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1"/>
  </p:sldMasterIdLst>
  <p:notesMasterIdLst>
    <p:notesMasterId r:id="rId47"/>
  </p:notesMasterIdLst>
  <p:sldIdLst>
    <p:sldId id="318" r:id="rId2"/>
    <p:sldId id="337" r:id="rId3"/>
    <p:sldId id="338" r:id="rId4"/>
    <p:sldId id="360" r:id="rId5"/>
    <p:sldId id="361" r:id="rId6"/>
    <p:sldId id="359" r:id="rId7"/>
    <p:sldId id="328" r:id="rId8"/>
    <p:sldId id="340" r:id="rId9"/>
    <p:sldId id="352" r:id="rId10"/>
    <p:sldId id="353" r:id="rId11"/>
    <p:sldId id="356" r:id="rId12"/>
    <p:sldId id="358" r:id="rId13"/>
    <p:sldId id="362" r:id="rId14"/>
    <p:sldId id="301" r:id="rId15"/>
    <p:sldId id="342" r:id="rId16"/>
    <p:sldId id="363" r:id="rId17"/>
    <p:sldId id="345" r:id="rId18"/>
    <p:sldId id="346" r:id="rId19"/>
    <p:sldId id="347" r:id="rId20"/>
    <p:sldId id="366" r:id="rId21"/>
    <p:sldId id="365" r:id="rId22"/>
    <p:sldId id="364" r:id="rId23"/>
    <p:sldId id="354" r:id="rId24"/>
    <p:sldId id="326" r:id="rId25"/>
    <p:sldId id="319" r:id="rId26"/>
    <p:sldId id="333" r:id="rId27"/>
    <p:sldId id="336" r:id="rId28"/>
    <p:sldId id="339" r:id="rId29"/>
    <p:sldId id="348" r:id="rId30"/>
    <p:sldId id="351" r:id="rId31"/>
    <p:sldId id="341" r:id="rId32"/>
    <p:sldId id="321" r:id="rId33"/>
    <p:sldId id="320" r:id="rId34"/>
    <p:sldId id="322" r:id="rId35"/>
    <p:sldId id="324" r:id="rId36"/>
    <p:sldId id="308" r:id="rId37"/>
    <p:sldId id="309" r:id="rId38"/>
    <p:sldId id="311" r:id="rId39"/>
    <p:sldId id="313" r:id="rId40"/>
    <p:sldId id="314" r:id="rId41"/>
    <p:sldId id="306" r:id="rId42"/>
    <p:sldId id="315" r:id="rId43"/>
    <p:sldId id="316" r:id="rId44"/>
    <p:sldId id="317" r:id="rId45"/>
    <p:sldId id="264" r:id="rId46"/>
  </p:sldIdLst>
  <p:sldSz cx="12192000" cy="6858000"/>
  <p:notesSz cx="6858000" cy="9144000"/>
  <p:custDataLst>
    <p:tags r:id="rId48"/>
  </p:custData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4C248"/>
    <a:srgbClr val="D6F8A4"/>
    <a:srgbClr val="D7FFE4"/>
    <a:srgbClr val="D3E3B9"/>
    <a:srgbClr val="CCAAF2"/>
    <a:srgbClr val="E5B3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00" autoAdjust="0"/>
    <p:restoredTop sz="78884" autoAdjust="0"/>
  </p:normalViewPr>
  <p:slideViewPr>
    <p:cSldViewPr>
      <p:cViewPr varScale="1">
        <p:scale>
          <a:sx n="39" d="100"/>
          <a:sy n="39" d="100"/>
        </p:scale>
        <p:origin x="1099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gs" Target="tags/tag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8A2BBF-3293-4EB3-A7E2-8634C1A52A07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027E714B-D16D-4F50-ADCE-EE8ED3CAF5FD}">
      <dgm:prSet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pPr algn="ctr"/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soatlarining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taqsimlanish</a:t>
          </a:r>
          <a:endParaRPr lang="ru-RU" sz="32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AF3FD93-269D-4D88-A71D-8C7CF8D9F88C}" type="parTrans" cxnId="{0B5DF9C9-1EAE-47B7-BF3E-D2AB469E39DF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909F0A-2B62-41F3-AC33-E38BF9841093}" type="sibTrans" cxnId="{0B5DF9C9-1EAE-47B7-BF3E-D2AB469E39DF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7EA1B9-F10C-460D-90B4-8953317ABA14}">
      <dgm:prSet custT="1"/>
      <dgm:spPr>
        <a:solidFill>
          <a:srgbClr val="92D050"/>
        </a:solidFill>
      </dgm:spPr>
      <dgm:t>
        <a:bodyPr/>
        <a:lstStyle/>
        <a:p>
          <a:pPr algn="ctr"/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“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Ona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adabiyot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uchun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ajratilgan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haftalik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soatlari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quyidagicha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taqsimlanadi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1-sinfda 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yilining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1-2-choraklarida 4 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Alifbe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4 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Yozuv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3-4-choraklarida 4 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Ona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4 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Oʻqish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savodxonligi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 2-4-sinflarda 4 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Ona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3 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Oʻqish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savodxonligi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28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</a:t>
          </a:r>
          <a:endParaRPr lang="ru-RU" sz="2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441E2879-C09B-44AC-ABC6-756F16C63991}" type="parTrans" cxnId="{31083D8F-5CFE-43A7-A88C-ABBC309DA903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87D08D-A2F7-4EFA-A2BF-205E3B0412B2}" type="sibTrans" cxnId="{31083D8F-5CFE-43A7-A88C-ABBC309DA903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69FAC6-2EF1-4B9F-9807-611DB7676C4D}">
      <dgm:prSet custT="1"/>
      <dgm:spPr>
        <a:solidFill>
          <a:srgbClr val="FFFF00"/>
        </a:solidFill>
      </dgm:spPr>
      <dgm:t>
        <a:bodyPr/>
        <a:lstStyle/>
        <a:p>
          <a:pPr algn="ctr"/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Chet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uchun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ajratilgan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haftalik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soatlari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quyidagicha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taqsimlanadi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1-sinfda 1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 2-4-sinflarda 2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Umumiy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oʻrta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taʼlim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muassasalarida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xorijiy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(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ingliz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nemis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fransuz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boshqa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tillardan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birini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chet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sifatida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oʻqitishda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ota-onalarning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talabi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oʻquvchilarning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xohish-istaklari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shuningdek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taʼlim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muassasasida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ushbu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fan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boʻyicha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malakali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fan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oʻqituvchisi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mavjudligi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inobatga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olinishi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lozim</a:t>
          </a:r>
          <a:r>
            <a: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 </a:t>
          </a:r>
          <a:endParaRPr lang="ru-RU" sz="24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8E79F677-BCEB-46E1-ACE8-C7F3E5EBE402}" type="parTrans" cxnId="{33B4F686-B27E-4A82-912C-8545F56221B7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D8AFF6-E55D-4B77-83AF-2B2BA09FB0CA}" type="sibTrans" cxnId="{33B4F686-B27E-4A82-912C-8545F56221B7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15743B-E860-42AD-BC87-8D6782FD44AD}" type="pres">
      <dgm:prSet presAssocID="{0B8A2BBF-3293-4EB3-A7E2-8634C1A52A0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D136617-D12F-41CA-950E-87BA28DBA6D4}" type="pres">
      <dgm:prSet presAssocID="{027E714B-D16D-4F50-ADCE-EE8ED3CAF5FD}" presName="parentText" presStyleLbl="node1" presStyleIdx="0" presStyleCnt="3" custScaleX="88068" custScaleY="48077" custLinFactY="12521" custLinFactNeighborX="4861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494EE4-4861-4ED2-9C16-E6F24B695941}" type="pres">
      <dgm:prSet presAssocID="{6E909F0A-2B62-41F3-AC33-E38BF9841093}" presName="spacer" presStyleCnt="0"/>
      <dgm:spPr/>
      <dgm:t>
        <a:bodyPr/>
        <a:lstStyle/>
        <a:p>
          <a:endParaRPr lang="ru-RU"/>
        </a:p>
      </dgm:t>
    </dgm:pt>
    <dgm:pt modelId="{157E7BC4-1A1C-4002-8B24-ECBE18656AA2}" type="pres">
      <dgm:prSet presAssocID="{AD7EA1B9-F10C-460D-90B4-8953317ABA14}" presName="parentText" presStyleLbl="node1" presStyleIdx="1" presStyleCnt="3" custScaleX="90632" custScaleY="106010" custLinFactY="6757" custLinFactNeighborX="6906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062F47-8194-4621-8C9F-7146326DFA64}" type="pres">
      <dgm:prSet presAssocID="{AF87D08D-A2F7-4EFA-A2BF-205E3B0412B2}" presName="spacer" presStyleCnt="0"/>
      <dgm:spPr/>
      <dgm:t>
        <a:bodyPr/>
        <a:lstStyle/>
        <a:p>
          <a:endParaRPr lang="ru-RU"/>
        </a:p>
      </dgm:t>
    </dgm:pt>
    <dgm:pt modelId="{00BDBAA2-6A6C-4BEB-B5D3-4C90E115748A}" type="pres">
      <dgm:prSet presAssocID="{AE69FAC6-2EF1-4B9F-9807-611DB7676C4D}" presName="parentText" presStyleLbl="node1" presStyleIdx="2" presStyleCnt="3" custScaleX="89677" custLinFactY="7529" custLinFactNeighborX="9582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80F4A94-1224-4351-B18E-EFFBC8043BA3}" type="presOf" srcId="{AE69FAC6-2EF1-4B9F-9807-611DB7676C4D}" destId="{00BDBAA2-6A6C-4BEB-B5D3-4C90E115748A}" srcOrd="0" destOrd="0" presId="urn:microsoft.com/office/officeart/2005/8/layout/vList2"/>
    <dgm:cxn modelId="{8FAC0284-6AD9-4AE9-997F-D192F9A71EFE}" type="presOf" srcId="{027E714B-D16D-4F50-ADCE-EE8ED3CAF5FD}" destId="{CD136617-D12F-41CA-950E-87BA28DBA6D4}" srcOrd="0" destOrd="0" presId="urn:microsoft.com/office/officeart/2005/8/layout/vList2"/>
    <dgm:cxn modelId="{31083D8F-5CFE-43A7-A88C-ABBC309DA903}" srcId="{0B8A2BBF-3293-4EB3-A7E2-8634C1A52A07}" destId="{AD7EA1B9-F10C-460D-90B4-8953317ABA14}" srcOrd="1" destOrd="0" parTransId="{441E2879-C09B-44AC-ABC6-756F16C63991}" sibTransId="{AF87D08D-A2F7-4EFA-A2BF-205E3B0412B2}"/>
    <dgm:cxn modelId="{0ABA430D-2BAC-401F-82EA-DDE36053280C}" type="presOf" srcId="{0B8A2BBF-3293-4EB3-A7E2-8634C1A52A07}" destId="{9715743B-E860-42AD-BC87-8D6782FD44AD}" srcOrd="0" destOrd="0" presId="urn:microsoft.com/office/officeart/2005/8/layout/vList2"/>
    <dgm:cxn modelId="{252ECF75-CDAE-4B1F-B75C-807574EC682D}" type="presOf" srcId="{AD7EA1B9-F10C-460D-90B4-8953317ABA14}" destId="{157E7BC4-1A1C-4002-8B24-ECBE18656AA2}" srcOrd="0" destOrd="0" presId="urn:microsoft.com/office/officeart/2005/8/layout/vList2"/>
    <dgm:cxn modelId="{33B4F686-B27E-4A82-912C-8545F56221B7}" srcId="{0B8A2BBF-3293-4EB3-A7E2-8634C1A52A07}" destId="{AE69FAC6-2EF1-4B9F-9807-611DB7676C4D}" srcOrd="2" destOrd="0" parTransId="{8E79F677-BCEB-46E1-ACE8-C7F3E5EBE402}" sibTransId="{55D8AFF6-E55D-4B77-83AF-2B2BA09FB0CA}"/>
    <dgm:cxn modelId="{0B5DF9C9-1EAE-47B7-BF3E-D2AB469E39DF}" srcId="{0B8A2BBF-3293-4EB3-A7E2-8634C1A52A07}" destId="{027E714B-D16D-4F50-ADCE-EE8ED3CAF5FD}" srcOrd="0" destOrd="0" parTransId="{3AF3FD93-269D-4D88-A71D-8C7CF8D9F88C}" sibTransId="{6E909F0A-2B62-41F3-AC33-E38BF9841093}"/>
    <dgm:cxn modelId="{E45775AA-3A2D-4D83-AD0A-A85DFC916EAF}" type="presParOf" srcId="{9715743B-E860-42AD-BC87-8D6782FD44AD}" destId="{CD136617-D12F-41CA-950E-87BA28DBA6D4}" srcOrd="0" destOrd="0" presId="urn:microsoft.com/office/officeart/2005/8/layout/vList2"/>
    <dgm:cxn modelId="{6B22E4DF-61BE-4001-A9A6-8BF3AB639255}" type="presParOf" srcId="{9715743B-E860-42AD-BC87-8D6782FD44AD}" destId="{39494EE4-4861-4ED2-9C16-E6F24B695941}" srcOrd="1" destOrd="0" presId="urn:microsoft.com/office/officeart/2005/8/layout/vList2"/>
    <dgm:cxn modelId="{DB7D0817-AA89-490B-B890-67158C31CABB}" type="presParOf" srcId="{9715743B-E860-42AD-BC87-8D6782FD44AD}" destId="{157E7BC4-1A1C-4002-8B24-ECBE18656AA2}" srcOrd="2" destOrd="0" presId="urn:microsoft.com/office/officeart/2005/8/layout/vList2"/>
    <dgm:cxn modelId="{A10BA470-D626-439E-A938-8CEC9AC3572E}" type="presParOf" srcId="{9715743B-E860-42AD-BC87-8D6782FD44AD}" destId="{12062F47-8194-4621-8C9F-7146326DFA64}" srcOrd="3" destOrd="0" presId="urn:microsoft.com/office/officeart/2005/8/layout/vList2"/>
    <dgm:cxn modelId="{C0F03C82-2322-4249-A5CE-E84844DB3587}" type="presParOf" srcId="{9715743B-E860-42AD-BC87-8D6782FD44AD}" destId="{00BDBAA2-6A6C-4BEB-B5D3-4C90E115748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136617-D12F-41CA-950E-87BA28DBA6D4}">
      <dsp:nvSpPr>
        <dsp:cNvPr id="0" name=""/>
        <dsp:cNvSpPr/>
      </dsp:nvSpPr>
      <dsp:spPr>
        <a:xfrm>
          <a:off x="1411131" y="1324309"/>
          <a:ext cx="11478296" cy="1152001"/>
        </a:xfrm>
        <a:prstGeom prst="roundRect">
          <a:avLst/>
        </a:prstGeom>
        <a:solidFill>
          <a:schemeClr val="accent3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soatlarining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taqsimlanish</a:t>
          </a:r>
          <a:endParaRPr lang="ru-RU" sz="32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467367" y="1380545"/>
        <a:ext cx="11365824" cy="1039529"/>
      </dsp:txXfrm>
    </dsp:sp>
    <dsp:sp modelId="{157E7BC4-1A1C-4002-8B24-ECBE18656AA2}">
      <dsp:nvSpPr>
        <dsp:cNvPr id="0" name=""/>
        <dsp:cNvSpPr/>
      </dsp:nvSpPr>
      <dsp:spPr>
        <a:xfrm>
          <a:off x="1220973" y="2522516"/>
          <a:ext cx="11812473" cy="2540169"/>
        </a:xfrm>
        <a:prstGeom prst="round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“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Ona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adabiyot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uchun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ajratilgan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haftalik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soatlari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quyidagicha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taqsimlanadi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1-sinfda 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yilining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1-2-choraklarida 4 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Alifbe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4 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Yozuv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3-4-choraklarida 4 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Ona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4 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Oʻqish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savodxonligi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 2-4-sinflarda 4 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Ona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3 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Oʻqish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savodxonligi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28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</a:t>
          </a:r>
          <a:endParaRPr lang="ru-RU" sz="2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344974" y="2646517"/>
        <a:ext cx="11564471" cy="2292167"/>
      </dsp:txXfrm>
    </dsp:sp>
    <dsp:sp modelId="{00BDBAA2-6A6C-4BEB-B5D3-4C90E115748A}">
      <dsp:nvSpPr>
        <dsp:cNvPr id="0" name=""/>
        <dsp:cNvSpPr/>
      </dsp:nvSpPr>
      <dsp:spPr>
        <a:xfrm>
          <a:off x="1345442" y="5265504"/>
          <a:ext cx="11688004" cy="2396160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Chet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uchun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ajratilgan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haftalik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soatlari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quyidagicha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taqsimlanadi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1-sinfda 1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 2-4-sinflarda 2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Umumiy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oʻrta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taʼlim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muassasalarida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xorijiy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(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ingliz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nemis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fransuz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boshqa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tillardan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birini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chet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sifatida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oʻqitishda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ota-onalarning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talabi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oʻquvchilarning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xohish-istaklari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shuningdek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taʼlim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muassasasida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ushbu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fan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boʻyicha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malakali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fan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oʻqituvchisi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mavjudligi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inobatga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olinishi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lozim</a:t>
          </a:r>
          <a:r>
            <a:rPr lang="en-US" sz="2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 </a:t>
          </a:r>
          <a:endParaRPr lang="ru-RU" sz="24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462413" y="5382475"/>
        <a:ext cx="11454062" cy="21622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8305717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A4BC6EA-9BC1-4C21-BED0-9F8325C36853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56381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lang="ru-RU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71879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</a:t>
            </a:fld>
            <a:endParaRPr lang="ru-RU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317194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fld>
            <a:endParaRPr lang="ru-RU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835476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</a:t>
            </a:fld>
            <a:endParaRPr lang="ru-RU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102970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Google Shape;850;g96a1177a11_2_147:notes"/>
          <p:cNvSpPr>
            <a:spLocks noGrp="1" noRot="1" noChangeAspect="1" noTextEdit="1"/>
          </p:cNvSpPr>
          <p:nvPr>
            <p:ph type="sldImg" idx="2"/>
          </p:nvPr>
        </p:nvSpPr>
        <p:spPr bwMode="auto">
          <a:custGeom>
            <a:avLst/>
            <a:gdLst>
              <a:gd name="T0" fmla="*/ 0 w 120000"/>
              <a:gd name="T1" fmla="*/ 0 h 120000"/>
              <a:gd name="T2" fmla="*/ 2147483646 w 120000"/>
              <a:gd name="T3" fmla="*/ 0 h 120000"/>
              <a:gd name="T4" fmla="*/ 2147483646 w 120000"/>
              <a:gd name="T5" fmla="*/ 2147483646 h 120000"/>
              <a:gd name="T6" fmla="*/ 0 w 120000"/>
              <a:gd name="T7" fmla="*/ 2147483646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Google Shape;851;g96a1177a11_2_147:note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36271033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Google Shape;850;g96a1177a11_2_147:notes"/>
          <p:cNvSpPr>
            <a:spLocks noGrp="1" noRot="1" noChangeAspect="1" noTextEdit="1"/>
          </p:cNvSpPr>
          <p:nvPr>
            <p:ph type="sldImg" idx="2"/>
          </p:nvPr>
        </p:nvSpPr>
        <p:spPr bwMode="auto">
          <a:custGeom>
            <a:avLst/>
            <a:gdLst>
              <a:gd name="T0" fmla="*/ 0 w 120000"/>
              <a:gd name="T1" fmla="*/ 0 h 120000"/>
              <a:gd name="T2" fmla="*/ 2147483646 w 120000"/>
              <a:gd name="T3" fmla="*/ 0 h 120000"/>
              <a:gd name="T4" fmla="*/ 2147483646 w 120000"/>
              <a:gd name="T5" fmla="*/ 2147483646 h 120000"/>
              <a:gd name="T6" fmla="*/ 0 w 120000"/>
              <a:gd name="T7" fmla="*/ 2147483646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Google Shape;851;g96a1177a11_2_147:note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36117792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Google Shape;850;g96a1177a11_2_147:notes"/>
          <p:cNvSpPr>
            <a:spLocks noGrp="1" noRot="1" noChangeAspect="1" noTextEdit="1"/>
          </p:cNvSpPr>
          <p:nvPr>
            <p:ph type="sldImg" idx="2"/>
          </p:nvPr>
        </p:nvSpPr>
        <p:spPr bwMode="auto">
          <a:custGeom>
            <a:avLst/>
            <a:gdLst>
              <a:gd name="T0" fmla="*/ 0 w 120000"/>
              <a:gd name="T1" fmla="*/ 0 h 120000"/>
              <a:gd name="T2" fmla="*/ 2147483646 w 120000"/>
              <a:gd name="T3" fmla="*/ 0 h 120000"/>
              <a:gd name="T4" fmla="*/ 2147483646 w 120000"/>
              <a:gd name="T5" fmla="*/ 2147483646 h 120000"/>
              <a:gd name="T6" fmla="*/ 0 w 120000"/>
              <a:gd name="T7" fmla="*/ 2147483646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Google Shape;851;g96a1177a11_2_147:note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32168795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93d42c1dd5_0_1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9" name="Google Shape;229;g93d42c1dd5_0_1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657886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26</a:t>
            </a:fld>
            <a:endParaRPr lang="ru-RU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329423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28</a:t>
            </a:fld>
            <a:endParaRPr lang="ru-RU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369506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16;g77ae687167_0_1119:notes"/>
          <p:cNvSpPr>
            <a:spLocks noGrp="1" noRot="1" noChangeAspect="1" noTextEdit="1"/>
          </p:cNvSpPr>
          <p:nvPr>
            <p:ph type="sldImg" idx="2"/>
          </p:nvPr>
        </p:nvSpPr>
        <p:spPr bwMode="auto">
          <a:custGeom>
            <a:avLst/>
            <a:gdLst>
              <a:gd name="T0" fmla="*/ 0 w 120000"/>
              <a:gd name="T1" fmla="*/ 0 h 120000"/>
              <a:gd name="T2" fmla="*/ 2147483646 w 120000"/>
              <a:gd name="T3" fmla="*/ 0 h 120000"/>
              <a:gd name="T4" fmla="*/ 2147483646 w 120000"/>
              <a:gd name="T5" fmla="*/ 2147483646 h 120000"/>
              <a:gd name="T6" fmla="*/ 0 w 120000"/>
              <a:gd name="T7" fmla="*/ 2147483646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Google Shape;117;g77ae687167_0_1119:note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16523217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30</a:t>
            </a:fld>
            <a:endParaRPr lang="ru-RU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381890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32</a:t>
            </a:fld>
            <a:endParaRPr lang="ru-RU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9703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40</a:t>
            </a:fld>
            <a:endParaRPr lang="ru-RU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769891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41</a:t>
            </a:fld>
            <a:endParaRPr lang="ru-RU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919059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44</a:t>
            </a:fld>
            <a:endParaRPr lang="ru-RU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616960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72" name="Google Shape;27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Пустой слайд">
  <p:cSld name="2_Пустой слайд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>
            <a:spLocks noGrp="1"/>
          </p:cNvSpPr>
          <p:nvPr>
            <p:ph type="title"/>
          </p:nvPr>
        </p:nvSpPr>
        <p:spPr>
          <a:xfrm>
            <a:off x="0" y="189000"/>
            <a:ext cx="11946000" cy="11415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>
            <a:spLocks noGrp="1"/>
          </p:cNvSpPr>
          <p:nvPr>
            <p:ph type="pic" idx="2"/>
          </p:nvPr>
        </p:nvSpPr>
        <p:spPr>
          <a:xfrm>
            <a:off x="6726000" y="2079000"/>
            <a:ext cx="5220000" cy="423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/>
            </a:lvl1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Заголовок и объект">
  <p:cSld name="2_Заголовок и объект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0"/>
          <p:cNvSpPr/>
          <p:nvPr/>
        </p:nvSpPr>
        <p:spPr>
          <a:xfrm rot="-5400000">
            <a:off x="10191000" y="4857000"/>
            <a:ext cx="1932000" cy="2070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" name="Google Shape;49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Заголовок и объект">
  <p:cSld name="1_Заголовок и объект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60" name="Google Shape;60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7" name="Google Shape;6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87" name="Google Shape;87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8" name="Google Shape;88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Google Shape;94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5" name="Google Shape;95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1" name="Google Shape;101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7" name="Google Shape;107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_Пользовательский макет">
  <p:cSld name="4_Пользовательский макет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599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Calibri"/>
              <a:buNone/>
              <a:defRPr b="1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21"/>
          <p:cNvSpPr txBox="1">
            <a:spLocks noGrp="1"/>
          </p:cNvSpPr>
          <p:nvPr>
            <p:ph type="body" idx="1"/>
          </p:nvPr>
        </p:nvSpPr>
        <p:spPr>
          <a:xfrm>
            <a:off x="838200" y="2033588"/>
            <a:ext cx="10444163" cy="4049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>
                <a:solidFill>
                  <a:schemeClr val="accen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000"/>
              <a:buNone/>
              <a:defRPr>
                <a:solidFill>
                  <a:schemeClr val="accen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>
                <a:solidFill>
                  <a:schemeClr val="accen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>
                <a:solidFill>
                  <a:schemeClr val="accen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Заголовок и объект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/>
          <p:nvPr/>
        </p:nvSpPr>
        <p:spPr>
          <a:xfrm>
            <a:off x="0" y="4788000"/>
            <a:ext cx="1932000" cy="2070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8232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A8BE4C0-1DDB-45A4-BE8C-41C3B1A2300F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вс 11.10.26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ED2D30-164F-4752-A0BA-C272670EFC83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5FCBE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5FCBE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80167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9510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06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5729051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795906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2" r:id="rId1"/>
    <p:sldLayoutId id="2147483656" r:id="rId2"/>
    <p:sldLayoutId id="2147483657" r:id="rId3"/>
    <p:sldLayoutId id="2147483658" r:id="rId4"/>
    <p:sldLayoutId id="2147483659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7" r:id="rId11"/>
    <p:sldLayoutId id="2147483670" r:id="rId12"/>
    <p:sldLayoutId id="2147483672" r:id="rId13"/>
    <p:sldLayoutId id="2147483673" r:id="rId14"/>
    <p:sldLayoutId id="2147483674" r:id="rId15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muhaz.org/ehtimollar-va-statistika-loyihalash-fanidan-mustaqil-ish.html" TargetMode="Externa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em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1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5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microsoft.com/office/2007/relationships/media" Target="../media/media5.mp4"/><Relationship Id="rId7" Type="http://schemas.openxmlformats.org/officeDocument/2006/relationships/image" Target="../media/image21.png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notesSlide" Target="../notesSlides/notesSlide17.xml"/><Relationship Id="rId5" Type="http://schemas.openxmlformats.org/officeDocument/2006/relationships/slideLayout" Target="../slideLayouts/slideLayout12.xml"/><Relationship Id="rId4" Type="http://schemas.openxmlformats.org/officeDocument/2006/relationships/video" Target="../media/media5.mp4"/><Relationship Id="rId9" Type="http://schemas.openxmlformats.org/officeDocument/2006/relationships/image" Target="../media/image2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-240704" y="-315416"/>
            <a:ext cx="12478424" cy="721913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ANDIJON </a:t>
            </a:r>
            <a:r>
              <a:rPr lang="uz-Cyrl-UZ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VILOYAT</a:t>
            </a:r>
            <a:r>
              <a:rPr lang="uz-Latn-UZ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uz-Latn-UZ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 MAHORAT</a:t>
            </a:r>
            <a:r>
              <a:rPr lang="uz-Cyrl-UZ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MARKAZI</a:t>
            </a:r>
            <a:endParaRPr lang="ru-RU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MAKTABGACHA, BOSHLANG‘ICH VA MAXSUS TA’LIM METODIKALARI 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</a:p>
          <a:p>
            <a:pPr algn="ctr"/>
            <a:r>
              <a:rPr lang="en-US" sz="6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Karimova </a:t>
            </a:r>
            <a:r>
              <a:rPr lang="en-US" sz="6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Nargiza </a:t>
            </a:r>
            <a:r>
              <a:rPr lang="en-US" sz="6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Raximovna</a:t>
            </a:r>
            <a:endParaRPr lang="en-US" sz="6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4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4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368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0" y="4221087"/>
            <a:ext cx="12192000" cy="263691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1-mavzu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Boshlang‘ich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dasturi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zamonaviy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darsliklar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ishlashga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oid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uslubiy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tavsiyalar</a:t>
            </a:r>
            <a:endParaRPr lang="en-US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(2soat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ma’ruza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0" y="1556792"/>
            <a:ext cx="12192000" cy="2016222"/>
          </a:xfrm>
          <a:prstGeom prst="roundRect">
            <a:avLst>
              <a:gd name="adj" fmla="val 0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/>
          </a:p>
          <a:p>
            <a:pPr algn="ctr"/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Oʻquv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moduli.  3.1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Boshlang‘ich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ta’limning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dasturi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avlod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darsliklari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2" name="Стрелка вниз 11"/>
          <p:cNvSpPr/>
          <p:nvPr/>
        </p:nvSpPr>
        <p:spPr>
          <a:xfrm>
            <a:off x="5658814" y="3573015"/>
            <a:ext cx="792088" cy="64807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0" y="0"/>
            <a:ext cx="12192000" cy="155679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III. BOSHLANG‘ICH TA’LIMDA ZAMONAVIY YONDASHUVLAR</a:t>
            </a:r>
          </a:p>
        </p:txBody>
      </p:sp>
    </p:spTree>
    <p:extLst>
      <p:ext uri="{BB962C8B-B14F-4D97-AF65-F5344CB8AC3E}">
        <p14:creationId xmlns:p14="http://schemas.microsoft.com/office/powerpoint/2010/main" val="1918598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0" y="108076"/>
            <a:ext cx="11784632" cy="23128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standarti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sifatiga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belgilanadigan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majmui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063552" y="3185592"/>
            <a:ext cx="10128448" cy="367240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avlat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talablari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tuzilmasiga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mazmuniga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shart-sharoitlariga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oluvchilarning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kasbiy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sifatlariga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qo‘yiladigan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majburiy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Выгнутая влево стрелка 1"/>
          <p:cNvSpPr/>
          <p:nvPr/>
        </p:nvSpPr>
        <p:spPr>
          <a:xfrm>
            <a:off x="191344" y="2420888"/>
            <a:ext cx="1872208" cy="280831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28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829140" y="3563173"/>
            <a:ext cx="11017224" cy="30147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Standart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so‘zi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inglizcha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“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nusxa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”, “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o‘lcham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”, “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me’yor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degan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ma’nolarni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anglatadi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0" y="0"/>
            <a:ext cx="12072664" cy="2735217"/>
          </a:xfrm>
          <a:prstGeom prst="roundRect">
            <a:avLst>
              <a:gd name="adj" fmla="val 0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standarti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professional 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alohida-alohida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chiqarildi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5843972" y="2735217"/>
            <a:ext cx="792088" cy="8279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1753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296F3FF7-36E8-420B-9905-D2419741E816}"/>
              </a:ext>
            </a:extLst>
          </p:cNvPr>
          <p:cNvSpPr/>
          <p:nvPr/>
        </p:nvSpPr>
        <p:spPr>
          <a:xfrm>
            <a:off x="5353680" y="3127593"/>
            <a:ext cx="1484641" cy="1484641"/>
          </a:xfrm>
          <a:prstGeom prst="ellipse">
            <a:avLst/>
          </a:prstGeom>
          <a:solidFill>
            <a:schemeClr val="accent1"/>
          </a:solidFill>
          <a:ln w="666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530"/>
          </a:p>
        </p:txBody>
      </p:sp>
      <p:grpSp>
        <p:nvGrpSpPr>
          <p:cNvPr id="4" name="그룹 5">
            <a:extLst>
              <a:ext uri="{FF2B5EF4-FFF2-40B4-BE49-F238E27FC236}">
                <a16:creationId xmlns:a16="http://schemas.microsoft.com/office/drawing/2014/main" id="{CC803CB7-39E1-4C0A-B11E-7E4BF7AEB36F}"/>
              </a:ext>
            </a:extLst>
          </p:cNvPr>
          <p:cNvGrpSpPr/>
          <p:nvPr/>
        </p:nvGrpSpPr>
        <p:grpSpPr>
          <a:xfrm>
            <a:off x="4479773" y="2008621"/>
            <a:ext cx="3094069" cy="3052959"/>
            <a:chOff x="4531696" y="2450250"/>
            <a:chExt cx="2966398" cy="2926984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69FABEA2-63AD-4652-9FA4-4A83E314C918}"/>
                </a:ext>
              </a:extLst>
            </p:cNvPr>
            <p:cNvSpPr/>
            <p:nvPr/>
          </p:nvSpPr>
          <p:spPr>
            <a:xfrm>
              <a:off x="4814936" y="2697540"/>
              <a:ext cx="2552092" cy="2552092"/>
            </a:xfrm>
            <a:prstGeom prst="ellipse">
              <a:avLst/>
            </a:prstGeom>
            <a:noFill/>
            <a:ln w="666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AFF1EEA2-12EB-479A-A9D3-080F3D1784D4}"/>
                </a:ext>
              </a:extLst>
            </p:cNvPr>
            <p:cNvSpPr/>
            <p:nvPr/>
          </p:nvSpPr>
          <p:spPr>
            <a:xfrm>
              <a:off x="6827290" y="2700688"/>
              <a:ext cx="441569" cy="415858"/>
            </a:xfrm>
            <a:prstGeom prst="ellipse">
              <a:avLst/>
            </a:prstGeom>
            <a:solidFill>
              <a:srgbClr val="E53935"/>
            </a:solidFill>
            <a:ln w="666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8C6B7F70-2741-4AF3-B32E-1DF9D7233BCF}"/>
                </a:ext>
              </a:extLst>
            </p:cNvPr>
            <p:cNvSpPr/>
            <p:nvPr/>
          </p:nvSpPr>
          <p:spPr>
            <a:xfrm>
              <a:off x="7058334" y="4502775"/>
              <a:ext cx="439760" cy="433704"/>
            </a:xfrm>
            <a:prstGeom prst="ellipse">
              <a:avLst/>
            </a:prstGeom>
            <a:solidFill>
              <a:schemeClr val="accent3"/>
            </a:solidFill>
            <a:ln w="666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64E558C2-3966-483A-8612-AF5604C3C0AF}"/>
                </a:ext>
              </a:extLst>
            </p:cNvPr>
            <p:cNvSpPr/>
            <p:nvPr/>
          </p:nvSpPr>
          <p:spPr>
            <a:xfrm>
              <a:off x="5421246" y="2450250"/>
              <a:ext cx="457537" cy="443496"/>
            </a:xfrm>
            <a:prstGeom prst="ellipse">
              <a:avLst/>
            </a:prstGeom>
            <a:solidFill>
              <a:schemeClr val="accent2"/>
            </a:solidFill>
            <a:ln w="666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 dirty="0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55CD9C6E-4CF9-4535-94AD-4EC5B8BC4ED3}"/>
                </a:ext>
              </a:extLst>
            </p:cNvPr>
            <p:cNvSpPr/>
            <p:nvPr/>
          </p:nvSpPr>
          <p:spPr>
            <a:xfrm>
              <a:off x="5207007" y="4936479"/>
              <a:ext cx="416749" cy="440755"/>
            </a:xfrm>
            <a:prstGeom prst="ellipse">
              <a:avLst/>
            </a:prstGeom>
            <a:solidFill>
              <a:schemeClr val="accent4"/>
            </a:solidFill>
            <a:ln w="666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44FFA54F-40D2-46F1-9064-3760CBE0FE17}"/>
                </a:ext>
              </a:extLst>
            </p:cNvPr>
            <p:cNvSpPr/>
            <p:nvPr/>
          </p:nvSpPr>
          <p:spPr>
            <a:xfrm>
              <a:off x="4531696" y="3806123"/>
              <a:ext cx="455721" cy="436067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 w="666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/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E3C67A57-AD79-4C56-BA97-44E879FCA18B}"/>
              </a:ext>
            </a:extLst>
          </p:cNvPr>
          <p:cNvSpPr txBox="1"/>
          <p:nvPr/>
        </p:nvSpPr>
        <p:spPr>
          <a:xfrm>
            <a:off x="6950137" y="1853433"/>
            <a:ext cx="3257349" cy="265329"/>
          </a:xfrm>
          <a:prstGeom prst="rect">
            <a:avLst/>
          </a:prstGeom>
          <a:noFill/>
        </p:spPr>
        <p:txBody>
          <a:bodyPr wrap="square" lIns="0" rtlCol="0" anchor="ctr">
            <a:spAutoFit/>
          </a:bodyPr>
          <a:lstStyle/>
          <a:p>
            <a:endParaRPr lang="ko-KR" altLang="en-US" sz="1124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9A9D862-37D3-43D9-884D-AE87A0105EBD}"/>
              </a:ext>
            </a:extLst>
          </p:cNvPr>
          <p:cNvSpPr txBox="1"/>
          <p:nvPr/>
        </p:nvSpPr>
        <p:spPr>
          <a:xfrm>
            <a:off x="7881468" y="3332855"/>
            <a:ext cx="3391126" cy="265329"/>
          </a:xfrm>
          <a:prstGeom prst="rect">
            <a:avLst/>
          </a:prstGeom>
          <a:noFill/>
        </p:spPr>
        <p:txBody>
          <a:bodyPr wrap="square" lIns="0" rtlCol="0" anchor="ctr">
            <a:spAutoFit/>
          </a:bodyPr>
          <a:lstStyle/>
          <a:p>
            <a:endParaRPr lang="ko-KR" altLang="en-US" sz="1124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A5E5B9BB-E11F-4684-9D4C-7A8CD05F61AC}"/>
              </a:ext>
            </a:extLst>
          </p:cNvPr>
          <p:cNvGrpSpPr/>
          <p:nvPr/>
        </p:nvGrpSpPr>
        <p:grpSpPr>
          <a:xfrm>
            <a:off x="1961363" y="1557155"/>
            <a:ext cx="3997243" cy="568506"/>
            <a:chOff x="302738" y="3998666"/>
            <a:chExt cx="4441959" cy="821176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435933B2-14E7-4D95-91A2-CC70D0641EEF}"/>
                </a:ext>
              </a:extLst>
            </p:cNvPr>
            <p:cNvSpPr txBox="1"/>
            <p:nvPr/>
          </p:nvSpPr>
          <p:spPr>
            <a:xfrm>
              <a:off x="302738" y="4291270"/>
              <a:ext cx="3619748" cy="528572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endParaRPr lang="ko-KR" altLang="en-US" sz="1778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F565D253-3EE4-4D7A-8C72-EED0FB912572}"/>
                </a:ext>
              </a:extLst>
            </p:cNvPr>
            <p:cNvSpPr txBox="1"/>
            <p:nvPr/>
          </p:nvSpPr>
          <p:spPr>
            <a:xfrm>
              <a:off x="327471" y="3998666"/>
              <a:ext cx="4417226" cy="528572"/>
            </a:xfrm>
            <a:prstGeom prst="rect">
              <a:avLst/>
            </a:prstGeom>
            <a:noFill/>
          </p:spPr>
          <p:txBody>
            <a:bodyPr wrap="square" lIns="0" rtlCol="0">
              <a:spAutoFit/>
            </a:bodyPr>
            <a:lstStyle/>
            <a:p>
              <a:pPr algn="ctr"/>
              <a:endParaRPr lang="en-US" altLang="ko-KR" sz="1778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6A4D17A1-C8C0-4D9C-A295-4B162421A6E8}"/>
              </a:ext>
            </a:extLst>
          </p:cNvPr>
          <p:cNvSpPr txBox="1"/>
          <p:nvPr/>
        </p:nvSpPr>
        <p:spPr>
          <a:xfrm>
            <a:off x="1146581" y="3472593"/>
            <a:ext cx="3409173" cy="265329"/>
          </a:xfrm>
          <a:prstGeom prst="rect">
            <a:avLst/>
          </a:prstGeom>
          <a:noFill/>
        </p:spPr>
        <p:txBody>
          <a:bodyPr wrap="square" lIns="0" rtlCol="0" anchor="ctr">
            <a:spAutoFit/>
          </a:bodyPr>
          <a:lstStyle/>
          <a:p>
            <a:pPr algn="r"/>
            <a:endParaRPr lang="ko-KR" altLang="en-US" sz="1124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BE244EF-83B6-4C22-99DB-D1AED3E7166A}"/>
              </a:ext>
            </a:extLst>
          </p:cNvPr>
          <p:cNvSpPr txBox="1"/>
          <p:nvPr/>
        </p:nvSpPr>
        <p:spPr>
          <a:xfrm>
            <a:off x="-58104" y="4710862"/>
            <a:ext cx="4388036" cy="265329"/>
          </a:xfrm>
          <a:prstGeom prst="rect">
            <a:avLst/>
          </a:prstGeom>
          <a:noFill/>
        </p:spPr>
        <p:txBody>
          <a:bodyPr wrap="square" lIns="0" rtlCol="0" anchor="ctr">
            <a:spAutoFit/>
          </a:bodyPr>
          <a:lstStyle/>
          <a:p>
            <a:endParaRPr lang="ko-KR" altLang="en-US" sz="1124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30" name="Oval 1">
            <a:extLst>
              <a:ext uri="{FF2B5EF4-FFF2-40B4-BE49-F238E27FC236}">
                <a16:creationId xmlns:a16="http://schemas.microsoft.com/office/drawing/2014/main" id="{7AA17922-59B7-4446-8BBB-8E6BD3756396}"/>
              </a:ext>
            </a:extLst>
          </p:cNvPr>
          <p:cNvSpPr>
            <a:spLocks noChangeAspect="1"/>
          </p:cNvSpPr>
          <p:nvPr/>
        </p:nvSpPr>
        <p:spPr>
          <a:xfrm>
            <a:off x="5761286" y="3464227"/>
            <a:ext cx="669432" cy="811376"/>
          </a:xfrm>
          <a:custGeom>
            <a:avLst/>
            <a:gdLst/>
            <a:ahLst/>
            <a:cxnLst/>
            <a:rect l="l" t="t" r="r" b="b"/>
            <a:pathLst>
              <a:path w="3254409" h="3944462">
                <a:moveTo>
                  <a:pt x="1259449" y="3654708"/>
                </a:moveTo>
                <a:lnTo>
                  <a:pt x="2056275" y="3654708"/>
                </a:lnTo>
                <a:lnTo>
                  <a:pt x="2056275" y="3799585"/>
                </a:lnTo>
                <a:cubicBezTo>
                  <a:pt x="2056275" y="3879598"/>
                  <a:pt x="1877900" y="3944462"/>
                  <a:pt x="1657862" y="3944462"/>
                </a:cubicBezTo>
                <a:cubicBezTo>
                  <a:pt x="1437825" y="3944462"/>
                  <a:pt x="1259449" y="3879598"/>
                  <a:pt x="1259449" y="3799585"/>
                </a:cubicBezTo>
                <a:close/>
                <a:moveTo>
                  <a:pt x="1261196" y="3409579"/>
                </a:moveTo>
                <a:lnTo>
                  <a:pt x="2054529" y="3409579"/>
                </a:lnTo>
                <a:cubicBezTo>
                  <a:pt x="2095500" y="3409579"/>
                  <a:pt x="2128714" y="3442793"/>
                  <a:pt x="2128714" y="3483764"/>
                </a:cubicBezTo>
                <a:lnTo>
                  <a:pt x="2128714" y="3516511"/>
                </a:lnTo>
                <a:cubicBezTo>
                  <a:pt x="2128714" y="3557481"/>
                  <a:pt x="2095500" y="3590696"/>
                  <a:pt x="2054529" y="3590696"/>
                </a:cubicBezTo>
                <a:lnTo>
                  <a:pt x="1261196" y="3590696"/>
                </a:lnTo>
                <a:cubicBezTo>
                  <a:pt x="1220225" y="3590696"/>
                  <a:pt x="1187011" y="3557481"/>
                  <a:pt x="1187011" y="3516511"/>
                </a:cubicBezTo>
                <a:lnTo>
                  <a:pt x="1187011" y="3483764"/>
                </a:lnTo>
                <a:cubicBezTo>
                  <a:pt x="1187011" y="3442793"/>
                  <a:pt x="1220225" y="3409579"/>
                  <a:pt x="1261196" y="3409579"/>
                </a:cubicBezTo>
                <a:close/>
                <a:moveTo>
                  <a:pt x="1224976" y="3164451"/>
                </a:moveTo>
                <a:lnTo>
                  <a:pt x="2090747" y="3164451"/>
                </a:lnTo>
                <a:cubicBezTo>
                  <a:pt x="2131719" y="3164451"/>
                  <a:pt x="2164933" y="3197665"/>
                  <a:pt x="2164933" y="3238636"/>
                </a:cubicBezTo>
                <a:lnTo>
                  <a:pt x="2164933" y="3271382"/>
                </a:lnTo>
                <a:cubicBezTo>
                  <a:pt x="2164933" y="3312353"/>
                  <a:pt x="2131719" y="3345567"/>
                  <a:pt x="2090747" y="3345567"/>
                </a:cubicBezTo>
                <a:lnTo>
                  <a:pt x="1224976" y="3345567"/>
                </a:lnTo>
                <a:cubicBezTo>
                  <a:pt x="1184005" y="3345567"/>
                  <a:pt x="1150791" y="3312353"/>
                  <a:pt x="1150791" y="3271382"/>
                </a:cubicBezTo>
                <a:lnTo>
                  <a:pt x="1150791" y="3238636"/>
                </a:lnTo>
                <a:cubicBezTo>
                  <a:pt x="1150791" y="3197665"/>
                  <a:pt x="1184005" y="3164451"/>
                  <a:pt x="1224976" y="3164451"/>
                </a:cubicBezTo>
                <a:close/>
                <a:moveTo>
                  <a:pt x="1188757" y="2919322"/>
                </a:moveTo>
                <a:lnTo>
                  <a:pt x="2126967" y="2919322"/>
                </a:lnTo>
                <a:cubicBezTo>
                  <a:pt x="2167938" y="2919322"/>
                  <a:pt x="2201152" y="2952536"/>
                  <a:pt x="2201152" y="2993507"/>
                </a:cubicBezTo>
                <a:lnTo>
                  <a:pt x="2201152" y="3026254"/>
                </a:lnTo>
                <a:cubicBezTo>
                  <a:pt x="2201152" y="3067224"/>
                  <a:pt x="2167938" y="3100439"/>
                  <a:pt x="2126967" y="3100439"/>
                </a:cubicBezTo>
                <a:lnTo>
                  <a:pt x="1188757" y="3100439"/>
                </a:lnTo>
                <a:cubicBezTo>
                  <a:pt x="1147785" y="3100439"/>
                  <a:pt x="1114571" y="3067224"/>
                  <a:pt x="1114571" y="3026254"/>
                </a:cubicBezTo>
                <a:lnTo>
                  <a:pt x="1114571" y="2993507"/>
                </a:lnTo>
                <a:cubicBezTo>
                  <a:pt x="1114571" y="2952536"/>
                  <a:pt x="1147785" y="2919322"/>
                  <a:pt x="1188757" y="2919322"/>
                </a:cubicBezTo>
                <a:close/>
                <a:moveTo>
                  <a:pt x="1574533" y="1620510"/>
                </a:moveTo>
                <a:cubicBezTo>
                  <a:pt x="1552384" y="1644018"/>
                  <a:pt x="1521864" y="1658080"/>
                  <a:pt x="1488300" y="1658080"/>
                </a:cubicBezTo>
                <a:cubicBezTo>
                  <a:pt x="1460798" y="1658080"/>
                  <a:pt x="1435338" y="1648638"/>
                  <a:pt x="1416032" y="1630675"/>
                </a:cubicBezTo>
                <a:lnTo>
                  <a:pt x="1584647" y="2695264"/>
                </a:lnTo>
                <a:lnTo>
                  <a:pt x="1650915" y="2694732"/>
                </a:lnTo>
                <a:lnTo>
                  <a:pt x="1650915" y="2694695"/>
                </a:lnTo>
                <a:lnTo>
                  <a:pt x="1653298" y="2694714"/>
                </a:lnTo>
                <a:lnTo>
                  <a:pt x="1655679" y="2694695"/>
                </a:lnTo>
                <a:lnTo>
                  <a:pt x="1655679" y="2694732"/>
                </a:lnTo>
                <a:lnTo>
                  <a:pt x="1721162" y="2695258"/>
                </a:lnTo>
                <a:lnTo>
                  <a:pt x="1887727" y="1643609"/>
                </a:lnTo>
                <a:cubicBezTo>
                  <a:pt x="1871593" y="1653234"/>
                  <a:pt x="1852936" y="1658080"/>
                  <a:pt x="1833231" y="1658080"/>
                </a:cubicBezTo>
                <a:cubicBezTo>
                  <a:pt x="1799667" y="1658080"/>
                  <a:pt x="1769147" y="1644018"/>
                  <a:pt x="1746999" y="1620510"/>
                </a:cubicBezTo>
                <a:cubicBezTo>
                  <a:pt x="1724849" y="1644018"/>
                  <a:pt x="1694329" y="1658080"/>
                  <a:pt x="1660766" y="1658080"/>
                </a:cubicBezTo>
                <a:cubicBezTo>
                  <a:pt x="1627202" y="1658080"/>
                  <a:pt x="1596682" y="1644018"/>
                  <a:pt x="1574533" y="1620510"/>
                </a:cubicBezTo>
                <a:close/>
                <a:moveTo>
                  <a:pt x="3254409" y="1194373"/>
                </a:moveTo>
                <a:lnTo>
                  <a:pt x="3254409" y="1446373"/>
                </a:lnTo>
                <a:lnTo>
                  <a:pt x="2894409" y="1395973"/>
                </a:lnTo>
                <a:lnTo>
                  <a:pt x="2894409" y="1244773"/>
                </a:lnTo>
                <a:close/>
                <a:moveTo>
                  <a:pt x="0" y="1194373"/>
                </a:moveTo>
                <a:lnTo>
                  <a:pt x="360000" y="1244773"/>
                </a:lnTo>
                <a:lnTo>
                  <a:pt x="360000" y="1395973"/>
                </a:lnTo>
                <a:lnTo>
                  <a:pt x="0" y="1446373"/>
                </a:lnTo>
                <a:close/>
                <a:moveTo>
                  <a:pt x="1650915" y="686852"/>
                </a:moveTo>
                <a:cubicBezTo>
                  <a:pt x="1164505" y="687423"/>
                  <a:pt x="770387" y="1081929"/>
                  <a:pt x="770387" y="1568485"/>
                </a:cubicBezTo>
                <a:cubicBezTo>
                  <a:pt x="770387" y="1897865"/>
                  <a:pt x="1005466" y="2222947"/>
                  <a:pt x="1190556" y="2371462"/>
                </a:cubicBezTo>
                <a:cubicBezTo>
                  <a:pt x="1274950" y="2469103"/>
                  <a:pt x="1268259" y="2471104"/>
                  <a:pt x="1302554" y="2596072"/>
                </a:cubicBezTo>
                <a:cubicBezTo>
                  <a:pt x="1316217" y="2683697"/>
                  <a:pt x="1288538" y="2692455"/>
                  <a:pt x="1367056" y="2697010"/>
                </a:cubicBezTo>
                <a:lnTo>
                  <a:pt x="1424224" y="2696551"/>
                </a:lnTo>
                <a:lnTo>
                  <a:pt x="1231891" y="1482210"/>
                </a:lnTo>
                <a:cubicBezTo>
                  <a:pt x="1225156" y="1439688"/>
                  <a:pt x="1254167" y="1399758"/>
                  <a:pt x="1296689" y="1393023"/>
                </a:cubicBezTo>
                <a:lnTo>
                  <a:pt x="1299400" y="1392594"/>
                </a:lnTo>
                <a:cubicBezTo>
                  <a:pt x="1338047" y="1386473"/>
                  <a:pt x="1374553" y="1409880"/>
                  <a:pt x="1384555" y="1446557"/>
                </a:cubicBezTo>
                <a:cubicBezTo>
                  <a:pt x="1405249" y="1408365"/>
                  <a:pt x="1444141" y="1384022"/>
                  <a:pt x="1488300" y="1384022"/>
                </a:cubicBezTo>
                <a:cubicBezTo>
                  <a:pt x="1521864" y="1384022"/>
                  <a:pt x="1552384" y="1398085"/>
                  <a:pt x="1574533" y="1421593"/>
                </a:cubicBezTo>
                <a:cubicBezTo>
                  <a:pt x="1596682" y="1398085"/>
                  <a:pt x="1627202" y="1384022"/>
                  <a:pt x="1660766" y="1384022"/>
                </a:cubicBezTo>
                <a:cubicBezTo>
                  <a:pt x="1694329" y="1384022"/>
                  <a:pt x="1724849" y="1398085"/>
                  <a:pt x="1746999" y="1421593"/>
                </a:cubicBezTo>
                <a:cubicBezTo>
                  <a:pt x="1769147" y="1398085"/>
                  <a:pt x="1799667" y="1384022"/>
                  <a:pt x="1833231" y="1384022"/>
                </a:cubicBezTo>
                <a:cubicBezTo>
                  <a:pt x="1870523" y="1384022"/>
                  <a:pt x="1904060" y="1401383"/>
                  <a:pt x="1926459" y="1429718"/>
                </a:cubicBezTo>
                <a:cubicBezTo>
                  <a:pt x="1940429" y="1399945"/>
                  <a:pt x="1972972" y="1382212"/>
                  <a:pt x="2007193" y="1387633"/>
                </a:cubicBezTo>
                <a:lnTo>
                  <a:pt x="2009904" y="1388062"/>
                </a:lnTo>
                <a:cubicBezTo>
                  <a:pt x="2052427" y="1394797"/>
                  <a:pt x="2081437" y="1434727"/>
                  <a:pt x="2074703" y="1477248"/>
                </a:cubicBezTo>
                <a:lnTo>
                  <a:pt x="1881585" y="2696545"/>
                </a:lnTo>
                <a:lnTo>
                  <a:pt x="1939537" y="2697010"/>
                </a:lnTo>
                <a:cubicBezTo>
                  <a:pt x="2018055" y="2692455"/>
                  <a:pt x="1990377" y="2683697"/>
                  <a:pt x="2004039" y="2596072"/>
                </a:cubicBezTo>
                <a:cubicBezTo>
                  <a:pt x="2038334" y="2471104"/>
                  <a:pt x="2031644" y="2469103"/>
                  <a:pt x="2116037" y="2371462"/>
                </a:cubicBezTo>
                <a:cubicBezTo>
                  <a:pt x="2301127" y="2222947"/>
                  <a:pt x="2536206" y="1897865"/>
                  <a:pt x="2536206" y="1568485"/>
                </a:cubicBezTo>
                <a:cubicBezTo>
                  <a:pt x="2536206" y="1081929"/>
                  <a:pt x="2142089" y="687423"/>
                  <a:pt x="1655679" y="686852"/>
                </a:cubicBezTo>
                <a:lnTo>
                  <a:pt x="1655679" y="687071"/>
                </a:lnTo>
                <a:lnTo>
                  <a:pt x="1653298" y="686887"/>
                </a:lnTo>
                <a:lnTo>
                  <a:pt x="1650915" y="687071"/>
                </a:lnTo>
                <a:close/>
                <a:moveTo>
                  <a:pt x="1651270" y="468000"/>
                </a:moveTo>
                <a:lnTo>
                  <a:pt x="1653298" y="468156"/>
                </a:lnTo>
                <a:lnTo>
                  <a:pt x="1655324" y="468000"/>
                </a:lnTo>
                <a:cubicBezTo>
                  <a:pt x="2251596" y="468000"/>
                  <a:pt x="2734970" y="951374"/>
                  <a:pt x="2734970" y="1547647"/>
                </a:cubicBezTo>
                <a:cubicBezTo>
                  <a:pt x="2734970" y="1951147"/>
                  <a:pt x="2446871" y="2349377"/>
                  <a:pt x="2220195" y="2531148"/>
                </a:cubicBezTo>
                <a:cubicBezTo>
                  <a:pt x="2152664" y="2608950"/>
                  <a:pt x="2182466" y="2649832"/>
                  <a:pt x="2167955" y="2751256"/>
                </a:cubicBezTo>
                <a:cubicBezTo>
                  <a:pt x="2130228" y="2829553"/>
                  <a:pt x="2096483" y="2854590"/>
                  <a:pt x="2029795" y="2854590"/>
                </a:cubicBezTo>
                <a:lnTo>
                  <a:pt x="1653298" y="2853242"/>
                </a:lnTo>
                <a:lnTo>
                  <a:pt x="1276798" y="2854590"/>
                </a:lnTo>
                <a:cubicBezTo>
                  <a:pt x="1210112" y="2854590"/>
                  <a:pt x="1176366" y="2829553"/>
                  <a:pt x="1138638" y="2751256"/>
                </a:cubicBezTo>
                <a:cubicBezTo>
                  <a:pt x="1124127" y="2649832"/>
                  <a:pt x="1153930" y="2608950"/>
                  <a:pt x="1086399" y="2531148"/>
                </a:cubicBezTo>
                <a:cubicBezTo>
                  <a:pt x="859722" y="2349377"/>
                  <a:pt x="571623" y="1951147"/>
                  <a:pt x="571623" y="1547647"/>
                </a:cubicBezTo>
                <a:cubicBezTo>
                  <a:pt x="571623" y="951374"/>
                  <a:pt x="1054998" y="468000"/>
                  <a:pt x="1651270" y="468000"/>
                </a:cubicBezTo>
                <a:close/>
                <a:moveTo>
                  <a:pt x="2572549" y="249121"/>
                </a:moveTo>
                <a:lnTo>
                  <a:pt x="2765592" y="411103"/>
                </a:lnTo>
                <a:lnTo>
                  <a:pt x="2495580" y="654483"/>
                </a:lnTo>
                <a:lnTo>
                  <a:pt x="2379754" y="557293"/>
                </a:lnTo>
                <a:close/>
                <a:moveTo>
                  <a:pt x="663986" y="249121"/>
                </a:moveTo>
                <a:lnTo>
                  <a:pt x="856781" y="557293"/>
                </a:lnTo>
                <a:lnTo>
                  <a:pt x="740955" y="654483"/>
                </a:lnTo>
                <a:lnTo>
                  <a:pt x="470943" y="411103"/>
                </a:lnTo>
                <a:close/>
                <a:moveTo>
                  <a:pt x="1527296" y="0"/>
                </a:moveTo>
                <a:lnTo>
                  <a:pt x="1779296" y="0"/>
                </a:lnTo>
                <a:lnTo>
                  <a:pt x="1728896" y="360000"/>
                </a:lnTo>
                <a:lnTo>
                  <a:pt x="1577696" y="360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53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E3E6C32-E70D-0999-6FA4-02C04DBC8D82}"/>
              </a:ext>
            </a:extLst>
          </p:cNvPr>
          <p:cNvSpPr txBox="1"/>
          <p:nvPr/>
        </p:nvSpPr>
        <p:spPr>
          <a:xfrm>
            <a:off x="4924662" y="2863749"/>
            <a:ext cx="2274507" cy="1483015"/>
          </a:xfrm>
          <a:prstGeom prst="rect">
            <a:avLst/>
          </a:prstGeom>
          <a:noFill/>
        </p:spPr>
        <p:txBody>
          <a:bodyPr wrap="square" rtlCol="0">
            <a:prstTxWarp prst="textCircle">
              <a:avLst/>
            </a:prstTxWarp>
            <a:spAutoFit/>
          </a:bodyPr>
          <a:lstStyle/>
          <a:p>
            <a:r>
              <a:rPr lang="en-US" sz="2032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032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32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032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32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standartlari</a:t>
            </a:r>
            <a:endParaRPr lang="ru-RU" sz="2032" b="1" dirty="0"/>
          </a:p>
        </p:txBody>
      </p:sp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9DE2A486-4751-28FD-2FCE-A849ED1C04E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672064" y="87143"/>
            <a:ext cx="5206017" cy="203851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kadrlarni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maqsadli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sifatli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fan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chiqarishning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integratsiyasini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endParaRPr lang="en-US" altLang="ko-KR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767577" y="3432025"/>
            <a:ext cx="4464101" cy="247240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635"/>
              </a:spcAft>
              <a:tabLst>
                <a:tab pos="171747" algn="l"/>
                <a:tab pos="400339" algn="l"/>
                <a:tab pos="431383" algn="l"/>
              </a:tabLst>
            </a:pP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standartlari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talablarining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kadrlar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tayyorlashga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qo‘yiladigan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talablarga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muvofiqligini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51384" y="136498"/>
            <a:ext cx="5879334" cy="12797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o‘rta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sifatiga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qo‘yiladigan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</a:t>
            </a:r>
            <a:endParaRPr lang="en-US" altLang="ko-KR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-95021" y="1549548"/>
            <a:ext cx="4789171" cy="192090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milliy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umuminsoniy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ma’naviy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qadriyatlar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o‘quvchilarni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tarbiyalashning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shakllari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joriy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endParaRPr lang="en-US" altLang="ko-KR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64341" y="3644429"/>
            <a:ext cx="4915335" cy="31498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o‘quv-tarbiya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jarayoniga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pedagogik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axborot-kommunikatsiya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texnologiyalarini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joriy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o‘rta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muassasalarining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o‘quvchilari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bitiruvchilarining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malakasiga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qo‘yiladigan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</a:t>
            </a:r>
            <a:endParaRPr lang="en-US" altLang="ko-KR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8003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829140" y="3563173"/>
            <a:ext cx="11017224" cy="30147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ru-RU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ru-RU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ru-RU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ru-RU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ru-RU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standarti</a:t>
            </a:r>
            <a:r>
              <a:rPr lang="ru-RU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39416" y="188640"/>
            <a:ext cx="10801200" cy="2546577"/>
          </a:xfrm>
          <a:prstGeom prst="roundRect">
            <a:avLst>
              <a:gd name="adj" fmla="val 0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/>
          </a:p>
          <a:p>
            <a:pPr algn="ctr"/>
            <a:r>
              <a:rPr 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</a:t>
            </a:r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ta’limi</a:t>
            </a:r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vazirining</a:t>
            </a:r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2021-yil 17- </a:t>
            </a:r>
            <a:r>
              <a:rPr 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dekabrdagi</a:t>
            </a:r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406-son </a:t>
            </a:r>
            <a:r>
              <a:rPr lang="ru-RU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buyrug‘i</a:t>
            </a:r>
            <a:endParaRPr lang="ru-RU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5843972" y="2735217"/>
            <a:ext cx="792088" cy="8279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5682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0" y="0"/>
            <a:ext cx="12192000" cy="68580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0" y="0"/>
            <a:ext cx="7320136" cy="6858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 ta’lim standartining </a:t>
            </a:r>
            <a:r>
              <a:rPr lang="uz-Cyrl-UZ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uz-Cyrl-UZ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 </a:t>
            </a:r>
            <a:r>
              <a:rPr lang="uz-Cyrl-UZ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o‘rta ta’lim tizimini mamlakatda amalga oshirilayotgan ijtimoiy-iqtisodiy islohotlar, rivojlangan xorijiy mamlakatlarning ilg‘or tajribalari hamda ilm-fan va zamonaviy axborot-kommunikatsiya texnologiyalariga asoslangan holda tashkil etish, ma’naviy barkamol va intellektual rivojlangan shaxsni tarbiyalashdan iborat</a:t>
            </a:r>
            <a:r>
              <a:rPr lang="uz-Cyrl-UZ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44" descr="https://uza.uz/upload/medialibrary/a18/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46"/>
          <a:stretch>
            <a:fillRect/>
          </a:stretch>
        </p:blipFill>
        <p:spPr bwMode="auto">
          <a:xfrm>
            <a:off x="7320136" y="188640"/>
            <a:ext cx="4871864" cy="630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305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211102" y="2060848"/>
            <a:ext cx="9865096" cy="1992031"/>
          </a:xfrm>
          <a:prstGeom prst="roundRect">
            <a:avLst/>
          </a:prstGeom>
          <a:solidFill>
            <a:srgbClr val="D7FF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intilishlari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qiziqishlari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ustuvorligi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mazmunining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insonparvarligi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11102" y="4519050"/>
            <a:ext cx="9865096" cy="200629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Tx/>
              <a:buChar char="-"/>
            </a:pP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standartining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sohasidagi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jamiyat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talablariga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ehtiyojiga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mosligi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39788" y="37885"/>
            <a:ext cx="9912424" cy="1556792"/>
          </a:xfrm>
          <a:prstGeom prst="roundRect">
            <a:avLst>
              <a:gd name="adj" fmla="val 0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ru-RU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ru-RU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standarti</a:t>
            </a:r>
            <a:r>
              <a:rPr lang="ru-RU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ru-RU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ru-RU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prinsiplarga</a:t>
            </a:r>
            <a:r>
              <a:rPr lang="ru-RU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asoslanadi</a:t>
            </a:r>
            <a:r>
              <a:rPr lang="ru-RU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800" b="1" dirty="0"/>
          </a:p>
        </p:txBody>
      </p:sp>
      <p:sp>
        <p:nvSpPr>
          <p:cNvPr id="2" name="Выгнутая влево стрелка 1"/>
          <p:cNvSpPr/>
          <p:nvPr/>
        </p:nvSpPr>
        <p:spPr>
          <a:xfrm>
            <a:off x="71314" y="980728"/>
            <a:ext cx="1139788" cy="244827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Выгнутая влево стрелка 9"/>
          <p:cNvSpPr/>
          <p:nvPr/>
        </p:nvSpPr>
        <p:spPr>
          <a:xfrm>
            <a:off x="-3212" y="816281"/>
            <a:ext cx="1214314" cy="48602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010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211102" y="2060848"/>
            <a:ext cx="9865096" cy="1992031"/>
          </a:xfrm>
          <a:prstGeom prst="roundRect">
            <a:avLst/>
          </a:prstGeom>
          <a:solidFill>
            <a:srgbClr val="D7FF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Tx/>
              <a:buChar char="-"/>
            </a:pP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mazmunining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respublikadagi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hududlarda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birligi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yaxlitligi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US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11102" y="4519050"/>
            <a:ext cx="9865096" cy="200629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intilishlari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qiziqishlari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ustuvorligi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211102" y="37884"/>
            <a:ext cx="9841110" cy="1806939"/>
          </a:xfrm>
          <a:prstGeom prst="roundRect">
            <a:avLst>
              <a:gd name="adj" fmla="val 0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Tx/>
              <a:buChar char="-"/>
            </a:pP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uzluksizligi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mazmunining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uzviyligi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US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Выгнутая влево стрелка 1"/>
          <p:cNvSpPr/>
          <p:nvPr/>
        </p:nvSpPr>
        <p:spPr>
          <a:xfrm>
            <a:off x="71314" y="980728"/>
            <a:ext cx="1139788" cy="244827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Выгнутая влево стрелка 9"/>
          <p:cNvSpPr/>
          <p:nvPr/>
        </p:nvSpPr>
        <p:spPr>
          <a:xfrm>
            <a:off x="-3212" y="816281"/>
            <a:ext cx="1214314" cy="48602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490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090361" y="38307"/>
            <a:ext cx="9865096" cy="1765062"/>
          </a:xfrm>
          <a:prstGeom prst="roundRect">
            <a:avLst/>
          </a:prstGeom>
          <a:solidFill>
            <a:srgbClr val="D7FF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Tx/>
              <a:buChar char="-"/>
            </a:pP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usullarini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tanlashda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innovatsiya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texnologiyalariga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asoslanilganligi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US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90361" y="2081602"/>
            <a:ext cx="9865096" cy="2232247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o‘quvchilarda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fanlarni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olishni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ettirish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fanlarga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oid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kompetensiyalarni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rivojlantirishning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ta’minlanganligi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US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Выгнутая влево стрелка 1"/>
          <p:cNvSpPr/>
          <p:nvPr/>
        </p:nvSpPr>
        <p:spPr>
          <a:xfrm>
            <a:off x="71314" y="1040363"/>
            <a:ext cx="1139788" cy="244827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Выгнутая влево стрелка 9"/>
          <p:cNvSpPr/>
          <p:nvPr/>
        </p:nvSpPr>
        <p:spPr>
          <a:xfrm>
            <a:off x="-3212" y="816281"/>
            <a:ext cx="1214314" cy="48602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084547" y="4518241"/>
            <a:ext cx="9997466" cy="231662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Tx/>
              <a:buChar char="-"/>
            </a:pP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rivojlangan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xorijiy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mamlakatlarning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sohasida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me’yorlarni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belgilash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tajribasidan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xususiyatlarni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262729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073530" y="1862959"/>
            <a:ext cx="5094478" cy="1237524"/>
          </a:xfrm>
          <a:prstGeom prst="roundRect">
            <a:avLst/>
          </a:prstGeom>
          <a:solidFill>
            <a:srgbClr val="D7FF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rejasi</a:t>
            </a:r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37737" y="3182758"/>
            <a:ext cx="5193920" cy="1086826"/>
          </a:xfrm>
          <a:prstGeom prst="roundRect">
            <a:avLst>
              <a:gd name="adj" fmla="val 50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dasturi</a:t>
            </a:r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39788" y="37885"/>
            <a:ext cx="9912424" cy="1556792"/>
          </a:xfrm>
          <a:prstGeom prst="roundRect">
            <a:avLst>
              <a:gd name="adj" fmla="val 0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ru-RU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ru-RU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standarti</a:t>
            </a:r>
            <a:r>
              <a:rPr lang="ru-RU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ru-RU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tarkibiy</a:t>
            </a:r>
            <a:r>
              <a:rPr lang="ru-RU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qismlardan</a:t>
            </a:r>
            <a:r>
              <a:rPr lang="ru-RU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ru-RU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800" b="1" dirty="0"/>
          </a:p>
        </p:txBody>
      </p:sp>
      <p:sp>
        <p:nvSpPr>
          <p:cNvPr id="2" name="Выгнутая влево стрелка 1"/>
          <p:cNvSpPr/>
          <p:nvPr/>
        </p:nvSpPr>
        <p:spPr>
          <a:xfrm>
            <a:off x="-30206" y="439196"/>
            <a:ext cx="1139788" cy="244827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Выгнутая влево стрелка 9"/>
          <p:cNvSpPr/>
          <p:nvPr/>
        </p:nvSpPr>
        <p:spPr>
          <a:xfrm>
            <a:off x="-3212" y="816281"/>
            <a:ext cx="1214314" cy="48602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 rot="10800000" flipV="1">
            <a:off x="1096788" y="4396780"/>
            <a:ext cx="5071219" cy="1063600"/>
          </a:xfrm>
          <a:prstGeom prst="roundRect">
            <a:avLst/>
          </a:prstGeom>
          <a:solidFill>
            <a:srgbClr val="D6F8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malaka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talablari</a:t>
            </a:r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154309" y="5660008"/>
            <a:ext cx="5013698" cy="1096669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ru-RU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ru-RU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Выгнутая влево стрелка 8"/>
          <p:cNvSpPr/>
          <p:nvPr/>
        </p:nvSpPr>
        <p:spPr>
          <a:xfrm>
            <a:off x="-131726" y="816281"/>
            <a:ext cx="1139788" cy="3226668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Выгнутая влево стрелка 10"/>
          <p:cNvSpPr/>
          <p:nvPr/>
        </p:nvSpPr>
        <p:spPr>
          <a:xfrm>
            <a:off x="-31504" y="997391"/>
            <a:ext cx="1214314" cy="5457561"/>
          </a:xfrm>
          <a:prstGeom prst="curvedRightArrow">
            <a:avLst>
              <a:gd name="adj1" fmla="val 25000"/>
              <a:gd name="adj2" fmla="val 50000"/>
              <a:gd name="adj3" fmla="val 1681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478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0" y="188640"/>
            <a:ext cx="12072664" cy="6408712"/>
          </a:xfrm>
          <a:prstGeom prst="roundRect">
            <a:avLst>
              <a:gd name="adj" fmla="val 0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/>
          </a:p>
          <a:p>
            <a:pPr algn="ctr"/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</a:t>
            </a:r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ta’limi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vazirligi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chiqiladi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tasdiqlanadi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121621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11">
            <a:extLst>
              <a:ext uri="{FF2B5EF4-FFF2-40B4-BE49-F238E27FC236}">
                <a16:creationId xmlns:a16="http://schemas.microsoft.com/office/drawing/2014/main" id="{8AC2500D-80BC-4B8B-B67D-88C396CAFBB4}"/>
              </a:ext>
            </a:extLst>
          </p:cNvPr>
          <p:cNvGrpSpPr/>
          <p:nvPr/>
        </p:nvGrpSpPr>
        <p:grpSpPr>
          <a:xfrm>
            <a:off x="1295900" y="593137"/>
            <a:ext cx="1165796" cy="5903647"/>
            <a:chOff x="928397" y="1060031"/>
            <a:chExt cx="947216" cy="5129361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AB5B0F08-EC7C-4896-8B08-88DFFD86B39A}"/>
                </a:ext>
              </a:extLst>
            </p:cNvPr>
            <p:cNvGrpSpPr/>
            <p:nvPr/>
          </p:nvGrpSpPr>
          <p:grpSpPr>
            <a:xfrm>
              <a:off x="1052943" y="5197305"/>
              <a:ext cx="698127" cy="762861"/>
              <a:chOff x="2195736" y="5121188"/>
              <a:chExt cx="901189" cy="900100"/>
            </a:xfrm>
          </p:grpSpPr>
          <p:sp>
            <p:nvSpPr>
              <p:cNvPr id="20" name="Rectangle 8">
                <a:extLst>
                  <a:ext uri="{FF2B5EF4-FFF2-40B4-BE49-F238E27FC236}">
                    <a16:creationId xmlns:a16="http://schemas.microsoft.com/office/drawing/2014/main" id="{CC8A2BEF-C5E5-430F-8098-1D553BA5629D}"/>
                  </a:ext>
                </a:extLst>
              </p:cNvPr>
              <p:cNvSpPr/>
              <p:nvPr/>
            </p:nvSpPr>
            <p:spPr>
              <a:xfrm>
                <a:off x="2195736" y="5121188"/>
                <a:ext cx="901189" cy="900100"/>
              </a:xfrm>
              <a:custGeom>
                <a:avLst/>
                <a:gdLst/>
                <a:ahLst/>
                <a:cxnLst/>
                <a:rect l="l" t="t" r="r" b="b"/>
                <a:pathLst>
                  <a:path w="1802378" h="1800199">
                    <a:moveTo>
                      <a:pt x="0" y="0"/>
                    </a:moveTo>
                    <a:lnTo>
                      <a:pt x="1802378" y="0"/>
                    </a:lnTo>
                    <a:lnTo>
                      <a:pt x="1802378" y="289727"/>
                    </a:lnTo>
                    <a:lnTo>
                      <a:pt x="1801366" y="289727"/>
                    </a:lnTo>
                    <a:lnTo>
                      <a:pt x="901188" y="1800199"/>
                    </a:lnTo>
                    <a:lnTo>
                      <a:pt x="1012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6">
                      <a:lumMod val="55000"/>
                      <a:lumOff val="45000"/>
                    </a:schemeClr>
                  </a:gs>
                  <a:gs pos="100000">
                    <a:schemeClr val="accent6">
                      <a:lumMod val="55000"/>
                      <a:lumOff val="45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/>
              </a:p>
            </p:txBody>
          </p:sp>
          <p:sp>
            <p:nvSpPr>
              <p:cNvPr id="21" name="Rectangle 8">
                <a:extLst>
                  <a:ext uri="{FF2B5EF4-FFF2-40B4-BE49-F238E27FC236}">
                    <a16:creationId xmlns:a16="http://schemas.microsoft.com/office/drawing/2014/main" id="{CA8D051F-9F7D-4F1F-8969-5C779DEB4686}"/>
                  </a:ext>
                </a:extLst>
              </p:cNvPr>
              <p:cNvSpPr/>
              <p:nvPr/>
            </p:nvSpPr>
            <p:spPr>
              <a:xfrm>
                <a:off x="2195737" y="5121188"/>
                <a:ext cx="679522" cy="893666"/>
              </a:xfrm>
              <a:custGeom>
                <a:avLst/>
                <a:gdLst/>
                <a:ahLst/>
                <a:cxnLst/>
                <a:rect l="l" t="t" r="r" b="b"/>
                <a:pathLst>
                  <a:path w="1359043" h="1787331">
                    <a:moveTo>
                      <a:pt x="0" y="0"/>
                    </a:moveTo>
                    <a:lnTo>
                      <a:pt x="1359043" y="0"/>
                    </a:lnTo>
                    <a:lnTo>
                      <a:pt x="1359043" y="212596"/>
                    </a:lnTo>
                    <a:lnTo>
                      <a:pt x="893519" y="1787331"/>
                    </a:lnTo>
                    <a:lnTo>
                      <a:pt x="1012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6">
                      <a:lumMod val="45000"/>
                      <a:lumOff val="55000"/>
                    </a:schemeClr>
                  </a:gs>
                  <a:gs pos="100000">
                    <a:schemeClr val="accent6">
                      <a:lumMod val="45000"/>
                      <a:lumOff val="55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/>
              </a:p>
            </p:txBody>
          </p:sp>
          <p:sp>
            <p:nvSpPr>
              <p:cNvPr id="22" name="Rectangle 8">
                <a:extLst>
                  <a:ext uri="{FF2B5EF4-FFF2-40B4-BE49-F238E27FC236}">
                    <a16:creationId xmlns:a16="http://schemas.microsoft.com/office/drawing/2014/main" id="{0145AACE-FCEB-484D-8ECE-54527ED80BF1}"/>
                  </a:ext>
                </a:extLst>
              </p:cNvPr>
              <p:cNvSpPr/>
              <p:nvPr/>
            </p:nvSpPr>
            <p:spPr>
              <a:xfrm>
                <a:off x="2195737" y="5121188"/>
                <a:ext cx="450922" cy="894945"/>
              </a:xfrm>
              <a:custGeom>
                <a:avLst/>
                <a:gdLst/>
                <a:ahLst/>
                <a:cxnLst/>
                <a:rect l="l" t="t" r="r" b="b"/>
                <a:pathLst>
                  <a:path w="901843" h="1789890">
                    <a:moveTo>
                      <a:pt x="0" y="0"/>
                    </a:moveTo>
                    <a:lnTo>
                      <a:pt x="897414" y="0"/>
                    </a:lnTo>
                    <a:lnTo>
                      <a:pt x="901843" y="212596"/>
                    </a:lnTo>
                    <a:lnTo>
                      <a:pt x="895045" y="1789890"/>
                    </a:lnTo>
                    <a:lnTo>
                      <a:pt x="1012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6">
                      <a:lumMod val="30000"/>
                      <a:lumOff val="70000"/>
                    </a:schemeClr>
                  </a:gs>
                  <a:gs pos="100000">
                    <a:schemeClr val="accent6">
                      <a:lumMod val="30000"/>
                      <a:lumOff val="70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/>
              </a:p>
            </p:txBody>
          </p:sp>
          <p:sp>
            <p:nvSpPr>
              <p:cNvPr id="23" name="Rectangle 8">
                <a:extLst>
                  <a:ext uri="{FF2B5EF4-FFF2-40B4-BE49-F238E27FC236}">
                    <a16:creationId xmlns:a16="http://schemas.microsoft.com/office/drawing/2014/main" id="{54AB8513-D4A3-4161-939B-1ACB70D10392}"/>
                  </a:ext>
                </a:extLst>
              </p:cNvPr>
              <p:cNvSpPr/>
              <p:nvPr/>
            </p:nvSpPr>
            <p:spPr>
              <a:xfrm>
                <a:off x="2195736" y="5121188"/>
                <a:ext cx="448123" cy="895953"/>
              </a:xfrm>
              <a:custGeom>
                <a:avLst/>
                <a:gdLst/>
                <a:ahLst/>
                <a:cxnLst/>
                <a:rect l="l" t="t" r="r" b="b"/>
                <a:pathLst>
                  <a:path w="896246" h="1791906">
                    <a:moveTo>
                      <a:pt x="0" y="0"/>
                    </a:moveTo>
                    <a:lnTo>
                      <a:pt x="440115" y="0"/>
                    </a:lnTo>
                    <a:lnTo>
                      <a:pt x="452263" y="212596"/>
                    </a:lnTo>
                    <a:lnTo>
                      <a:pt x="896246" y="1791906"/>
                    </a:lnTo>
                    <a:lnTo>
                      <a:pt x="1012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20000"/>
                      <a:lumOff val="80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/>
              </a:p>
            </p:txBody>
          </p:sp>
          <p:sp>
            <p:nvSpPr>
              <p:cNvPr id="24" name="Rectangle 8">
                <a:extLst>
                  <a:ext uri="{FF2B5EF4-FFF2-40B4-BE49-F238E27FC236}">
                    <a16:creationId xmlns:a16="http://schemas.microsoft.com/office/drawing/2014/main" id="{44A41C7D-B538-42D5-9E38-34229C0B9D24}"/>
                  </a:ext>
                </a:extLst>
              </p:cNvPr>
              <p:cNvSpPr/>
              <p:nvPr/>
            </p:nvSpPr>
            <p:spPr>
              <a:xfrm>
                <a:off x="2542419" y="5815404"/>
                <a:ext cx="203587" cy="204540"/>
              </a:xfrm>
              <a:custGeom>
                <a:avLst/>
                <a:gdLst/>
                <a:ahLst/>
                <a:cxnLst/>
                <a:rect l="l" t="t" r="r" b="b"/>
                <a:pathLst>
                  <a:path w="1791810" h="1800199">
                    <a:moveTo>
                      <a:pt x="229620" y="140779"/>
                    </a:moveTo>
                    <a:cubicBezTo>
                      <a:pt x="334730" y="140779"/>
                      <a:pt x="422984" y="212958"/>
                      <a:pt x="445844" y="310765"/>
                    </a:cubicBezTo>
                    <a:lnTo>
                      <a:pt x="454300" y="310765"/>
                    </a:lnTo>
                    <a:lnTo>
                      <a:pt x="462757" y="310765"/>
                    </a:lnTo>
                    <a:cubicBezTo>
                      <a:pt x="485617" y="212958"/>
                      <a:pt x="573869" y="140779"/>
                      <a:pt x="678980" y="140779"/>
                    </a:cubicBezTo>
                    <a:cubicBezTo>
                      <a:pt x="784090" y="140779"/>
                      <a:pt x="872344" y="212958"/>
                      <a:pt x="895204" y="310765"/>
                    </a:cubicBezTo>
                    <a:lnTo>
                      <a:pt x="903659" y="310765"/>
                    </a:lnTo>
                    <a:lnTo>
                      <a:pt x="903660" y="310765"/>
                    </a:lnTo>
                    <a:lnTo>
                      <a:pt x="912116" y="310765"/>
                    </a:lnTo>
                    <a:cubicBezTo>
                      <a:pt x="934976" y="212958"/>
                      <a:pt x="1023228" y="140779"/>
                      <a:pt x="1128339" y="140779"/>
                    </a:cubicBezTo>
                    <a:cubicBezTo>
                      <a:pt x="1233450" y="140779"/>
                      <a:pt x="1321703" y="212958"/>
                      <a:pt x="1344563" y="310765"/>
                    </a:cubicBezTo>
                    <a:lnTo>
                      <a:pt x="1353019" y="310765"/>
                    </a:lnTo>
                    <a:lnTo>
                      <a:pt x="1361476" y="310765"/>
                    </a:lnTo>
                    <a:cubicBezTo>
                      <a:pt x="1384336" y="212958"/>
                      <a:pt x="1472588" y="140779"/>
                      <a:pt x="1577699" y="140779"/>
                    </a:cubicBezTo>
                    <a:cubicBezTo>
                      <a:pt x="1680932" y="140779"/>
                      <a:pt x="1767904" y="210402"/>
                      <a:pt x="1791810" y="305762"/>
                    </a:cubicBezTo>
                    <a:lnTo>
                      <a:pt x="901188" y="1800199"/>
                    </a:lnTo>
                    <a:lnTo>
                      <a:pt x="13460" y="310615"/>
                    </a:lnTo>
                    <a:cubicBezTo>
                      <a:pt x="36351" y="212881"/>
                      <a:pt x="124565" y="140779"/>
                      <a:pt x="229620" y="140779"/>
                    </a:cubicBezTo>
                    <a:close/>
                    <a:moveTo>
                      <a:pt x="0" y="0"/>
                    </a:moveTo>
                    <a:lnTo>
                      <a:pt x="1" y="0"/>
                    </a:lnTo>
                    <a:lnTo>
                      <a:pt x="4940" y="0"/>
                    </a:lnTo>
                    <a:lnTo>
                      <a:pt x="4940" y="296318"/>
                    </a:lnTo>
                    <a:lnTo>
                      <a:pt x="1012" y="289727"/>
                    </a:lnTo>
                    <a:lnTo>
                      <a:pt x="1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close/>
                  </a:path>
                </a:pathLst>
              </a:custGeom>
              <a:gradFill>
                <a:gsLst>
                  <a:gs pos="15000">
                    <a:schemeClr val="tx1">
                      <a:lumMod val="72000"/>
                      <a:lumOff val="28000"/>
                    </a:schemeClr>
                  </a:gs>
                  <a:gs pos="100000">
                    <a:schemeClr val="tx1">
                      <a:lumMod val="31000"/>
                      <a:lumOff val="69000"/>
                    </a:schemeClr>
                  </a:gs>
                </a:gsLst>
                <a:lin ang="10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/>
              </a:p>
            </p:txBody>
          </p:sp>
        </p:grp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5CF6339F-EA61-4F7C-B47F-001FB1003A92}"/>
                </a:ext>
              </a:extLst>
            </p:cNvPr>
            <p:cNvGrpSpPr/>
            <p:nvPr/>
          </p:nvGrpSpPr>
          <p:grpSpPr>
            <a:xfrm>
              <a:off x="1052942" y="4190328"/>
              <a:ext cx="696214" cy="1098520"/>
              <a:chOff x="5796136" y="404664"/>
              <a:chExt cx="2284244" cy="4392488"/>
            </a:xfrm>
          </p:grpSpPr>
          <p:sp>
            <p:nvSpPr>
              <p:cNvPr id="16" name="Rectangle 2">
                <a:extLst>
                  <a:ext uri="{FF2B5EF4-FFF2-40B4-BE49-F238E27FC236}">
                    <a16:creationId xmlns:a16="http://schemas.microsoft.com/office/drawing/2014/main" id="{784D5ADE-4C17-48D6-B55E-2DEB600818AF}"/>
                  </a:ext>
                </a:extLst>
              </p:cNvPr>
              <p:cNvSpPr/>
              <p:nvPr/>
            </p:nvSpPr>
            <p:spPr>
              <a:xfrm>
                <a:off x="5796136" y="404664"/>
                <a:ext cx="571061" cy="4392488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/>
              </a:p>
            </p:txBody>
          </p:sp>
          <p:sp>
            <p:nvSpPr>
              <p:cNvPr id="17" name="Rectangle 2">
                <a:extLst>
                  <a:ext uri="{FF2B5EF4-FFF2-40B4-BE49-F238E27FC236}">
                    <a16:creationId xmlns:a16="http://schemas.microsoft.com/office/drawing/2014/main" id="{9F412BE8-112E-4650-9F93-A1063B9F9F9C}"/>
                  </a:ext>
                </a:extLst>
              </p:cNvPr>
              <p:cNvSpPr/>
              <p:nvPr/>
            </p:nvSpPr>
            <p:spPr>
              <a:xfrm>
                <a:off x="6367197" y="404664"/>
                <a:ext cx="571061" cy="4392488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/>
              </a:p>
            </p:txBody>
          </p:sp>
          <p:sp>
            <p:nvSpPr>
              <p:cNvPr id="18" name="Rectangle 2">
                <a:extLst>
                  <a:ext uri="{FF2B5EF4-FFF2-40B4-BE49-F238E27FC236}">
                    <a16:creationId xmlns:a16="http://schemas.microsoft.com/office/drawing/2014/main" id="{B523F780-DA69-4B29-9446-25FC0B89E2D9}"/>
                  </a:ext>
                </a:extLst>
              </p:cNvPr>
              <p:cNvSpPr/>
              <p:nvPr/>
            </p:nvSpPr>
            <p:spPr>
              <a:xfrm>
                <a:off x="6938258" y="404664"/>
                <a:ext cx="571061" cy="4392488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/>
              </a:p>
            </p:txBody>
          </p:sp>
          <p:sp>
            <p:nvSpPr>
              <p:cNvPr id="19" name="Rectangle 2">
                <a:extLst>
                  <a:ext uri="{FF2B5EF4-FFF2-40B4-BE49-F238E27FC236}">
                    <a16:creationId xmlns:a16="http://schemas.microsoft.com/office/drawing/2014/main" id="{4B6E9CE7-BA12-4D71-8274-B5C9F79D16BD}"/>
                  </a:ext>
                </a:extLst>
              </p:cNvPr>
              <p:cNvSpPr/>
              <p:nvPr/>
            </p:nvSpPr>
            <p:spPr>
              <a:xfrm>
                <a:off x="7509319" y="404664"/>
                <a:ext cx="571061" cy="4392488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 dirty="0"/>
              </a:p>
            </p:txBody>
          </p:sp>
        </p:grp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97872D37-D90E-4CB1-86F8-0B5807C3F604}"/>
                </a:ext>
              </a:extLst>
            </p:cNvPr>
            <p:cNvGrpSpPr/>
            <p:nvPr/>
          </p:nvGrpSpPr>
          <p:grpSpPr>
            <a:xfrm>
              <a:off x="1052944" y="1207072"/>
              <a:ext cx="696215" cy="3138165"/>
              <a:chOff x="5796136" y="166282"/>
              <a:chExt cx="2284246" cy="4250287"/>
            </a:xfrm>
          </p:grpSpPr>
          <p:sp>
            <p:nvSpPr>
              <p:cNvPr id="12" name="Rectangle 2">
                <a:extLst>
                  <a:ext uri="{FF2B5EF4-FFF2-40B4-BE49-F238E27FC236}">
                    <a16:creationId xmlns:a16="http://schemas.microsoft.com/office/drawing/2014/main" id="{D6B4A71C-F32E-41A9-A115-7D6F191A3238}"/>
                  </a:ext>
                </a:extLst>
              </p:cNvPr>
              <p:cNvSpPr/>
              <p:nvPr/>
            </p:nvSpPr>
            <p:spPr>
              <a:xfrm>
                <a:off x="5796136" y="166282"/>
                <a:ext cx="571059" cy="4250287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/>
              </a:p>
            </p:txBody>
          </p:sp>
          <p:sp>
            <p:nvSpPr>
              <p:cNvPr id="13" name="Rectangle 2">
                <a:extLst>
                  <a:ext uri="{FF2B5EF4-FFF2-40B4-BE49-F238E27FC236}">
                    <a16:creationId xmlns:a16="http://schemas.microsoft.com/office/drawing/2014/main" id="{568AF822-7D43-4ECF-828F-C3A5BEF6A238}"/>
                  </a:ext>
                </a:extLst>
              </p:cNvPr>
              <p:cNvSpPr/>
              <p:nvPr/>
            </p:nvSpPr>
            <p:spPr>
              <a:xfrm>
                <a:off x="6367195" y="166282"/>
                <a:ext cx="571059" cy="4250287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/>
              </a:p>
            </p:txBody>
          </p:sp>
          <p:sp>
            <p:nvSpPr>
              <p:cNvPr id="14" name="Rectangle 2">
                <a:extLst>
                  <a:ext uri="{FF2B5EF4-FFF2-40B4-BE49-F238E27FC236}">
                    <a16:creationId xmlns:a16="http://schemas.microsoft.com/office/drawing/2014/main" id="{14A807C0-E078-427D-A2E2-E9F1D50CAC76}"/>
                  </a:ext>
                </a:extLst>
              </p:cNvPr>
              <p:cNvSpPr/>
              <p:nvPr/>
            </p:nvSpPr>
            <p:spPr>
              <a:xfrm>
                <a:off x="6938261" y="166282"/>
                <a:ext cx="571062" cy="4250287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/>
              </a:p>
            </p:txBody>
          </p:sp>
          <p:sp>
            <p:nvSpPr>
              <p:cNvPr id="15" name="Rectangle 2">
                <a:extLst>
                  <a:ext uri="{FF2B5EF4-FFF2-40B4-BE49-F238E27FC236}">
                    <a16:creationId xmlns:a16="http://schemas.microsoft.com/office/drawing/2014/main" id="{AED57CA6-FB6E-4D2D-80BC-80AA449F07FE}"/>
                  </a:ext>
                </a:extLst>
              </p:cNvPr>
              <p:cNvSpPr/>
              <p:nvPr/>
            </p:nvSpPr>
            <p:spPr>
              <a:xfrm>
                <a:off x="7509320" y="166282"/>
                <a:ext cx="571062" cy="4250287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/>
              </a:p>
            </p:txBody>
          </p:sp>
        </p:grpSp>
        <p:sp>
          <p:nvSpPr>
            <p:cNvPr id="7" name="Hexagon 1">
              <a:extLst>
                <a:ext uri="{FF2B5EF4-FFF2-40B4-BE49-F238E27FC236}">
                  <a16:creationId xmlns:a16="http://schemas.microsoft.com/office/drawing/2014/main" id="{414CBE5F-1861-4E06-A3E1-82996FF091CC}"/>
                </a:ext>
              </a:extLst>
            </p:cNvPr>
            <p:cNvSpPr/>
            <p:nvPr/>
          </p:nvSpPr>
          <p:spPr>
            <a:xfrm rot="10800000" flipH="1" flipV="1">
              <a:off x="1052945" y="1060031"/>
              <a:ext cx="692941" cy="294990"/>
            </a:xfrm>
            <a:custGeom>
              <a:avLst/>
              <a:gdLst>
                <a:gd name="connsiteX0" fmla="*/ 0 w 713024"/>
                <a:gd name="connsiteY0" fmla="*/ 277692 h 555383"/>
                <a:gd name="connsiteX1" fmla="*/ 138846 w 713024"/>
                <a:gd name="connsiteY1" fmla="*/ 0 h 555383"/>
                <a:gd name="connsiteX2" fmla="*/ 574178 w 713024"/>
                <a:gd name="connsiteY2" fmla="*/ 0 h 555383"/>
                <a:gd name="connsiteX3" fmla="*/ 713024 w 713024"/>
                <a:gd name="connsiteY3" fmla="*/ 277692 h 555383"/>
                <a:gd name="connsiteX4" fmla="*/ 574178 w 713024"/>
                <a:gd name="connsiteY4" fmla="*/ 555383 h 555383"/>
                <a:gd name="connsiteX5" fmla="*/ 138846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5383"/>
                <a:gd name="connsiteX1" fmla="*/ 138846 w 713024"/>
                <a:gd name="connsiteY1" fmla="*/ 0 h 555383"/>
                <a:gd name="connsiteX2" fmla="*/ 574178 w 713024"/>
                <a:gd name="connsiteY2" fmla="*/ 0 h 555383"/>
                <a:gd name="connsiteX3" fmla="*/ 713024 w 713024"/>
                <a:gd name="connsiteY3" fmla="*/ 277692 h 555383"/>
                <a:gd name="connsiteX4" fmla="*/ 574178 w 713024"/>
                <a:gd name="connsiteY4" fmla="*/ 555383 h 555383"/>
                <a:gd name="connsiteX5" fmla="*/ 231715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5383"/>
                <a:gd name="connsiteX1" fmla="*/ 138846 w 713024"/>
                <a:gd name="connsiteY1" fmla="*/ 0 h 555383"/>
                <a:gd name="connsiteX2" fmla="*/ 574178 w 713024"/>
                <a:gd name="connsiteY2" fmla="*/ 0 h 555383"/>
                <a:gd name="connsiteX3" fmla="*/ 713024 w 713024"/>
                <a:gd name="connsiteY3" fmla="*/ 277692 h 555383"/>
                <a:gd name="connsiteX4" fmla="*/ 490834 w 713024"/>
                <a:gd name="connsiteY4" fmla="*/ 553001 h 555383"/>
                <a:gd name="connsiteX5" fmla="*/ 231715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5383"/>
                <a:gd name="connsiteX1" fmla="*/ 217427 w 713024"/>
                <a:gd name="connsiteY1" fmla="*/ 0 h 555383"/>
                <a:gd name="connsiteX2" fmla="*/ 574178 w 713024"/>
                <a:gd name="connsiteY2" fmla="*/ 0 h 555383"/>
                <a:gd name="connsiteX3" fmla="*/ 713024 w 713024"/>
                <a:gd name="connsiteY3" fmla="*/ 277692 h 555383"/>
                <a:gd name="connsiteX4" fmla="*/ 490834 w 713024"/>
                <a:gd name="connsiteY4" fmla="*/ 553001 h 555383"/>
                <a:gd name="connsiteX5" fmla="*/ 231715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5383"/>
                <a:gd name="connsiteX1" fmla="*/ 217427 w 713024"/>
                <a:gd name="connsiteY1" fmla="*/ 0 h 555383"/>
                <a:gd name="connsiteX2" fmla="*/ 478928 w 713024"/>
                <a:gd name="connsiteY2" fmla="*/ 7144 h 555383"/>
                <a:gd name="connsiteX3" fmla="*/ 713024 w 713024"/>
                <a:gd name="connsiteY3" fmla="*/ 277692 h 555383"/>
                <a:gd name="connsiteX4" fmla="*/ 490834 w 713024"/>
                <a:gd name="connsiteY4" fmla="*/ 553001 h 555383"/>
                <a:gd name="connsiteX5" fmla="*/ 231715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5383"/>
                <a:gd name="connsiteX1" fmla="*/ 217427 w 713024"/>
                <a:gd name="connsiteY1" fmla="*/ 0 h 555383"/>
                <a:gd name="connsiteX2" fmla="*/ 486072 w 713024"/>
                <a:gd name="connsiteY2" fmla="*/ 0 h 555383"/>
                <a:gd name="connsiteX3" fmla="*/ 713024 w 713024"/>
                <a:gd name="connsiteY3" fmla="*/ 277692 h 555383"/>
                <a:gd name="connsiteX4" fmla="*/ 490834 w 713024"/>
                <a:gd name="connsiteY4" fmla="*/ 553001 h 555383"/>
                <a:gd name="connsiteX5" fmla="*/ 231715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3001"/>
                <a:gd name="connsiteX1" fmla="*/ 217427 w 713024"/>
                <a:gd name="connsiteY1" fmla="*/ 0 h 553001"/>
                <a:gd name="connsiteX2" fmla="*/ 486072 w 713024"/>
                <a:gd name="connsiteY2" fmla="*/ 0 h 553001"/>
                <a:gd name="connsiteX3" fmla="*/ 713024 w 713024"/>
                <a:gd name="connsiteY3" fmla="*/ 277692 h 553001"/>
                <a:gd name="connsiteX4" fmla="*/ 490834 w 713024"/>
                <a:gd name="connsiteY4" fmla="*/ 553001 h 553001"/>
                <a:gd name="connsiteX5" fmla="*/ 184984 w 713024"/>
                <a:gd name="connsiteY5" fmla="*/ 548882 h 553001"/>
                <a:gd name="connsiteX6" fmla="*/ 0 w 713024"/>
                <a:gd name="connsiteY6" fmla="*/ 277692 h 553001"/>
                <a:gd name="connsiteX0" fmla="*/ 0 w 713024"/>
                <a:gd name="connsiteY0" fmla="*/ 277692 h 548882"/>
                <a:gd name="connsiteX1" fmla="*/ 217427 w 713024"/>
                <a:gd name="connsiteY1" fmla="*/ 0 h 548882"/>
                <a:gd name="connsiteX2" fmla="*/ 486072 w 713024"/>
                <a:gd name="connsiteY2" fmla="*/ 0 h 548882"/>
                <a:gd name="connsiteX3" fmla="*/ 713024 w 713024"/>
                <a:gd name="connsiteY3" fmla="*/ 277692 h 548882"/>
                <a:gd name="connsiteX4" fmla="*/ 530375 w 713024"/>
                <a:gd name="connsiteY4" fmla="*/ 546500 h 548882"/>
                <a:gd name="connsiteX5" fmla="*/ 184984 w 713024"/>
                <a:gd name="connsiteY5" fmla="*/ 548882 h 548882"/>
                <a:gd name="connsiteX6" fmla="*/ 0 w 713024"/>
                <a:gd name="connsiteY6" fmla="*/ 277692 h 548882"/>
                <a:gd name="connsiteX0" fmla="*/ 0 w 713024"/>
                <a:gd name="connsiteY0" fmla="*/ 277692 h 548882"/>
                <a:gd name="connsiteX1" fmla="*/ 217427 w 713024"/>
                <a:gd name="connsiteY1" fmla="*/ 0 h 548882"/>
                <a:gd name="connsiteX2" fmla="*/ 536397 w 713024"/>
                <a:gd name="connsiteY2" fmla="*/ 6501 h 548882"/>
                <a:gd name="connsiteX3" fmla="*/ 713024 w 713024"/>
                <a:gd name="connsiteY3" fmla="*/ 277692 h 548882"/>
                <a:gd name="connsiteX4" fmla="*/ 530375 w 713024"/>
                <a:gd name="connsiteY4" fmla="*/ 546500 h 548882"/>
                <a:gd name="connsiteX5" fmla="*/ 184984 w 713024"/>
                <a:gd name="connsiteY5" fmla="*/ 548882 h 548882"/>
                <a:gd name="connsiteX6" fmla="*/ 0 w 713024"/>
                <a:gd name="connsiteY6" fmla="*/ 277692 h 548882"/>
                <a:gd name="connsiteX0" fmla="*/ 0 w 713024"/>
                <a:gd name="connsiteY0" fmla="*/ 277692 h 548882"/>
                <a:gd name="connsiteX1" fmla="*/ 217427 w 713024"/>
                <a:gd name="connsiteY1" fmla="*/ 0 h 548882"/>
                <a:gd name="connsiteX2" fmla="*/ 529207 w 713024"/>
                <a:gd name="connsiteY2" fmla="*/ 6501 h 548882"/>
                <a:gd name="connsiteX3" fmla="*/ 713024 w 713024"/>
                <a:gd name="connsiteY3" fmla="*/ 277692 h 548882"/>
                <a:gd name="connsiteX4" fmla="*/ 530375 w 713024"/>
                <a:gd name="connsiteY4" fmla="*/ 546500 h 548882"/>
                <a:gd name="connsiteX5" fmla="*/ 184984 w 713024"/>
                <a:gd name="connsiteY5" fmla="*/ 548882 h 548882"/>
                <a:gd name="connsiteX6" fmla="*/ 0 w 713024"/>
                <a:gd name="connsiteY6" fmla="*/ 277692 h 548882"/>
                <a:gd name="connsiteX0" fmla="*/ 0 w 713024"/>
                <a:gd name="connsiteY0" fmla="*/ 277692 h 548882"/>
                <a:gd name="connsiteX1" fmla="*/ 185075 w 713024"/>
                <a:gd name="connsiteY1" fmla="*/ 0 h 548882"/>
                <a:gd name="connsiteX2" fmla="*/ 529207 w 713024"/>
                <a:gd name="connsiteY2" fmla="*/ 6501 h 548882"/>
                <a:gd name="connsiteX3" fmla="*/ 713024 w 713024"/>
                <a:gd name="connsiteY3" fmla="*/ 277692 h 548882"/>
                <a:gd name="connsiteX4" fmla="*/ 530375 w 713024"/>
                <a:gd name="connsiteY4" fmla="*/ 546500 h 548882"/>
                <a:gd name="connsiteX5" fmla="*/ 184984 w 713024"/>
                <a:gd name="connsiteY5" fmla="*/ 548882 h 548882"/>
                <a:gd name="connsiteX6" fmla="*/ 0 w 713024"/>
                <a:gd name="connsiteY6" fmla="*/ 277692 h 548882"/>
                <a:gd name="connsiteX0" fmla="*/ 0 w 713024"/>
                <a:gd name="connsiteY0" fmla="*/ 271191 h 542381"/>
                <a:gd name="connsiteX1" fmla="*/ 185075 w 713024"/>
                <a:gd name="connsiteY1" fmla="*/ 0 h 542381"/>
                <a:gd name="connsiteX2" fmla="*/ 529207 w 713024"/>
                <a:gd name="connsiteY2" fmla="*/ 0 h 542381"/>
                <a:gd name="connsiteX3" fmla="*/ 713024 w 713024"/>
                <a:gd name="connsiteY3" fmla="*/ 271191 h 542381"/>
                <a:gd name="connsiteX4" fmla="*/ 530375 w 713024"/>
                <a:gd name="connsiteY4" fmla="*/ 539999 h 542381"/>
                <a:gd name="connsiteX5" fmla="*/ 184984 w 713024"/>
                <a:gd name="connsiteY5" fmla="*/ 542381 h 542381"/>
                <a:gd name="connsiteX6" fmla="*/ 0 w 713024"/>
                <a:gd name="connsiteY6" fmla="*/ 271191 h 542381"/>
                <a:gd name="connsiteX0" fmla="*/ 0 w 713024"/>
                <a:gd name="connsiteY0" fmla="*/ 277692 h 548882"/>
                <a:gd name="connsiteX1" fmla="*/ 181480 w 713024"/>
                <a:gd name="connsiteY1" fmla="*/ 0 h 548882"/>
                <a:gd name="connsiteX2" fmla="*/ 529207 w 713024"/>
                <a:gd name="connsiteY2" fmla="*/ 6501 h 548882"/>
                <a:gd name="connsiteX3" fmla="*/ 713024 w 713024"/>
                <a:gd name="connsiteY3" fmla="*/ 277692 h 548882"/>
                <a:gd name="connsiteX4" fmla="*/ 530375 w 713024"/>
                <a:gd name="connsiteY4" fmla="*/ 546500 h 548882"/>
                <a:gd name="connsiteX5" fmla="*/ 184984 w 713024"/>
                <a:gd name="connsiteY5" fmla="*/ 548882 h 548882"/>
                <a:gd name="connsiteX6" fmla="*/ 0 w 713024"/>
                <a:gd name="connsiteY6" fmla="*/ 277692 h 5488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13024" h="548882">
                  <a:moveTo>
                    <a:pt x="0" y="277692"/>
                  </a:moveTo>
                  <a:lnTo>
                    <a:pt x="181480" y="0"/>
                  </a:lnTo>
                  <a:lnTo>
                    <a:pt x="529207" y="6501"/>
                  </a:lnTo>
                  <a:lnTo>
                    <a:pt x="713024" y="277692"/>
                  </a:lnTo>
                  <a:lnTo>
                    <a:pt x="530375" y="546500"/>
                  </a:lnTo>
                  <a:lnTo>
                    <a:pt x="184984" y="548882"/>
                  </a:lnTo>
                  <a:lnTo>
                    <a:pt x="0" y="277692"/>
                  </a:lnTo>
                  <a:close/>
                </a:path>
              </a:pathLst>
            </a:custGeom>
            <a:blipFill dpi="0" rotWithShape="1">
              <a:blip r:embed="rId2" cstate="print"/>
              <a:srcRect/>
              <a:tile tx="0" ty="0" sx="1000" sy="9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5695" tIns="42848" rIns="85695" bIns="4284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531" dirty="0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30E0E7AA-291D-412C-BA2F-7AEE7AF71A2A}"/>
                </a:ext>
              </a:extLst>
            </p:cNvPr>
            <p:cNvSpPr/>
            <p:nvPr/>
          </p:nvSpPr>
          <p:spPr>
            <a:xfrm>
              <a:off x="1293559" y="1139177"/>
              <a:ext cx="211716" cy="11583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5695" tIns="42848" rIns="85695" bIns="4284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531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F70F79B6-D7D8-4C2B-93F3-B907FB0EEE7D}"/>
                </a:ext>
              </a:extLst>
            </p:cNvPr>
            <p:cNvGrpSpPr/>
            <p:nvPr/>
          </p:nvGrpSpPr>
          <p:grpSpPr>
            <a:xfrm>
              <a:off x="928397" y="5857068"/>
              <a:ext cx="947216" cy="332324"/>
              <a:chOff x="1950156" y="5792403"/>
              <a:chExt cx="1387404" cy="444917"/>
            </a:xfrm>
          </p:grpSpPr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0FB3287C-64E0-4EEF-8203-E6C3CDA8AD79}"/>
                  </a:ext>
                </a:extLst>
              </p:cNvPr>
              <p:cNvSpPr/>
              <p:nvPr/>
            </p:nvSpPr>
            <p:spPr>
              <a:xfrm flipV="1">
                <a:off x="1950156" y="5792403"/>
                <a:ext cx="1387404" cy="444917"/>
              </a:xfrm>
              <a:prstGeom prst="ellipse">
                <a:avLst/>
              </a:prstGeom>
              <a:solidFill>
                <a:schemeClr val="tx1">
                  <a:alpha val="27000"/>
                </a:schemeClr>
              </a:solidFill>
              <a:ln>
                <a:noFill/>
              </a:ln>
              <a:effectLst>
                <a:softEdge rad="165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/>
              </a:p>
            </p:txBody>
          </p:sp>
          <p:sp>
            <p:nvSpPr>
              <p:cNvPr id="11" name="Oval 10">
                <a:extLst>
                  <a:ext uri="{FF2B5EF4-FFF2-40B4-BE49-F238E27FC236}">
                    <a16:creationId xmlns:a16="http://schemas.microsoft.com/office/drawing/2014/main" id="{2549DD07-DDAC-40B8-BF7A-C28E92FCAE09}"/>
                  </a:ext>
                </a:extLst>
              </p:cNvPr>
              <p:cNvSpPr/>
              <p:nvPr/>
            </p:nvSpPr>
            <p:spPr>
              <a:xfrm flipV="1">
                <a:off x="2069425" y="5830643"/>
                <a:ext cx="1148870" cy="368424"/>
              </a:xfrm>
              <a:prstGeom prst="ellipse">
                <a:avLst/>
              </a:prstGeom>
              <a:solidFill>
                <a:schemeClr val="tx1">
                  <a:alpha val="81000"/>
                </a:schemeClr>
              </a:solidFill>
              <a:ln>
                <a:noFill/>
              </a:ln>
              <a:effectLst>
                <a:softEdge rad="165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1"/>
              </a:p>
            </p:txBody>
          </p:sp>
        </p:grpSp>
      </p:grpSp>
      <p:grpSp>
        <p:nvGrpSpPr>
          <p:cNvPr id="25" name="그룹 13">
            <a:extLst>
              <a:ext uri="{FF2B5EF4-FFF2-40B4-BE49-F238E27FC236}">
                <a16:creationId xmlns:a16="http://schemas.microsoft.com/office/drawing/2014/main" id="{05D148F4-BE34-4347-B941-D910B825FEFC}"/>
              </a:ext>
            </a:extLst>
          </p:cNvPr>
          <p:cNvGrpSpPr/>
          <p:nvPr/>
        </p:nvGrpSpPr>
        <p:grpSpPr>
          <a:xfrm>
            <a:off x="1205344" y="731432"/>
            <a:ext cx="1908921" cy="1850071"/>
            <a:chOff x="909220" y="1467738"/>
            <a:chExt cx="2036900" cy="1779049"/>
          </a:xfrm>
        </p:grpSpPr>
        <p:sp>
          <p:nvSpPr>
            <p:cNvPr id="26" name="Rounded Rectangle 14">
              <a:extLst>
                <a:ext uri="{FF2B5EF4-FFF2-40B4-BE49-F238E27FC236}">
                  <a16:creationId xmlns:a16="http://schemas.microsoft.com/office/drawing/2014/main" id="{D8EFA514-4390-44E3-A617-FD89626ABDFE}"/>
                </a:ext>
              </a:extLst>
            </p:cNvPr>
            <p:cNvSpPr/>
            <p:nvPr/>
          </p:nvSpPr>
          <p:spPr>
            <a:xfrm>
              <a:off x="909220" y="2528024"/>
              <a:ext cx="154286" cy="316137"/>
            </a:xfrm>
            <a:custGeom>
              <a:avLst/>
              <a:gdLst/>
              <a:ahLst/>
              <a:cxnLst/>
              <a:rect l="l" t="t" r="r" b="b"/>
              <a:pathLst>
                <a:path w="142312" h="291601">
                  <a:moveTo>
                    <a:pt x="142312" y="0"/>
                  </a:moveTo>
                  <a:lnTo>
                    <a:pt x="142312" y="291601"/>
                  </a:lnTo>
                  <a:cubicBezTo>
                    <a:pt x="63311" y="290095"/>
                    <a:pt x="0" y="225341"/>
                    <a:pt x="0" y="145800"/>
                  </a:cubicBezTo>
                  <a:cubicBezTo>
                    <a:pt x="0" y="66260"/>
                    <a:pt x="63311" y="1506"/>
                    <a:pt x="142312" y="0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1"/>
            </a:p>
          </p:txBody>
        </p:sp>
        <p:sp>
          <p:nvSpPr>
            <p:cNvPr id="27" name="자유형: 도형 97">
              <a:extLst>
                <a:ext uri="{FF2B5EF4-FFF2-40B4-BE49-F238E27FC236}">
                  <a16:creationId xmlns:a16="http://schemas.microsoft.com/office/drawing/2014/main" id="{9BCFD9C9-AD04-4F12-9C28-23F635CC080D}"/>
                </a:ext>
              </a:extLst>
            </p:cNvPr>
            <p:cNvSpPr/>
            <p:nvPr/>
          </p:nvSpPr>
          <p:spPr>
            <a:xfrm rot="13500000">
              <a:off x="1061549" y="1362217"/>
              <a:ext cx="1779049" cy="1990092"/>
            </a:xfrm>
            <a:custGeom>
              <a:avLst/>
              <a:gdLst>
                <a:gd name="connsiteX0" fmla="*/ 1723768 w 1779049"/>
                <a:gd name="connsiteY0" fmla="*/ 617335 h 1990092"/>
                <a:gd name="connsiteX1" fmla="*/ 956776 w 1779049"/>
                <a:gd name="connsiteY1" fmla="*/ 1384327 h 1990092"/>
                <a:gd name="connsiteX2" fmla="*/ 955643 w 1779049"/>
                <a:gd name="connsiteY2" fmla="*/ 1383194 h 1990092"/>
                <a:gd name="connsiteX3" fmla="*/ 348745 w 1779049"/>
                <a:gd name="connsiteY3" fmla="*/ 1990092 h 1990092"/>
                <a:gd name="connsiteX4" fmla="*/ 0 w 1779049"/>
                <a:gd name="connsiteY4" fmla="*/ 1641347 h 1990092"/>
                <a:gd name="connsiteX5" fmla="*/ 606898 w 1779049"/>
                <a:gd name="connsiteY5" fmla="*/ 1034449 h 1990092"/>
                <a:gd name="connsiteX6" fmla="*/ 606365 w 1779049"/>
                <a:gd name="connsiteY6" fmla="*/ 1033916 h 1990092"/>
                <a:gd name="connsiteX7" fmla="*/ 1373357 w 1779049"/>
                <a:gd name="connsiteY7" fmla="*/ 266923 h 1990092"/>
                <a:gd name="connsiteX8" fmla="*/ 1373357 w 1779049"/>
                <a:gd name="connsiteY8" fmla="*/ 0 h 1990092"/>
                <a:gd name="connsiteX9" fmla="*/ 1723768 w 1779049"/>
                <a:gd name="connsiteY9" fmla="*/ 350412 h 1990092"/>
                <a:gd name="connsiteX10" fmla="*/ 1723768 w 1779049"/>
                <a:gd name="connsiteY10" fmla="*/ 617335 h 1990092"/>
                <a:gd name="connsiteX0" fmla="*/ 1723768 w 1779049"/>
                <a:gd name="connsiteY0" fmla="*/ 617335 h 1990092"/>
                <a:gd name="connsiteX1" fmla="*/ 956776 w 1779049"/>
                <a:gd name="connsiteY1" fmla="*/ 1384327 h 1990092"/>
                <a:gd name="connsiteX2" fmla="*/ 348745 w 1779049"/>
                <a:gd name="connsiteY2" fmla="*/ 1990092 h 1990092"/>
                <a:gd name="connsiteX3" fmla="*/ 0 w 1779049"/>
                <a:gd name="connsiteY3" fmla="*/ 1641347 h 1990092"/>
                <a:gd name="connsiteX4" fmla="*/ 606898 w 1779049"/>
                <a:gd name="connsiteY4" fmla="*/ 1034449 h 1990092"/>
                <a:gd name="connsiteX5" fmla="*/ 606365 w 1779049"/>
                <a:gd name="connsiteY5" fmla="*/ 1033916 h 1990092"/>
                <a:gd name="connsiteX6" fmla="*/ 1373357 w 1779049"/>
                <a:gd name="connsiteY6" fmla="*/ 266923 h 1990092"/>
                <a:gd name="connsiteX7" fmla="*/ 1373357 w 1779049"/>
                <a:gd name="connsiteY7" fmla="*/ 0 h 1990092"/>
                <a:gd name="connsiteX8" fmla="*/ 1723768 w 1779049"/>
                <a:gd name="connsiteY8" fmla="*/ 350412 h 1990092"/>
                <a:gd name="connsiteX9" fmla="*/ 1723768 w 1779049"/>
                <a:gd name="connsiteY9" fmla="*/ 617335 h 1990092"/>
                <a:gd name="connsiteX0" fmla="*/ 1723768 w 1779049"/>
                <a:gd name="connsiteY0" fmla="*/ 617335 h 1990092"/>
                <a:gd name="connsiteX1" fmla="*/ 348745 w 1779049"/>
                <a:gd name="connsiteY1" fmla="*/ 1990092 h 1990092"/>
                <a:gd name="connsiteX2" fmla="*/ 0 w 1779049"/>
                <a:gd name="connsiteY2" fmla="*/ 1641347 h 1990092"/>
                <a:gd name="connsiteX3" fmla="*/ 606898 w 1779049"/>
                <a:gd name="connsiteY3" fmla="*/ 1034449 h 1990092"/>
                <a:gd name="connsiteX4" fmla="*/ 606365 w 1779049"/>
                <a:gd name="connsiteY4" fmla="*/ 1033916 h 1990092"/>
                <a:gd name="connsiteX5" fmla="*/ 1373357 w 1779049"/>
                <a:gd name="connsiteY5" fmla="*/ 266923 h 1990092"/>
                <a:gd name="connsiteX6" fmla="*/ 1373357 w 1779049"/>
                <a:gd name="connsiteY6" fmla="*/ 0 h 1990092"/>
                <a:gd name="connsiteX7" fmla="*/ 1723768 w 1779049"/>
                <a:gd name="connsiteY7" fmla="*/ 350412 h 1990092"/>
                <a:gd name="connsiteX8" fmla="*/ 1723768 w 1779049"/>
                <a:gd name="connsiteY8" fmla="*/ 617335 h 1990092"/>
                <a:gd name="connsiteX0" fmla="*/ 1723768 w 1779049"/>
                <a:gd name="connsiteY0" fmla="*/ 617335 h 1990092"/>
                <a:gd name="connsiteX1" fmla="*/ 348745 w 1779049"/>
                <a:gd name="connsiteY1" fmla="*/ 1990092 h 1990092"/>
                <a:gd name="connsiteX2" fmla="*/ 0 w 1779049"/>
                <a:gd name="connsiteY2" fmla="*/ 1641347 h 1990092"/>
                <a:gd name="connsiteX3" fmla="*/ 606898 w 1779049"/>
                <a:gd name="connsiteY3" fmla="*/ 1034449 h 1990092"/>
                <a:gd name="connsiteX4" fmla="*/ 1373357 w 1779049"/>
                <a:gd name="connsiteY4" fmla="*/ 266923 h 1990092"/>
                <a:gd name="connsiteX5" fmla="*/ 1373357 w 1779049"/>
                <a:gd name="connsiteY5" fmla="*/ 0 h 1990092"/>
                <a:gd name="connsiteX6" fmla="*/ 1723768 w 1779049"/>
                <a:gd name="connsiteY6" fmla="*/ 350412 h 1990092"/>
                <a:gd name="connsiteX7" fmla="*/ 1723768 w 1779049"/>
                <a:gd name="connsiteY7" fmla="*/ 617335 h 1990092"/>
                <a:gd name="connsiteX0" fmla="*/ 1723768 w 1779049"/>
                <a:gd name="connsiteY0" fmla="*/ 617335 h 1990092"/>
                <a:gd name="connsiteX1" fmla="*/ 348745 w 1779049"/>
                <a:gd name="connsiteY1" fmla="*/ 1990092 h 1990092"/>
                <a:gd name="connsiteX2" fmla="*/ 0 w 1779049"/>
                <a:gd name="connsiteY2" fmla="*/ 1641347 h 1990092"/>
                <a:gd name="connsiteX3" fmla="*/ 1373357 w 1779049"/>
                <a:gd name="connsiteY3" fmla="*/ 266923 h 1990092"/>
                <a:gd name="connsiteX4" fmla="*/ 1373357 w 1779049"/>
                <a:gd name="connsiteY4" fmla="*/ 0 h 1990092"/>
                <a:gd name="connsiteX5" fmla="*/ 1723768 w 1779049"/>
                <a:gd name="connsiteY5" fmla="*/ 350412 h 1990092"/>
                <a:gd name="connsiteX6" fmla="*/ 1723768 w 1779049"/>
                <a:gd name="connsiteY6" fmla="*/ 617335 h 199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9049" h="1990092">
                  <a:moveTo>
                    <a:pt x="1723768" y="617335"/>
                  </a:moveTo>
                  <a:lnTo>
                    <a:pt x="348745" y="1990092"/>
                  </a:lnTo>
                  <a:lnTo>
                    <a:pt x="0" y="1641347"/>
                  </a:lnTo>
                  <a:lnTo>
                    <a:pt x="1373357" y="266923"/>
                  </a:lnTo>
                  <a:cubicBezTo>
                    <a:pt x="1447066" y="193214"/>
                    <a:pt x="1447066" y="73709"/>
                    <a:pt x="1373357" y="0"/>
                  </a:cubicBezTo>
                  <a:lnTo>
                    <a:pt x="1723768" y="350412"/>
                  </a:lnTo>
                  <a:cubicBezTo>
                    <a:pt x="1797476" y="424121"/>
                    <a:pt x="1797476" y="543626"/>
                    <a:pt x="1723768" y="61733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381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2531" dirty="0"/>
            </a:p>
          </p:txBody>
        </p:sp>
      </p:grpSp>
      <p:sp>
        <p:nvSpPr>
          <p:cNvPr id="29" name="Rectangle 9">
            <a:extLst>
              <a:ext uri="{FF2B5EF4-FFF2-40B4-BE49-F238E27FC236}">
                <a16:creationId xmlns:a16="http://schemas.microsoft.com/office/drawing/2014/main" id="{AE65F763-AE0C-4E08-BEC2-5062BB2FA7EC}"/>
              </a:ext>
            </a:extLst>
          </p:cNvPr>
          <p:cNvSpPr>
            <a:spLocks noChangeAspect="1"/>
          </p:cNvSpPr>
          <p:nvPr/>
        </p:nvSpPr>
        <p:spPr>
          <a:xfrm rot="18900000">
            <a:off x="3413464" y="1484922"/>
            <a:ext cx="373725" cy="239922"/>
          </a:xfrm>
          <a:custGeom>
            <a:avLst/>
            <a:gdLst/>
            <a:ahLst/>
            <a:cxnLst/>
            <a:rect l="l" t="t" r="r" b="b"/>
            <a:pathLst>
              <a:path w="4124304" h="2647702">
                <a:moveTo>
                  <a:pt x="1686761" y="960941"/>
                </a:moveTo>
                <a:cubicBezTo>
                  <a:pt x="1753842" y="1028021"/>
                  <a:pt x="1798471" y="1109050"/>
                  <a:pt x="1818618" y="1195219"/>
                </a:cubicBezTo>
                <a:lnTo>
                  <a:pt x="1357681" y="1195218"/>
                </a:lnTo>
                <a:cubicBezTo>
                  <a:pt x="1313297" y="1181285"/>
                  <a:pt x="1263467" y="1193011"/>
                  <a:pt x="1228239" y="1228239"/>
                </a:cubicBezTo>
                <a:cubicBezTo>
                  <a:pt x="1175433" y="1281044"/>
                  <a:pt x="1175433" y="1366658"/>
                  <a:pt x="1228239" y="1419463"/>
                </a:cubicBezTo>
                <a:cubicBezTo>
                  <a:pt x="1268711" y="1459935"/>
                  <a:pt x="1328455" y="1469389"/>
                  <a:pt x="1377667" y="1447218"/>
                </a:cubicBezTo>
                <a:lnTo>
                  <a:pt x="1820178" y="1447218"/>
                </a:lnTo>
                <a:cubicBezTo>
                  <a:pt x="1800316" y="1535281"/>
                  <a:pt x="1755235" y="1618288"/>
                  <a:pt x="1686761" y="1686762"/>
                </a:cubicBezTo>
                <a:cubicBezTo>
                  <a:pt x="1486331" y="1887192"/>
                  <a:pt x="1161370" y="1887192"/>
                  <a:pt x="960940" y="1686762"/>
                </a:cubicBezTo>
                <a:cubicBezTo>
                  <a:pt x="760510" y="1486332"/>
                  <a:pt x="760510" y="1161371"/>
                  <a:pt x="960940" y="960941"/>
                </a:cubicBezTo>
                <a:cubicBezTo>
                  <a:pt x="1161370" y="760511"/>
                  <a:pt x="1486331" y="760511"/>
                  <a:pt x="1686761" y="960941"/>
                </a:cubicBezTo>
                <a:close/>
                <a:moveTo>
                  <a:pt x="1990695" y="657007"/>
                </a:moveTo>
                <a:cubicBezTo>
                  <a:pt x="2141919" y="808231"/>
                  <a:pt x="2231048" y="998036"/>
                  <a:pt x="2254582" y="1195218"/>
                </a:cubicBezTo>
                <a:lnTo>
                  <a:pt x="2033623" y="1195218"/>
                </a:lnTo>
                <a:cubicBezTo>
                  <a:pt x="2009221" y="1055209"/>
                  <a:pt x="1942559" y="921354"/>
                  <a:pt x="1834453" y="813249"/>
                </a:cubicBezTo>
                <a:cubicBezTo>
                  <a:pt x="1552456" y="531251"/>
                  <a:pt x="1095246" y="531251"/>
                  <a:pt x="813248" y="813249"/>
                </a:cubicBezTo>
                <a:cubicBezTo>
                  <a:pt x="531251" y="1095246"/>
                  <a:pt x="531251" y="1552456"/>
                  <a:pt x="813248" y="1834454"/>
                </a:cubicBezTo>
                <a:cubicBezTo>
                  <a:pt x="1095246" y="2116452"/>
                  <a:pt x="1552456" y="2116452"/>
                  <a:pt x="1834453" y="1834454"/>
                </a:cubicBezTo>
                <a:cubicBezTo>
                  <a:pt x="1943898" y="1725009"/>
                  <a:pt x="2010867" y="1589173"/>
                  <a:pt x="2034128" y="1447218"/>
                </a:cubicBezTo>
                <a:lnTo>
                  <a:pt x="2255087" y="1447218"/>
                </a:lnTo>
                <a:cubicBezTo>
                  <a:pt x="2232632" y="1646282"/>
                  <a:pt x="2143266" y="1838124"/>
                  <a:pt x="1990695" y="1990695"/>
                </a:cubicBezTo>
                <a:cubicBezTo>
                  <a:pt x="1622407" y="2358984"/>
                  <a:pt x="1025295" y="2358984"/>
                  <a:pt x="657007" y="1990695"/>
                </a:cubicBezTo>
                <a:cubicBezTo>
                  <a:pt x="288719" y="1622407"/>
                  <a:pt x="288719" y="1025295"/>
                  <a:pt x="657007" y="657007"/>
                </a:cubicBezTo>
                <a:cubicBezTo>
                  <a:pt x="1025295" y="288719"/>
                  <a:pt x="1622407" y="288719"/>
                  <a:pt x="1990695" y="657007"/>
                </a:cubicBezTo>
                <a:close/>
                <a:moveTo>
                  <a:pt x="2331989" y="315713"/>
                </a:moveTo>
                <a:cubicBezTo>
                  <a:pt x="2577620" y="561344"/>
                  <a:pt x="2714888" y="874304"/>
                  <a:pt x="2743432" y="1195218"/>
                </a:cubicBezTo>
                <a:lnTo>
                  <a:pt x="2495534" y="1195219"/>
                </a:lnTo>
                <a:cubicBezTo>
                  <a:pt x="2468062" y="937544"/>
                  <a:pt x="2355257" y="687433"/>
                  <a:pt x="2157763" y="489939"/>
                </a:cubicBezTo>
                <a:cubicBezTo>
                  <a:pt x="1697206" y="29382"/>
                  <a:pt x="950496" y="29382"/>
                  <a:pt x="489939" y="489939"/>
                </a:cubicBezTo>
                <a:cubicBezTo>
                  <a:pt x="29381" y="950496"/>
                  <a:pt x="29381" y="1697206"/>
                  <a:pt x="489939" y="2157764"/>
                </a:cubicBezTo>
                <a:cubicBezTo>
                  <a:pt x="950496" y="2618321"/>
                  <a:pt x="1697206" y="2618321"/>
                  <a:pt x="2157763" y="2157764"/>
                </a:cubicBezTo>
                <a:cubicBezTo>
                  <a:pt x="2356608" y="1958919"/>
                  <a:pt x="2469602" y="1706733"/>
                  <a:pt x="2496294" y="1447218"/>
                </a:cubicBezTo>
                <a:lnTo>
                  <a:pt x="2743684" y="1447218"/>
                </a:lnTo>
                <a:cubicBezTo>
                  <a:pt x="2716382" y="1769985"/>
                  <a:pt x="2578960" y="2085019"/>
                  <a:pt x="2331989" y="2331990"/>
                </a:cubicBezTo>
                <a:cubicBezTo>
                  <a:pt x="1775210" y="2888769"/>
                  <a:pt x="872492" y="2888769"/>
                  <a:pt x="315712" y="2331990"/>
                </a:cubicBezTo>
                <a:cubicBezTo>
                  <a:pt x="-241067" y="1775210"/>
                  <a:pt x="-241067" y="872492"/>
                  <a:pt x="315712" y="315713"/>
                </a:cubicBezTo>
                <a:cubicBezTo>
                  <a:pt x="872492" y="-241067"/>
                  <a:pt x="1775210" y="-241067"/>
                  <a:pt x="2331989" y="315713"/>
                </a:cubicBezTo>
                <a:close/>
                <a:moveTo>
                  <a:pt x="2647702" y="0"/>
                </a:moveTo>
                <a:cubicBezTo>
                  <a:pt x="2980508" y="332806"/>
                  <a:pt x="3161825" y="759734"/>
                  <a:pt x="3189918" y="1195218"/>
                </a:cubicBezTo>
                <a:lnTo>
                  <a:pt x="2940090" y="1195219"/>
                </a:lnTo>
                <a:cubicBezTo>
                  <a:pt x="2911774" y="823816"/>
                  <a:pt x="2755074" y="460681"/>
                  <a:pt x="2471047" y="176655"/>
                </a:cubicBezTo>
                <a:cubicBezTo>
                  <a:pt x="1837468" y="-456924"/>
                  <a:pt x="810233" y="-456924"/>
                  <a:pt x="176654" y="176655"/>
                </a:cubicBezTo>
                <a:cubicBezTo>
                  <a:pt x="-456925" y="810234"/>
                  <a:pt x="-456925" y="1837469"/>
                  <a:pt x="176654" y="2471048"/>
                </a:cubicBezTo>
                <a:cubicBezTo>
                  <a:pt x="810233" y="3104627"/>
                  <a:pt x="1837468" y="3104627"/>
                  <a:pt x="2471047" y="2471048"/>
                </a:cubicBezTo>
                <a:cubicBezTo>
                  <a:pt x="2756414" y="2185682"/>
                  <a:pt x="2913250" y="1820457"/>
                  <a:pt x="2940341" y="1447218"/>
                </a:cubicBezTo>
                <a:lnTo>
                  <a:pt x="3190169" y="1447219"/>
                </a:lnTo>
                <a:cubicBezTo>
                  <a:pt x="3163284" y="1884525"/>
                  <a:pt x="2981849" y="2313555"/>
                  <a:pt x="2647702" y="2647702"/>
                </a:cubicBezTo>
                <a:cubicBezTo>
                  <a:pt x="1916559" y="3378845"/>
                  <a:pt x="731143" y="3378845"/>
                  <a:pt x="0" y="2647702"/>
                </a:cubicBezTo>
                <a:cubicBezTo>
                  <a:pt x="-731143" y="1916559"/>
                  <a:pt x="-731143" y="731143"/>
                  <a:pt x="0" y="0"/>
                </a:cubicBezTo>
                <a:cubicBezTo>
                  <a:pt x="731143" y="-731142"/>
                  <a:pt x="1916559" y="-731142"/>
                  <a:pt x="2647702" y="0"/>
                </a:cubicBezTo>
                <a:close/>
                <a:moveTo>
                  <a:pt x="4124304" y="1067606"/>
                </a:moveTo>
                <a:lnTo>
                  <a:pt x="3881988" y="1309922"/>
                </a:lnTo>
                <a:lnTo>
                  <a:pt x="4124304" y="1552238"/>
                </a:lnTo>
                <a:lnTo>
                  <a:pt x="3582443" y="1552238"/>
                </a:lnTo>
                <a:lnTo>
                  <a:pt x="3423422" y="1393218"/>
                </a:lnTo>
                <a:lnTo>
                  <a:pt x="1314873" y="1393218"/>
                </a:lnTo>
                <a:cubicBezTo>
                  <a:pt x="1275517" y="1350840"/>
                  <a:pt x="1278327" y="1311274"/>
                  <a:pt x="1314873" y="1249218"/>
                </a:cubicBezTo>
                <a:lnTo>
                  <a:pt x="3400831" y="1249218"/>
                </a:lnTo>
                <a:lnTo>
                  <a:pt x="3582443" y="106760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531"/>
          </a:p>
        </p:txBody>
      </p:sp>
      <p:grpSp>
        <p:nvGrpSpPr>
          <p:cNvPr id="30" name="그룹 12">
            <a:extLst>
              <a:ext uri="{FF2B5EF4-FFF2-40B4-BE49-F238E27FC236}">
                <a16:creationId xmlns:a16="http://schemas.microsoft.com/office/drawing/2014/main" id="{86D2303F-C566-4D53-94C0-906B5930656E}"/>
              </a:ext>
            </a:extLst>
          </p:cNvPr>
          <p:cNvGrpSpPr/>
          <p:nvPr/>
        </p:nvGrpSpPr>
        <p:grpSpPr>
          <a:xfrm>
            <a:off x="1235110" y="1472883"/>
            <a:ext cx="2216329" cy="2264208"/>
            <a:chOff x="909220" y="2488259"/>
            <a:chExt cx="2038054" cy="1776741"/>
          </a:xfrm>
        </p:grpSpPr>
        <p:sp>
          <p:nvSpPr>
            <p:cNvPr id="31" name="Rounded Rectangle 14">
              <a:extLst>
                <a:ext uri="{FF2B5EF4-FFF2-40B4-BE49-F238E27FC236}">
                  <a16:creationId xmlns:a16="http://schemas.microsoft.com/office/drawing/2014/main" id="{0630390C-FC7E-4915-8DD7-89CCEEDD170D}"/>
                </a:ext>
              </a:extLst>
            </p:cNvPr>
            <p:cNvSpPr/>
            <p:nvPr/>
          </p:nvSpPr>
          <p:spPr>
            <a:xfrm>
              <a:off x="909220" y="3549023"/>
              <a:ext cx="154286" cy="316137"/>
            </a:xfrm>
            <a:custGeom>
              <a:avLst/>
              <a:gdLst/>
              <a:ahLst/>
              <a:cxnLst/>
              <a:rect l="l" t="t" r="r" b="b"/>
              <a:pathLst>
                <a:path w="142312" h="291601">
                  <a:moveTo>
                    <a:pt x="142312" y="0"/>
                  </a:moveTo>
                  <a:lnTo>
                    <a:pt x="142312" y="291601"/>
                  </a:lnTo>
                  <a:cubicBezTo>
                    <a:pt x="63311" y="290095"/>
                    <a:pt x="0" y="225341"/>
                    <a:pt x="0" y="145800"/>
                  </a:cubicBezTo>
                  <a:cubicBezTo>
                    <a:pt x="0" y="66260"/>
                    <a:pt x="63311" y="1506"/>
                    <a:pt x="142312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1" dirty="0"/>
            </a:p>
          </p:txBody>
        </p:sp>
        <p:sp>
          <p:nvSpPr>
            <p:cNvPr id="32" name="자유형: 도형 98">
              <a:extLst>
                <a:ext uri="{FF2B5EF4-FFF2-40B4-BE49-F238E27FC236}">
                  <a16:creationId xmlns:a16="http://schemas.microsoft.com/office/drawing/2014/main" id="{ACC362F3-7AB6-4507-A1E7-BA567D2F0715}"/>
                </a:ext>
              </a:extLst>
            </p:cNvPr>
            <p:cNvSpPr/>
            <p:nvPr/>
          </p:nvSpPr>
          <p:spPr>
            <a:xfrm rot="13500000">
              <a:off x="1062703" y="2380430"/>
              <a:ext cx="1776741" cy="1992400"/>
            </a:xfrm>
            <a:custGeom>
              <a:avLst/>
              <a:gdLst>
                <a:gd name="connsiteX0" fmla="*/ 1081376 w 1776741"/>
                <a:gd name="connsiteY0" fmla="*/ 1259769 h 1992400"/>
                <a:gd name="connsiteX1" fmla="*/ 348745 w 1776741"/>
                <a:gd name="connsiteY1" fmla="*/ 1992400 h 1992400"/>
                <a:gd name="connsiteX2" fmla="*/ 0 w 1776741"/>
                <a:gd name="connsiteY2" fmla="*/ 1643655 h 1992400"/>
                <a:gd name="connsiteX3" fmla="*/ 606898 w 1776741"/>
                <a:gd name="connsiteY3" fmla="*/ 1036757 h 1992400"/>
                <a:gd name="connsiteX4" fmla="*/ 604057 w 1776741"/>
                <a:gd name="connsiteY4" fmla="*/ 1033916 h 1992400"/>
                <a:gd name="connsiteX5" fmla="*/ 1371049 w 1776741"/>
                <a:gd name="connsiteY5" fmla="*/ 266923 h 1992400"/>
                <a:gd name="connsiteX6" fmla="*/ 1371049 w 1776741"/>
                <a:gd name="connsiteY6" fmla="*/ 0 h 1992400"/>
                <a:gd name="connsiteX7" fmla="*/ 1721460 w 1776741"/>
                <a:gd name="connsiteY7" fmla="*/ 350412 h 1992400"/>
                <a:gd name="connsiteX8" fmla="*/ 1721460 w 1776741"/>
                <a:gd name="connsiteY8" fmla="*/ 617335 h 1992400"/>
                <a:gd name="connsiteX9" fmla="*/ 1080201 w 1776741"/>
                <a:gd name="connsiteY9" fmla="*/ 1258594 h 1992400"/>
                <a:gd name="connsiteX0" fmla="*/ 1081376 w 1776741"/>
                <a:gd name="connsiteY0" fmla="*/ 1259769 h 1992400"/>
                <a:gd name="connsiteX1" fmla="*/ 348745 w 1776741"/>
                <a:gd name="connsiteY1" fmla="*/ 1992400 h 1992400"/>
                <a:gd name="connsiteX2" fmla="*/ 0 w 1776741"/>
                <a:gd name="connsiteY2" fmla="*/ 1643655 h 1992400"/>
                <a:gd name="connsiteX3" fmla="*/ 606898 w 1776741"/>
                <a:gd name="connsiteY3" fmla="*/ 1036757 h 1992400"/>
                <a:gd name="connsiteX4" fmla="*/ 1371049 w 1776741"/>
                <a:gd name="connsiteY4" fmla="*/ 266923 h 1992400"/>
                <a:gd name="connsiteX5" fmla="*/ 1371049 w 1776741"/>
                <a:gd name="connsiteY5" fmla="*/ 0 h 1992400"/>
                <a:gd name="connsiteX6" fmla="*/ 1721460 w 1776741"/>
                <a:gd name="connsiteY6" fmla="*/ 350412 h 1992400"/>
                <a:gd name="connsiteX7" fmla="*/ 1721460 w 1776741"/>
                <a:gd name="connsiteY7" fmla="*/ 617335 h 1992400"/>
                <a:gd name="connsiteX8" fmla="*/ 1080201 w 1776741"/>
                <a:gd name="connsiteY8" fmla="*/ 1258594 h 1992400"/>
                <a:gd name="connsiteX9" fmla="*/ 1081376 w 1776741"/>
                <a:gd name="connsiteY9" fmla="*/ 1259769 h 1992400"/>
                <a:gd name="connsiteX0" fmla="*/ 1081376 w 1776741"/>
                <a:gd name="connsiteY0" fmla="*/ 1259769 h 1992400"/>
                <a:gd name="connsiteX1" fmla="*/ 348745 w 1776741"/>
                <a:gd name="connsiteY1" fmla="*/ 1992400 h 1992400"/>
                <a:gd name="connsiteX2" fmla="*/ 0 w 1776741"/>
                <a:gd name="connsiteY2" fmla="*/ 1643655 h 1992400"/>
                <a:gd name="connsiteX3" fmla="*/ 1371049 w 1776741"/>
                <a:gd name="connsiteY3" fmla="*/ 266923 h 1992400"/>
                <a:gd name="connsiteX4" fmla="*/ 1371049 w 1776741"/>
                <a:gd name="connsiteY4" fmla="*/ 0 h 1992400"/>
                <a:gd name="connsiteX5" fmla="*/ 1721460 w 1776741"/>
                <a:gd name="connsiteY5" fmla="*/ 350412 h 1992400"/>
                <a:gd name="connsiteX6" fmla="*/ 1721460 w 1776741"/>
                <a:gd name="connsiteY6" fmla="*/ 617335 h 1992400"/>
                <a:gd name="connsiteX7" fmla="*/ 1080201 w 1776741"/>
                <a:gd name="connsiteY7" fmla="*/ 1258594 h 1992400"/>
                <a:gd name="connsiteX8" fmla="*/ 1081376 w 1776741"/>
                <a:gd name="connsiteY8" fmla="*/ 1259769 h 1992400"/>
                <a:gd name="connsiteX0" fmla="*/ 1080201 w 1776741"/>
                <a:gd name="connsiteY0" fmla="*/ 1258594 h 1992400"/>
                <a:gd name="connsiteX1" fmla="*/ 348745 w 1776741"/>
                <a:gd name="connsiteY1" fmla="*/ 1992400 h 1992400"/>
                <a:gd name="connsiteX2" fmla="*/ 0 w 1776741"/>
                <a:gd name="connsiteY2" fmla="*/ 1643655 h 1992400"/>
                <a:gd name="connsiteX3" fmla="*/ 1371049 w 1776741"/>
                <a:gd name="connsiteY3" fmla="*/ 266923 h 1992400"/>
                <a:gd name="connsiteX4" fmla="*/ 1371049 w 1776741"/>
                <a:gd name="connsiteY4" fmla="*/ 0 h 1992400"/>
                <a:gd name="connsiteX5" fmla="*/ 1721460 w 1776741"/>
                <a:gd name="connsiteY5" fmla="*/ 350412 h 1992400"/>
                <a:gd name="connsiteX6" fmla="*/ 1721460 w 1776741"/>
                <a:gd name="connsiteY6" fmla="*/ 617335 h 1992400"/>
                <a:gd name="connsiteX7" fmla="*/ 1080201 w 1776741"/>
                <a:gd name="connsiteY7" fmla="*/ 1258594 h 1992400"/>
                <a:gd name="connsiteX0" fmla="*/ 1721460 w 1776741"/>
                <a:gd name="connsiteY0" fmla="*/ 617335 h 1992400"/>
                <a:gd name="connsiteX1" fmla="*/ 348745 w 1776741"/>
                <a:gd name="connsiteY1" fmla="*/ 1992400 h 1992400"/>
                <a:gd name="connsiteX2" fmla="*/ 0 w 1776741"/>
                <a:gd name="connsiteY2" fmla="*/ 1643655 h 1992400"/>
                <a:gd name="connsiteX3" fmla="*/ 1371049 w 1776741"/>
                <a:gd name="connsiteY3" fmla="*/ 266923 h 1992400"/>
                <a:gd name="connsiteX4" fmla="*/ 1371049 w 1776741"/>
                <a:gd name="connsiteY4" fmla="*/ 0 h 1992400"/>
                <a:gd name="connsiteX5" fmla="*/ 1721460 w 1776741"/>
                <a:gd name="connsiteY5" fmla="*/ 350412 h 1992400"/>
                <a:gd name="connsiteX6" fmla="*/ 1721460 w 1776741"/>
                <a:gd name="connsiteY6" fmla="*/ 617335 h 199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6741" h="1992400">
                  <a:moveTo>
                    <a:pt x="1721460" y="617335"/>
                  </a:moveTo>
                  <a:lnTo>
                    <a:pt x="348745" y="1992400"/>
                  </a:lnTo>
                  <a:lnTo>
                    <a:pt x="0" y="1643655"/>
                  </a:lnTo>
                  <a:lnTo>
                    <a:pt x="1371049" y="266923"/>
                  </a:lnTo>
                  <a:cubicBezTo>
                    <a:pt x="1444758" y="193214"/>
                    <a:pt x="1444758" y="73709"/>
                    <a:pt x="1371049" y="0"/>
                  </a:cubicBezTo>
                  <a:lnTo>
                    <a:pt x="1721460" y="350412"/>
                  </a:lnTo>
                  <a:cubicBezTo>
                    <a:pt x="1795168" y="424121"/>
                    <a:pt x="1795168" y="543626"/>
                    <a:pt x="1721460" y="61733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2531" dirty="0"/>
            </a:p>
          </p:txBody>
        </p:sp>
      </p:grpSp>
      <p:sp>
        <p:nvSpPr>
          <p:cNvPr id="34" name="Round Same Side Corner Rectangle 7">
            <a:extLst>
              <a:ext uri="{FF2B5EF4-FFF2-40B4-BE49-F238E27FC236}">
                <a16:creationId xmlns:a16="http://schemas.microsoft.com/office/drawing/2014/main" id="{0C5A830A-C31E-40DD-B3E9-FAD60016ACB9}"/>
              </a:ext>
            </a:extLst>
          </p:cNvPr>
          <p:cNvSpPr>
            <a:spLocks noChangeAspect="1"/>
          </p:cNvSpPr>
          <p:nvPr/>
        </p:nvSpPr>
        <p:spPr>
          <a:xfrm rot="10800000">
            <a:off x="3527522" y="3068252"/>
            <a:ext cx="355485" cy="373725"/>
          </a:xfrm>
          <a:custGeom>
            <a:avLst/>
            <a:gdLst/>
            <a:ahLst/>
            <a:cxnLst/>
            <a:rect l="l" t="t" r="r" b="b"/>
            <a:pathLst>
              <a:path w="3749229" h="3941586">
                <a:moveTo>
                  <a:pt x="1841173" y="2251014"/>
                </a:moveTo>
                <a:cubicBezTo>
                  <a:pt x="1901032" y="2251014"/>
                  <a:pt x="1949557" y="2202489"/>
                  <a:pt x="1949557" y="2142630"/>
                </a:cubicBezTo>
                <a:cubicBezTo>
                  <a:pt x="1949557" y="2082771"/>
                  <a:pt x="1901032" y="2034246"/>
                  <a:pt x="1841173" y="2034246"/>
                </a:cubicBezTo>
                <a:cubicBezTo>
                  <a:pt x="1781314" y="2034246"/>
                  <a:pt x="1732789" y="2082771"/>
                  <a:pt x="1732789" y="2142630"/>
                </a:cubicBezTo>
                <a:cubicBezTo>
                  <a:pt x="1732789" y="2202489"/>
                  <a:pt x="1781314" y="2251014"/>
                  <a:pt x="1841173" y="2251014"/>
                </a:cubicBezTo>
                <a:close/>
                <a:moveTo>
                  <a:pt x="2197713" y="2395667"/>
                </a:moveTo>
                <a:lnTo>
                  <a:pt x="1492210" y="2296503"/>
                </a:lnTo>
                <a:lnTo>
                  <a:pt x="1492210" y="2109382"/>
                </a:lnTo>
                <a:cubicBezTo>
                  <a:pt x="1492210" y="2024878"/>
                  <a:pt x="1583949" y="1956178"/>
                  <a:pt x="1697980" y="1955114"/>
                </a:cubicBezTo>
                <a:lnTo>
                  <a:pt x="1697980" y="1800200"/>
                </a:lnTo>
                <a:lnTo>
                  <a:pt x="1431133" y="1800200"/>
                </a:lnTo>
                <a:lnTo>
                  <a:pt x="1431133" y="1461593"/>
                </a:lnTo>
                <a:lnTo>
                  <a:pt x="643489" y="471679"/>
                </a:lnTo>
                <a:lnTo>
                  <a:pt x="785968" y="352125"/>
                </a:lnTo>
                <a:lnTo>
                  <a:pt x="1699128" y="1384562"/>
                </a:lnTo>
                <a:lnTo>
                  <a:pt x="1735187" y="0"/>
                </a:lnTo>
                <a:lnTo>
                  <a:pt x="1921179" y="0"/>
                </a:lnTo>
                <a:lnTo>
                  <a:pt x="1958328" y="1426402"/>
                </a:lnTo>
                <a:lnTo>
                  <a:pt x="1976872" y="1426402"/>
                </a:lnTo>
                <a:lnTo>
                  <a:pt x="1972364" y="1422619"/>
                </a:lnTo>
                <a:lnTo>
                  <a:pt x="2919184" y="352125"/>
                </a:lnTo>
                <a:lnTo>
                  <a:pt x="3061662" y="471679"/>
                </a:lnTo>
                <a:lnTo>
                  <a:pt x="2239212" y="1505339"/>
                </a:lnTo>
                <a:lnTo>
                  <a:pt x="2239212" y="1800200"/>
                </a:lnTo>
                <a:lnTo>
                  <a:pt x="1972364" y="1800200"/>
                </a:lnTo>
                <a:lnTo>
                  <a:pt x="1972364" y="1954485"/>
                </a:lnTo>
                <a:lnTo>
                  <a:pt x="1987720" y="1954485"/>
                </a:lnTo>
                <a:cubicBezTo>
                  <a:pt x="2103696" y="1954485"/>
                  <a:pt x="2197713" y="2023835"/>
                  <a:pt x="2197713" y="2109382"/>
                </a:cubicBezTo>
                <a:close/>
                <a:moveTo>
                  <a:pt x="112363" y="2735659"/>
                </a:moveTo>
                <a:cubicBezTo>
                  <a:pt x="100580" y="2737300"/>
                  <a:pt x="88281" y="2736658"/>
                  <a:pt x="76067" y="2733385"/>
                </a:cubicBezTo>
                <a:lnTo>
                  <a:pt x="67901" y="2731197"/>
                </a:lnTo>
                <a:cubicBezTo>
                  <a:pt x="19046" y="2718106"/>
                  <a:pt x="-9948" y="2667888"/>
                  <a:pt x="3143" y="2619032"/>
                </a:cubicBezTo>
                <a:lnTo>
                  <a:pt x="136132" y="2122709"/>
                </a:lnTo>
                <a:cubicBezTo>
                  <a:pt x="149223" y="2073853"/>
                  <a:pt x="199442" y="2044859"/>
                  <a:pt x="248297" y="2057950"/>
                </a:cubicBezTo>
                <a:lnTo>
                  <a:pt x="256463" y="2060138"/>
                </a:lnTo>
                <a:cubicBezTo>
                  <a:pt x="305319" y="2073229"/>
                  <a:pt x="334312" y="2123447"/>
                  <a:pt x="321221" y="2172303"/>
                </a:cubicBezTo>
                <a:lnTo>
                  <a:pt x="188232" y="2668627"/>
                </a:lnTo>
                <a:cubicBezTo>
                  <a:pt x="178414" y="2705268"/>
                  <a:pt x="147712" y="2730738"/>
                  <a:pt x="112363" y="2735659"/>
                </a:cubicBezTo>
                <a:close/>
                <a:moveTo>
                  <a:pt x="816379" y="2803284"/>
                </a:moveTo>
                <a:lnTo>
                  <a:pt x="296148" y="2663889"/>
                </a:lnTo>
                <a:lnTo>
                  <a:pt x="412311" y="2230363"/>
                </a:lnTo>
                <a:lnTo>
                  <a:pt x="932542" y="2369758"/>
                </a:lnTo>
                <a:close/>
                <a:moveTo>
                  <a:pt x="2025342" y="3266622"/>
                </a:moveTo>
                <a:lnTo>
                  <a:pt x="881030" y="2960004"/>
                </a:lnTo>
                <a:lnTo>
                  <a:pt x="1066890" y="2266362"/>
                </a:lnTo>
                <a:lnTo>
                  <a:pt x="2211202" y="2572980"/>
                </a:lnTo>
                <a:close/>
                <a:moveTo>
                  <a:pt x="2928285" y="3694425"/>
                </a:moveTo>
                <a:lnTo>
                  <a:pt x="2109557" y="3475047"/>
                </a:lnTo>
                <a:lnTo>
                  <a:pt x="2388347" y="2434586"/>
                </a:lnTo>
                <a:lnTo>
                  <a:pt x="3207076" y="2653963"/>
                </a:lnTo>
                <a:close/>
                <a:moveTo>
                  <a:pt x="3361202" y="3940500"/>
                </a:moveTo>
                <a:cubicBezTo>
                  <a:pt x="3346463" y="3942552"/>
                  <a:pt x="3331077" y="3941748"/>
                  <a:pt x="3315798" y="3937654"/>
                </a:cubicBezTo>
                <a:lnTo>
                  <a:pt x="3103596" y="3880795"/>
                </a:lnTo>
                <a:cubicBezTo>
                  <a:pt x="3042479" y="3864419"/>
                  <a:pt x="3006210" y="3801598"/>
                  <a:pt x="3022586" y="3740481"/>
                </a:cubicBezTo>
                <a:lnTo>
                  <a:pt x="3311771" y="2661227"/>
                </a:lnTo>
                <a:cubicBezTo>
                  <a:pt x="3328148" y="2600110"/>
                  <a:pt x="3390968" y="2563840"/>
                  <a:pt x="3452085" y="2580216"/>
                </a:cubicBezTo>
                <a:lnTo>
                  <a:pt x="3664287" y="2637076"/>
                </a:lnTo>
                <a:cubicBezTo>
                  <a:pt x="3725404" y="2653452"/>
                  <a:pt x="3761673" y="2716273"/>
                  <a:pt x="3745297" y="2777390"/>
                </a:cubicBezTo>
                <a:lnTo>
                  <a:pt x="3456112" y="3856644"/>
                </a:lnTo>
                <a:cubicBezTo>
                  <a:pt x="3443830" y="3902482"/>
                  <a:pt x="3405423" y="3934343"/>
                  <a:pt x="3361202" y="394050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531"/>
          </a:p>
        </p:txBody>
      </p:sp>
      <p:grpSp>
        <p:nvGrpSpPr>
          <p:cNvPr id="35" name="그룹 14">
            <a:extLst>
              <a:ext uri="{FF2B5EF4-FFF2-40B4-BE49-F238E27FC236}">
                <a16:creationId xmlns:a16="http://schemas.microsoft.com/office/drawing/2014/main" id="{CED2827A-AA27-4A37-9F76-494E3A71656B}"/>
              </a:ext>
            </a:extLst>
          </p:cNvPr>
          <p:cNvGrpSpPr/>
          <p:nvPr/>
        </p:nvGrpSpPr>
        <p:grpSpPr>
          <a:xfrm>
            <a:off x="1235110" y="3450500"/>
            <a:ext cx="1909186" cy="1666739"/>
            <a:chOff x="909220" y="3376268"/>
            <a:chExt cx="2037184" cy="1778481"/>
          </a:xfrm>
        </p:grpSpPr>
        <p:sp>
          <p:nvSpPr>
            <p:cNvPr id="36" name="Rounded Rectangle 14">
              <a:extLst>
                <a:ext uri="{FF2B5EF4-FFF2-40B4-BE49-F238E27FC236}">
                  <a16:creationId xmlns:a16="http://schemas.microsoft.com/office/drawing/2014/main" id="{9F38A06D-A33E-43B4-8E37-148BFA8D249F}"/>
                </a:ext>
              </a:extLst>
            </p:cNvPr>
            <p:cNvSpPr/>
            <p:nvPr/>
          </p:nvSpPr>
          <p:spPr>
            <a:xfrm>
              <a:off x="909220" y="4436672"/>
              <a:ext cx="154286" cy="316137"/>
            </a:xfrm>
            <a:custGeom>
              <a:avLst/>
              <a:gdLst/>
              <a:ahLst/>
              <a:cxnLst/>
              <a:rect l="l" t="t" r="r" b="b"/>
              <a:pathLst>
                <a:path w="142312" h="291601">
                  <a:moveTo>
                    <a:pt x="142312" y="0"/>
                  </a:moveTo>
                  <a:lnTo>
                    <a:pt x="142312" y="291601"/>
                  </a:lnTo>
                  <a:cubicBezTo>
                    <a:pt x="63311" y="290095"/>
                    <a:pt x="0" y="225341"/>
                    <a:pt x="0" y="145800"/>
                  </a:cubicBezTo>
                  <a:cubicBezTo>
                    <a:pt x="0" y="66260"/>
                    <a:pt x="63311" y="1506"/>
                    <a:pt x="142312" y="0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1" dirty="0"/>
            </a:p>
          </p:txBody>
        </p:sp>
        <p:sp>
          <p:nvSpPr>
            <p:cNvPr id="37" name="자유형: 도형 99">
              <a:extLst>
                <a:ext uri="{FF2B5EF4-FFF2-40B4-BE49-F238E27FC236}">
                  <a16:creationId xmlns:a16="http://schemas.microsoft.com/office/drawing/2014/main" id="{1E0E2BBF-B716-4C88-B77A-515CA2C60EF2}"/>
                </a:ext>
              </a:extLst>
            </p:cNvPr>
            <p:cNvSpPr/>
            <p:nvPr/>
          </p:nvSpPr>
          <p:spPr>
            <a:xfrm rot="13500000">
              <a:off x="1061833" y="3270179"/>
              <a:ext cx="1778481" cy="1990660"/>
            </a:xfrm>
            <a:custGeom>
              <a:avLst/>
              <a:gdLst>
                <a:gd name="connsiteX0" fmla="*/ 1723200 w 1778481"/>
                <a:gd name="connsiteY0" fmla="*/ 617335 h 1990660"/>
                <a:gd name="connsiteX1" fmla="*/ 956208 w 1778481"/>
                <a:gd name="connsiteY1" fmla="*/ 1384327 h 1990660"/>
                <a:gd name="connsiteX2" fmla="*/ 955643 w 1778481"/>
                <a:gd name="connsiteY2" fmla="*/ 1383762 h 1990660"/>
                <a:gd name="connsiteX3" fmla="*/ 348745 w 1778481"/>
                <a:gd name="connsiteY3" fmla="*/ 1990660 h 1990660"/>
                <a:gd name="connsiteX4" fmla="*/ 0 w 1778481"/>
                <a:gd name="connsiteY4" fmla="*/ 1641915 h 1990660"/>
                <a:gd name="connsiteX5" fmla="*/ 606898 w 1778481"/>
                <a:gd name="connsiteY5" fmla="*/ 1035017 h 1990660"/>
                <a:gd name="connsiteX6" fmla="*/ 605797 w 1778481"/>
                <a:gd name="connsiteY6" fmla="*/ 1033916 h 1990660"/>
                <a:gd name="connsiteX7" fmla="*/ 1372789 w 1778481"/>
                <a:gd name="connsiteY7" fmla="*/ 266923 h 1990660"/>
                <a:gd name="connsiteX8" fmla="*/ 1372789 w 1778481"/>
                <a:gd name="connsiteY8" fmla="*/ 0 h 1990660"/>
                <a:gd name="connsiteX9" fmla="*/ 1723200 w 1778481"/>
                <a:gd name="connsiteY9" fmla="*/ 350412 h 1990660"/>
                <a:gd name="connsiteX10" fmla="*/ 1723200 w 1778481"/>
                <a:gd name="connsiteY10" fmla="*/ 617335 h 1990660"/>
                <a:gd name="connsiteX0" fmla="*/ 1723200 w 1778481"/>
                <a:gd name="connsiteY0" fmla="*/ 617335 h 1990660"/>
                <a:gd name="connsiteX1" fmla="*/ 956208 w 1778481"/>
                <a:gd name="connsiteY1" fmla="*/ 1384327 h 1990660"/>
                <a:gd name="connsiteX2" fmla="*/ 955643 w 1778481"/>
                <a:gd name="connsiteY2" fmla="*/ 1383762 h 1990660"/>
                <a:gd name="connsiteX3" fmla="*/ 348745 w 1778481"/>
                <a:gd name="connsiteY3" fmla="*/ 1990660 h 1990660"/>
                <a:gd name="connsiteX4" fmla="*/ 0 w 1778481"/>
                <a:gd name="connsiteY4" fmla="*/ 1641915 h 1990660"/>
                <a:gd name="connsiteX5" fmla="*/ 606898 w 1778481"/>
                <a:gd name="connsiteY5" fmla="*/ 1035017 h 1990660"/>
                <a:gd name="connsiteX6" fmla="*/ 1372789 w 1778481"/>
                <a:gd name="connsiteY6" fmla="*/ 266923 h 1990660"/>
                <a:gd name="connsiteX7" fmla="*/ 1372789 w 1778481"/>
                <a:gd name="connsiteY7" fmla="*/ 0 h 1990660"/>
                <a:gd name="connsiteX8" fmla="*/ 1723200 w 1778481"/>
                <a:gd name="connsiteY8" fmla="*/ 350412 h 1990660"/>
                <a:gd name="connsiteX9" fmla="*/ 1723200 w 1778481"/>
                <a:gd name="connsiteY9" fmla="*/ 617335 h 1990660"/>
                <a:gd name="connsiteX0" fmla="*/ 1723200 w 1778481"/>
                <a:gd name="connsiteY0" fmla="*/ 617335 h 1990660"/>
                <a:gd name="connsiteX1" fmla="*/ 956208 w 1778481"/>
                <a:gd name="connsiteY1" fmla="*/ 1384327 h 1990660"/>
                <a:gd name="connsiteX2" fmla="*/ 955643 w 1778481"/>
                <a:gd name="connsiteY2" fmla="*/ 1383762 h 1990660"/>
                <a:gd name="connsiteX3" fmla="*/ 348745 w 1778481"/>
                <a:gd name="connsiteY3" fmla="*/ 1990660 h 1990660"/>
                <a:gd name="connsiteX4" fmla="*/ 0 w 1778481"/>
                <a:gd name="connsiteY4" fmla="*/ 1641915 h 1990660"/>
                <a:gd name="connsiteX5" fmla="*/ 1372789 w 1778481"/>
                <a:gd name="connsiteY5" fmla="*/ 266923 h 1990660"/>
                <a:gd name="connsiteX6" fmla="*/ 1372789 w 1778481"/>
                <a:gd name="connsiteY6" fmla="*/ 0 h 1990660"/>
                <a:gd name="connsiteX7" fmla="*/ 1723200 w 1778481"/>
                <a:gd name="connsiteY7" fmla="*/ 350412 h 1990660"/>
                <a:gd name="connsiteX8" fmla="*/ 1723200 w 1778481"/>
                <a:gd name="connsiteY8" fmla="*/ 617335 h 1990660"/>
                <a:gd name="connsiteX0" fmla="*/ 1723200 w 1778481"/>
                <a:gd name="connsiteY0" fmla="*/ 617335 h 1990660"/>
                <a:gd name="connsiteX1" fmla="*/ 956208 w 1778481"/>
                <a:gd name="connsiteY1" fmla="*/ 1384327 h 1990660"/>
                <a:gd name="connsiteX2" fmla="*/ 348745 w 1778481"/>
                <a:gd name="connsiteY2" fmla="*/ 1990660 h 1990660"/>
                <a:gd name="connsiteX3" fmla="*/ 0 w 1778481"/>
                <a:gd name="connsiteY3" fmla="*/ 1641915 h 1990660"/>
                <a:gd name="connsiteX4" fmla="*/ 1372789 w 1778481"/>
                <a:gd name="connsiteY4" fmla="*/ 266923 h 1990660"/>
                <a:gd name="connsiteX5" fmla="*/ 1372789 w 1778481"/>
                <a:gd name="connsiteY5" fmla="*/ 0 h 1990660"/>
                <a:gd name="connsiteX6" fmla="*/ 1723200 w 1778481"/>
                <a:gd name="connsiteY6" fmla="*/ 350412 h 1990660"/>
                <a:gd name="connsiteX7" fmla="*/ 1723200 w 1778481"/>
                <a:gd name="connsiteY7" fmla="*/ 617335 h 1990660"/>
                <a:gd name="connsiteX0" fmla="*/ 1723200 w 1778481"/>
                <a:gd name="connsiteY0" fmla="*/ 617335 h 1990660"/>
                <a:gd name="connsiteX1" fmla="*/ 348745 w 1778481"/>
                <a:gd name="connsiteY1" fmla="*/ 1990660 h 1990660"/>
                <a:gd name="connsiteX2" fmla="*/ 0 w 1778481"/>
                <a:gd name="connsiteY2" fmla="*/ 1641915 h 1990660"/>
                <a:gd name="connsiteX3" fmla="*/ 1372789 w 1778481"/>
                <a:gd name="connsiteY3" fmla="*/ 266923 h 1990660"/>
                <a:gd name="connsiteX4" fmla="*/ 1372789 w 1778481"/>
                <a:gd name="connsiteY4" fmla="*/ 0 h 1990660"/>
                <a:gd name="connsiteX5" fmla="*/ 1723200 w 1778481"/>
                <a:gd name="connsiteY5" fmla="*/ 350412 h 1990660"/>
                <a:gd name="connsiteX6" fmla="*/ 1723200 w 1778481"/>
                <a:gd name="connsiteY6" fmla="*/ 617335 h 1990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8481" h="1990660">
                  <a:moveTo>
                    <a:pt x="1723200" y="617335"/>
                  </a:moveTo>
                  <a:lnTo>
                    <a:pt x="348745" y="1990660"/>
                  </a:lnTo>
                  <a:lnTo>
                    <a:pt x="0" y="1641915"/>
                  </a:lnTo>
                  <a:lnTo>
                    <a:pt x="1372789" y="266923"/>
                  </a:lnTo>
                  <a:cubicBezTo>
                    <a:pt x="1446498" y="193214"/>
                    <a:pt x="1446497" y="73708"/>
                    <a:pt x="1372789" y="0"/>
                  </a:cubicBezTo>
                  <a:lnTo>
                    <a:pt x="1723200" y="350412"/>
                  </a:lnTo>
                  <a:cubicBezTo>
                    <a:pt x="1796908" y="424121"/>
                    <a:pt x="1796908" y="543626"/>
                    <a:pt x="1723200" y="61733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2531" dirty="0"/>
            </a:p>
          </p:txBody>
        </p:sp>
      </p:grpSp>
      <p:sp>
        <p:nvSpPr>
          <p:cNvPr id="39" name="Rounded Rectangle 1">
            <a:extLst>
              <a:ext uri="{FF2B5EF4-FFF2-40B4-BE49-F238E27FC236}">
                <a16:creationId xmlns:a16="http://schemas.microsoft.com/office/drawing/2014/main" id="{86C16ED9-0B83-49CC-8CFC-5D8ED5D601F0}"/>
              </a:ext>
            </a:extLst>
          </p:cNvPr>
          <p:cNvSpPr/>
          <p:nvPr/>
        </p:nvSpPr>
        <p:spPr>
          <a:xfrm>
            <a:off x="3559631" y="4034698"/>
            <a:ext cx="291262" cy="344876"/>
          </a:xfrm>
          <a:custGeom>
            <a:avLst/>
            <a:gdLst/>
            <a:ahLst/>
            <a:cxnLst/>
            <a:rect l="l" t="t" r="r" b="b"/>
            <a:pathLst>
              <a:path w="3330520" h="3943576">
                <a:moveTo>
                  <a:pt x="91343" y="3355066"/>
                </a:moveTo>
                <a:lnTo>
                  <a:pt x="476428" y="3355066"/>
                </a:lnTo>
                <a:cubicBezTo>
                  <a:pt x="526871" y="3355066"/>
                  <a:pt x="567771" y="3405814"/>
                  <a:pt x="567771" y="3468422"/>
                </a:cubicBezTo>
                <a:cubicBezTo>
                  <a:pt x="567771" y="3531030"/>
                  <a:pt x="526871" y="3581777"/>
                  <a:pt x="476428" y="3581777"/>
                </a:cubicBezTo>
                <a:lnTo>
                  <a:pt x="91343" y="3581777"/>
                </a:lnTo>
                <a:cubicBezTo>
                  <a:pt x="40900" y="3581777"/>
                  <a:pt x="0" y="3531030"/>
                  <a:pt x="0" y="3468422"/>
                </a:cubicBezTo>
                <a:cubicBezTo>
                  <a:pt x="0" y="3405814"/>
                  <a:pt x="40900" y="3355066"/>
                  <a:pt x="91343" y="3355066"/>
                </a:cubicBezTo>
                <a:close/>
                <a:moveTo>
                  <a:pt x="91343" y="2927098"/>
                </a:moveTo>
                <a:lnTo>
                  <a:pt x="476428" y="2927098"/>
                </a:lnTo>
                <a:cubicBezTo>
                  <a:pt x="526871" y="2927098"/>
                  <a:pt x="567771" y="2977846"/>
                  <a:pt x="567771" y="3040454"/>
                </a:cubicBezTo>
                <a:cubicBezTo>
                  <a:pt x="567771" y="3103062"/>
                  <a:pt x="526871" y="3153809"/>
                  <a:pt x="476428" y="3153809"/>
                </a:cubicBezTo>
                <a:lnTo>
                  <a:pt x="91343" y="3153809"/>
                </a:lnTo>
                <a:cubicBezTo>
                  <a:pt x="40900" y="3153809"/>
                  <a:pt x="0" y="3103062"/>
                  <a:pt x="0" y="3040454"/>
                </a:cubicBezTo>
                <a:cubicBezTo>
                  <a:pt x="0" y="2977846"/>
                  <a:pt x="40900" y="2927098"/>
                  <a:pt x="91343" y="2927098"/>
                </a:cubicBezTo>
                <a:close/>
                <a:moveTo>
                  <a:pt x="91343" y="2499128"/>
                </a:moveTo>
                <a:lnTo>
                  <a:pt x="476428" y="2499128"/>
                </a:lnTo>
                <a:cubicBezTo>
                  <a:pt x="526871" y="2499128"/>
                  <a:pt x="567771" y="2549876"/>
                  <a:pt x="567771" y="2612484"/>
                </a:cubicBezTo>
                <a:cubicBezTo>
                  <a:pt x="567771" y="2675092"/>
                  <a:pt x="526871" y="2725839"/>
                  <a:pt x="476428" y="2725839"/>
                </a:cubicBezTo>
                <a:lnTo>
                  <a:pt x="91343" y="2725839"/>
                </a:lnTo>
                <a:cubicBezTo>
                  <a:pt x="40900" y="2725839"/>
                  <a:pt x="0" y="2675092"/>
                  <a:pt x="0" y="2612484"/>
                </a:cubicBezTo>
                <a:cubicBezTo>
                  <a:pt x="0" y="2549876"/>
                  <a:pt x="40900" y="2499128"/>
                  <a:pt x="91343" y="2499128"/>
                </a:cubicBezTo>
                <a:close/>
                <a:moveTo>
                  <a:pt x="91343" y="2071158"/>
                </a:moveTo>
                <a:lnTo>
                  <a:pt x="476428" y="2071158"/>
                </a:lnTo>
                <a:cubicBezTo>
                  <a:pt x="526871" y="2071158"/>
                  <a:pt x="567771" y="2121906"/>
                  <a:pt x="567771" y="2184514"/>
                </a:cubicBezTo>
                <a:cubicBezTo>
                  <a:pt x="567771" y="2247122"/>
                  <a:pt x="526871" y="2297869"/>
                  <a:pt x="476428" y="2297869"/>
                </a:cubicBezTo>
                <a:lnTo>
                  <a:pt x="91343" y="2297869"/>
                </a:lnTo>
                <a:cubicBezTo>
                  <a:pt x="40900" y="2297869"/>
                  <a:pt x="0" y="2247122"/>
                  <a:pt x="0" y="2184514"/>
                </a:cubicBezTo>
                <a:cubicBezTo>
                  <a:pt x="0" y="2121906"/>
                  <a:pt x="40900" y="2071158"/>
                  <a:pt x="91343" y="2071158"/>
                </a:cubicBezTo>
                <a:close/>
                <a:moveTo>
                  <a:pt x="2956837" y="1826561"/>
                </a:moveTo>
                <a:cubicBezTo>
                  <a:pt x="3052271" y="1826561"/>
                  <a:pt x="3129635" y="1903925"/>
                  <a:pt x="3129635" y="1999359"/>
                </a:cubicBezTo>
                <a:cubicBezTo>
                  <a:pt x="3129635" y="2094793"/>
                  <a:pt x="3052271" y="2172157"/>
                  <a:pt x="2956837" y="2172157"/>
                </a:cubicBezTo>
                <a:cubicBezTo>
                  <a:pt x="2861403" y="2172157"/>
                  <a:pt x="2784039" y="2094793"/>
                  <a:pt x="2784039" y="1999359"/>
                </a:cubicBezTo>
                <a:cubicBezTo>
                  <a:pt x="2784039" y="1903925"/>
                  <a:pt x="2861403" y="1826561"/>
                  <a:pt x="2956837" y="1826561"/>
                </a:cubicBezTo>
                <a:close/>
                <a:moveTo>
                  <a:pt x="2740566" y="1654736"/>
                </a:moveTo>
                <a:cubicBezTo>
                  <a:pt x="2653631" y="1654736"/>
                  <a:pt x="2583156" y="1725211"/>
                  <a:pt x="2583156" y="1812146"/>
                </a:cubicBezTo>
                <a:lnTo>
                  <a:pt x="2583156" y="2186573"/>
                </a:lnTo>
                <a:cubicBezTo>
                  <a:pt x="2583156" y="2273508"/>
                  <a:pt x="2653631" y="2343983"/>
                  <a:pt x="2740566" y="2343983"/>
                </a:cubicBezTo>
                <a:lnTo>
                  <a:pt x="3330519" y="2343983"/>
                </a:lnTo>
                <a:lnTo>
                  <a:pt x="3330519" y="1654736"/>
                </a:lnTo>
                <a:close/>
                <a:moveTo>
                  <a:pt x="91343" y="1643188"/>
                </a:moveTo>
                <a:lnTo>
                  <a:pt x="476428" y="1643188"/>
                </a:lnTo>
                <a:cubicBezTo>
                  <a:pt x="526871" y="1643188"/>
                  <a:pt x="567771" y="1693936"/>
                  <a:pt x="567771" y="1756544"/>
                </a:cubicBezTo>
                <a:cubicBezTo>
                  <a:pt x="567771" y="1819152"/>
                  <a:pt x="526871" y="1869899"/>
                  <a:pt x="476428" y="1869899"/>
                </a:cubicBezTo>
                <a:lnTo>
                  <a:pt x="91343" y="1869899"/>
                </a:lnTo>
                <a:cubicBezTo>
                  <a:pt x="40900" y="1869899"/>
                  <a:pt x="0" y="1819152"/>
                  <a:pt x="0" y="1756544"/>
                </a:cubicBezTo>
                <a:cubicBezTo>
                  <a:pt x="0" y="1693936"/>
                  <a:pt x="40900" y="1643188"/>
                  <a:pt x="91343" y="1643188"/>
                </a:cubicBezTo>
                <a:close/>
                <a:moveTo>
                  <a:pt x="91343" y="1215218"/>
                </a:moveTo>
                <a:lnTo>
                  <a:pt x="476428" y="1215218"/>
                </a:lnTo>
                <a:cubicBezTo>
                  <a:pt x="526871" y="1215218"/>
                  <a:pt x="567771" y="1265966"/>
                  <a:pt x="567771" y="1328574"/>
                </a:cubicBezTo>
                <a:cubicBezTo>
                  <a:pt x="567771" y="1391182"/>
                  <a:pt x="526871" y="1441929"/>
                  <a:pt x="476428" y="1441929"/>
                </a:cubicBezTo>
                <a:lnTo>
                  <a:pt x="91343" y="1441929"/>
                </a:lnTo>
                <a:cubicBezTo>
                  <a:pt x="40900" y="1441929"/>
                  <a:pt x="0" y="1391182"/>
                  <a:pt x="0" y="1328574"/>
                </a:cubicBezTo>
                <a:cubicBezTo>
                  <a:pt x="0" y="1265966"/>
                  <a:pt x="40900" y="1215218"/>
                  <a:pt x="91343" y="1215218"/>
                </a:cubicBezTo>
                <a:close/>
                <a:moveTo>
                  <a:pt x="91343" y="787248"/>
                </a:moveTo>
                <a:lnTo>
                  <a:pt x="476428" y="787248"/>
                </a:lnTo>
                <a:cubicBezTo>
                  <a:pt x="526871" y="787248"/>
                  <a:pt x="567771" y="837996"/>
                  <a:pt x="567771" y="900604"/>
                </a:cubicBezTo>
                <a:cubicBezTo>
                  <a:pt x="567771" y="963212"/>
                  <a:pt x="526871" y="1013959"/>
                  <a:pt x="476428" y="1013959"/>
                </a:cubicBezTo>
                <a:lnTo>
                  <a:pt x="91343" y="1013959"/>
                </a:lnTo>
                <a:cubicBezTo>
                  <a:pt x="40900" y="1013959"/>
                  <a:pt x="0" y="963212"/>
                  <a:pt x="0" y="900604"/>
                </a:cubicBezTo>
                <a:cubicBezTo>
                  <a:pt x="0" y="837996"/>
                  <a:pt x="40900" y="787248"/>
                  <a:pt x="91343" y="787248"/>
                </a:cubicBezTo>
                <a:close/>
                <a:moveTo>
                  <a:pt x="91343" y="359278"/>
                </a:moveTo>
                <a:lnTo>
                  <a:pt x="476428" y="359278"/>
                </a:lnTo>
                <a:cubicBezTo>
                  <a:pt x="526871" y="359278"/>
                  <a:pt x="567771" y="410026"/>
                  <a:pt x="567771" y="472634"/>
                </a:cubicBezTo>
                <a:cubicBezTo>
                  <a:pt x="567771" y="535241"/>
                  <a:pt x="526871" y="585989"/>
                  <a:pt x="476428" y="585989"/>
                </a:cubicBezTo>
                <a:lnTo>
                  <a:pt x="91343" y="585989"/>
                </a:lnTo>
                <a:cubicBezTo>
                  <a:pt x="40900" y="585989"/>
                  <a:pt x="0" y="535241"/>
                  <a:pt x="0" y="472634"/>
                </a:cubicBezTo>
                <a:cubicBezTo>
                  <a:pt x="0" y="410026"/>
                  <a:pt x="40900" y="359278"/>
                  <a:pt x="91343" y="359278"/>
                </a:cubicBezTo>
                <a:close/>
                <a:moveTo>
                  <a:pt x="750244" y="0"/>
                </a:moveTo>
                <a:lnTo>
                  <a:pt x="2814452" y="0"/>
                </a:lnTo>
                <a:cubicBezTo>
                  <a:pt x="3099468" y="0"/>
                  <a:pt x="3330520" y="231052"/>
                  <a:pt x="3330520" y="516068"/>
                </a:cubicBezTo>
                <a:lnTo>
                  <a:pt x="3330520" y="3427508"/>
                </a:lnTo>
                <a:cubicBezTo>
                  <a:pt x="3330520" y="3712524"/>
                  <a:pt x="3099468" y="3943576"/>
                  <a:pt x="2814452" y="3943576"/>
                </a:cubicBezTo>
                <a:lnTo>
                  <a:pt x="750244" y="3943576"/>
                </a:lnTo>
                <a:cubicBezTo>
                  <a:pt x="577386" y="3943576"/>
                  <a:pt x="424378" y="3858590"/>
                  <a:pt x="331698" y="3727422"/>
                </a:cubicBezTo>
                <a:lnTo>
                  <a:pt x="579614" y="3727422"/>
                </a:lnTo>
                <a:cubicBezTo>
                  <a:pt x="660851" y="3727422"/>
                  <a:pt x="726722" y="3628530"/>
                  <a:pt x="726722" y="3506525"/>
                </a:cubicBezTo>
                <a:cubicBezTo>
                  <a:pt x="726722" y="3399298"/>
                  <a:pt x="675843" y="3309924"/>
                  <a:pt x="608330" y="3289974"/>
                </a:cubicBezTo>
                <a:cubicBezTo>
                  <a:pt x="675843" y="3270025"/>
                  <a:pt x="726722" y="3180650"/>
                  <a:pt x="726722" y="3073424"/>
                </a:cubicBezTo>
                <a:cubicBezTo>
                  <a:pt x="726722" y="2966194"/>
                  <a:pt x="675840" y="2876817"/>
                  <a:pt x="608324" y="2856872"/>
                </a:cubicBezTo>
                <a:cubicBezTo>
                  <a:pt x="675840" y="2836927"/>
                  <a:pt x="726722" y="2747551"/>
                  <a:pt x="726722" y="2640321"/>
                </a:cubicBezTo>
                <a:cubicBezTo>
                  <a:pt x="726722" y="2533091"/>
                  <a:pt x="675839" y="2443714"/>
                  <a:pt x="608323" y="2423769"/>
                </a:cubicBezTo>
                <a:cubicBezTo>
                  <a:pt x="675839" y="2403824"/>
                  <a:pt x="726722" y="2314448"/>
                  <a:pt x="726722" y="2207218"/>
                </a:cubicBezTo>
                <a:cubicBezTo>
                  <a:pt x="726722" y="2099988"/>
                  <a:pt x="675840" y="2010611"/>
                  <a:pt x="608324" y="1990666"/>
                </a:cubicBezTo>
                <a:cubicBezTo>
                  <a:pt x="675840" y="1970721"/>
                  <a:pt x="726722" y="1881345"/>
                  <a:pt x="726722" y="1774115"/>
                </a:cubicBezTo>
                <a:cubicBezTo>
                  <a:pt x="726722" y="1666885"/>
                  <a:pt x="675840" y="1577508"/>
                  <a:pt x="608323" y="1557563"/>
                </a:cubicBezTo>
                <a:cubicBezTo>
                  <a:pt x="675840" y="1537618"/>
                  <a:pt x="726722" y="1448242"/>
                  <a:pt x="726722" y="1341012"/>
                </a:cubicBezTo>
                <a:cubicBezTo>
                  <a:pt x="726722" y="1233782"/>
                  <a:pt x="675840" y="1144405"/>
                  <a:pt x="608324" y="1124460"/>
                </a:cubicBezTo>
                <a:cubicBezTo>
                  <a:pt x="675840" y="1104515"/>
                  <a:pt x="726722" y="1015139"/>
                  <a:pt x="726722" y="907909"/>
                </a:cubicBezTo>
                <a:cubicBezTo>
                  <a:pt x="726722" y="800679"/>
                  <a:pt x="675840" y="711302"/>
                  <a:pt x="608324" y="691357"/>
                </a:cubicBezTo>
                <a:cubicBezTo>
                  <a:pt x="675840" y="671412"/>
                  <a:pt x="726722" y="582035"/>
                  <a:pt x="726722" y="474806"/>
                </a:cubicBezTo>
                <a:cubicBezTo>
                  <a:pt x="726722" y="352801"/>
                  <a:pt x="660851" y="253908"/>
                  <a:pt x="579614" y="253908"/>
                </a:cubicBezTo>
                <a:lnTo>
                  <a:pt x="307995" y="253908"/>
                </a:lnTo>
                <a:cubicBezTo>
                  <a:pt x="396188" y="101469"/>
                  <a:pt x="561367" y="0"/>
                  <a:pt x="75024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531"/>
          </a:p>
        </p:txBody>
      </p:sp>
      <p:grpSp>
        <p:nvGrpSpPr>
          <p:cNvPr id="40" name="그룹 15">
            <a:extLst>
              <a:ext uri="{FF2B5EF4-FFF2-40B4-BE49-F238E27FC236}">
                <a16:creationId xmlns:a16="http://schemas.microsoft.com/office/drawing/2014/main" id="{350873A6-7C22-46AF-82BF-67F7D3AB9747}"/>
              </a:ext>
            </a:extLst>
          </p:cNvPr>
          <p:cNvGrpSpPr/>
          <p:nvPr/>
        </p:nvGrpSpPr>
        <p:grpSpPr>
          <a:xfrm>
            <a:off x="1226183" y="4380816"/>
            <a:ext cx="1909786" cy="1891126"/>
            <a:chOff x="909220" y="4263653"/>
            <a:chExt cx="2037824" cy="1777201"/>
          </a:xfrm>
        </p:grpSpPr>
        <p:sp>
          <p:nvSpPr>
            <p:cNvPr id="41" name="Rounded Rectangle 14">
              <a:extLst>
                <a:ext uri="{FF2B5EF4-FFF2-40B4-BE49-F238E27FC236}">
                  <a16:creationId xmlns:a16="http://schemas.microsoft.com/office/drawing/2014/main" id="{8F2EDF12-1C3B-41B3-B7D1-A7FEC1FCB6AA}"/>
                </a:ext>
              </a:extLst>
            </p:cNvPr>
            <p:cNvSpPr/>
            <p:nvPr/>
          </p:nvSpPr>
          <p:spPr>
            <a:xfrm>
              <a:off x="909220" y="5324322"/>
              <a:ext cx="154286" cy="316137"/>
            </a:xfrm>
            <a:custGeom>
              <a:avLst/>
              <a:gdLst/>
              <a:ahLst/>
              <a:cxnLst/>
              <a:rect l="l" t="t" r="r" b="b"/>
              <a:pathLst>
                <a:path w="142312" h="291601">
                  <a:moveTo>
                    <a:pt x="142312" y="0"/>
                  </a:moveTo>
                  <a:lnTo>
                    <a:pt x="142312" y="291601"/>
                  </a:lnTo>
                  <a:cubicBezTo>
                    <a:pt x="63311" y="290095"/>
                    <a:pt x="0" y="225341"/>
                    <a:pt x="0" y="145800"/>
                  </a:cubicBezTo>
                  <a:cubicBezTo>
                    <a:pt x="0" y="66260"/>
                    <a:pt x="63311" y="1506"/>
                    <a:pt x="142312" y="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1"/>
            </a:p>
          </p:txBody>
        </p:sp>
        <p:sp>
          <p:nvSpPr>
            <p:cNvPr id="42" name="자유형: 도형 102">
              <a:extLst>
                <a:ext uri="{FF2B5EF4-FFF2-40B4-BE49-F238E27FC236}">
                  <a16:creationId xmlns:a16="http://schemas.microsoft.com/office/drawing/2014/main" id="{06A78B16-405F-46E0-9CEC-D4664D37C890}"/>
                </a:ext>
              </a:extLst>
            </p:cNvPr>
            <p:cNvSpPr/>
            <p:nvPr/>
          </p:nvSpPr>
          <p:spPr>
            <a:xfrm rot="13500000">
              <a:off x="1062473" y="4156284"/>
              <a:ext cx="1777201" cy="1991940"/>
            </a:xfrm>
            <a:custGeom>
              <a:avLst/>
              <a:gdLst>
                <a:gd name="connsiteX0" fmla="*/ 1081376 w 1777201"/>
                <a:gd name="connsiteY0" fmla="*/ 1259309 h 1991940"/>
                <a:gd name="connsiteX1" fmla="*/ 348745 w 1777201"/>
                <a:gd name="connsiteY1" fmla="*/ 1991940 h 1991940"/>
                <a:gd name="connsiteX2" fmla="*/ 0 w 1777201"/>
                <a:gd name="connsiteY2" fmla="*/ 1643195 h 1991940"/>
                <a:gd name="connsiteX3" fmla="*/ 606897 w 1777201"/>
                <a:gd name="connsiteY3" fmla="*/ 1036298 h 1991940"/>
                <a:gd name="connsiteX4" fmla="*/ 604516 w 1777201"/>
                <a:gd name="connsiteY4" fmla="*/ 1033916 h 1991940"/>
                <a:gd name="connsiteX5" fmla="*/ 1371509 w 1777201"/>
                <a:gd name="connsiteY5" fmla="*/ 266923 h 1991940"/>
                <a:gd name="connsiteX6" fmla="*/ 1371509 w 1777201"/>
                <a:gd name="connsiteY6" fmla="*/ 0 h 1991940"/>
                <a:gd name="connsiteX7" fmla="*/ 1721920 w 1777201"/>
                <a:gd name="connsiteY7" fmla="*/ 350412 h 1991940"/>
                <a:gd name="connsiteX8" fmla="*/ 1721920 w 1777201"/>
                <a:gd name="connsiteY8" fmla="*/ 617335 h 1991940"/>
                <a:gd name="connsiteX9" fmla="*/ 1080662 w 1777201"/>
                <a:gd name="connsiteY9" fmla="*/ 1258594 h 1991940"/>
                <a:gd name="connsiteX0" fmla="*/ 1081376 w 1777201"/>
                <a:gd name="connsiteY0" fmla="*/ 1259309 h 1991940"/>
                <a:gd name="connsiteX1" fmla="*/ 348745 w 1777201"/>
                <a:gd name="connsiteY1" fmla="*/ 1991940 h 1991940"/>
                <a:gd name="connsiteX2" fmla="*/ 0 w 1777201"/>
                <a:gd name="connsiteY2" fmla="*/ 1643195 h 1991940"/>
                <a:gd name="connsiteX3" fmla="*/ 606897 w 1777201"/>
                <a:gd name="connsiteY3" fmla="*/ 1036298 h 1991940"/>
                <a:gd name="connsiteX4" fmla="*/ 1371509 w 1777201"/>
                <a:gd name="connsiteY4" fmla="*/ 266923 h 1991940"/>
                <a:gd name="connsiteX5" fmla="*/ 1371509 w 1777201"/>
                <a:gd name="connsiteY5" fmla="*/ 0 h 1991940"/>
                <a:gd name="connsiteX6" fmla="*/ 1721920 w 1777201"/>
                <a:gd name="connsiteY6" fmla="*/ 350412 h 1991940"/>
                <a:gd name="connsiteX7" fmla="*/ 1721920 w 1777201"/>
                <a:gd name="connsiteY7" fmla="*/ 617335 h 1991940"/>
                <a:gd name="connsiteX8" fmla="*/ 1080662 w 1777201"/>
                <a:gd name="connsiteY8" fmla="*/ 1258594 h 1991940"/>
                <a:gd name="connsiteX9" fmla="*/ 1081376 w 1777201"/>
                <a:gd name="connsiteY9" fmla="*/ 1259309 h 1991940"/>
                <a:gd name="connsiteX0" fmla="*/ 1081376 w 1777201"/>
                <a:gd name="connsiteY0" fmla="*/ 1259309 h 1991940"/>
                <a:gd name="connsiteX1" fmla="*/ 348745 w 1777201"/>
                <a:gd name="connsiteY1" fmla="*/ 1991940 h 1991940"/>
                <a:gd name="connsiteX2" fmla="*/ 0 w 1777201"/>
                <a:gd name="connsiteY2" fmla="*/ 1643195 h 1991940"/>
                <a:gd name="connsiteX3" fmla="*/ 1371509 w 1777201"/>
                <a:gd name="connsiteY3" fmla="*/ 266923 h 1991940"/>
                <a:gd name="connsiteX4" fmla="*/ 1371509 w 1777201"/>
                <a:gd name="connsiteY4" fmla="*/ 0 h 1991940"/>
                <a:gd name="connsiteX5" fmla="*/ 1721920 w 1777201"/>
                <a:gd name="connsiteY5" fmla="*/ 350412 h 1991940"/>
                <a:gd name="connsiteX6" fmla="*/ 1721920 w 1777201"/>
                <a:gd name="connsiteY6" fmla="*/ 617335 h 1991940"/>
                <a:gd name="connsiteX7" fmla="*/ 1080662 w 1777201"/>
                <a:gd name="connsiteY7" fmla="*/ 1258594 h 1991940"/>
                <a:gd name="connsiteX8" fmla="*/ 1081376 w 1777201"/>
                <a:gd name="connsiteY8" fmla="*/ 1259309 h 1991940"/>
                <a:gd name="connsiteX0" fmla="*/ 1080662 w 1777201"/>
                <a:gd name="connsiteY0" fmla="*/ 1258594 h 1991940"/>
                <a:gd name="connsiteX1" fmla="*/ 348745 w 1777201"/>
                <a:gd name="connsiteY1" fmla="*/ 1991940 h 1991940"/>
                <a:gd name="connsiteX2" fmla="*/ 0 w 1777201"/>
                <a:gd name="connsiteY2" fmla="*/ 1643195 h 1991940"/>
                <a:gd name="connsiteX3" fmla="*/ 1371509 w 1777201"/>
                <a:gd name="connsiteY3" fmla="*/ 266923 h 1991940"/>
                <a:gd name="connsiteX4" fmla="*/ 1371509 w 1777201"/>
                <a:gd name="connsiteY4" fmla="*/ 0 h 1991940"/>
                <a:gd name="connsiteX5" fmla="*/ 1721920 w 1777201"/>
                <a:gd name="connsiteY5" fmla="*/ 350412 h 1991940"/>
                <a:gd name="connsiteX6" fmla="*/ 1721920 w 1777201"/>
                <a:gd name="connsiteY6" fmla="*/ 617335 h 1991940"/>
                <a:gd name="connsiteX7" fmla="*/ 1080662 w 1777201"/>
                <a:gd name="connsiteY7" fmla="*/ 1258594 h 1991940"/>
                <a:gd name="connsiteX0" fmla="*/ 1721920 w 1777201"/>
                <a:gd name="connsiteY0" fmla="*/ 617335 h 1991940"/>
                <a:gd name="connsiteX1" fmla="*/ 348745 w 1777201"/>
                <a:gd name="connsiteY1" fmla="*/ 1991940 h 1991940"/>
                <a:gd name="connsiteX2" fmla="*/ 0 w 1777201"/>
                <a:gd name="connsiteY2" fmla="*/ 1643195 h 1991940"/>
                <a:gd name="connsiteX3" fmla="*/ 1371509 w 1777201"/>
                <a:gd name="connsiteY3" fmla="*/ 266923 h 1991940"/>
                <a:gd name="connsiteX4" fmla="*/ 1371509 w 1777201"/>
                <a:gd name="connsiteY4" fmla="*/ 0 h 1991940"/>
                <a:gd name="connsiteX5" fmla="*/ 1721920 w 1777201"/>
                <a:gd name="connsiteY5" fmla="*/ 350412 h 1991940"/>
                <a:gd name="connsiteX6" fmla="*/ 1721920 w 1777201"/>
                <a:gd name="connsiteY6" fmla="*/ 617335 h 1991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7201" h="1991940">
                  <a:moveTo>
                    <a:pt x="1721920" y="617335"/>
                  </a:moveTo>
                  <a:lnTo>
                    <a:pt x="348745" y="1991940"/>
                  </a:lnTo>
                  <a:lnTo>
                    <a:pt x="0" y="1643195"/>
                  </a:lnTo>
                  <a:lnTo>
                    <a:pt x="1371509" y="266923"/>
                  </a:lnTo>
                  <a:cubicBezTo>
                    <a:pt x="1445218" y="193214"/>
                    <a:pt x="1445217" y="73709"/>
                    <a:pt x="1371509" y="0"/>
                  </a:cubicBezTo>
                  <a:lnTo>
                    <a:pt x="1721920" y="350412"/>
                  </a:lnTo>
                  <a:cubicBezTo>
                    <a:pt x="1795629" y="424121"/>
                    <a:pt x="1795628" y="543626"/>
                    <a:pt x="1721920" y="6173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2531" dirty="0"/>
            </a:p>
          </p:txBody>
        </p:sp>
      </p:grpSp>
      <p:sp>
        <p:nvSpPr>
          <p:cNvPr id="44" name="Trapezoid 10">
            <a:extLst>
              <a:ext uri="{FF2B5EF4-FFF2-40B4-BE49-F238E27FC236}">
                <a16:creationId xmlns:a16="http://schemas.microsoft.com/office/drawing/2014/main" id="{FBC5966D-0EA0-4236-9B91-E3BE4D9F4A17}"/>
              </a:ext>
            </a:extLst>
          </p:cNvPr>
          <p:cNvSpPr/>
          <p:nvPr/>
        </p:nvSpPr>
        <p:spPr>
          <a:xfrm>
            <a:off x="3524752" y="4972294"/>
            <a:ext cx="361027" cy="360605"/>
          </a:xfrm>
          <a:custGeom>
            <a:avLst/>
            <a:gdLst/>
            <a:ahLst/>
            <a:cxnLst/>
            <a:rect l="l" t="t" r="r" b="b"/>
            <a:pathLst>
              <a:path w="3910377" h="3905794">
                <a:moveTo>
                  <a:pt x="1" y="3797782"/>
                </a:moveTo>
                <a:lnTo>
                  <a:pt x="3910377" y="3797782"/>
                </a:lnTo>
                <a:lnTo>
                  <a:pt x="3910377" y="3905794"/>
                </a:lnTo>
                <a:lnTo>
                  <a:pt x="1" y="3905794"/>
                </a:lnTo>
                <a:close/>
                <a:moveTo>
                  <a:pt x="1757257" y="3353296"/>
                </a:moveTo>
                <a:cubicBezTo>
                  <a:pt x="1690135" y="3353296"/>
                  <a:pt x="1635721" y="3407710"/>
                  <a:pt x="1635721" y="3474832"/>
                </a:cubicBezTo>
                <a:cubicBezTo>
                  <a:pt x="1635721" y="3541954"/>
                  <a:pt x="1690135" y="3596368"/>
                  <a:pt x="1757257" y="3596368"/>
                </a:cubicBezTo>
                <a:lnTo>
                  <a:pt x="2187409" y="3596368"/>
                </a:lnTo>
                <a:cubicBezTo>
                  <a:pt x="2254531" y="3596368"/>
                  <a:pt x="2308945" y="3541954"/>
                  <a:pt x="2308945" y="3474832"/>
                </a:cubicBezTo>
                <a:cubicBezTo>
                  <a:pt x="2308945" y="3407710"/>
                  <a:pt x="2254531" y="3353296"/>
                  <a:pt x="2187409" y="3353296"/>
                </a:cubicBezTo>
                <a:close/>
                <a:moveTo>
                  <a:pt x="492288" y="2449553"/>
                </a:moveTo>
                <a:lnTo>
                  <a:pt x="472244" y="2517369"/>
                </a:lnTo>
                <a:lnTo>
                  <a:pt x="3438134" y="2517369"/>
                </a:lnTo>
                <a:lnTo>
                  <a:pt x="3418090" y="2449553"/>
                </a:lnTo>
                <a:close/>
                <a:moveTo>
                  <a:pt x="432162" y="2249610"/>
                </a:moveTo>
                <a:lnTo>
                  <a:pt x="3478215" y="2249610"/>
                </a:lnTo>
                <a:lnTo>
                  <a:pt x="3910377" y="3711740"/>
                </a:lnTo>
                <a:lnTo>
                  <a:pt x="0" y="3711740"/>
                </a:lnTo>
                <a:close/>
                <a:moveTo>
                  <a:pt x="1637280" y="544956"/>
                </a:moveTo>
                <a:cubicBezTo>
                  <a:pt x="1626413" y="544956"/>
                  <a:pt x="1615547" y="549102"/>
                  <a:pt x="1607256" y="557393"/>
                </a:cubicBezTo>
                <a:lnTo>
                  <a:pt x="796281" y="1368368"/>
                </a:lnTo>
                <a:cubicBezTo>
                  <a:pt x="779699" y="1384950"/>
                  <a:pt x="779699" y="1411834"/>
                  <a:pt x="796281" y="1428415"/>
                </a:cubicBezTo>
                <a:lnTo>
                  <a:pt x="825565" y="1457699"/>
                </a:lnTo>
                <a:cubicBezTo>
                  <a:pt x="842147" y="1474281"/>
                  <a:pt x="869031" y="1474281"/>
                  <a:pt x="885612" y="1457699"/>
                </a:cubicBezTo>
                <a:lnTo>
                  <a:pt x="1696588" y="646724"/>
                </a:lnTo>
                <a:cubicBezTo>
                  <a:pt x="1713169" y="630143"/>
                  <a:pt x="1713169" y="603258"/>
                  <a:pt x="1696588" y="586677"/>
                </a:cubicBezTo>
                <a:lnTo>
                  <a:pt x="1667304" y="557393"/>
                </a:lnTo>
                <a:cubicBezTo>
                  <a:pt x="1659013" y="549102"/>
                  <a:pt x="1648146" y="544956"/>
                  <a:pt x="1637280" y="544956"/>
                </a:cubicBezTo>
                <a:close/>
                <a:moveTo>
                  <a:pt x="1372791" y="439020"/>
                </a:moveTo>
                <a:cubicBezTo>
                  <a:pt x="1361925" y="439020"/>
                  <a:pt x="1351058" y="443165"/>
                  <a:pt x="1342767" y="451456"/>
                </a:cubicBezTo>
                <a:lnTo>
                  <a:pt x="851745" y="942478"/>
                </a:lnTo>
                <a:cubicBezTo>
                  <a:pt x="835164" y="959060"/>
                  <a:pt x="835164" y="985944"/>
                  <a:pt x="851745" y="1002526"/>
                </a:cubicBezTo>
                <a:lnTo>
                  <a:pt x="881029" y="1031810"/>
                </a:lnTo>
                <a:cubicBezTo>
                  <a:pt x="897611" y="1048392"/>
                  <a:pt x="924495" y="1048392"/>
                  <a:pt x="941077" y="1031810"/>
                </a:cubicBezTo>
                <a:lnTo>
                  <a:pt x="1432099" y="540788"/>
                </a:lnTo>
                <a:cubicBezTo>
                  <a:pt x="1448681" y="524206"/>
                  <a:pt x="1448681" y="497322"/>
                  <a:pt x="1432099" y="480740"/>
                </a:cubicBezTo>
                <a:lnTo>
                  <a:pt x="1402815" y="451456"/>
                </a:lnTo>
                <a:cubicBezTo>
                  <a:pt x="1394524" y="443165"/>
                  <a:pt x="1383658" y="439020"/>
                  <a:pt x="1372791" y="439020"/>
                </a:cubicBezTo>
                <a:close/>
                <a:moveTo>
                  <a:pt x="864042" y="270000"/>
                </a:moveTo>
                <a:lnTo>
                  <a:pt x="2945402" y="270000"/>
                </a:lnTo>
                <a:cubicBezTo>
                  <a:pt x="3094522" y="270000"/>
                  <a:pt x="3215407" y="390885"/>
                  <a:pt x="3215407" y="540005"/>
                </a:cubicBezTo>
                <a:lnTo>
                  <a:pt x="3215407" y="1619995"/>
                </a:lnTo>
                <a:cubicBezTo>
                  <a:pt x="3215407" y="1769115"/>
                  <a:pt x="3094522" y="1890000"/>
                  <a:pt x="2945402" y="1890000"/>
                </a:cubicBezTo>
                <a:lnTo>
                  <a:pt x="864042" y="1890000"/>
                </a:lnTo>
                <a:cubicBezTo>
                  <a:pt x="714922" y="1890000"/>
                  <a:pt x="594037" y="1769115"/>
                  <a:pt x="594037" y="1619995"/>
                </a:cubicBezTo>
                <a:lnTo>
                  <a:pt x="594037" y="540005"/>
                </a:lnTo>
                <a:cubicBezTo>
                  <a:pt x="594037" y="390885"/>
                  <a:pt x="714922" y="270000"/>
                  <a:pt x="864042" y="270000"/>
                </a:cubicBezTo>
                <a:close/>
                <a:moveTo>
                  <a:pt x="804042" y="180000"/>
                </a:moveTo>
                <a:cubicBezTo>
                  <a:pt x="638353" y="180000"/>
                  <a:pt x="504036" y="314317"/>
                  <a:pt x="504036" y="480006"/>
                </a:cubicBezTo>
                <a:lnTo>
                  <a:pt x="504036" y="1679994"/>
                </a:lnTo>
                <a:cubicBezTo>
                  <a:pt x="504036" y="1845683"/>
                  <a:pt x="638353" y="1980000"/>
                  <a:pt x="804042" y="1980000"/>
                </a:cubicBezTo>
                <a:lnTo>
                  <a:pt x="3027043" y="1980000"/>
                </a:lnTo>
                <a:cubicBezTo>
                  <a:pt x="3192732" y="1980000"/>
                  <a:pt x="3327049" y="1845683"/>
                  <a:pt x="3327049" y="1679994"/>
                </a:cubicBezTo>
                <a:lnTo>
                  <a:pt x="3327049" y="480006"/>
                </a:lnTo>
                <a:cubicBezTo>
                  <a:pt x="3327049" y="314317"/>
                  <a:pt x="3192732" y="180000"/>
                  <a:pt x="3027043" y="180000"/>
                </a:cubicBezTo>
                <a:close/>
                <a:moveTo>
                  <a:pt x="684043" y="0"/>
                </a:moveTo>
                <a:lnTo>
                  <a:pt x="3190330" y="0"/>
                </a:lnTo>
                <a:cubicBezTo>
                  <a:pt x="3389156" y="0"/>
                  <a:pt x="3550337" y="161181"/>
                  <a:pt x="3550337" y="360007"/>
                </a:cubicBezTo>
                <a:lnTo>
                  <a:pt x="3550337" y="1799993"/>
                </a:lnTo>
                <a:cubicBezTo>
                  <a:pt x="3550337" y="1998819"/>
                  <a:pt x="3389156" y="2160000"/>
                  <a:pt x="3190330" y="2160000"/>
                </a:cubicBezTo>
                <a:lnTo>
                  <a:pt x="684043" y="2160000"/>
                </a:lnTo>
                <a:cubicBezTo>
                  <a:pt x="485217" y="2160000"/>
                  <a:pt x="324036" y="1998819"/>
                  <a:pt x="324036" y="1799993"/>
                </a:cubicBezTo>
                <a:lnTo>
                  <a:pt x="324036" y="360007"/>
                </a:lnTo>
                <a:cubicBezTo>
                  <a:pt x="324036" y="161181"/>
                  <a:pt x="485217" y="0"/>
                  <a:pt x="68404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531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A86897A-1D1F-4A52-9733-A3A59E2C1378}"/>
              </a:ext>
            </a:extLst>
          </p:cNvPr>
          <p:cNvSpPr/>
          <p:nvPr/>
        </p:nvSpPr>
        <p:spPr>
          <a:xfrm>
            <a:off x="3215680" y="70238"/>
            <a:ext cx="8835845" cy="1444062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381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17707" indent="-217707" algn="ctr">
              <a:lnSpc>
                <a:spcPct val="115000"/>
              </a:lnSpc>
              <a:spcAft>
                <a:spcPts val="635"/>
              </a:spcAft>
              <a:buFont typeface="Wingdings 3" panose="05040102010807070707" pitchFamily="18" charset="2"/>
              <a:buChar char=""/>
              <a:tabLst>
                <a:tab pos="114498" algn="l"/>
              </a:tabLst>
            </a:pP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o‘rta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ta’limning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o‘quv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rejasi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F8BAB3A6-B23F-44EB-9492-9D6C64DB9463}"/>
              </a:ext>
            </a:extLst>
          </p:cNvPr>
          <p:cNvSpPr/>
          <p:nvPr/>
        </p:nvSpPr>
        <p:spPr>
          <a:xfrm>
            <a:off x="3215680" y="1923843"/>
            <a:ext cx="8835846" cy="16211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o‘rta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muassasalarida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o‘qitiladigan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o‘quv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fanlari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o‘quv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yuklamasining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minimal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sinflar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bo‘yicha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taqsimoti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endParaRPr lang="ko-KR" alt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178EEF-16B1-41F7-AA73-E764DD687EAD}"/>
              </a:ext>
            </a:extLst>
          </p:cNvPr>
          <p:cNvSpPr/>
          <p:nvPr/>
        </p:nvSpPr>
        <p:spPr>
          <a:xfrm>
            <a:off x="3215681" y="3780902"/>
            <a:ext cx="8835846" cy="1005933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78" b="1" dirty="0" smtClean="0">
                <a:solidFill>
                  <a:schemeClr val="tx1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dars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jadvalini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endParaRPr lang="ko-KR" alt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75747844-4FC3-49D0-9AF7-3450A2D30043}"/>
              </a:ext>
            </a:extLst>
          </p:cNvPr>
          <p:cNvSpPr/>
          <p:nvPr/>
        </p:nvSpPr>
        <p:spPr>
          <a:xfrm>
            <a:off x="3215680" y="4972294"/>
            <a:ext cx="8835845" cy="1619953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umumta’lim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fanlari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bo‘yicha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mazmunini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o‘quvchiga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yetkazish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ajratilgan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o‘quv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soatlari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ixtiyoridagi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maktab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ixtiyoridagi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soatlar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minimal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belgilaydi</a:t>
            </a:r>
            <a:endParaRPr lang="ko-KR" alt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86EC3D88-A2E3-7092-ACBC-065BAB235DB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2" name="Стрелка вниз 1"/>
          <p:cNvSpPr/>
          <p:nvPr/>
        </p:nvSpPr>
        <p:spPr>
          <a:xfrm>
            <a:off x="7219568" y="1519080"/>
            <a:ext cx="414034" cy="36135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0409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Maktabgacha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maktab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vazirining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2024-yil 26-martdagi “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oʻrta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taʼlim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muassasalari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2024-2025-oʻquv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yiliga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moʻljallangan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oʻquv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rejani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toʻgʻrisida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94-sonli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buyrug‘iga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tasdiqlandi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44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3387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1">
            <a:extLst>
              <a:ext uri="{FF2B5EF4-FFF2-40B4-BE49-F238E27FC236}">
                <a16:creationId xmlns:a16="http://schemas.microsoft.com/office/drawing/2014/main" id="{E93282B7-01C9-8781-8741-6DA4BD3EF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101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271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14830" y="233878"/>
            <a:ext cx="10846045" cy="663275"/>
          </a:xfrm>
        </p:spPr>
        <p:txBody>
          <a:bodyPr>
            <a:normAutofit/>
          </a:bodyPr>
          <a:lstStyle/>
          <a:p>
            <a:r>
              <a:rPr lang="en-US" sz="2794" b="1" dirty="0" err="1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</a:rPr>
              <a:t>O‘quv</a:t>
            </a:r>
            <a:r>
              <a:rPr lang="en-US" sz="2794" b="1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</a:rPr>
              <a:t> </a:t>
            </a:r>
            <a:r>
              <a:rPr lang="en-US" sz="2794" b="1" dirty="0" err="1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</a:rPr>
              <a:t>rejasi</a:t>
            </a:r>
            <a:r>
              <a:rPr lang="en-US" sz="2794" b="1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</a:rPr>
              <a:t> </a:t>
            </a:r>
            <a:r>
              <a:rPr lang="en-US" sz="2794" b="1" dirty="0" err="1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</a:rPr>
              <a:t>tuzishda</a:t>
            </a:r>
            <a:r>
              <a:rPr lang="en-US" sz="2794" b="1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</a:rPr>
              <a:t> </a:t>
            </a:r>
            <a:r>
              <a:rPr lang="en-US" sz="2794" b="1" dirty="0" err="1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</a:rPr>
              <a:t>quyidagi</a:t>
            </a:r>
            <a:r>
              <a:rPr lang="en-US" sz="2794" b="1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</a:rPr>
              <a:t> </a:t>
            </a:r>
            <a:r>
              <a:rPr lang="en-US" sz="2794" b="1" dirty="0" err="1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</a:rPr>
              <a:t>omillarga</a:t>
            </a:r>
            <a:r>
              <a:rPr lang="en-US" sz="2794" b="1" dirty="0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</a:rPr>
              <a:t> </a:t>
            </a:r>
            <a:r>
              <a:rPr lang="en-US" sz="2794" b="1" dirty="0" err="1">
                <a:solidFill>
                  <a:srgbClr val="000000"/>
                </a:solidFill>
                <a:latin typeface="Arial" pitchFamily="34" charset="0"/>
                <a:ea typeface="Calibri" panose="020F0502020204030204" pitchFamily="34" charset="0"/>
              </a:rPr>
              <a:t>asoslanadi</a:t>
            </a:r>
            <a:endParaRPr lang="en-US" sz="2794" dirty="0">
              <a:latin typeface="Arial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5CCFA65-FCE2-40A8-8EEB-F44D5C5D917B}"/>
              </a:ext>
            </a:extLst>
          </p:cNvPr>
          <p:cNvGrpSpPr/>
          <p:nvPr/>
        </p:nvGrpSpPr>
        <p:grpSpPr>
          <a:xfrm>
            <a:off x="4079776" y="1710428"/>
            <a:ext cx="4772739" cy="3621361"/>
            <a:chOff x="2024962" y="2060848"/>
            <a:chExt cx="5092718" cy="3864148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77085EB7-C5F1-4CCE-A27A-1ED3A90045AC}"/>
                </a:ext>
              </a:extLst>
            </p:cNvPr>
            <p:cNvCxnSpPr>
              <a:stCxn id="18" idx="0"/>
              <a:endCxn id="10" idx="2"/>
            </p:cNvCxnSpPr>
            <p:nvPr/>
          </p:nvCxnSpPr>
          <p:spPr>
            <a:xfrm flipV="1">
              <a:off x="2457010" y="2492896"/>
              <a:ext cx="1682264" cy="1067978"/>
            </a:xfrm>
            <a:prstGeom prst="line">
              <a:avLst/>
            </a:prstGeom>
            <a:ln w="317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C96838BD-1AEF-4507-B11E-E30E03735536}"/>
                </a:ext>
              </a:extLst>
            </p:cNvPr>
            <p:cNvCxnSpPr>
              <a:stCxn id="22" idx="0"/>
              <a:endCxn id="10" idx="6"/>
            </p:cNvCxnSpPr>
            <p:nvPr/>
          </p:nvCxnSpPr>
          <p:spPr>
            <a:xfrm flipH="1" flipV="1">
              <a:off x="5003370" y="2492896"/>
              <a:ext cx="1682262" cy="1067978"/>
            </a:xfrm>
            <a:prstGeom prst="line">
              <a:avLst/>
            </a:prstGeom>
            <a:ln w="317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335CCBB9-058C-4421-8DB3-26BF2B9B3E40}"/>
                </a:ext>
              </a:extLst>
            </p:cNvPr>
            <p:cNvCxnSpPr>
              <a:stCxn id="21" idx="0"/>
              <a:endCxn id="10" idx="5"/>
            </p:cNvCxnSpPr>
            <p:nvPr/>
          </p:nvCxnSpPr>
          <p:spPr>
            <a:xfrm flipH="1" flipV="1">
              <a:off x="4876826" y="2798400"/>
              <a:ext cx="751652" cy="762474"/>
            </a:xfrm>
            <a:prstGeom prst="line">
              <a:avLst/>
            </a:prstGeom>
            <a:ln w="317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C0BDC6CE-1731-4D09-BFF5-BF33068AAD18}"/>
                </a:ext>
              </a:extLst>
            </p:cNvPr>
            <p:cNvCxnSpPr>
              <a:stCxn id="19" idx="0"/>
              <a:endCxn id="10" idx="3"/>
            </p:cNvCxnSpPr>
            <p:nvPr/>
          </p:nvCxnSpPr>
          <p:spPr>
            <a:xfrm flipV="1">
              <a:off x="3514166" y="2798400"/>
              <a:ext cx="751652" cy="762474"/>
            </a:xfrm>
            <a:prstGeom prst="line">
              <a:avLst/>
            </a:prstGeom>
            <a:ln w="317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33E0F21B-5729-49DB-AE3C-1235CD70241B}"/>
                </a:ext>
              </a:extLst>
            </p:cNvPr>
            <p:cNvCxnSpPr>
              <a:stCxn id="20" idx="0"/>
              <a:endCxn id="10" idx="4"/>
            </p:cNvCxnSpPr>
            <p:nvPr/>
          </p:nvCxnSpPr>
          <p:spPr>
            <a:xfrm flipV="1">
              <a:off x="4571322" y="2924944"/>
              <a:ext cx="0" cy="635930"/>
            </a:xfrm>
            <a:prstGeom prst="line">
              <a:avLst/>
            </a:prstGeom>
            <a:ln w="317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9D31A7EA-37A8-48E6-86A0-F129F85C0477}"/>
                </a:ext>
              </a:extLst>
            </p:cNvPr>
            <p:cNvGrpSpPr/>
            <p:nvPr/>
          </p:nvGrpSpPr>
          <p:grpSpPr>
            <a:xfrm>
              <a:off x="2024962" y="3560874"/>
              <a:ext cx="5092718" cy="864096"/>
              <a:chOff x="2143578" y="3560515"/>
              <a:chExt cx="5092718" cy="864096"/>
            </a:xfrm>
            <a:solidFill>
              <a:schemeClr val="bg1">
                <a:lumMod val="85000"/>
              </a:schemeClr>
            </a:solidFill>
          </p:grpSpPr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B1E241B6-9FAC-41BD-8BAB-C52048E8C416}"/>
                  </a:ext>
                </a:extLst>
              </p:cNvPr>
              <p:cNvSpPr/>
              <p:nvPr/>
            </p:nvSpPr>
            <p:spPr>
              <a:xfrm>
                <a:off x="2143578" y="3560515"/>
                <a:ext cx="864096" cy="864096"/>
              </a:xfrm>
              <a:prstGeom prst="ellipse">
                <a:avLst/>
              </a:prstGeom>
              <a:solidFill>
                <a:srgbClr val="FFFF00"/>
              </a:solidFill>
              <a:ln w="635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0" dirty="0"/>
              </a:p>
            </p:txBody>
          </p:sp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C488A2AB-86E7-41AD-AD5E-A191157DF6DA}"/>
                  </a:ext>
                </a:extLst>
              </p:cNvPr>
              <p:cNvSpPr/>
              <p:nvPr/>
            </p:nvSpPr>
            <p:spPr>
              <a:xfrm>
                <a:off x="3200734" y="3560515"/>
                <a:ext cx="864096" cy="864096"/>
              </a:xfrm>
              <a:prstGeom prst="ellipse">
                <a:avLst/>
              </a:prstGeom>
              <a:solidFill>
                <a:schemeClr val="accent3"/>
              </a:solidFill>
              <a:ln w="635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0"/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C571C3E0-64E1-42DB-AFA0-F5D141A428F7}"/>
                  </a:ext>
                </a:extLst>
              </p:cNvPr>
              <p:cNvSpPr/>
              <p:nvPr/>
            </p:nvSpPr>
            <p:spPr>
              <a:xfrm>
                <a:off x="4257890" y="3560515"/>
                <a:ext cx="864096" cy="864096"/>
              </a:xfrm>
              <a:prstGeom prst="ellipse">
                <a:avLst/>
              </a:prstGeom>
              <a:solidFill>
                <a:srgbClr val="FF8B8B"/>
              </a:solidFill>
              <a:ln w="635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0"/>
              </a:p>
            </p:txBody>
          </p:sp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D5CDFE11-26E9-4381-AED0-FAC94C7B5F46}"/>
                  </a:ext>
                </a:extLst>
              </p:cNvPr>
              <p:cNvSpPr/>
              <p:nvPr/>
            </p:nvSpPr>
            <p:spPr>
              <a:xfrm>
                <a:off x="5315046" y="3560515"/>
                <a:ext cx="864096" cy="864096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 w="63500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0"/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EEA717F7-5EF9-4E21-831B-7069488B9415}"/>
                  </a:ext>
                </a:extLst>
              </p:cNvPr>
              <p:cNvSpPr/>
              <p:nvPr/>
            </p:nvSpPr>
            <p:spPr>
              <a:xfrm>
                <a:off x="6372200" y="3560515"/>
                <a:ext cx="864096" cy="864096"/>
              </a:xfrm>
              <a:prstGeom prst="ellipse">
                <a:avLst/>
              </a:prstGeom>
              <a:solidFill>
                <a:schemeClr val="accent1">
                  <a:lumMod val="75000"/>
                </a:schemeClr>
              </a:solidFill>
              <a:ln w="635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0"/>
              </a:p>
            </p:txBody>
          </p:sp>
        </p:grp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6BB0BEF5-7C90-4108-B811-87A593B21C2A}"/>
                </a:ext>
              </a:extLst>
            </p:cNvPr>
            <p:cNvSpPr/>
            <p:nvPr/>
          </p:nvSpPr>
          <p:spPr>
            <a:xfrm>
              <a:off x="4139274" y="2060848"/>
              <a:ext cx="864096" cy="864096"/>
            </a:xfrm>
            <a:prstGeom prst="ellipse">
              <a:avLst/>
            </a:prstGeom>
            <a:solidFill>
              <a:srgbClr val="81FF8D"/>
            </a:solidFill>
            <a:ln w="63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/>
            </a:p>
          </p:txBody>
        </p: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0AD9531F-23E9-43F6-A911-2577EF3611A2}"/>
                </a:ext>
              </a:extLst>
            </p:cNvPr>
            <p:cNvGrpSpPr/>
            <p:nvPr/>
          </p:nvGrpSpPr>
          <p:grpSpPr>
            <a:xfrm flipV="1">
              <a:off x="2457010" y="4424970"/>
              <a:ext cx="4228622" cy="1500026"/>
              <a:chOff x="2609410" y="2213248"/>
              <a:chExt cx="4228622" cy="1500026"/>
            </a:xfrm>
          </p:grpSpPr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64DA163C-5822-47BE-AD2E-E3A4C23F3CDC}"/>
                  </a:ext>
                </a:extLst>
              </p:cNvPr>
              <p:cNvCxnSpPr>
                <a:endCxn id="17" idx="2"/>
              </p:cNvCxnSpPr>
              <p:nvPr/>
            </p:nvCxnSpPr>
            <p:spPr>
              <a:xfrm flipV="1">
                <a:off x="2609410" y="2645296"/>
                <a:ext cx="1682264" cy="1067978"/>
              </a:xfrm>
              <a:prstGeom prst="line">
                <a:avLst/>
              </a:prstGeom>
              <a:ln w="317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507E34DD-8604-4194-B015-B551A0D9C227}"/>
                  </a:ext>
                </a:extLst>
              </p:cNvPr>
              <p:cNvCxnSpPr>
                <a:endCxn id="17" idx="5"/>
              </p:cNvCxnSpPr>
              <p:nvPr/>
            </p:nvCxnSpPr>
            <p:spPr>
              <a:xfrm flipH="1" flipV="1">
                <a:off x="5029226" y="2950800"/>
                <a:ext cx="751652" cy="762474"/>
              </a:xfrm>
              <a:prstGeom prst="line">
                <a:avLst/>
              </a:prstGeom>
              <a:ln w="317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6383B751-2A86-4533-8C50-B8CB2999156F}"/>
                  </a:ext>
                </a:extLst>
              </p:cNvPr>
              <p:cNvCxnSpPr>
                <a:endCxn id="17" idx="3"/>
              </p:cNvCxnSpPr>
              <p:nvPr/>
            </p:nvCxnSpPr>
            <p:spPr>
              <a:xfrm flipV="1">
                <a:off x="3666566" y="2950800"/>
                <a:ext cx="751652" cy="762474"/>
              </a:xfrm>
              <a:prstGeom prst="line">
                <a:avLst/>
              </a:prstGeom>
              <a:ln w="317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60F57908-BEB1-46A0-85FF-B8FC71ED700C}"/>
                  </a:ext>
                </a:extLst>
              </p:cNvPr>
              <p:cNvCxnSpPr>
                <a:endCxn id="17" idx="4"/>
              </p:cNvCxnSpPr>
              <p:nvPr/>
            </p:nvCxnSpPr>
            <p:spPr>
              <a:xfrm flipV="1">
                <a:off x="4723722" y="3077344"/>
                <a:ext cx="0" cy="635930"/>
              </a:xfrm>
              <a:prstGeom prst="line">
                <a:avLst/>
              </a:prstGeom>
              <a:ln w="317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63">
                <a:extLst>
                  <a:ext uri="{FF2B5EF4-FFF2-40B4-BE49-F238E27FC236}">
                    <a16:creationId xmlns:a16="http://schemas.microsoft.com/office/drawing/2014/main" id="{1B89B356-B57A-4A95-8624-92C4FD09CA53}"/>
                  </a:ext>
                </a:extLst>
              </p:cNvPr>
              <p:cNvCxnSpPr>
                <a:cxnSpLocks/>
                <a:stCxn id="22" idx="4"/>
              </p:cNvCxnSpPr>
              <p:nvPr/>
            </p:nvCxnSpPr>
            <p:spPr>
              <a:xfrm flipH="1" flipV="1">
                <a:off x="5137900" y="2645297"/>
                <a:ext cx="1700132" cy="1067977"/>
              </a:xfrm>
              <a:prstGeom prst="line">
                <a:avLst/>
              </a:prstGeom>
              <a:ln w="317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A1962CB8-F932-4185-8ECC-200082E9CBB0}"/>
                  </a:ext>
                </a:extLst>
              </p:cNvPr>
              <p:cNvSpPr/>
              <p:nvPr/>
            </p:nvSpPr>
            <p:spPr>
              <a:xfrm>
                <a:off x="4291674" y="2213248"/>
                <a:ext cx="864096" cy="864096"/>
              </a:xfrm>
              <a:prstGeom prst="ellipse">
                <a:avLst/>
              </a:prstGeom>
              <a:solidFill>
                <a:schemeClr val="accent2"/>
              </a:solidFill>
              <a:ln w="635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530"/>
              </a:p>
            </p:txBody>
          </p:sp>
        </p:grp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716F4D60-2EB9-406A-8B21-3FEE3EAE3B6B}"/>
              </a:ext>
            </a:extLst>
          </p:cNvPr>
          <p:cNvGrpSpPr/>
          <p:nvPr/>
        </p:nvGrpSpPr>
        <p:grpSpPr>
          <a:xfrm>
            <a:off x="582626" y="3793069"/>
            <a:ext cx="4008082" cy="2895785"/>
            <a:chOff x="140623" y="2708920"/>
            <a:chExt cx="2834888" cy="3089927"/>
          </a:xfrm>
        </p:grpSpPr>
        <p:sp>
          <p:nvSpPr>
            <p:cNvPr id="24" name="Rounded Rectangle 69">
              <a:extLst>
                <a:ext uri="{FF2B5EF4-FFF2-40B4-BE49-F238E27FC236}">
                  <a16:creationId xmlns:a16="http://schemas.microsoft.com/office/drawing/2014/main" id="{170EAF9E-10A3-40AF-B65A-AF85340E4DBB}"/>
                </a:ext>
              </a:extLst>
            </p:cNvPr>
            <p:cNvSpPr/>
            <p:nvPr/>
          </p:nvSpPr>
          <p:spPr>
            <a:xfrm>
              <a:off x="611560" y="2708920"/>
              <a:ext cx="1728192" cy="379785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444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 dirty="0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7BF98432-9D03-4198-A9C8-4FD10A7551BC}"/>
                </a:ext>
              </a:extLst>
            </p:cNvPr>
            <p:cNvSpPr txBox="1"/>
            <p:nvPr/>
          </p:nvSpPr>
          <p:spPr>
            <a:xfrm>
              <a:off x="140623" y="3088705"/>
              <a:ext cx="2834888" cy="27101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635"/>
                </a:spcAft>
                <a:tabLst>
                  <a:tab pos="114498" algn="l"/>
                </a:tabLst>
              </a:pP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Maktablarning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birligi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o‘z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qoidalariga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asoslanadi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. (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ya’ni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: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boshlang‘ich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maktab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–1-4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sinflar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to‘liqsiz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maktab</a:t>
              </a:r>
              <a:r>
                <a:rPr lang="ru-RU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5-9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sinflar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umumiy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ta`lim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maktabining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10-11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sinflarining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o‘zaro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bog‘liqligi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).</a:t>
              </a:r>
              <a:endParaRPr lang="ru-RU" sz="2000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7097B3E6-A6FB-4CD8-9780-071D5F60E280}"/>
                </a:ext>
              </a:extLst>
            </p:cNvPr>
            <p:cNvSpPr txBox="1"/>
            <p:nvPr/>
          </p:nvSpPr>
          <p:spPr>
            <a:xfrm>
              <a:off x="665833" y="2744923"/>
              <a:ext cx="1619647" cy="3139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ko-KR" altLang="en-US" sz="1312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2C1A29DA-C645-476A-B6A8-856D7E78540A}"/>
              </a:ext>
            </a:extLst>
          </p:cNvPr>
          <p:cNvGrpSpPr/>
          <p:nvPr/>
        </p:nvGrpSpPr>
        <p:grpSpPr>
          <a:xfrm>
            <a:off x="553583" y="1011376"/>
            <a:ext cx="3228783" cy="2701195"/>
            <a:chOff x="539552" y="2708920"/>
            <a:chExt cx="1872208" cy="2882290"/>
          </a:xfrm>
        </p:grpSpPr>
        <p:sp>
          <p:nvSpPr>
            <p:cNvPr id="28" name="Rounded Rectangle 73">
              <a:extLst>
                <a:ext uri="{FF2B5EF4-FFF2-40B4-BE49-F238E27FC236}">
                  <a16:creationId xmlns:a16="http://schemas.microsoft.com/office/drawing/2014/main" id="{B0A6B9E0-8B6A-4D2A-9078-0D08E3B48E1B}"/>
                </a:ext>
              </a:extLst>
            </p:cNvPr>
            <p:cNvSpPr/>
            <p:nvPr/>
          </p:nvSpPr>
          <p:spPr>
            <a:xfrm>
              <a:off x="611560" y="2708920"/>
              <a:ext cx="1728192" cy="379785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444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8827F7A9-B3A7-4916-B150-0DEF88F82ACF}"/>
                </a:ext>
              </a:extLst>
            </p:cNvPr>
            <p:cNvSpPr txBox="1"/>
            <p:nvPr/>
          </p:nvSpPr>
          <p:spPr>
            <a:xfrm>
              <a:off x="539552" y="3193812"/>
              <a:ext cx="1872208" cy="23973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Oquv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rejasi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o‘quv-tarbiya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ishining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maqsad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vazifalariga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asoslanadi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.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Maqsad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-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ilmiy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bilimlar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berish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olgan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bilimlarni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hayotda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qo‘llay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olishga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o‘rgatish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BF2ED4C6-15E8-4AA8-9CC9-F6200F32A0A5}"/>
                </a:ext>
              </a:extLst>
            </p:cNvPr>
            <p:cNvSpPr txBox="1"/>
            <p:nvPr/>
          </p:nvSpPr>
          <p:spPr>
            <a:xfrm>
              <a:off x="665833" y="2744923"/>
              <a:ext cx="1619647" cy="3139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ko-KR" altLang="en-US" sz="1312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D2E50E4D-59C8-4443-8C6C-F3E90BFE0404}"/>
              </a:ext>
            </a:extLst>
          </p:cNvPr>
          <p:cNvGrpSpPr/>
          <p:nvPr/>
        </p:nvGrpSpPr>
        <p:grpSpPr>
          <a:xfrm>
            <a:off x="8642672" y="3915619"/>
            <a:ext cx="2896016" cy="2701195"/>
            <a:chOff x="539552" y="2708920"/>
            <a:chExt cx="1872208" cy="2882292"/>
          </a:xfrm>
        </p:grpSpPr>
        <p:sp>
          <p:nvSpPr>
            <p:cNvPr id="32" name="Rounded Rectangle 77">
              <a:extLst>
                <a:ext uri="{FF2B5EF4-FFF2-40B4-BE49-F238E27FC236}">
                  <a16:creationId xmlns:a16="http://schemas.microsoft.com/office/drawing/2014/main" id="{6C57A7A8-8F7C-4AF6-A6FE-DE98E01265BD}"/>
                </a:ext>
              </a:extLst>
            </p:cNvPr>
            <p:cNvSpPr/>
            <p:nvPr/>
          </p:nvSpPr>
          <p:spPr>
            <a:xfrm>
              <a:off x="611560" y="2708920"/>
              <a:ext cx="1728192" cy="379785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60000"/>
                <a:lumOff val="40000"/>
              </a:schemeClr>
            </a:solidFill>
            <a:ln w="444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778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F28C96F7-6BDC-47F1-897C-D98F456D8B0D}"/>
                </a:ext>
              </a:extLst>
            </p:cNvPr>
            <p:cNvSpPr txBox="1"/>
            <p:nvPr/>
          </p:nvSpPr>
          <p:spPr>
            <a:xfrm>
              <a:off x="539552" y="3193812"/>
              <a:ext cx="1872208" cy="23974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rejasiga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kiritilgan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fanlarning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hajmi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qaysi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sinfda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o‘qitilishi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ajratilgan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soati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bollarning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yosh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saviyasiga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qarab</a:t>
              </a:r>
              <a:r>
                <a:rPr lang="en-US" sz="2000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</a:t>
              </a:r>
              <a:r>
                <a:rPr lang="en-US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itchFamily="34" charset="0"/>
                  <a:ea typeface="FZShuTi" pitchFamily="2" charset="-122"/>
                  <a:cs typeface="Arial" pitchFamily="34" charset="0"/>
                </a:rPr>
                <a:t>.  </a:t>
              </a:r>
            </a:p>
          </p:txBody>
        </p:sp>
      </p:grpSp>
      <p:sp>
        <p:nvSpPr>
          <p:cNvPr id="35" name="Rounded Rectangle 27">
            <a:extLst>
              <a:ext uri="{FF2B5EF4-FFF2-40B4-BE49-F238E27FC236}">
                <a16:creationId xmlns:a16="http://schemas.microsoft.com/office/drawing/2014/main" id="{DE3F1A29-D252-49F1-ACBC-2913FCB95AC9}"/>
              </a:ext>
            </a:extLst>
          </p:cNvPr>
          <p:cNvSpPr/>
          <p:nvPr/>
        </p:nvSpPr>
        <p:spPr>
          <a:xfrm>
            <a:off x="5948165" y="5186755"/>
            <a:ext cx="324632" cy="249361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85695" tIns="42848" rIns="85695" bIns="4284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sp>
        <p:nvSpPr>
          <p:cNvPr id="36" name="Rounded Rectangle 7">
            <a:extLst>
              <a:ext uri="{FF2B5EF4-FFF2-40B4-BE49-F238E27FC236}">
                <a16:creationId xmlns:a16="http://schemas.microsoft.com/office/drawing/2014/main" id="{AF8A9856-28FB-40A3-8F7A-19719E65066A}"/>
              </a:ext>
            </a:extLst>
          </p:cNvPr>
          <p:cNvSpPr/>
          <p:nvPr/>
        </p:nvSpPr>
        <p:spPr>
          <a:xfrm>
            <a:off x="5945456" y="2344693"/>
            <a:ext cx="330048" cy="284828"/>
          </a:xfrm>
          <a:custGeom>
            <a:avLst/>
            <a:gdLst/>
            <a:ahLst/>
            <a:cxnLst/>
            <a:rect l="l" t="t" r="r" b="b"/>
            <a:pathLst>
              <a:path w="3240006" h="2796091">
                <a:moveTo>
                  <a:pt x="686867" y="612319"/>
                </a:moveTo>
                <a:cubicBezTo>
                  <a:pt x="611281" y="612319"/>
                  <a:pt x="550007" y="673593"/>
                  <a:pt x="550007" y="749179"/>
                </a:cubicBezTo>
                <a:cubicBezTo>
                  <a:pt x="550007" y="824765"/>
                  <a:pt x="611281" y="886039"/>
                  <a:pt x="686867" y="886039"/>
                </a:cubicBezTo>
                <a:cubicBezTo>
                  <a:pt x="762453" y="886039"/>
                  <a:pt x="823727" y="824765"/>
                  <a:pt x="823727" y="749179"/>
                </a:cubicBezTo>
                <a:cubicBezTo>
                  <a:pt x="823727" y="673593"/>
                  <a:pt x="762453" y="612319"/>
                  <a:pt x="686867" y="612319"/>
                </a:cubicBezTo>
                <a:close/>
                <a:moveTo>
                  <a:pt x="1587500" y="281447"/>
                </a:moveTo>
                <a:cubicBezTo>
                  <a:pt x="1432061" y="281447"/>
                  <a:pt x="1306053" y="407455"/>
                  <a:pt x="1306053" y="562894"/>
                </a:cubicBezTo>
                <a:cubicBezTo>
                  <a:pt x="1306053" y="718333"/>
                  <a:pt x="1432061" y="844341"/>
                  <a:pt x="1587500" y="844341"/>
                </a:cubicBezTo>
                <a:cubicBezTo>
                  <a:pt x="1742939" y="844341"/>
                  <a:pt x="1868947" y="718333"/>
                  <a:pt x="1868947" y="562894"/>
                </a:cubicBezTo>
                <a:cubicBezTo>
                  <a:pt x="1868947" y="407455"/>
                  <a:pt x="1742939" y="281447"/>
                  <a:pt x="1587500" y="281447"/>
                </a:cubicBezTo>
                <a:close/>
                <a:moveTo>
                  <a:pt x="1587500" y="0"/>
                </a:moveTo>
                <a:cubicBezTo>
                  <a:pt x="1898378" y="0"/>
                  <a:pt x="2150394" y="252016"/>
                  <a:pt x="2150394" y="562894"/>
                </a:cubicBezTo>
                <a:cubicBezTo>
                  <a:pt x="2150394" y="786167"/>
                  <a:pt x="2020401" y="979078"/>
                  <a:pt x="1831095" y="1068260"/>
                </a:cubicBezTo>
                <a:lnTo>
                  <a:pt x="2215710" y="1068260"/>
                </a:lnTo>
                <a:cubicBezTo>
                  <a:pt x="2374756" y="1068260"/>
                  <a:pt x="2503688" y="1197192"/>
                  <a:pt x="2503688" y="1356238"/>
                </a:cubicBezTo>
                <a:lnTo>
                  <a:pt x="2503688" y="1474975"/>
                </a:lnTo>
                <a:lnTo>
                  <a:pt x="2656086" y="1474975"/>
                </a:lnTo>
                <a:cubicBezTo>
                  <a:pt x="2692420" y="1474975"/>
                  <a:pt x="2722815" y="1500405"/>
                  <a:pt x="2728975" y="1534767"/>
                </a:cubicBezTo>
                <a:lnTo>
                  <a:pt x="3240006" y="1109804"/>
                </a:lnTo>
                <a:lnTo>
                  <a:pt x="3240006" y="2754548"/>
                </a:lnTo>
                <a:lnTo>
                  <a:pt x="2728975" y="2329585"/>
                </a:lnTo>
                <a:cubicBezTo>
                  <a:pt x="2722815" y="2363946"/>
                  <a:pt x="2692420" y="2389375"/>
                  <a:pt x="2656086" y="2389375"/>
                </a:cubicBezTo>
                <a:lnTo>
                  <a:pt x="2503688" y="2389375"/>
                </a:lnTo>
                <a:lnTo>
                  <a:pt x="2503688" y="2508113"/>
                </a:lnTo>
                <a:cubicBezTo>
                  <a:pt x="2503688" y="2667159"/>
                  <a:pt x="2374756" y="2796091"/>
                  <a:pt x="2215710" y="2796091"/>
                </a:cubicBezTo>
                <a:lnTo>
                  <a:pt x="287978" y="2796091"/>
                </a:lnTo>
                <a:cubicBezTo>
                  <a:pt x="128932" y="2796091"/>
                  <a:pt x="0" y="2667159"/>
                  <a:pt x="0" y="2508113"/>
                </a:cubicBezTo>
                <a:lnTo>
                  <a:pt x="0" y="1356238"/>
                </a:lnTo>
                <a:cubicBezTo>
                  <a:pt x="0" y="1197192"/>
                  <a:pt x="128932" y="1068260"/>
                  <a:pt x="287978" y="1068260"/>
                </a:cubicBezTo>
                <a:lnTo>
                  <a:pt x="544513" y="1068260"/>
                </a:lnTo>
                <a:cubicBezTo>
                  <a:pt x="422089" y="1014226"/>
                  <a:pt x="336949" y="891645"/>
                  <a:pt x="336949" y="749179"/>
                </a:cubicBezTo>
                <a:cubicBezTo>
                  <a:pt x="336949" y="555925"/>
                  <a:pt x="493613" y="399261"/>
                  <a:pt x="686867" y="399261"/>
                </a:cubicBezTo>
                <a:cubicBezTo>
                  <a:pt x="880121" y="399261"/>
                  <a:pt x="1036785" y="555925"/>
                  <a:pt x="1036785" y="749179"/>
                </a:cubicBezTo>
                <a:cubicBezTo>
                  <a:pt x="1036785" y="891645"/>
                  <a:pt x="951645" y="1014226"/>
                  <a:pt x="829222" y="1068260"/>
                </a:cubicBezTo>
                <a:lnTo>
                  <a:pt x="1343906" y="1068260"/>
                </a:lnTo>
                <a:cubicBezTo>
                  <a:pt x="1154600" y="979078"/>
                  <a:pt x="1024606" y="786167"/>
                  <a:pt x="1024606" y="562894"/>
                </a:cubicBezTo>
                <a:cubicBezTo>
                  <a:pt x="1024606" y="252016"/>
                  <a:pt x="1276622" y="0"/>
                  <a:pt x="15875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85695" tIns="42848" rIns="85695" bIns="4284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sp>
        <p:nvSpPr>
          <p:cNvPr id="37" name="Rectangle 16">
            <a:extLst>
              <a:ext uri="{FF2B5EF4-FFF2-40B4-BE49-F238E27FC236}">
                <a16:creationId xmlns:a16="http://schemas.microsoft.com/office/drawing/2014/main" id="{81B5E53B-3F44-40ED-A199-C695B416C6BD}"/>
              </a:ext>
            </a:extLst>
          </p:cNvPr>
          <p:cNvSpPr/>
          <p:nvPr/>
        </p:nvSpPr>
        <p:spPr>
          <a:xfrm rot="2700000">
            <a:off x="4979235" y="3682263"/>
            <a:ext cx="249212" cy="446790"/>
          </a:xfrm>
          <a:custGeom>
            <a:avLst/>
            <a:gdLst/>
            <a:ahLst/>
            <a:cxnLst/>
            <a:rect l="l" t="t" r="r" b="b"/>
            <a:pathLst>
              <a:path w="2232248" h="4001999">
                <a:moveTo>
                  <a:pt x="1116887" y="0"/>
                </a:moveTo>
                <a:cubicBezTo>
                  <a:pt x="1270748" y="4762"/>
                  <a:pt x="1433283" y="120651"/>
                  <a:pt x="1447291" y="308459"/>
                </a:cubicBezTo>
                <a:cubicBezTo>
                  <a:pt x="1483174" y="544979"/>
                  <a:pt x="1283237" y="603082"/>
                  <a:pt x="1339988" y="887363"/>
                </a:cubicBezTo>
                <a:lnTo>
                  <a:pt x="2232248" y="887363"/>
                </a:lnTo>
                <a:lnTo>
                  <a:pt x="2232248" y="1778237"/>
                </a:lnTo>
                <a:cubicBezTo>
                  <a:pt x="1956566" y="1829261"/>
                  <a:pt x="1897086" y="1634366"/>
                  <a:pt x="1663321" y="1669832"/>
                </a:cubicBezTo>
                <a:cubicBezTo>
                  <a:pt x="1475513" y="1683840"/>
                  <a:pt x="1359624" y="1846375"/>
                  <a:pt x="1354862" y="2000236"/>
                </a:cubicBezTo>
                <a:cubicBezTo>
                  <a:pt x="1358037" y="2135389"/>
                  <a:pt x="1477787" y="2334920"/>
                  <a:pt x="1701420" y="2336507"/>
                </a:cubicBezTo>
                <a:cubicBezTo>
                  <a:pt x="1972077" y="2308709"/>
                  <a:pt x="1932339" y="2176007"/>
                  <a:pt x="2232248" y="2187989"/>
                </a:cubicBezTo>
                <a:lnTo>
                  <a:pt x="2232248" y="3119611"/>
                </a:lnTo>
                <a:lnTo>
                  <a:pt x="1303259" y="3119611"/>
                </a:lnTo>
                <a:cubicBezTo>
                  <a:pt x="1289664" y="3424971"/>
                  <a:pt x="1423682" y="3383289"/>
                  <a:pt x="1451633" y="3655441"/>
                </a:cubicBezTo>
                <a:cubicBezTo>
                  <a:pt x="1450046" y="3879074"/>
                  <a:pt x="1250515" y="3998824"/>
                  <a:pt x="1115362" y="4001999"/>
                </a:cubicBezTo>
                <a:cubicBezTo>
                  <a:pt x="961501" y="3997237"/>
                  <a:pt x="798966" y="3881348"/>
                  <a:pt x="784958" y="3693540"/>
                </a:cubicBezTo>
                <a:cubicBezTo>
                  <a:pt x="749282" y="3458385"/>
                  <a:pt x="946712" y="3399594"/>
                  <a:pt x="892811" y="3119611"/>
                </a:cubicBezTo>
                <a:lnTo>
                  <a:pt x="0" y="3119611"/>
                </a:lnTo>
                <a:lnTo>
                  <a:pt x="0" y="2203607"/>
                </a:lnTo>
                <a:cubicBezTo>
                  <a:pt x="285884" y="2145799"/>
                  <a:pt x="343730" y="2346665"/>
                  <a:pt x="580754" y="2310706"/>
                </a:cubicBezTo>
                <a:cubicBezTo>
                  <a:pt x="768562" y="2296698"/>
                  <a:pt x="884451" y="2134163"/>
                  <a:pt x="889213" y="1980302"/>
                </a:cubicBezTo>
                <a:cubicBezTo>
                  <a:pt x="886038" y="1845149"/>
                  <a:pt x="766288" y="1645618"/>
                  <a:pt x="542655" y="1644031"/>
                </a:cubicBezTo>
                <a:cubicBezTo>
                  <a:pt x="268493" y="1672188"/>
                  <a:pt x="312817" y="1807984"/>
                  <a:pt x="0" y="1792208"/>
                </a:cubicBezTo>
                <a:lnTo>
                  <a:pt x="0" y="887363"/>
                </a:lnTo>
                <a:lnTo>
                  <a:pt x="928847" y="887363"/>
                </a:lnTo>
                <a:cubicBezTo>
                  <a:pt x="944034" y="576570"/>
                  <a:pt x="808718" y="620178"/>
                  <a:pt x="780616" y="346558"/>
                </a:cubicBezTo>
                <a:cubicBezTo>
                  <a:pt x="782203" y="122925"/>
                  <a:pt x="981734" y="3175"/>
                  <a:pt x="111688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sp>
        <p:nvSpPr>
          <p:cNvPr id="38" name="Rectangle 9">
            <a:extLst>
              <a:ext uri="{FF2B5EF4-FFF2-40B4-BE49-F238E27FC236}">
                <a16:creationId xmlns:a16="http://schemas.microsoft.com/office/drawing/2014/main" id="{4E30966C-ACE2-4A12-9B53-CC2D60C07A3E}"/>
              </a:ext>
            </a:extLst>
          </p:cNvPr>
          <p:cNvSpPr/>
          <p:nvPr/>
        </p:nvSpPr>
        <p:spPr>
          <a:xfrm>
            <a:off x="3958726" y="3776015"/>
            <a:ext cx="308763" cy="289030"/>
          </a:xfrm>
          <a:custGeom>
            <a:avLst/>
            <a:gdLst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2991331 w 3239999"/>
              <a:gd name="connsiteY3" fmla="*/ 2709748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239999" h="3032924">
                <a:moveTo>
                  <a:pt x="1576606" y="2778202"/>
                </a:moveTo>
                <a:cubicBezTo>
                  <a:pt x="1576606" y="2778795"/>
                  <a:pt x="1663394" y="2792670"/>
                  <a:pt x="1663394" y="2778202"/>
                </a:cubicBezTo>
                <a:lnTo>
                  <a:pt x="1663394" y="2776423"/>
                </a:lnTo>
                <a:cubicBezTo>
                  <a:pt x="2185083" y="2605634"/>
                  <a:pt x="2444552" y="2500589"/>
                  <a:pt x="2991331" y="2709748"/>
                </a:cubicBezTo>
                <a:lnTo>
                  <a:pt x="3000856" y="526981"/>
                </a:lnTo>
                <a:lnTo>
                  <a:pt x="2855082" y="526981"/>
                </a:lnTo>
                <a:cubicBezTo>
                  <a:pt x="2857178" y="1175360"/>
                  <a:pt x="2859273" y="1823738"/>
                  <a:pt x="2861369" y="2472117"/>
                </a:cubicBezTo>
                <a:cubicBezTo>
                  <a:pt x="2483869" y="2318121"/>
                  <a:pt x="2052449" y="2439541"/>
                  <a:pt x="1663394" y="2765302"/>
                </a:cubicBezTo>
                <a:lnTo>
                  <a:pt x="1663394" y="526981"/>
                </a:lnTo>
                <a:lnTo>
                  <a:pt x="1663394" y="430441"/>
                </a:lnTo>
                <a:lnTo>
                  <a:pt x="1663394" y="402054"/>
                </a:lnTo>
                <a:cubicBezTo>
                  <a:pt x="1896442" y="149589"/>
                  <a:pt x="2115835" y="2106"/>
                  <a:pt x="2406065" y="22"/>
                </a:cubicBezTo>
                <a:cubicBezTo>
                  <a:pt x="2537987" y="-925"/>
                  <a:pt x="2684544" y="28169"/>
                  <a:pt x="2853673" y="91100"/>
                </a:cubicBezTo>
                <a:cubicBezTo>
                  <a:pt x="2854039" y="204214"/>
                  <a:pt x="2854404" y="317327"/>
                  <a:pt x="2854770" y="430441"/>
                </a:cubicBezTo>
                <a:lnTo>
                  <a:pt x="3120669" y="428517"/>
                </a:lnTo>
                <a:lnTo>
                  <a:pt x="3120669" y="738345"/>
                </a:lnTo>
                <a:lnTo>
                  <a:pt x="3239999" y="738345"/>
                </a:lnTo>
                <a:lnTo>
                  <a:pt x="3239999" y="3032924"/>
                </a:lnTo>
                <a:lnTo>
                  <a:pt x="0" y="3032924"/>
                </a:lnTo>
                <a:lnTo>
                  <a:pt x="0" y="738345"/>
                </a:lnTo>
                <a:lnTo>
                  <a:pt x="102477" y="738345"/>
                </a:lnTo>
                <a:lnTo>
                  <a:pt x="102477" y="428517"/>
                </a:lnTo>
                <a:lnTo>
                  <a:pt x="385229" y="430441"/>
                </a:lnTo>
                <a:cubicBezTo>
                  <a:pt x="385595" y="317327"/>
                  <a:pt x="385960" y="204214"/>
                  <a:pt x="386326" y="91100"/>
                </a:cubicBezTo>
                <a:cubicBezTo>
                  <a:pt x="555455" y="28169"/>
                  <a:pt x="702013" y="-925"/>
                  <a:pt x="833935" y="22"/>
                </a:cubicBezTo>
                <a:cubicBezTo>
                  <a:pt x="1124164" y="2106"/>
                  <a:pt x="1343558" y="149589"/>
                  <a:pt x="1576606" y="402054"/>
                </a:cubicBezTo>
                <a:lnTo>
                  <a:pt x="1576606" y="430441"/>
                </a:lnTo>
                <a:lnTo>
                  <a:pt x="1576606" y="526981"/>
                </a:lnTo>
                <a:lnTo>
                  <a:pt x="1576606" y="2765302"/>
                </a:lnTo>
                <a:cubicBezTo>
                  <a:pt x="1187550" y="2439541"/>
                  <a:pt x="756130" y="2318121"/>
                  <a:pt x="378630" y="2472117"/>
                </a:cubicBezTo>
                <a:lnTo>
                  <a:pt x="384918" y="526981"/>
                </a:lnTo>
                <a:lnTo>
                  <a:pt x="239143" y="526981"/>
                </a:lnTo>
                <a:lnTo>
                  <a:pt x="229618" y="2690698"/>
                </a:lnTo>
                <a:cubicBezTo>
                  <a:pt x="773243" y="2466244"/>
                  <a:pt x="1081748" y="2626096"/>
                  <a:pt x="1576606" y="2776423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sp>
        <p:nvSpPr>
          <p:cNvPr id="39" name="Rectangle 36">
            <a:extLst>
              <a:ext uri="{FF2B5EF4-FFF2-40B4-BE49-F238E27FC236}">
                <a16:creationId xmlns:a16="http://schemas.microsoft.com/office/drawing/2014/main" id="{CA1C5BFC-C6F0-41BA-A433-2013916F55BD}"/>
              </a:ext>
            </a:extLst>
          </p:cNvPr>
          <p:cNvSpPr/>
          <p:nvPr/>
        </p:nvSpPr>
        <p:spPr>
          <a:xfrm>
            <a:off x="5912122" y="3749591"/>
            <a:ext cx="364905" cy="305032"/>
          </a:xfrm>
          <a:custGeom>
            <a:avLst/>
            <a:gdLst/>
            <a:ahLst/>
            <a:cxnLst/>
            <a:rect l="l" t="t" r="r" b="b"/>
            <a:pathLst>
              <a:path w="3186824" h="2663936">
                <a:moveTo>
                  <a:pt x="2624444" y="2376100"/>
                </a:moveTo>
                <a:lnTo>
                  <a:pt x="2624444" y="2520100"/>
                </a:lnTo>
                <a:lnTo>
                  <a:pt x="2952463" y="2520100"/>
                </a:lnTo>
                <a:lnTo>
                  <a:pt x="2952463" y="2376100"/>
                </a:lnTo>
                <a:close/>
                <a:moveTo>
                  <a:pt x="210911" y="2376100"/>
                </a:moveTo>
                <a:lnTo>
                  <a:pt x="210911" y="2520100"/>
                </a:lnTo>
                <a:lnTo>
                  <a:pt x="538930" y="2520100"/>
                </a:lnTo>
                <a:lnTo>
                  <a:pt x="538930" y="2376100"/>
                </a:lnTo>
                <a:close/>
                <a:moveTo>
                  <a:pt x="2624444" y="2095269"/>
                </a:moveTo>
                <a:lnTo>
                  <a:pt x="2624444" y="2239269"/>
                </a:lnTo>
                <a:lnTo>
                  <a:pt x="2952463" y="2239269"/>
                </a:lnTo>
                <a:lnTo>
                  <a:pt x="2952463" y="2095269"/>
                </a:lnTo>
                <a:close/>
                <a:moveTo>
                  <a:pt x="210911" y="2095269"/>
                </a:moveTo>
                <a:lnTo>
                  <a:pt x="210911" y="2239269"/>
                </a:lnTo>
                <a:lnTo>
                  <a:pt x="538930" y="2239269"/>
                </a:lnTo>
                <a:lnTo>
                  <a:pt x="538930" y="2095269"/>
                </a:lnTo>
                <a:close/>
                <a:moveTo>
                  <a:pt x="2624444" y="1814436"/>
                </a:moveTo>
                <a:lnTo>
                  <a:pt x="2624444" y="1958436"/>
                </a:lnTo>
                <a:lnTo>
                  <a:pt x="2952463" y="1958436"/>
                </a:lnTo>
                <a:lnTo>
                  <a:pt x="2952463" y="1814436"/>
                </a:lnTo>
                <a:close/>
                <a:moveTo>
                  <a:pt x="210911" y="1814436"/>
                </a:moveTo>
                <a:lnTo>
                  <a:pt x="210911" y="1958436"/>
                </a:lnTo>
                <a:lnTo>
                  <a:pt x="538930" y="1958436"/>
                </a:lnTo>
                <a:lnTo>
                  <a:pt x="538930" y="1814436"/>
                </a:lnTo>
                <a:close/>
                <a:moveTo>
                  <a:pt x="2624444" y="1533603"/>
                </a:moveTo>
                <a:lnTo>
                  <a:pt x="2624444" y="1677603"/>
                </a:lnTo>
                <a:lnTo>
                  <a:pt x="2952463" y="1677603"/>
                </a:lnTo>
                <a:lnTo>
                  <a:pt x="2952463" y="1533603"/>
                </a:lnTo>
                <a:close/>
                <a:moveTo>
                  <a:pt x="210911" y="1533603"/>
                </a:moveTo>
                <a:lnTo>
                  <a:pt x="210911" y="1677603"/>
                </a:lnTo>
                <a:lnTo>
                  <a:pt x="538930" y="1677603"/>
                </a:lnTo>
                <a:lnTo>
                  <a:pt x="538930" y="1533603"/>
                </a:lnTo>
                <a:close/>
                <a:moveTo>
                  <a:pt x="2624444" y="1252770"/>
                </a:moveTo>
                <a:lnTo>
                  <a:pt x="2624444" y="1396770"/>
                </a:lnTo>
                <a:lnTo>
                  <a:pt x="2952463" y="1396770"/>
                </a:lnTo>
                <a:lnTo>
                  <a:pt x="2952463" y="1252770"/>
                </a:lnTo>
                <a:close/>
                <a:moveTo>
                  <a:pt x="210911" y="1252770"/>
                </a:moveTo>
                <a:lnTo>
                  <a:pt x="210911" y="1396770"/>
                </a:lnTo>
                <a:lnTo>
                  <a:pt x="538930" y="1396770"/>
                </a:lnTo>
                <a:lnTo>
                  <a:pt x="538930" y="1252770"/>
                </a:lnTo>
                <a:close/>
                <a:moveTo>
                  <a:pt x="2624444" y="971937"/>
                </a:moveTo>
                <a:lnTo>
                  <a:pt x="2624444" y="1115937"/>
                </a:lnTo>
                <a:lnTo>
                  <a:pt x="2952463" y="1115937"/>
                </a:lnTo>
                <a:lnTo>
                  <a:pt x="2952463" y="971937"/>
                </a:lnTo>
                <a:close/>
                <a:moveTo>
                  <a:pt x="210911" y="971937"/>
                </a:moveTo>
                <a:lnTo>
                  <a:pt x="210911" y="1115937"/>
                </a:lnTo>
                <a:lnTo>
                  <a:pt x="538930" y="1115937"/>
                </a:lnTo>
                <a:lnTo>
                  <a:pt x="538930" y="971937"/>
                </a:lnTo>
                <a:close/>
                <a:moveTo>
                  <a:pt x="2624444" y="691104"/>
                </a:moveTo>
                <a:lnTo>
                  <a:pt x="2624444" y="835104"/>
                </a:lnTo>
                <a:lnTo>
                  <a:pt x="2952463" y="835104"/>
                </a:lnTo>
                <a:lnTo>
                  <a:pt x="2952463" y="691104"/>
                </a:lnTo>
                <a:close/>
                <a:moveTo>
                  <a:pt x="210911" y="691104"/>
                </a:moveTo>
                <a:lnTo>
                  <a:pt x="210911" y="835104"/>
                </a:lnTo>
                <a:lnTo>
                  <a:pt x="538930" y="835104"/>
                </a:lnTo>
                <a:lnTo>
                  <a:pt x="538930" y="691104"/>
                </a:lnTo>
                <a:close/>
                <a:moveTo>
                  <a:pt x="988006" y="552354"/>
                </a:moveTo>
                <a:lnTo>
                  <a:pt x="988006" y="2111583"/>
                </a:lnTo>
                <a:lnTo>
                  <a:pt x="2332169" y="1331969"/>
                </a:lnTo>
                <a:close/>
                <a:moveTo>
                  <a:pt x="2624444" y="410271"/>
                </a:moveTo>
                <a:lnTo>
                  <a:pt x="2624444" y="554271"/>
                </a:lnTo>
                <a:lnTo>
                  <a:pt x="2952463" y="554271"/>
                </a:lnTo>
                <a:lnTo>
                  <a:pt x="2952463" y="410271"/>
                </a:lnTo>
                <a:close/>
                <a:moveTo>
                  <a:pt x="210911" y="410271"/>
                </a:moveTo>
                <a:lnTo>
                  <a:pt x="210911" y="554271"/>
                </a:lnTo>
                <a:lnTo>
                  <a:pt x="538930" y="554271"/>
                </a:lnTo>
                <a:lnTo>
                  <a:pt x="538930" y="410271"/>
                </a:lnTo>
                <a:close/>
                <a:moveTo>
                  <a:pt x="2624444" y="129438"/>
                </a:moveTo>
                <a:lnTo>
                  <a:pt x="2624444" y="273438"/>
                </a:lnTo>
                <a:lnTo>
                  <a:pt x="2952463" y="273438"/>
                </a:lnTo>
                <a:lnTo>
                  <a:pt x="2952463" y="129438"/>
                </a:lnTo>
                <a:close/>
                <a:moveTo>
                  <a:pt x="210911" y="129438"/>
                </a:moveTo>
                <a:lnTo>
                  <a:pt x="210911" y="273438"/>
                </a:lnTo>
                <a:lnTo>
                  <a:pt x="538930" y="273438"/>
                </a:lnTo>
                <a:lnTo>
                  <a:pt x="538930" y="129438"/>
                </a:lnTo>
                <a:close/>
                <a:moveTo>
                  <a:pt x="0" y="0"/>
                </a:moveTo>
                <a:lnTo>
                  <a:pt x="3186824" y="0"/>
                </a:lnTo>
                <a:lnTo>
                  <a:pt x="3186824" y="2663936"/>
                </a:lnTo>
                <a:lnTo>
                  <a:pt x="0" y="26639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85695" tIns="42848" rIns="85695" bIns="4284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sp>
        <p:nvSpPr>
          <p:cNvPr id="40" name="Round Same Side Corner Rectangle 36">
            <a:extLst>
              <a:ext uri="{FF2B5EF4-FFF2-40B4-BE49-F238E27FC236}">
                <a16:creationId xmlns:a16="http://schemas.microsoft.com/office/drawing/2014/main" id="{E2E89878-A759-4168-9F9E-FDFC49A4B97C}"/>
              </a:ext>
            </a:extLst>
          </p:cNvPr>
          <p:cNvSpPr>
            <a:spLocks noChangeAspect="1"/>
          </p:cNvSpPr>
          <p:nvPr/>
        </p:nvSpPr>
        <p:spPr>
          <a:xfrm>
            <a:off x="7906446" y="3758950"/>
            <a:ext cx="371119" cy="293413"/>
          </a:xfrm>
          <a:custGeom>
            <a:avLst/>
            <a:gdLst/>
            <a:ahLst/>
            <a:cxnLst/>
            <a:rect l="l" t="t" r="r" b="b"/>
            <a:pathLst>
              <a:path w="3219104" h="2545072">
                <a:moveTo>
                  <a:pt x="2779672" y="457200"/>
                </a:moveTo>
                <a:lnTo>
                  <a:pt x="2975888" y="457200"/>
                </a:lnTo>
                <a:cubicBezTo>
                  <a:pt x="3110212" y="457200"/>
                  <a:pt x="3219104" y="566092"/>
                  <a:pt x="3219104" y="700416"/>
                </a:cubicBezTo>
                <a:lnTo>
                  <a:pt x="3219104" y="2301856"/>
                </a:lnTo>
                <a:cubicBezTo>
                  <a:pt x="3219104" y="2436180"/>
                  <a:pt x="3110212" y="2545072"/>
                  <a:pt x="2975888" y="2545072"/>
                </a:cubicBezTo>
                <a:lnTo>
                  <a:pt x="2779672" y="2545072"/>
                </a:lnTo>
                <a:close/>
                <a:moveTo>
                  <a:pt x="243216" y="457200"/>
                </a:moveTo>
                <a:lnTo>
                  <a:pt x="439432" y="457200"/>
                </a:lnTo>
                <a:lnTo>
                  <a:pt x="439432" y="2545072"/>
                </a:lnTo>
                <a:lnTo>
                  <a:pt x="243216" y="2545072"/>
                </a:lnTo>
                <a:cubicBezTo>
                  <a:pt x="108892" y="2545072"/>
                  <a:pt x="0" y="2436180"/>
                  <a:pt x="0" y="2301856"/>
                </a:cubicBezTo>
                <a:lnTo>
                  <a:pt x="0" y="700416"/>
                </a:lnTo>
                <a:cubicBezTo>
                  <a:pt x="0" y="566092"/>
                  <a:pt x="108892" y="457200"/>
                  <a:pt x="243216" y="457200"/>
                </a:cubicBezTo>
                <a:close/>
                <a:moveTo>
                  <a:pt x="1428476" y="174246"/>
                </a:moveTo>
                <a:cubicBezTo>
                  <a:pt x="1372210" y="174246"/>
                  <a:pt x="1326598" y="219858"/>
                  <a:pt x="1326598" y="276124"/>
                </a:cubicBezTo>
                <a:lnTo>
                  <a:pt x="1326598" y="457200"/>
                </a:lnTo>
                <a:lnTo>
                  <a:pt x="1892506" y="457200"/>
                </a:lnTo>
                <a:lnTo>
                  <a:pt x="1892506" y="276124"/>
                </a:lnTo>
                <a:cubicBezTo>
                  <a:pt x="1892506" y="219858"/>
                  <a:pt x="1846894" y="174246"/>
                  <a:pt x="1790628" y="174246"/>
                </a:cubicBezTo>
                <a:close/>
                <a:moveTo>
                  <a:pt x="1285704" y="0"/>
                </a:moveTo>
                <a:lnTo>
                  <a:pt x="1933400" y="0"/>
                </a:lnTo>
                <a:cubicBezTo>
                  <a:pt x="2007048" y="0"/>
                  <a:pt x="2066752" y="59704"/>
                  <a:pt x="2066752" y="133352"/>
                </a:cubicBezTo>
                <a:lnTo>
                  <a:pt x="2066752" y="457200"/>
                </a:lnTo>
                <a:lnTo>
                  <a:pt x="2599672" y="457200"/>
                </a:lnTo>
                <a:lnTo>
                  <a:pt x="2599672" y="2545072"/>
                </a:lnTo>
                <a:lnTo>
                  <a:pt x="619432" y="2545072"/>
                </a:lnTo>
                <a:lnTo>
                  <a:pt x="619432" y="457200"/>
                </a:lnTo>
                <a:lnTo>
                  <a:pt x="1152352" y="457200"/>
                </a:lnTo>
                <a:lnTo>
                  <a:pt x="1152352" y="133352"/>
                </a:lnTo>
                <a:cubicBezTo>
                  <a:pt x="1152352" y="59704"/>
                  <a:pt x="1212056" y="0"/>
                  <a:pt x="128570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sp>
        <p:nvSpPr>
          <p:cNvPr id="41" name="Oval 21">
            <a:extLst>
              <a:ext uri="{FF2B5EF4-FFF2-40B4-BE49-F238E27FC236}">
                <a16:creationId xmlns:a16="http://schemas.microsoft.com/office/drawing/2014/main" id="{1F610C10-199F-44CE-A96E-7652C6706783}"/>
              </a:ext>
            </a:extLst>
          </p:cNvPr>
          <p:cNvSpPr>
            <a:spLocks noChangeAspect="1"/>
          </p:cNvSpPr>
          <p:nvPr/>
        </p:nvSpPr>
        <p:spPr>
          <a:xfrm>
            <a:off x="6919317" y="3727187"/>
            <a:ext cx="357910" cy="360898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85695" tIns="42848" rIns="85695" bIns="4284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grpSp>
        <p:nvGrpSpPr>
          <p:cNvPr id="42" name="Group 30">
            <a:extLst>
              <a:ext uri="{FF2B5EF4-FFF2-40B4-BE49-F238E27FC236}">
                <a16:creationId xmlns:a16="http://schemas.microsoft.com/office/drawing/2014/main" id="{B0E64224-4A48-B534-CB94-973968A18384}"/>
              </a:ext>
            </a:extLst>
          </p:cNvPr>
          <p:cNvGrpSpPr/>
          <p:nvPr/>
        </p:nvGrpSpPr>
        <p:grpSpPr>
          <a:xfrm>
            <a:off x="8194636" y="1270709"/>
            <a:ext cx="2958350" cy="1641162"/>
            <a:chOff x="466525" y="2708920"/>
            <a:chExt cx="1945236" cy="1751191"/>
          </a:xfrm>
        </p:grpSpPr>
        <p:sp>
          <p:nvSpPr>
            <p:cNvPr id="43" name="Rounded Rectangle 77">
              <a:extLst>
                <a:ext uri="{FF2B5EF4-FFF2-40B4-BE49-F238E27FC236}">
                  <a16:creationId xmlns:a16="http://schemas.microsoft.com/office/drawing/2014/main" id="{C7C253A1-A99A-509B-0591-D545EF7C7E1C}"/>
                </a:ext>
              </a:extLst>
            </p:cNvPr>
            <p:cNvSpPr/>
            <p:nvPr/>
          </p:nvSpPr>
          <p:spPr>
            <a:xfrm>
              <a:off x="611560" y="2708920"/>
              <a:ext cx="1728192" cy="379785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444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778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908F0ED0-66E2-389F-C90A-63EFB066A938}"/>
                </a:ext>
              </a:extLst>
            </p:cNvPr>
            <p:cNvSpPr txBox="1"/>
            <p:nvPr/>
          </p:nvSpPr>
          <p:spPr>
            <a:xfrm>
              <a:off x="466525" y="3193813"/>
              <a:ext cx="1945236" cy="1266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To‘liqsiz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o‘rta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maktablarda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o‘quvchilarga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bir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butun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tugal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</a:t>
              </a:r>
              <a:endParaRPr lang="en-US" altLang="ko-KR" sz="1778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FZShuTi" pitchFamily="2" charset="-122"/>
                <a:cs typeface="Arial" pitchFamily="34" charset="0"/>
              </a:endParaRPr>
            </a:p>
          </p:txBody>
        </p:sp>
      </p:grpSp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944D41D3-786B-035E-772F-406496A352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id="{4BB7D0F0-5CE7-886B-751B-BC3DE27D36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191" y="118268"/>
            <a:ext cx="2111230" cy="58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470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4" name="Google Shape;854;p38"/>
          <p:cNvSpPr/>
          <p:nvPr/>
        </p:nvSpPr>
        <p:spPr>
          <a:xfrm>
            <a:off x="4156087" y="2214902"/>
            <a:ext cx="4320480" cy="1820765"/>
          </a:xfrm>
          <a:custGeom>
            <a:avLst/>
            <a:gdLst/>
            <a:ahLst/>
            <a:cxnLst/>
            <a:rect l="l" t="t" r="r" b="b"/>
            <a:pathLst>
              <a:path w="10005" h="5397" extrusionOk="0">
                <a:moveTo>
                  <a:pt x="1" y="0"/>
                </a:moveTo>
                <a:lnTo>
                  <a:pt x="1803" y="2698"/>
                </a:lnTo>
                <a:lnTo>
                  <a:pt x="1" y="5396"/>
                </a:lnTo>
                <a:lnTo>
                  <a:pt x="8206" y="5396"/>
                </a:lnTo>
                <a:lnTo>
                  <a:pt x="10005" y="2698"/>
                </a:lnTo>
                <a:lnTo>
                  <a:pt x="8206" y="0"/>
                </a:lnTo>
                <a:close/>
              </a:path>
            </a:pathLst>
          </a:custGeom>
          <a:solidFill>
            <a:srgbClr val="00B0F0"/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endParaRPr lang="ru-RU" altLang="ru-RU" sz="36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8196" name="Google Shape;855;p38"/>
          <p:cNvSpPr>
            <a:spLocks/>
          </p:cNvSpPr>
          <p:nvPr/>
        </p:nvSpPr>
        <p:spPr bwMode="auto">
          <a:xfrm>
            <a:off x="0" y="2214902"/>
            <a:ext cx="4338526" cy="1820764"/>
          </a:xfrm>
          <a:custGeom>
            <a:avLst/>
            <a:gdLst>
              <a:gd name="T0" fmla="*/ 268 w 8609"/>
              <a:gd name="T1" fmla="*/ 0 h 5397"/>
              <a:gd name="T2" fmla="*/ 268 w 8609"/>
              <a:gd name="T3" fmla="*/ 1447532 h 5397"/>
              <a:gd name="T4" fmla="*/ 1827136 w 8609"/>
              <a:gd name="T5" fmla="*/ 1447532 h 5397"/>
              <a:gd name="T6" fmla="*/ 2309544 w 8609"/>
              <a:gd name="T7" fmla="*/ 723766 h 5397"/>
              <a:gd name="T8" fmla="*/ 1827136 w 8609"/>
              <a:gd name="T9" fmla="*/ 0 h 539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609"/>
              <a:gd name="T16" fmla="*/ 0 h 5397"/>
              <a:gd name="T17" fmla="*/ 8609 w 8609"/>
              <a:gd name="T18" fmla="*/ 5397 h 539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609" h="5397" extrusionOk="0">
                <a:moveTo>
                  <a:pt x="1" y="0"/>
                </a:moveTo>
                <a:lnTo>
                  <a:pt x="1" y="5396"/>
                </a:lnTo>
                <a:lnTo>
                  <a:pt x="6810" y="5396"/>
                </a:lnTo>
                <a:lnTo>
                  <a:pt x="8608" y="2698"/>
                </a:lnTo>
                <a:lnTo>
                  <a:pt x="6810" y="0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solidFill>
              <a:srgbClr val="C00000"/>
            </a:solidFill>
            <a:headEnd/>
            <a:tailEnd/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121897" tIns="121897" rIns="121897" bIns="121897" anchor="ctr"/>
          <a:lstStyle/>
          <a:p>
            <a:pPr eaLnBrk="1" hangingPunct="1">
              <a:defRPr/>
            </a:pPr>
            <a:endParaRPr lang="ru-RU"/>
          </a:p>
        </p:txBody>
      </p:sp>
      <p:sp>
        <p:nvSpPr>
          <p:cNvPr id="857" name="Google Shape;857;p38"/>
          <p:cNvSpPr/>
          <p:nvPr/>
        </p:nvSpPr>
        <p:spPr>
          <a:xfrm>
            <a:off x="8048821" y="2168251"/>
            <a:ext cx="4143179" cy="1867415"/>
          </a:xfrm>
          <a:custGeom>
            <a:avLst/>
            <a:gdLst/>
            <a:ahLst/>
            <a:cxnLst/>
            <a:rect l="l" t="t" r="r" b="b"/>
            <a:pathLst>
              <a:path w="10004" h="5397" extrusionOk="0">
                <a:moveTo>
                  <a:pt x="0" y="0"/>
                </a:moveTo>
                <a:lnTo>
                  <a:pt x="1802" y="2698"/>
                </a:lnTo>
                <a:lnTo>
                  <a:pt x="0" y="5396"/>
                </a:lnTo>
                <a:lnTo>
                  <a:pt x="8205" y="5396"/>
                </a:lnTo>
                <a:lnTo>
                  <a:pt x="10004" y="2698"/>
                </a:lnTo>
                <a:lnTo>
                  <a:pt x="8205" y="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endParaRPr lang="en-US" alt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r>
              <a:rPr lang="en-US" alt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endParaRPr lang="ru-RU" altLang="ru-RU" sz="36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24598" name="Google Shape;875;p38"/>
          <p:cNvSpPr>
            <a:spLocks/>
          </p:cNvSpPr>
          <p:nvPr/>
        </p:nvSpPr>
        <p:spPr bwMode="auto">
          <a:xfrm>
            <a:off x="4725988" y="4868863"/>
            <a:ext cx="15875" cy="17462"/>
          </a:xfrm>
          <a:custGeom>
            <a:avLst/>
            <a:gdLst>
              <a:gd name="T0" fmla="*/ 2147483646 w 251"/>
              <a:gd name="T1" fmla="*/ 2147483646 h 272"/>
              <a:gd name="T2" fmla="*/ 0 w 251"/>
              <a:gd name="T3" fmla="*/ 2147483646 h 272"/>
              <a:gd name="T4" fmla="*/ 0 w 251"/>
              <a:gd name="T5" fmla="*/ 2147483646 h 272"/>
              <a:gd name="T6" fmla="*/ 2147483646 w 251"/>
              <a:gd name="T7" fmla="*/ 2147483646 h 272"/>
              <a:gd name="T8" fmla="*/ 2147483646 w 251"/>
              <a:gd name="T9" fmla="*/ 2147483646 h 272"/>
              <a:gd name="T10" fmla="*/ 2147483646 w 251"/>
              <a:gd name="T11" fmla="*/ 2147483646 h 272"/>
              <a:gd name="T12" fmla="*/ 2147483646 w 251"/>
              <a:gd name="T13" fmla="*/ 2147483646 h 27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51"/>
              <a:gd name="T22" fmla="*/ 0 h 272"/>
              <a:gd name="T23" fmla="*/ 251 w 251"/>
              <a:gd name="T24" fmla="*/ 272 h 27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51" h="272" extrusionOk="0">
                <a:moveTo>
                  <a:pt x="125" y="1"/>
                </a:moveTo>
                <a:cubicBezTo>
                  <a:pt x="58" y="1"/>
                  <a:pt x="0" y="58"/>
                  <a:pt x="0" y="126"/>
                </a:cubicBezTo>
                <a:lnTo>
                  <a:pt x="0" y="146"/>
                </a:lnTo>
                <a:cubicBezTo>
                  <a:pt x="0" y="214"/>
                  <a:pt x="58" y="271"/>
                  <a:pt x="125" y="271"/>
                </a:cubicBezTo>
                <a:cubicBezTo>
                  <a:pt x="196" y="271"/>
                  <a:pt x="250" y="214"/>
                  <a:pt x="250" y="146"/>
                </a:cubicBezTo>
                <a:lnTo>
                  <a:pt x="250" y="126"/>
                </a:lnTo>
                <a:cubicBezTo>
                  <a:pt x="250" y="58"/>
                  <a:pt x="196" y="1"/>
                  <a:pt x="125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0" name="Google Shape;877;p38"/>
          <p:cNvSpPr>
            <a:spLocks/>
          </p:cNvSpPr>
          <p:nvPr/>
        </p:nvSpPr>
        <p:spPr bwMode="auto">
          <a:xfrm>
            <a:off x="4619625" y="4760913"/>
            <a:ext cx="15875" cy="15875"/>
          </a:xfrm>
          <a:custGeom>
            <a:avLst/>
            <a:gdLst>
              <a:gd name="T0" fmla="*/ 2147483646 w 254"/>
              <a:gd name="T1" fmla="*/ 0 h 251"/>
              <a:gd name="T2" fmla="*/ 2147483646 w 254"/>
              <a:gd name="T3" fmla="*/ 2147483646 h 251"/>
              <a:gd name="T4" fmla="*/ 0 w 254"/>
              <a:gd name="T5" fmla="*/ 2147483646 h 251"/>
              <a:gd name="T6" fmla="*/ 2147483646 w 254"/>
              <a:gd name="T7" fmla="*/ 2147483646 h 251"/>
              <a:gd name="T8" fmla="*/ 2147483646 w 254"/>
              <a:gd name="T9" fmla="*/ 2147483646 h 251"/>
              <a:gd name="T10" fmla="*/ 2147483646 w 254"/>
              <a:gd name="T11" fmla="*/ 2147483646 h 251"/>
              <a:gd name="T12" fmla="*/ 2147483646 w 254"/>
              <a:gd name="T13" fmla="*/ 2147483646 h 251"/>
              <a:gd name="T14" fmla="*/ 2147483646 w 254"/>
              <a:gd name="T15" fmla="*/ 2147483646 h 251"/>
              <a:gd name="T16" fmla="*/ 2147483646 w 254"/>
              <a:gd name="T17" fmla="*/ 0 h 25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54"/>
              <a:gd name="T28" fmla="*/ 0 h 251"/>
              <a:gd name="T29" fmla="*/ 254 w 254"/>
              <a:gd name="T30" fmla="*/ 251 h 25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54" h="251" extrusionOk="0">
                <a:moveTo>
                  <a:pt x="129" y="0"/>
                </a:moveTo>
                <a:cubicBezTo>
                  <a:pt x="95" y="0"/>
                  <a:pt x="61" y="14"/>
                  <a:pt x="38" y="37"/>
                </a:cubicBezTo>
                <a:cubicBezTo>
                  <a:pt x="14" y="61"/>
                  <a:pt x="0" y="95"/>
                  <a:pt x="0" y="125"/>
                </a:cubicBezTo>
                <a:cubicBezTo>
                  <a:pt x="0" y="159"/>
                  <a:pt x="14" y="193"/>
                  <a:pt x="38" y="217"/>
                </a:cubicBezTo>
                <a:cubicBezTo>
                  <a:pt x="61" y="237"/>
                  <a:pt x="95" y="250"/>
                  <a:pt x="129" y="250"/>
                </a:cubicBezTo>
                <a:cubicBezTo>
                  <a:pt x="159" y="250"/>
                  <a:pt x="193" y="237"/>
                  <a:pt x="217" y="217"/>
                </a:cubicBezTo>
                <a:cubicBezTo>
                  <a:pt x="240" y="193"/>
                  <a:pt x="254" y="159"/>
                  <a:pt x="254" y="125"/>
                </a:cubicBezTo>
                <a:cubicBezTo>
                  <a:pt x="254" y="95"/>
                  <a:pt x="240" y="61"/>
                  <a:pt x="217" y="37"/>
                </a:cubicBezTo>
                <a:cubicBezTo>
                  <a:pt x="193" y="14"/>
                  <a:pt x="159" y="0"/>
                  <a:pt x="1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2" name="Google Shape;879;p38"/>
          <p:cNvSpPr>
            <a:spLocks/>
          </p:cNvSpPr>
          <p:nvPr/>
        </p:nvSpPr>
        <p:spPr bwMode="auto">
          <a:xfrm>
            <a:off x="4448175" y="4895850"/>
            <a:ext cx="42863" cy="15875"/>
          </a:xfrm>
          <a:custGeom>
            <a:avLst/>
            <a:gdLst>
              <a:gd name="T0" fmla="*/ 2147483646 w 654"/>
              <a:gd name="T1" fmla="*/ 2147483646 h 252"/>
              <a:gd name="T2" fmla="*/ 2147483646 w 654"/>
              <a:gd name="T3" fmla="*/ 2147483646 h 252"/>
              <a:gd name="T4" fmla="*/ 2147483646 w 654"/>
              <a:gd name="T5" fmla="*/ 2147483646 h 252"/>
              <a:gd name="T6" fmla="*/ 2147483646 w 654"/>
              <a:gd name="T7" fmla="*/ 2147483646 h 252"/>
              <a:gd name="T8" fmla="*/ 2147483646 w 654"/>
              <a:gd name="T9" fmla="*/ 2147483646 h 252"/>
              <a:gd name="T10" fmla="*/ 2147483646 w 654"/>
              <a:gd name="T11" fmla="*/ 2147483646 h 25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654"/>
              <a:gd name="T19" fmla="*/ 0 h 252"/>
              <a:gd name="T20" fmla="*/ 654 w 654"/>
              <a:gd name="T21" fmla="*/ 252 h 25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654" h="252" extrusionOk="0">
                <a:moveTo>
                  <a:pt x="126" y="1"/>
                </a:moveTo>
                <a:cubicBezTo>
                  <a:pt x="58" y="1"/>
                  <a:pt x="1" y="55"/>
                  <a:pt x="1" y="126"/>
                </a:cubicBezTo>
                <a:cubicBezTo>
                  <a:pt x="1" y="194"/>
                  <a:pt x="58" y="251"/>
                  <a:pt x="126" y="251"/>
                </a:cubicBezTo>
                <a:lnTo>
                  <a:pt x="528" y="251"/>
                </a:lnTo>
                <a:cubicBezTo>
                  <a:pt x="599" y="251"/>
                  <a:pt x="653" y="194"/>
                  <a:pt x="653" y="126"/>
                </a:cubicBezTo>
                <a:cubicBezTo>
                  <a:pt x="653" y="55"/>
                  <a:pt x="599" y="1"/>
                  <a:pt x="528" y="1"/>
                </a:cubicBezTo>
                <a:lnTo>
                  <a:pt x="126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3" name="Google Shape;880;p38"/>
          <p:cNvSpPr>
            <a:spLocks/>
          </p:cNvSpPr>
          <p:nvPr/>
        </p:nvSpPr>
        <p:spPr bwMode="auto">
          <a:xfrm>
            <a:off x="6918325" y="5037138"/>
            <a:ext cx="12700" cy="12700"/>
          </a:xfrm>
          <a:custGeom>
            <a:avLst/>
            <a:gdLst>
              <a:gd name="T0" fmla="*/ 2147483646 w 218"/>
              <a:gd name="T1" fmla="*/ 2147483646 h 217"/>
              <a:gd name="T2" fmla="*/ 2147483646 w 218"/>
              <a:gd name="T3" fmla="*/ 2147483646 h 217"/>
              <a:gd name="T4" fmla="*/ 2147483646 w 218"/>
              <a:gd name="T5" fmla="*/ 2147483646 h 217"/>
              <a:gd name="T6" fmla="*/ 2147483646 w 218"/>
              <a:gd name="T7" fmla="*/ 2147483646 h 217"/>
              <a:gd name="T8" fmla="*/ 2147483646 w 218"/>
              <a:gd name="T9" fmla="*/ 2147483646 h 217"/>
              <a:gd name="T10" fmla="*/ 2147483646 w 218"/>
              <a:gd name="T11" fmla="*/ 2147483646 h 217"/>
              <a:gd name="T12" fmla="*/ 2147483646 w 218"/>
              <a:gd name="T13" fmla="*/ 2147483646 h 217"/>
              <a:gd name="T14" fmla="*/ 2147483646 w 218"/>
              <a:gd name="T15" fmla="*/ 2147483646 h 217"/>
              <a:gd name="T16" fmla="*/ 2147483646 w 218"/>
              <a:gd name="T17" fmla="*/ 2147483646 h 21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8"/>
              <a:gd name="T28" fmla="*/ 0 h 217"/>
              <a:gd name="T29" fmla="*/ 218 w 218"/>
              <a:gd name="T30" fmla="*/ 217 h 21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8" h="217" extrusionOk="0">
                <a:moveTo>
                  <a:pt x="109" y="1"/>
                </a:moveTo>
                <a:cubicBezTo>
                  <a:pt x="82" y="1"/>
                  <a:pt x="52" y="14"/>
                  <a:pt x="35" y="34"/>
                </a:cubicBezTo>
                <a:cubicBezTo>
                  <a:pt x="14" y="55"/>
                  <a:pt x="1" y="82"/>
                  <a:pt x="1" y="109"/>
                </a:cubicBezTo>
                <a:cubicBezTo>
                  <a:pt x="1" y="139"/>
                  <a:pt x="14" y="166"/>
                  <a:pt x="35" y="186"/>
                </a:cubicBezTo>
                <a:cubicBezTo>
                  <a:pt x="55" y="207"/>
                  <a:pt x="82" y="217"/>
                  <a:pt x="109" y="217"/>
                </a:cubicBezTo>
                <a:cubicBezTo>
                  <a:pt x="139" y="217"/>
                  <a:pt x="167" y="207"/>
                  <a:pt x="187" y="186"/>
                </a:cubicBezTo>
                <a:cubicBezTo>
                  <a:pt x="207" y="166"/>
                  <a:pt x="217" y="139"/>
                  <a:pt x="217" y="109"/>
                </a:cubicBezTo>
                <a:cubicBezTo>
                  <a:pt x="217" y="82"/>
                  <a:pt x="207" y="55"/>
                  <a:pt x="187" y="34"/>
                </a:cubicBezTo>
                <a:cubicBezTo>
                  <a:pt x="167" y="14"/>
                  <a:pt x="139" y="1"/>
                  <a:pt x="109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4" name="Google Shape;881;p38"/>
          <p:cNvSpPr>
            <a:spLocks/>
          </p:cNvSpPr>
          <p:nvPr/>
        </p:nvSpPr>
        <p:spPr bwMode="auto">
          <a:xfrm>
            <a:off x="6823075" y="4919663"/>
            <a:ext cx="12700" cy="74612"/>
          </a:xfrm>
          <a:custGeom>
            <a:avLst/>
            <a:gdLst>
              <a:gd name="T0" fmla="*/ 2147483646 w 217"/>
              <a:gd name="T1" fmla="*/ 2147483646 h 1225"/>
              <a:gd name="T2" fmla="*/ 0 w 217"/>
              <a:gd name="T3" fmla="*/ 2147483646 h 1225"/>
              <a:gd name="T4" fmla="*/ 0 w 217"/>
              <a:gd name="T5" fmla="*/ 2147483646 h 1225"/>
              <a:gd name="T6" fmla="*/ 2147483646 w 217"/>
              <a:gd name="T7" fmla="*/ 2147483646 h 1225"/>
              <a:gd name="T8" fmla="*/ 2147483646 w 217"/>
              <a:gd name="T9" fmla="*/ 2147483646 h 1225"/>
              <a:gd name="T10" fmla="*/ 2147483646 w 217"/>
              <a:gd name="T11" fmla="*/ 2147483646 h 1225"/>
              <a:gd name="T12" fmla="*/ 2147483646 w 217"/>
              <a:gd name="T13" fmla="*/ 2147483646 h 122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7"/>
              <a:gd name="T22" fmla="*/ 0 h 1225"/>
              <a:gd name="T23" fmla="*/ 217 w 217"/>
              <a:gd name="T24" fmla="*/ 1225 h 122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7" h="1225" extrusionOk="0">
                <a:moveTo>
                  <a:pt x="108" y="1"/>
                </a:moveTo>
                <a:cubicBezTo>
                  <a:pt x="48" y="1"/>
                  <a:pt x="0" y="51"/>
                  <a:pt x="0" y="109"/>
                </a:cubicBezTo>
                <a:lnTo>
                  <a:pt x="0" y="1116"/>
                </a:lnTo>
                <a:cubicBezTo>
                  <a:pt x="0" y="1174"/>
                  <a:pt x="48" y="1225"/>
                  <a:pt x="108" y="1225"/>
                </a:cubicBezTo>
                <a:cubicBezTo>
                  <a:pt x="169" y="1225"/>
                  <a:pt x="217" y="1174"/>
                  <a:pt x="217" y="1116"/>
                </a:cubicBezTo>
                <a:lnTo>
                  <a:pt x="217" y="109"/>
                </a:lnTo>
                <a:cubicBezTo>
                  <a:pt x="217" y="51"/>
                  <a:pt x="169" y="1"/>
                  <a:pt x="108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5" name="Google Shape;882;p38"/>
          <p:cNvSpPr>
            <a:spLocks/>
          </p:cNvSpPr>
          <p:nvPr/>
        </p:nvSpPr>
        <p:spPr bwMode="auto">
          <a:xfrm>
            <a:off x="6823075" y="4892675"/>
            <a:ext cx="12700" cy="12700"/>
          </a:xfrm>
          <a:custGeom>
            <a:avLst/>
            <a:gdLst>
              <a:gd name="T0" fmla="*/ 2147483646 w 217"/>
              <a:gd name="T1" fmla="*/ 0 h 217"/>
              <a:gd name="T2" fmla="*/ 2147483646 w 217"/>
              <a:gd name="T3" fmla="*/ 2147483646 h 217"/>
              <a:gd name="T4" fmla="*/ 0 w 217"/>
              <a:gd name="T5" fmla="*/ 2147483646 h 217"/>
              <a:gd name="T6" fmla="*/ 2147483646 w 217"/>
              <a:gd name="T7" fmla="*/ 2147483646 h 217"/>
              <a:gd name="T8" fmla="*/ 2147483646 w 217"/>
              <a:gd name="T9" fmla="*/ 2147483646 h 217"/>
              <a:gd name="T10" fmla="*/ 2147483646 w 217"/>
              <a:gd name="T11" fmla="*/ 2147483646 h 217"/>
              <a:gd name="T12" fmla="*/ 2147483646 w 217"/>
              <a:gd name="T13" fmla="*/ 2147483646 h 217"/>
              <a:gd name="T14" fmla="*/ 2147483646 w 217"/>
              <a:gd name="T15" fmla="*/ 2147483646 h 217"/>
              <a:gd name="T16" fmla="*/ 2147483646 w 217"/>
              <a:gd name="T17" fmla="*/ 0 h 21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7"/>
              <a:gd name="T28" fmla="*/ 0 h 217"/>
              <a:gd name="T29" fmla="*/ 217 w 217"/>
              <a:gd name="T30" fmla="*/ 217 h 21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7" h="217" extrusionOk="0">
                <a:moveTo>
                  <a:pt x="108" y="0"/>
                </a:moveTo>
                <a:cubicBezTo>
                  <a:pt x="78" y="0"/>
                  <a:pt x="51" y="10"/>
                  <a:pt x="31" y="30"/>
                </a:cubicBezTo>
                <a:cubicBezTo>
                  <a:pt x="10" y="51"/>
                  <a:pt x="0" y="78"/>
                  <a:pt x="0" y="108"/>
                </a:cubicBezTo>
                <a:cubicBezTo>
                  <a:pt x="0" y="135"/>
                  <a:pt x="10" y="162"/>
                  <a:pt x="31" y="183"/>
                </a:cubicBezTo>
                <a:cubicBezTo>
                  <a:pt x="51" y="203"/>
                  <a:pt x="78" y="216"/>
                  <a:pt x="108" y="216"/>
                </a:cubicBezTo>
                <a:cubicBezTo>
                  <a:pt x="136" y="216"/>
                  <a:pt x="166" y="203"/>
                  <a:pt x="186" y="183"/>
                </a:cubicBezTo>
                <a:cubicBezTo>
                  <a:pt x="203" y="162"/>
                  <a:pt x="217" y="135"/>
                  <a:pt x="217" y="108"/>
                </a:cubicBezTo>
                <a:cubicBezTo>
                  <a:pt x="217" y="78"/>
                  <a:pt x="203" y="51"/>
                  <a:pt x="186" y="30"/>
                </a:cubicBezTo>
                <a:cubicBezTo>
                  <a:pt x="166" y="10"/>
                  <a:pt x="136" y="0"/>
                  <a:pt x="10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7" name="Google Shape;884;p38"/>
          <p:cNvSpPr>
            <a:spLocks/>
          </p:cNvSpPr>
          <p:nvPr/>
        </p:nvSpPr>
        <p:spPr bwMode="auto">
          <a:xfrm>
            <a:off x="6969125" y="4937125"/>
            <a:ext cx="14288" cy="12700"/>
          </a:xfrm>
          <a:custGeom>
            <a:avLst/>
            <a:gdLst>
              <a:gd name="T0" fmla="*/ 2147483646 w 218"/>
              <a:gd name="T1" fmla="*/ 0 h 217"/>
              <a:gd name="T2" fmla="*/ 2147483646 w 218"/>
              <a:gd name="T3" fmla="*/ 2147483646 h 217"/>
              <a:gd name="T4" fmla="*/ 2147483646 w 218"/>
              <a:gd name="T5" fmla="*/ 2147483646 h 217"/>
              <a:gd name="T6" fmla="*/ 2147483646 w 218"/>
              <a:gd name="T7" fmla="*/ 2147483646 h 217"/>
              <a:gd name="T8" fmla="*/ 2147483646 w 218"/>
              <a:gd name="T9" fmla="*/ 2147483646 h 217"/>
              <a:gd name="T10" fmla="*/ 2147483646 w 218"/>
              <a:gd name="T11" fmla="*/ 2147483646 h 217"/>
              <a:gd name="T12" fmla="*/ 2147483646 w 218"/>
              <a:gd name="T13" fmla="*/ 2147483646 h 217"/>
              <a:gd name="T14" fmla="*/ 2147483646 w 218"/>
              <a:gd name="T15" fmla="*/ 2147483646 h 217"/>
              <a:gd name="T16" fmla="*/ 2147483646 w 218"/>
              <a:gd name="T17" fmla="*/ 0 h 21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8"/>
              <a:gd name="T28" fmla="*/ 0 h 217"/>
              <a:gd name="T29" fmla="*/ 218 w 218"/>
              <a:gd name="T30" fmla="*/ 217 h 21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8" h="217" extrusionOk="0">
                <a:moveTo>
                  <a:pt x="109" y="0"/>
                </a:moveTo>
                <a:cubicBezTo>
                  <a:pt x="82" y="0"/>
                  <a:pt x="51" y="14"/>
                  <a:pt x="31" y="34"/>
                </a:cubicBezTo>
                <a:cubicBezTo>
                  <a:pt x="11" y="54"/>
                  <a:pt x="1" y="81"/>
                  <a:pt x="1" y="108"/>
                </a:cubicBezTo>
                <a:cubicBezTo>
                  <a:pt x="1" y="135"/>
                  <a:pt x="11" y="166"/>
                  <a:pt x="31" y="186"/>
                </a:cubicBezTo>
                <a:cubicBezTo>
                  <a:pt x="51" y="206"/>
                  <a:pt x="82" y="216"/>
                  <a:pt x="109" y="216"/>
                </a:cubicBezTo>
                <a:cubicBezTo>
                  <a:pt x="136" y="216"/>
                  <a:pt x="166" y="206"/>
                  <a:pt x="187" y="186"/>
                </a:cubicBezTo>
                <a:cubicBezTo>
                  <a:pt x="207" y="166"/>
                  <a:pt x="217" y="135"/>
                  <a:pt x="217" y="108"/>
                </a:cubicBezTo>
                <a:cubicBezTo>
                  <a:pt x="217" y="81"/>
                  <a:pt x="207" y="54"/>
                  <a:pt x="187" y="34"/>
                </a:cubicBezTo>
                <a:cubicBezTo>
                  <a:pt x="166" y="14"/>
                  <a:pt x="136" y="0"/>
                  <a:pt x="10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8" name="Google Shape;885;p38"/>
          <p:cNvSpPr>
            <a:spLocks/>
          </p:cNvSpPr>
          <p:nvPr/>
        </p:nvSpPr>
        <p:spPr bwMode="auto">
          <a:xfrm>
            <a:off x="6961188" y="4794250"/>
            <a:ext cx="25400" cy="25400"/>
          </a:xfrm>
          <a:custGeom>
            <a:avLst/>
            <a:gdLst>
              <a:gd name="T0" fmla="*/ 2147483646 w 430"/>
              <a:gd name="T1" fmla="*/ 2147483646 h 406"/>
              <a:gd name="T2" fmla="*/ 2147483646 w 430"/>
              <a:gd name="T3" fmla="*/ 2147483646 h 406"/>
              <a:gd name="T4" fmla="*/ 2147483646 w 430"/>
              <a:gd name="T5" fmla="*/ 2147483646 h 406"/>
              <a:gd name="T6" fmla="*/ 2147483646 w 430"/>
              <a:gd name="T7" fmla="*/ 2147483646 h 406"/>
              <a:gd name="T8" fmla="*/ 2147483646 w 430"/>
              <a:gd name="T9" fmla="*/ 2147483646 h 406"/>
              <a:gd name="T10" fmla="*/ 2147483646 w 430"/>
              <a:gd name="T11" fmla="*/ 2147483646 h 406"/>
              <a:gd name="T12" fmla="*/ 2147483646 w 430"/>
              <a:gd name="T13" fmla="*/ 2147483646 h 406"/>
              <a:gd name="T14" fmla="*/ 2147483646 w 430"/>
              <a:gd name="T15" fmla="*/ 2147483646 h 406"/>
              <a:gd name="T16" fmla="*/ 2147483646 w 430"/>
              <a:gd name="T17" fmla="*/ 2147483646 h 40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30"/>
              <a:gd name="T28" fmla="*/ 0 h 406"/>
              <a:gd name="T29" fmla="*/ 430 w 430"/>
              <a:gd name="T30" fmla="*/ 406 h 40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30" h="406" extrusionOk="0">
                <a:moveTo>
                  <a:pt x="310" y="1"/>
                </a:moveTo>
                <a:cubicBezTo>
                  <a:pt x="282" y="1"/>
                  <a:pt x="254" y="12"/>
                  <a:pt x="234" y="34"/>
                </a:cubicBezTo>
                <a:lnTo>
                  <a:pt x="45" y="220"/>
                </a:lnTo>
                <a:cubicBezTo>
                  <a:pt x="1" y="264"/>
                  <a:pt x="1" y="331"/>
                  <a:pt x="45" y="375"/>
                </a:cubicBezTo>
                <a:cubicBezTo>
                  <a:pt x="65" y="395"/>
                  <a:pt x="92" y="405"/>
                  <a:pt x="122" y="405"/>
                </a:cubicBezTo>
                <a:cubicBezTo>
                  <a:pt x="149" y="405"/>
                  <a:pt x="176" y="395"/>
                  <a:pt x="197" y="375"/>
                </a:cubicBezTo>
                <a:lnTo>
                  <a:pt x="386" y="186"/>
                </a:lnTo>
                <a:cubicBezTo>
                  <a:pt x="430" y="142"/>
                  <a:pt x="430" y="74"/>
                  <a:pt x="386" y="34"/>
                </a:cubicBezTo>
                <a:cubicBezTo>
                  <a:pt x="366" y="12"/>
                  <a:pt x="338" y="1"/>
                  <a:pt x="310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9" name="Google Shape;887;p38"/>
          <p:cNvSpPr>
            <a:spLocks/>
          </p:cNvSpPr>
          <p:nvPr/>
        </p:nvSpPr>
        <p:spPr bwMode="auto">
          <a:xfrm>
            <a:off x="9432925" y="4881563"/>
            <a:ext cx="12700" cy="12700"/>
          </a:xfrm>
          <a:custGeom>
            <a:avLst/>
            <a:gdLst>
              <a:gd name="T0" fmla="*/ 2147483646 w 200"/>
              <a:gd name="T1" fmla="*/ 2147483646 h 201"/>
              <a:gd name="T2" fmla="*/ 2147483646 w 200"/>
              <a:gd name="T3" fmla="*/ 2147483646 h 201"/>
              <a:gd name="T4" fmla="*/ 0 w 200"/>
              <a:gd name="T5" fmla="*/ 2147483646 h 201"/>
              <a:gd name="T6" fmla="*/ 2147483646 w 200"/>
              <a:gd name="T7" fmla="*/ 2147483646 h 201"/>
              <a:gd name="T8" fmla="*/ 2147483646 w 200"/>
              <a:gd name="T9" fmla="*/ 2147483646 h 201"/>
              <a:gd name="T10" fmla="*/ 2147483646 w 200"/>
              <a:gd name="T11" fmla="*/ 2147483646 h 201"/>
              <a:gd name="T12" fmla="*/ 2147483646 w 200"/>
              <a:gd name="T13" fmla="*/ 2147483646 h 201"/>
              <a:gd name="T14" fmla="*/ 2147483646 w 200"/>
              <a:gd name="T15" fmla="*/ 2147483646 h 201"/>
              <a:gd name="T16" fmla="*/ 2147483646 w 200"/>
              <a:gd name="T17" fmla="*/ 2147483646 h 20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00"/>
              <a:gd name="T28" fmla="*/ 0 h 201"/>
              <a:gd name="T29" fmla="*/ 200 w 200"/>
              <a:gd name="T30" fmla="*/ 201 h 20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00" h="201" extrusionOk="0">
                <a:moveTo>
                  <a:pt x="98" y="1"/>
                </a:moveTo>
                <a:cubicBezTo>
                  <a:pt x="71" y="1"/>
                  <a:pt x="48" y="11"/>
                  <a:pt x="27" y="28"/>
                </a:cubicBezTo>
                <a:cubicBezTo>
                  <a:pt x="11" y="48"/>
                  <a:pt x="0" y="72"/>
                  <a:pt x="0" y="99"/>
                </a:cubicBezTo>
                <a:cubicBezTo>
                  <a:pt x="0" y="126"/>
                  <a:pt x="11" y="153"/>
                  <a:pt x="27" y="170"/>
                </a:cubicBezTo>
                <a:cubicBezTo>
                  <a:pt x="48" y="190"/>
                  <a:pt x="71" y="200"/>
                  <a:pt x="98" y="200"/>
                </a:cubicBezTo>
                <a:cubicBezTo>
                  <a:pt x="125" y="200"/>
                  <a:pt x="149" y="190"/>
                  <a:pt x="169" y="170"/>
                </a:cubicBezTo>
                <a:cubicBezTo>
                  <a:pt x="190" y="153"/>
                  <a:pt x="200" y="126"/>
                  <a:pt x="200" y="99"/>
                </a:cubicBezTo>
                <a:cubicBezTo>
                  <a:pt x="200" y="72"/>
                  <a:pt x="190" y="48"/>
                  <a:pt x="169" y="28"/>
                </a:cubicBezTo>
                <a:cubicBezTo>
                  <a:pt x="152" y="11"/>
                  <a:pt x="125" y="1"/>
                  <a:pt x="98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10" name="Google Shape;889;p38"/>
          <p:cNvSpPr>
            <a:spLocks noChangeArrowheads="1"/>
          </p:cNvSpPr>
          <p:nvPr/>
        </p:nvSpPr>
        <p:spPr bwMode="auto">
          <a:xfrm>
            <a:off x="506933" y="2730500"/>
            <a:ext cx="285276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marL="158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Filologiya</a:t>
            </a:r>
            <a:endParaRPr lang="en-US" alt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fanlari</a:t>
            </a:r>
            <a:endParaRPr lang="ru-RU" altLang="ru-RU" sz="40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Roboto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ru-RU" altLang="ru-RU" sz="22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24612" name="Google Shape;891;p38"/>
          <p:cNvSpPr>
            <a:spLocks noChangeArrowheads="1"/>
          </p:cNvSpPr>
          <p:nvPr/>
        </p:nvSpPr>
        <p:spPr bwMode="auto">
          <a:xfrm rot="1907815">
            <a:off x="6032933" y="2316116"/>
            <a:ext cx="1660359" cy="1822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ru-RU" altLang="ru-RU" sz="32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12192000" cy="1941513"/>
          </a:xfrm>
          <a:prstGeom prst="rect">
            <a:avLst/>
          </a:prstGeom>
          <a:solidFill>
            <a:srgbClr val="97FDA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0000"/>
              </a:lnSpc>
              <a:buSzPts val="1100"/>
              <a:defRPr/>
            </a:pPr>
            <a:r>
              <a:rPr lang="en-US" altLang="ru-RU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altLang="ru-RU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o’rta</a:t>
            </a:r>
            <a:r>
              <a:rPr lang="en-US" altLang="ru-RU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altLang="ru-RU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maktablari</a:t>
            </a:r>
            <a:r>
              <a:rPr lang="en-US" altLang="ru-RU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altLang="ru-RU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fan </a:t>
            </a:r>
            <a:r>
              <a:rPr lang="en-US" altLang="ru-RU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yo’nalishlari</a:t>
            </a:r>
            <a:endParaRPr lang="ru-RU" altLang="ru-RU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Google Shape;857;p38"/>
          <p:cNvSpPr/>
          <p:nvPr/>
        </p:nvSpPr>
        <p:spPr>
          <a:xfrm>
            <a:off x="983432" y="4591878"/>
            <a:ext cx="5911081" cy="1861458"/>
          </a:xfrm>
          <a:custGeom>
            <a:avLst/>
            <a:gdLst/>
            <a:ahLst/>
            <a:cxnLst/>
            <a:rect l="l" t="t" r="r" b="b"/>
            <a:pathLst>
              <a:path w="10004" h="5397" extrusionOk="0">
                <a:moveTo>
                  <a:pt x="0" y="0"/>
                </a:moveTo>
                <a:lnTo>
                  <a:pt x="1802" y="2698"/>
                </a:lnTo>
                <a:lnTo>
                  <a:pt x="0" y="5396"/>
                </a:lnTo>
                <a:lnTo>
                  <a:pt x="8205" y="5396"/>
                </a:lnTo>
                <a:lnTo>
                  <a:pt x="10004" y="2698"/>
                </a:lnTo>
                <a:lnTo>
                  <a:pt x="8205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endParaRPr lang="en-US" alt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r>
              <a:rPr lang="en-US" alt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endParaRPr lang="ru-RU" altLang="ru-RU" sz="40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21" name="Google Shape;857;p38"/>
          <p:cNvSpPr/>
          <p:nvPr/>
        </p:nvSpPr>
        <p:spPr>
          <a:xfrm>
            <a:off x="6741416" y="4456236"/>
            <a:ext cx="5043216" cy="1997100"/>
          </a:xfrm>
          <a:custGeom>
            <a:avLst/>
            <a:gdLst/>
            <a:ahLst/>
            <a:cxnLst/>
            <a:rect l="l" t="t" r="r" b="b"/>
            <a:pathLst>
              <a:path w="10004" h="5397" extrusionOk="0">
                <a:moveTo>
                  <a:pt x="0" y="0"/>
                </a:moveTo>
                <a:lnTo>
                  <a:pt x="1802" y="2698"/>
                </a:lnTo>
                <a:lnTo>
                  <a:pt x="0" y="5396"/>
                </a:lnTo>
                <a:lnTo>
                  <a:pt x="8205" y="5396"/>
                </a:lnTo>
                <a:lnTo>
                  <a:pt x="10004" y="2698"/>
                </a:lnTo>
                <a:lnTo>
                  <a:pt x="8205" y="0"/>
                </a:lnTo>
                <a:close/>
              </a:path>
            </a:pathLst>
          </a:custGeom>
          <a:solidFill>
            <a:srgbClr val="92D050"/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endParaRPr lang="en-US" alt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r>
              <a:rPr lang="en-US" alt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endParaRPr lang="ru-RU" altLang="ru-RU" sz="40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84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4" name="Google Shape;854;p38"/>
          <p:cNvSpPr/>
          <p:nvPr/>
        </p:nvSpPr>
        <p:spPr>
          <a:xfrm>
            <a:off x="4156087" y="2214903"/>
            <a:ext cx="4320480" cy="1447800"/>
          </a:xfrm>
          <a:custGeom>
            <a:avLst/>
            <a:gdLst/>
            <a:ahLst/>
            <a:cxnLst/>
            <a:rect l="l" t="t" r="r" b="b"/>
            <a:pathLst>
              <a:path w="10005" h="5397" extrusionOk="0">
                <a:moveTo>
                  <a:pt x="1" y="0"/>
                </a:moveTo>
                <a:lnTo>
                  <a:pt x="1803" y="2698"/>
                </a:lnTo>
                <a:lnTo>
                  <a:pt x="1" y="5396"/>
                </a:lnTo>
                <a:lnTo>
                  <a:pt x="8206" y="5396"/>
                </a:lnTo>
                <a:lnTo>
                  <a:pt x="10005" y="2698"/>
                </a:lnTo>
                <a:lnTo>
                  <a:pt x="8206" y="0"/>
                </a:lnTo>
                <a:close/>
              </a:path>
            </a:pathLst>
          </a:custGeom>
          <a:solidFill>
            <a:srgbClr val="00B0F0"/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Rus</a:t>
            </a:r>
            <a:r>
              <a:rPr lang="en-US" alt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endParaRPr lang="ru-RU" altLang="ru-RU" sz="36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8196" name="Google Shape;855;p38"/>
          <p:cNvSpPr>
            <a:spLocks/>
          </p:cNvSpPr>
          <p:nvPr/>
        </p:nvSpPr>
        <p:spPr bwMode="auto">
          <a:xfrm>
            <a:off x="55507" y="2160371"/>
            <a:ext cx="4448174" cy="1596962"/>
          </a:xfrm>
          <a:custGeom>
            <a:avLst/>
            <a:gdLst>
              <a:gd name="T0" fmla="*/ 268 w 8609"/>
              <a:gd name="T1" fmla="*/ 0 h 5397"/>
              <a:gd name="T2" fmla="*/ 268 w 8609"/>
              <a:gd name="T3" fmla="*/ 1447532 h 5397"/>
              <a:gd name="T4" fmla="*/ 1827136 w 8609"/>
              <a:gd name="T5" fmla="*/ 1447532 h 5397"/>
              <a:gd name="T6" fmla="*/ 2309544 w 8609"/>
              <a:gd name="T7" fmla="*/ 723766 h 5397"/>
              <a:gd name="T8" fmla="*/ 1827136 w 8609"/>
              <a:gd name="T9" fmla="*/ 0 h 539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609"/>
              <a:gd name="T16" fmla="*/ 0 h 5397"/>
              <a:gd name="T17" fmla="*/ 8609 w 8609"/>
              <a:gd name="T18" fmla="*/ 5397 h 539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609" h="5397" extrusionOk="0">
                <a:moveTo>
                  <a:pt x="1" y="0"/>
                </a:moveTo>
                <a:lnTo>
                  <a:pt x="1" y="5396"/>
                </a:lnTo>
                <a:lnTo>
                  <a:pt x="6810" y="5396"/>
                </a:lnTo>
                <a:lnTo>
                  <a:pt x="8608" y="2698"/>
                </a:lnTo>
                <a:lnTo>
                  <a:pt x="6810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rgbClr val="C00000"/>
            </a:solidFill>
            <a:headEnd/>
            <a:tailEnd/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121897" tIns="121897" rIns="121897" bIns="121897" anchor="ctr"/>
          <a:lstStyle/>
          <a:p>
            <a:pPr eaLnBrk="1" hangingPunct="1">
              <a:defRPr/>
            </a:pPr>
            <a:endParaRPr lang="ru-RU"/>
          </a:p>
        </p:txBody>
      </p:sp>
      <p:sp>
        <p:nvSpPr>
          <p:cNvPr id="857" name="Google Shape;857;p38"/>
          <p:cNvSpPr/>
          <p:nvPr/>
        </p:nvSpPr>
        <p:spPr>
          <a:xfrm>
            <a:off x="8048821" y="2115105"/>
            <a:ext cx="4143179" cy="1529402"/>
          </a:xfrm>
          <a:custGeom>
            <a:avLst/>
            <a:gdLst/>
            <a:ahLst/>
            <a:cxnLst/>
            <a:rect l="l" t="t" r="r" b="b"/>
            <a:pathLst>
              <a:path w="10004" h="5397" extrusionOk="0">
                <a:moveTo>
                  <a:pt x="0" y="0"/>
                </a:moveTo>
                <a:lnTo>
                  <a:pt x="1802" y="2698"/>
                </a:lnTo>
                <a:lnTo>
                  <a:pt x="0" y="5396"/>
                </a:lnTo>
                <a:lnTo>
                  <a:pt x="8205" y="5396"/>
                </a:lnTo>
                <a:lnTo>
                  <a:pt x="10004" y="2698"/>
                </a:lnTo>
                <a:lnTo>
                  <a:pt x="8205" y="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Chet </a:t>
            </a:r>
            <a:r>
              <a:rPr lang="en-US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endParaRPr lang="ru-RU" altLang="ru-RU" sz="36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24598" name="Google Shape;875;p38"/>
          <p:cNvSpPr>
            <a:spLocks/>
          </p:cNvSpPr>
          <p:nvPr/>
        </p:nvSpPr>
        <p:spPr bwMode="auto">
          <a:xfrm>
            <a:off x="4725988" y="4868863"/>
            <a:ext cx="15875" cy="17462"/>
          </a:xfrm>
          <a:custGeom>
            <a:avLst/>
            <a:gdLst>
              <a:gd name="T0" fmla="*/ 2147483646 w 251"/>
              <a:gd name="T1" fmla="*/ 2147483646 h 272"/>
              <a:gd name="T2" fmla="*/ 0 w 251"/>
              <a:gd name="T3" fmla="*/ 2147483646 h 272"/>
              <a:gd name="T4" fmla="*/ 0 w 251"/>
              <a:gd name="T5" fmla="*/ 2147483646 h 272"/>
              <a:gd name="T6" fmla="*/ 2147483646 w 251"/>
              <a:gd name="T7" fmla="*/ 2147483646 h 272"/>
              <a:gd name="T8" fmla="*/ 2147483646 w 251"/>
              <a:gd name="T9" fmla="*/ 2147483646 h 272"/>
              <a:gd name="T10" fmla="*/ 2147483646 w 251"/>
              <a:gd name="T11" fmla="*/ 2147483646 h 272"/>
              <a:gd name="T12" fmla="*/ 2147483646 w 251"/>
              <a:gd name="T13" fmla="*/ 2147483646 h 27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51"/>
              <a:gd name="T22" fmla="*/ 0 h 272"/>
              <a:gd name="T23" fmla="*/ 251 w 251"/>
              <a:gd name="T24" fmla="*/ 272 h 27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51" h="272" extrusionOk="0">
                <a:moveTo>
                  <a:pt x="125" y="1"/>
                </a:moveTo>
                <a:cubicBezTo>
                  <a:pt x="58" y="1"/>
                  <a:pt x="0" y="58"/>
                  <a:pt x="0" y="126"/>
                </a:cubicBezTo>
                <a:lnTo>
                  <a:pt x="0" y="146"/>
                </a:lnTo>
                <a:cubicBezTo>
                  <a:pt x="0" y="214"/>
                  <a:pt x="58" y="271"/>
                  <a:pt x="125" y="271"/>
                </a:cubicBezTo>
                <a:cubicBezTo>
                  <a:pt x="196" y="271"/>
                  <a:pt x="250" y="214"/>
                  <a:pt x="250" y="146"/>
                </a:cubicBezTo>
                <a:lnTo>
                  <a:pt x="250" y="126"/>
                </a:lnTo>
                <a:cubicBezTo>
                  <a:pt x="250" y="58"/>
                  <a:pt x="196" y="1"/>
                  <a:pt x="125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0" name="Google Shape;877;p38"/>
          <p:cNvSpPr>
            <a:spLocks/>
          </p:cNvSpPr>
          <p:nvPr/>
        </p:nvSpPr>
        <p:spPr bwMode="auto">
          <a:xfrm>
            <a:off x="4619625" y="4760913"/>
            <a:ext cx="15875" cy="15875"/>
          </a:xfrm>
          <a:custGeom>
            <a:avLst/>
            <a:gdLst>
              <a:gd name="T0" fmla="*/ 2147483646 w 254"/>
              <a:gd name="T1" fmla="*/ 0 h 251"/>
              <a:gd name="T2" fmla="*/ 2147483646 w 254"/>
              <a:gd name="T3" fmla="*/ 2147483646 h 251"/>
              <a:gd name="T4" fmla="*/ 0 w 254"/>
              <a:gd name="T5" fmla="*/ 2147483646 h 251"/>
              <a:gd name="T6" fmla="*/ 2147483646 w 254"/>
              <a:gd name="T7" fmla="*/ 2147483646 h 251"/>
              <a:gd name="T8" fmla="*/ 2147483646 w 254"/>
              <a:gd name="T9" fmla="*/ 2147483646 h 251"/>
              <a:gd name="T10" fmla="*/ 2147483646 w 254"/>
              <a:gd name="T11" fmla="*/ 2147483646 h 251"/>
              <a:gd name="T12" fmla="*/ 2147483646 w 254"/>
              <a:gd name="T13" fmla="*/ 2147483646 h 251"/>
              <a:gd name="T14" fmla="*/ 2147483646 w 254"/>
              <a:gd name="T15" fmla="*/ 2147483646 h 251"/>
              <a:gd name="T16" fmla="*/ 2147483646 w 254"/>
              <a:gd name="T17" fmla="*/ 0 h 25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54"/>
              <a:gd name="T28" fmla="*/ 0 h 251"/>
              <a:gd name="T29" fmla="*/ 254 w 254"/>
              <a:gd name="T30" fmla="*/ 251 h 25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54" h="251" extrusionOk="0">
                <a:moveTo>
                  <a:pt x="129" y="0"/>
                </a:moveTo>
                <a:cubicBezTo>
                  <a:pt x="95" y="0"/>
                  <a:pt x="61" y="14"/>
                  <a:pt x="38" y="37"/>
                </a:cubicBezTo>
                <a:cubicBezTo>
                  <a:pt x="14" y="61"/>
                  <a:pt x="0" y="95"/>
                  <a:pt x="0" y="125"/>
                </a:cubicBezTo>
                <a:cubicBezTo>
                  <a:pt x="0" y="159"/>
                  <a:pt x="14" y="193"/>
                  <a:pt x="38" y="217"/>
                </a:cubicBezTo>
                <a:cubicBezTo>
                  <a:pt x="61" y="237"/>
                  <a:pt x="95" y="250"/>
                  <a:pt x="129" y="250"/>
                </a:cubicBezTo>
                <a:cubicBezTo>
                  <a:pt x="159" y="250"/>
                  <a:pt x="193" y="237"/>
                  <a:pt x="217" y="217"/>
                </a:cubicBezTo>
                <a:cubicBezTo>
                  <a:pt x="240" y="193"/>
                  <a:pt x="254" y="159"/>
                  <a:pt x="254" y="125"/>
                </a:cubicBezTo>
                <a:cubicBezTo>
                  <a:pt x="254" y="95"/>
                  <a:pt x="240" y="61"/>
                  <a:pt x="217" y="37"/>
                </a:cubicBezTo>
                <a:cubicBezTo>
                  <a:pt x="193" y="14"/>
                  <a:pt x="159" y="0"/>
                  <a:pt x="1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2" name="Google Shape;879;p38"/>
          <p:cNvSpPr>
            <a:spLocks/>
          </p:cNvSpPr>
          <p:nvPr/>
        </p:nvSpPr>
        <p:spPr bwMode="auto">
          <a:xfrm>
            <a:off x="4448175" y="4895850"/>
            <a:ext cx="42863" cy="15875"/>
          </a:xfrm>
          <a:custGeom>
            <a:avLst/>
            <a:gdLst>
              <a:gd name="T0" fmla="*/ 2147483646 w 654"/>
              <a:gd name="T1" fmla="*/ 2147483646 h 252"/>
              <a:gd name="T2" fmla="*/ 2147483646 w 654"/>
              <a:gd name="T3" fmla="*/ 2147483646 h 252"/>
              <a:gd name="T4" fmla="*/ 2147483646 w 654"/>
              <a:gd name="T5" fmla="*/ 2147483646 h 252"/>
              <a:gd name="T6" fmla="*/ 2147483646 w 654"/>
              <a:gd name="T7" fmla="*/ 2147483646 h 252"/>
              <a:gd name="T8" fmla="*/ 2147483646 w 654"/>
              <a:gd name="T9" fmla="*/ 2147483646 h 252"/>
              <a:gd name="T10" fmla="*/ 2147483646 w 654"/>
              <a:gd name="T11" fmla="*/ 2147483646 h 25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654"/>
              <a:gd name="T19" fmla="*/ 0 h 252"/>
              <a:gd name="T20" fmla="*/ 654 w 654"/>
              <a:gd name="T21" fmla="*/ 252 h 25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654" h="252" extrusionOk="0">
                <a:moveTo>
                  <a:pt x="126" y="1"/>
                </a:moveTo>
                <a:cubicBezTo>
                  <a:pt x="58" y="1"/>
                  <a:pt x="1" y="55"/>
                  <a:pt x="1" y="126"/>
                </a:cubicBezTo>
                <a:cubicBezTo>
                  <a:pt x="1" y="194"/>
                  <a:pt x="58" y="251"/>
                  <a:pt x="126" y="251"/>
                </a:cubicBezTo>
                <a:lnTo>
                  <a:pt x="528" y="251"/>
                </a:lnTo>
                <a:cubicBezTo>
                  <a:pt x="599" y="251"/>
                  <a:pt x="653" y="194"/>
                  <a:pt x="653" y="126"/>
                </a:cubicBezTo>
                <a:cubicBezTo>
                  <a:pt x="653" y="55"/>
                  <a:pt x="599" y="1"/>
                  <a:pt x="528" y="1"/>
                </a:cubicBezTo>
                <a:lnTo>
                  <a:pt x="126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3" name="Google Shape;880;p38"/>
          <p:cNvSpPr>
            <a:spLocks/>
          </p:cNvSpPr>
          <p:nvPr/>
        </p:nvSpPr>
        <p:spPr bwMode="auto">
          <a:xfrm>
            <a:off x="6918325" y="5037138"/>
            <a:ext cx="12700" cy="12700"/>
          </a:xfrm>
          <a:custGeom>
            <a:avLst/>
            <a:gdLst>
              <a:gd name="T0" fmla="*/ 2147483646 w 218"/>
              <a:gd name="T1" fmla="*/ 2147483646 h 217"/>
              <a:gd name="T2" fmla="*/ 2147483646 w 218"/>
              <a:gd name="T3" fmla="*/ 2147483646 h 217"/>
              <a:gd name="T4" fmla="*/ 2147483646 w 218"/>
              <a:gd name="T5" fmla="*/ 2147483646 h 217"/>
              <a:gd name="T6" fmla="*/ 2147483646 w 218"/>
              <a:gd name="T7" fmla="*/ 2147483646 h 217"/>
              <a:gd name="T8" fmla="*/ 2147483646 w 218"/>
              <a:gd name="T9" fmla="*/ 2147483646 h 217"/>
              <a:gd name="T10" fmla="*/ 2147483646 w 218"/>
              <a:gd name="T11" fmla="*/ 2147483646 h 217"/>
              <a:gd name="T12" fmla="*/ 2147483646 w 218"/>
              <a:gd name="T13" fmla="*/ 2147483646 h 217"/>
              <a:gd name="T14" fmla="*/ 2147483646 w 218"/>
              <a:gd name="T15" fmla="*/ 2147483646 h 217"/>
              <a:gd name="T16" fmla="*/ 2147483646 w 218"/>
              <a:gd name="T17" fmla="*/ 2147483646 h 21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8"/>
              <a:gd name="T28" fmla="*/ 0 h 217"/>
              <a:gd name="T29" fmla="*/ 218 w 218"/>
              <a:gd name="T30" fmla="*/ 217 h 21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8" h="217" extrusionOk="0">
                <a:moveTo>
                  <a:pt x="109" y="1"/>
                </a:moveTo>
                <a:cubicBezTo>
                  <a:pt x="82" y="1"/>
                  <a:pt x="52" y="14"/>
                  <a:pt x="35" y="34"/>
                </a:cubicBezTo>
                <a:cubicBezTo>
                  <a:pt x="14" y="55"/>
                  <a:pt x="1" y="82"/>
                  <a:pt x="1" y="109"/>
                </a:cubicBezTo>
                <a:cubicBezTo>
                  <a:pt x="1" y="139"/>
                  <a:pt x="14" y="166"/>
                  <a:pt x="35" y="186"/>
                </a:cubicBezTo>
                <a:cubicBezTo>
                  <a:pt x="55" y="207"/>
                  <a:pt x="82" y="217"/>
                  <a:pt x="109" y="217"/>
                </a:cubicBezTo>
                <a:cubicBezTo>
                  <a:pt x="139" y="217"/>
                  <a:pt x="167" y="207"/>
                  <a:pt x="187" y="186"/>
                </a:cubicBezTo>
                <a:cubicBezTo>
                  <a:pt x="207" y="166"/>
                  <a:pt x="217" y="139"/>
                  <a:pt x="217" y="109"/>
                </a:cubicBezTo>
                <a:cubicBezTo>
                  <a:pt x="217" y="82"/>
                  <a:pt x="207" y="55"/>
                  <a:pt x="187" y="34"/>
                </a:cubicBezTo>
                <a:cubicBezTo>
                  <a:pt x="167" y="14"/>
                  <a:pt x="139" y="1"/>
                  <a:pt x="109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4" name="Google Shape;881;p38"/>
          <p:cNvSpPr>
            <a:spLocks/>
          </p:cNvSpPr>
          <p:nvPr/>
        </p:nvSpPr>
        <p:spPr bwMode="auto">
          <a:xfrm>
            <a:off x="6823075" y="4919663"/>
            <a:ext cx="12700" cy="74612"/>
          </a:xfrm>
          <a:custGeom>
            <a:avLst/>
            <a:gdLst>
              <a:gd name="T0" fmla="*/ 2147483646 w 217"/>
              <a:gd name="T1" fmla="*/ 2147483646 h 1225"/>
              <a:gd name="T2" fmla="*/ 0 w 217"/>
              <a:gd name="T3" fmla="*/ 2147483646 h 1225"/>
              <a:gd name="T4" fmla="*/ 0 w 217"/>
              <a:gd name="T5" fmla="*/ 2147483646 h 1225"/>
              <a:gd name="T6" fmla="*/ 2147483646 w 217"/>
              <a:gd name="T7" fmla="*/ 2147483646 h 1225"/>
              <a:gd name="T8" fmla="*/ 2147483646 w 217"/>
              <a:gd name="T9" fmla="*/ 2147483646 h 1225"/>
              <a:gd name="T10" fmla="*/ 2147483646 w 217"/>
              <a:gd name="T11" fmla="*/ 2147483646 h 1225"/>
              <a:gd name="T12" fmla="*/ 2147483646 w 217"/>
              <a:gd name="T13" fmla="*/ 2147483646 h 122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7"/>
              <a:gd name="T22" fmla="*/ 0 h 1225"/>
              <a:gd name="T23" fmla="*/ 217 w 217"/>
              <a:gd name="T24" fmla="*/ 1225 h 122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7" h="1225" extrusionOk="0">
                <a:moveTo>
                  <a:pt x="108" y="1"/>
                </a:moveTo>
                <a:cubicBezTo>
                  <a:pt x="48" y="1"/>
                  <a:pt x="0" y="51"/>
                  <a:pt x="0" y="109"/>
                </a:cubicBezTo>
                <a:lnTo>
                  <a:pt x="0" y="1116"/>
                </a:lnTo>
                <a:cubicBezTo>
                  <a:pt x="0" y="1174"/>
                  <a:pt x="48" y="1225"/>
                  <a:pt x="108" y="1225"/>
                </a:cubicBezTo>
                <a:cubicBezTo>
                  <a:pt x="169" y="1225"/>
                  <a:pt x="217" y="1174"/>
                  <a:pt x="217" y="1116"/>
                </a:cubicBezTo>
                <a:lnTo>
                  <a:pt x="217" y="109"/>
                </a:lnTo>
                <a:cubicBezTo>
                  <a:pt x="217" y="51"/>
                  <a:pt x="169" y="1"/>
                  <a:pt x="108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5" name="Google Shape;882;p38"/>
          <p:cNvSpPr>
            <a:spLocks/>
          </p:cNvSpPr>
          <p:nvPr/>
        </p:nvSpPr>
        <p:spPr bwMode="auto">
          <a:xfrm>
            <a:off x="6823075" y="4892675"/>
            <a:ext cx="12700" cy="12700"/>
          </a:xfrm>
          <a:custGeom>
            <a:avLst/>
            <a:gdLst>
              <a:gd name="T0" fmla="*/ 2147483646 w 217"/>
              <a:gd name="T1" fmla="*/ 0 h 217"/>
              <a:gd name="T2" fmla="*/ 2147483646 w 217"/>
              <a:gd name="T3" fmla="*/ 2147483646 h 217"/>
              <a:gd name="T4" fmla="*/ 0 w 217"/>
              <a:gd name="T5" fmla="*/ 2147483646 h 217"/>
              <a:gd name="T6" fmla="*/ 2147483646 w 217"/>
              <a:gd name="T7" fmla="*/ 2147483646 h 217"/>
              <a:gd name="T8" fmla="*/ 2147483646 w 217"/>
              <a:gd name="T9" fmla="*/ 2147483646 h 217"/>
              <a:gd name="T10" fmla="*/ 2147483646 w 217"/>
              <a:gd name="T11" fmla="*/ 2147483646 h 217"/>
              <a:gd name="T12" fmla="*/ 2147483646 w 217"/>
              <a:gd name="T13" fmla="*/ 2147483646 h 217"/>
              <a:gd name="T14" fmla="*/ 2147483646 w 217"/>
              <a:gd name="T15" fmla="*/ 2147483646 h 217"/>
              <a:gd name="T16" fmla="*/ 2147483646 w 217"/>
              <a:gd name="T17" fmla="*/ 0 h 21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7"/>
              <a:gd name="T28" fmla="*/ 0 h 217"/>
              <a:gd name="T29" fmla="*/ 217 w 217"/>
              <a:gd name="T30" fmla="*/ 217 h 21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7" h="217" extrusionOk="0">
                <a:moveTo>
                  <a:pt x="108" y="0"/>
                </a:moveTo>
                <a:cubicBezTo>
                  <a:pt x="78" y="0"/>
                  <a:pt x="51" y="10"/>
                  <a:pt x="31" y="30"/>
                </a:cubicBezTo>
                <a:cubicBezTo>
                  <a:pt x="10" y="51"/>
                  <a:pt x="0" y="78"/>
                  <a:pt x="0" y="108"/>
                </a:cubicBezTo>
                <a:cubicBezTo>
                  <a:pt x="0" y="135"/>
                  <a:pt x="10" y="162"/>
                  <a:pt x="31" y="183"/>
                </a:cubicBezTo>
                <a:cubicBezTo>
                  <a:pt x="51" y="203"/>
                  <a:pt x="78" y="216"/>
                  <a:pt x="108" y="216"/>
                </a:cubicBezTo>
                <a:cubicBezTo>
                  <a:pt x="136" y="216"/>
                  <a:pt x="166" y="203"/>
                  <a:pt x="186" y="183"/>
                </a:cubicBezTo>
                <a:cubicBezTo>
                  <a:pt x="203" y="162"/>
                  <a:pt x="217" y="135"/>
                  <a:pt x="217" y="108"/>
                </a:cubicBezTo>
                <a:cubicBezTo>
                  <a:pt x="217" y="78"/>
                  <a:pt x="203" y="51"/>
                  <a:pt x="186" y="30"/>
                </a:cubicBezTo>
                <a:cubicBezTo>
                  <a:pt x="166" y="10"/>
                  <a:pt x="136" y="0"/>
                  <a:pt x="10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7" name="Google Shape;884;p38"/>
          <p:cNvSpPr>
            <a:spLocks/>
          </p:cNvSpPr>
          <p:nvPr/>
        </p:nvSpPr>
        <p:spPr bwMode="auto">
          <a:xfrm>
            <a:off x="6969125" y="4937125"/>
            <a:ext cx="14288" cy="12700"/>
          </a:xfrm>
          <a:custGeom>
            <a:avLst/>
            <a:gdLst>
              <a:gd name="T0" fmla="*/ 2147483646 w 218"/>
              <a:gd name="T1" fmla="*/ 0 h 217"/>
              <a:gd name="T2" fmla="*/ 2147483646 w 218"/>
              <a:gd name="T3" fmla="*/ 2147483646 h 217"/>
              <a:gd name="T4" fmla="*/ 2147483646 w 218"/>
              <a:gd name="T5" fmla="*/ 2147483646 h 217"/>
              <a:gd name="T6" fmla="*/ 2147483646 w 218"/>
              <a:gd name="T7" fmla="*/ 2147483646 h 217"/>
              <a:gd name="T8" fmla="*/ 2147483646 w 218"/>
              <a:gd name="T9" fmla="*/ 2147483646 h 217"/>
              <a:gd name="T10" fmla="*/ 2147483646 w 218"/>
              <a:gd name="T11" fmla="*/ 2147483646 h 217"/>
              <a:gd name="T12" fmla="*/ 2147483646 w 218"/>
              <a:gd name="T13" fmla="*/ 2147483646 h 217"/>
              <a:gd name="T14" fmla="*/ 2147483646 w 218"/>
              <a:gd name="T15" fmla="*/ 2147483646 h 217"/>
              <a:gd name="T16" fmla="*/ 2147483646 w 218"/>
              <a:gd name="T17" fmla="*/ 0 h 21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8"/>
              <a:gd name="T28" fmla="*/ 0 h 217"/>
              <a:gd name="T29" fmla="*/ 218 w 218"/>
              <a:gd name="T30" fmla="*/ 217 h 21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8" h="217" extrusionOk="0">
                <a:moveTo>
                  <a:pt x="109" y="0"/>
                </a:moveTo>
                <a:cubicBezTo>
                  <a:pt x="82" y="0"/>
                  <a:pt x="51" y="14"/>
                  <a:pt x="31" y="34"/>
                </a:cubicBezTo>
                <a:cubicBezTo>
                  <a:pt x="11" y="54"/>
                  <a:pt x="1" y="81"/>
                  <a:pt x="1" y="108"/>
                </a:cubicBezTo>
                <a:cubicBezTo>
                  <a:pt x="1" y="135"/>
                  <a:pt x="11" y="166"/>
                  <a:pt x="31" y="186"/>
                </a:cubicBezTo>
                <a:cubicBezTo>
                  <a:pt x="51" y="206"/>
                  <a:pt x="82" y="216"/>
                  <a:pt x="109" y="216"/>
                </a:cubicBezTo>
                <a:cubicBezTo>
                  <a:pt x="136" y="216"/>
                  <a:pt x="166" y="206"/>
                  <a:pt x="187" y="186"/>
                </a:cubicBezTo>
                <a:cubicBezTo>
                  <a:pt x="207" y="166"/>
                  <a:pt x="217" y="135"/>
                  <a:pt x="217" y="108"/>
                </a:cubicBezTo>
                <a:cubicBezTo>
                  <a:pt x="217" y="81"/>
                  <a:pt x="207" y="54"/>
                  <a:pt x="187" y="34"/>
                </a:cubicBezTo>
                <a:cubicBezTo>
                  <a:pt x="166" y="14"/>
                  <a:pt x="136" y="0"/>
                  <a:pt x="10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8" name="Google Shape;885;p38"/>
          <p:cNvSpPr>
            <a:spLocks/>
          </p:cNvSpPr>
          <p:nvPr/>
        </p:nvSpPr>
        <p:spPr bwMode="auto">
          <a:xfrm>
            <a:off x="6961188" y="4794250"/>
            <a:ext cx="25400" cy="25400"/>
          </a:xfrm>
          <a:custGeom>
            <a:avLst/>
            <a:gdLst>
              <a:gd name="T0" fmla="*/ 2147483646 w 430"/>
              <a:gd name="T1" fmla="*/ 2147483646 h 406"/>
              <a:gd name="T2" fmla="*/ 2147483646 w 430"/>
              <a:gd name="T3" fmla="*/ 2147483646 h 406"/>
              <a:gd name="T4" fmla="*/ 2147483646 w 430"/>
              <a:gd name="T5" fmla="*/ 2147483646 h 406"/>
              <a:gd name="T6" fmla="*/ 2147483646 w 430"/>
              <a:gd name="T7" fmla="*/ 2147483646 h 406"/>
              <a:gd name="T8" fmla="*/ 2147483646 w 430"/>
              <a:gd name="T9" fmla="*/ 2147483646 h 406"/>
              <a:gd name="T10" fmla="*/ 2147483646 w 430"/>
              <a:gd name="T11" fmla="*/ 2147483646 h 406"/>
              <a:gd name="T12" fmla="*/ 2147483646 w 430"/>
              <a:gd name="T13" fmla="*/ 2147483646 h 406"/>
              <a:gd name="T14" fmla="*/ 2147483646 w 430"/>
              <a:gd name="T15" fmla="*/ 2147483646 h 406"/>
              <a:gd name="T16" fmla="*/ 2147483646 w 430"/>
              <a:gd name="T17" fmla="*/ 2147483646 h 40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30"/>
              <a:gd name="T28" fmla="*/ 0 h 406"/>
              <a:gd name="T29" fmla="*/ 430 w 430"/>
              <a:gd name="T30" fmla="*/ 406 h 40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30" h="406" extrusionOk="0">
                <a:moveTo>
                  <a:pt x="310" y="1"/>
                </a:moveTo>
                <a:cubicBezTo>
                  <a:pt x="282" y="1"/>
                  <a:pt x="254" y="12"/>
                  <a:pt x="234" y="34"/>
                </a:cubicBezTo>
                <a:lnTo>
                  <a:pt x="45" y="220"/>
                </a:lnTo>
                <a:cubicBezTo>
                  <a:pt x="1" y="264"/>
                  <a:pt x="1" y="331"/>
                  <a:pt x="45" y="375"/>
                </a:cubicBezTo>
                <a:cubicBezTo>
                  <a:pt x="65" y="395"/>
                  <a:pt x="92" y="405"/>
                  <a:pt x="122" y="405"/>
                </a:cubicBezTo>
                <a:cubicBezTo>
                  <a:pt x="149" y="405"/>
                  <a:pt x="176" y="395"/>
                  <a:pt x="197" y="375"/>
                </a:cubicBezTo>
                <a:lnTo>
                  <a:pt x="386" y="186"/>
                </a:lnTo>
                <a:cubicBezTo>
                  <a:pt x="430" y="142"/>
                  <a:pt x="430" y="74"/>
                  <a:pt x="386" y="34"/>
                </a:cubicBezTo>
                <a:cubicBezTo>
                  <a:pt x="366" y="12"/>
                  <a:pt x="338" y="1"/>
                  <a:pt x="310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9" name="Google Shape;887;p38"/>
          <p:cNvSpPr>
            <a:spLocks/>
          </p:cNvSpPr>
          <p:nvPr/>
        </p:nvSpPr>
        <p:spPr bwMode="auto">
          <a:xfrm>
            <a:off x="9432925" y="4881563"/>
            <a:ext cx="12700" cy="12700"/>
          </a:xfrm>
          <a:custGeom>
            <a:avLst/>
            <a:gdLst>
              <a:gd name="T0" fmla="*/ 2147483646 w 200"/>
              <a:gd name="T1" fmla="*/ 2147483646 h 201"/>
              <a:gd name="T2" fmla="*/ 2147483646 w 200"/>
              <a:gd name="T3" fmla="*/ 2147483646 h 201"/>
              <a:gd name="T4" fmla="*/ 0 w 200"/>
              <a:gd name="T5" fmla="*/ 2147483646 h 201"/>
              <a:gd name="T6" fmla="*/ 2147483646 w 200"/>
              <a:gd name="T7" fmla="*/ 2147483646 h 201"/>
              <a:gd name="T8" fmla="*/ 2147483646 w 200"/>
              <a:gd name="T9" fmla="*/ 2147483646 h 201"/>
              <a:gd name="T10" fmla="*/ 2147483646 w 200"/>
              <a:gd name="T11" fmla="*/ 2147483646 h 201"/>
              <a:gd name="T12" fmla="*/ 2147483646 w 200"/>
              <a:gd name="T13" fmla="*/ 2147483646 h 201"/>
              <a:gd name="T14" fmla="*/ 2147483646 w 200"/>
              <a:gd name="T15" fmla="*/ 2147483646 h 201"/>
              <a:gd name="T16" fmla="*/ 2147483646 w 200"/>
              <a:gd name="T17" fmla="*/ 2147483646 h 20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00"/>
              <a:gd name="T28" fmla="*/ 0 h 201"/>
              <a:gd name="T29" fmla="*/ 200 w 200"/>
              <a:gd name="T30" fmla="*/ 201 h 20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00" h="201" extrusionOk="0">
                <a:moveTo>
                  <a:pt x="98" y="1"/>
                </a:moveTo>
                <a:cubicBezTo>
                  <a:pt x="71" y="1"/>
                  <a:pt x="48" y="11"/>
                  <a:pt x="27" y="28"/>
                </a:cubicBezTo>
                <a:cubicBezTo>
                  <a:pt x="11" y="48"/>
                  <a:pt x="0" y="72"/>
                  <a:pt x="0" y="99"/>
                </a:cubicBezTo>
                <a:cubicBezTo>
                  <a:pt x="0" y="126"/>
                  <a:pt x="11" y="153"/>
                  <a:pt x="27" y="170"/>
                </a:cubicBezTo>
                <a:cubicBezTo>
                  <a:pt x="48" y="190"/>
                  <a:pt x="71" y="200"/>
                  <a:pt x="98" y="200"/>
                </a:cubicBezTo>
                <a:cubicBezTo>
                  <a:pt x="125" y="200"/>
                  <a:pt x="149" y="190"/>
                  <a:pt x="169" y="170"/>
                </a:cubicBezTo>
                <a:cubicBezTo>
                  <a:pt x="190" y="153"/>
                  <a:pt x="200" y="126"/>
                  <a:pt x="200" y="99"/>
                </a:cubicBezTo>
                <a:cubicBezTo>
                  <a:pt x="200" y="72"/>
                  <a:pt x="190" y="48"/>
                  <a:pt x="169" y="28"/>
                </a:cubicBezTo>
                <a:cubicBezTo>
                  <a:pt x="152" y="11"/>
                  <a:pt x="125" y="1"/>
                  <a:pt x="98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10" name="Google Shape;889;p38"/>
          <p:cNvSpPr>
            <a:spLocks noChangeArrowheads="1"/>
          </p:cNvSpPr>
          <p:nvPr/>
        </p:nvSpPr>
        <p:spPr bwMode="auto">
          <a:xfrm>
            <a:off x="506933" y="2730500"/>
            <a:ext cx="2924771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 marL="158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Ona </a:t>
            </a:r>
            <a:r>
              <a:rPr lang="en-US" alt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r>
              <a:rPr lang="en-US" alt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alt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adabiyot</a:t>
            </a:r>
            <a:endParaRPr lang="ru-RU" altLang="ru-RU" sz="36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Roboto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ru-RU" altLang="ru-RU" sz="22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24612" name="Google Shape;891;p38"/>
          <p:cNvSpPr>
            <a:spLocks noChangeArrowheads="1"/>
          </p:cNvSpPr>
          <p:nvPr/>
        </p:nvSpPr>
        <p:spPr bwMode="auto">
          <a:xfrm rot="1907815">
            <a:off x="6032933" y="2316116"/>
            <a:ext cx="1660359" cy="1822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ru-RU" altLang="ru-RU" sz="32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23592" y="332655"/>
            <a:ext cx="7344816" cy="1313459"/>
          </a:xfrm>
          <a:prstGeom prst="rect">
            <a:avLst/>
          </a:prstGeom>
          <a:solidFill>
            <a:srgbClr val="97FDA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altLang="ru-RU" sz="54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Filologiya</a:t>
            </a:r>
            <a:r>
              <a:rPr lang="en-US" altLang="ru-RU" sz="5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ru-RU" sz="54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fanlari</a:t>
            </a:r>
            <a:endParaRPr lang="ru-RU" altLang="ru-RU" sz="5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Roboto" charset="0"/>
            </a:endParaRPr>
          </a:p>
        </p:txBody>
      </p:sp>
      <p:sp>
        <p:nvSpPr>
          <p:cNvPr id="20" name="Google Shape;857;p38"/>
          <p:cNvSpPr/>
          <p:nvPr/>
        </p:nvSpPr>
        <p:spPr>
          <a:xfrm>
            <a:off x="5965034" y="4582705"/>
            <a:ext cx="4205535" cy="1309711"/>
          </a:xfrm>
          <a:custGeom>
            <a:avLst/>
            <a:gdLst/>
            <a:ahLst/>
            <a:cxnLst/>
            <a:rect l="l" t="t" r="r" b="b"/>
            <a:pathLst>
              <a:path w="10004" h="5397" extrusionOk="0">
                <a:moveTo>
                  <a:pt x="0" y="0"/>
                </a:moveTo>
                <a:lnTo>
                  <a:pt x="1802" y="2698"/>
                </a:lnTo>
                <a:lnTo>
                  <a:pt x="0" y="5396"/>
                </a:lnTo>
                <a:lnTo>
                  <a:pt x="8205" y="5396"/>
                </a:lnTo>
                <a:lnTo>
                  <a:pt x="10004" y="2698"/>
                </a:lnTo>
                <a:lnTo>
                  <a:pt x="8205" y="0"/>
                </a:lnTo>
                <a:close/>
              </a:path>
            </a:pathLst>
          </a:custGeom>
          <a:solidFill>
            <a:srgbClr val="FFC000"/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</a:t>
            </a:r>
            <a:endParaRPr lang="ru-RU" altLang="ru-RU" sz="40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  <a:p>
            <a:pPr algn="ctr">
              <a:spcBef>
                <a:spcPct val="0"/>
              </a:spcBef>
            </a:pPr>
            <a:endParaRPr lang="ru-RU" altLang="ru-RU" sz="40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84571" y="4437778"/>
            <a:ext cx="5170471" cy="159956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US" altLang="ru-RU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altLang="ru-RU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endParaRPr lang="ru-RU" altLang="ru-RU" sz="4800" b="1" dirty="0">
              <a:solidFill>
                <a:schemeClr val="tx1"/>
              </a:solidFill>
              <a:latin typeface="Arial" panose="020B0604020202020204" pitchFamily="34" charset="0"/>
              <a:sym typeface="Robo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253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" name="Google Shape;857;p38"/>
          <p:cNvSpPr/>
          <p:nvPr/>
        </p:nvSpPr>
        <p:spPr>
          <a:xfrm>
            <a:off x="-142610" y="832754"/>
            <a:ext cx="4143179" cy="1529402"/>
          </a:xfrm>
          <a:custGeom>
            <a:avLst/>
            <a:gdLst/>
            <a:ahLst/>
            <a:cxnLst/>
            <a:rect l="l" t="t" r="r" b="b"/>
            <a:pathLst>
              <a:path w="10004" h="5397" extrusionOk="0">
                <a:moveTo>
                  <a:pt x="0" y="0"/>
                </a:moveTo>
                <a:lnTo>
                  <a:pt x="1802" y="2698"/>
                </a:lnTo>
                <a:lnTo>
                  <a:pt x="0" y="5396"/>
                </a:lnTo>
                <a:lnTo>
                  <a:pt x="8205" y="5396"/>
                </a:lnTo>
                <a:lnTo>
                  <a:pt x="10004" y="2698"/>
                </a:lnTo>
                <a:lnTo>
                  <a:pt x="8205" y="0"/>
                </a:lnTo>
                <a:close/>
              </a:path>
            </a:pathLst>
          </a:custGeom>
          <a:solidFill>
            <a:srgbClr val="D7FFE4"/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endParaRPr lang="en-US" alt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r>
              <a:rPr lang="en-US" alt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endParaRPr lang="ru-RU" altLang="ru-RU" sz="36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24598" name="Google Shape;875;p38"/>
          <p:cNvSpPr>
            <a:spLocks/>
          </p:cNvSpPr>
          <p:nvPr/>
        </p:nvSpPr>
        <p:spPr bwMode="auto">
          <a:xfrm>
            <a:off x="4725988" y="4868863"/>
            <a:ext cx="15875" cy="17462"/>
          </a:xfrm>
          <a:custGeom>
            <a:avLst/>
            <a:gdLst>
              <a:gd name="T0" fmla="*/ 2147483646 w 251"/>
              <a:gd name="T1" fmla="*/ 2147483646 h 272"/>
              <a:gd name="T2" fmla="*/ 0 w 251"/>
              <a:gd name="T3" fmla="*/ 2147483646 h 272"/>
              <a:gd name="T4" fmla="*/ 0 w 251"/>
              <a:gd name="T5" fmla="*/ 2147483646 h 272"/>
              <a:gd name="T6" fmla="*/ 2147483646 w 251"/>
              <a:gd name="T7" fmla="*/ 2147483646 h 272"/>
              <a:gd name="T8" fmla="*/ 2147483646 w 251"/>
              <a:gd name="T9" fmla="*/ 2147483646 h 272"/>
              <a:gd name="T10" fmla="*/ 2147483646 w 251"/>
              <a:gd name="T11" fmla="*/ 2147483646 h 272"/>
              <a:gd name="T12" fmla="*/ 2147483646 w 251"/>
              <a:gd name="T13" fmla="*/ 2147483646 h 27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51"/>
              <a:gd name="T22" fmla="*/ 0 h 272"/>
              <a:gd name="T23" fmla="*/ 251 w 251"/>
              <a:gd name="T24" fmla="*/ 272 h 27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51" h="272" extrusionOk="0">
                <a:moveTo>
                  <a:pt x="125" y="1"/>
                </a:moveTo>
                <a:cubicBezTo>
                  <a:pt x="58" y="1"/>
                  <a:pt x="0" y="58"/>
                  <a:pt x="0" y="126"/>
                </a:cubicBezTo>
                <a:lnTo>
                  <a:pt x="0" y="146"/>
                </a:lnTo>
                <a:cubicBezTo>
                  <a:pt x="0" y="214"/>
                  <a:pt x="58" y="271"/>
                  <a:pt x="125" y="271"/>
                </a:cubicBezTo>
                <a:cubicBezTo>
                  <a:pt x="196" y="271"/>
                  <a:pt x="250" y="214"/>
                  <a:pt x="250" y="146"/>
                </a:cubicBezTo>
                <a:lnTo>
                  <a:pt x="250" y="126"/>
                </a:lnTo>
                <a:cubicBezTo>
                  <a:pt x="250" y="58"/>
                  <a:pt x="196" y="1"/>
                  <a:pt x="125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0" name="Google Shape;877;p38"/>
          <p:cNvSpPr>
            <a:spLocks/>
          </p:cNvSpPr>
          <p:nvPr/>
        </p:nvSpPr>
        <p:spPr bwMode="auto">
          <a:xfrm>
            <a:off x="4619625" y="4760913"/>
            <a:ext cx="15875" cy="15875"/>
          </a:xfrm>
          <a:custGeom>
            <a:avLst/>
            <a:gdLst>
              <a:gd name="T0" fmla="*/ 2147483646 w 254"/>
              <a:gd name="T1" fmla="*/ 0 h 251"/>
              <a:gd name="T2" fmla="*/ 2147483646 w 254"/>
              <a:gd name="T3" fmla="*/ 2147483646 h 251"/>
              <a:gd name="T4" fmla="*/ 0 w 254"/>
              <a:gd name="T5" fmla="*/ 2147483646 h 251"/>
              <a:gd name="T6" fmla="*/ 2147483646 w 254"/>
              <a:gd name="T7" fmla="*/ 2147483646 h 251"/>
              <a:gd name="T8" fmla="*/ 2147483646 w 254"/>
              <a:gd name="T9" fmla="*/ 2147483646 h 251"/>
              <a:gd name="T10" fmla="*/ 2147483646 w 254"/>
              <a:gd name="T11" fmla="*/ 2147483646 h 251"/>
              <a:gd name="T12" fmla="*/ 2147483646 w 254"/>
              <a:gd name="T13" fmla="*/ 2147483646 h 251"/>
              <a:gd name="T14" fmla="*/ 2147483646 w 254"/>
              <a:gd name="T15" fmla="*/ 2147483646 h 251"/>
              <a:gd name="T16" fmla="*/ 2147483646 w 254"/>
              <a:gd name="T17" fmla="*/ 0 h 25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54"/>
              <a:gd name="T28" fmla="*/ 0 h 251"/>
              <a:gd name="T29" fmla="*/ 254 w 254"/>
              <a:gd name="T30" fmla="*/ 251 h 25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54" h="251" extrusionOk="0">
                <a:moveTo>
                  <a:pt x="129" y="0"/>
                </a:moveTo>
                <a:cubicBezTo>
                  <a:pt x="95" y="0"/>
                  <a:pt x="61" y="14"/>
                  <a:pt x="38" y="37"/>
                </a:cubicBezTo>
                <a:cubicBezTo>
                  <a:pt x="14" y="61"/>
                  <a:pt x="0" y="95"/>
                  <a:pt x="0" y="125"/>
                </a:cubicBezTo>
                <a:cubicBezTo>
                  <a:pt x="0" y="159"/>
                  <a:pt x="14" y="193"/>
                  <a:pt x="38" y="217"/>
                </a:cubicBezTo>
                <a:cubicBezTo>
                  <a:pt x="61" y="237"/>
                  <a:pt x="95" y="250"/>
                  <a:pt x="129" y="250"/>
                </a:cubicBezTo>
                <a:cubicBezTo>
                  <a:pt x="159" y="250"/>
                  <a:pt x="193" y="237"/>
                  <a:pt x="217" y="217"/>
                </a:cubicBezTo>
                <a:cubicBezTo>
                  <a:pt x="240" y="193"/>
                  <a:pt x="254" y="159"/>
                  <a:pt x="254" y="125"/>
                </a:cubicBezTo>
                <a:cubicBezTo>
                  <a:pt x="254" y="95"/>
                  <a:pt x="240" y="61"/>
                  <a:pt x="217" y="37"/>
                </a:cubicBezTo>
                <a:cubicBezTo>
                  <a:pt x="193" y="14"/>
                  <a:pt x="159" y="0"/>
                  <a:pt x="1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2" name="Google Shape;879;p38"/>
          <p:cNvSpPr>
            <a:spLocks/>
          </p:cNvSpPr>
          <p:nvPr/>
        </p:nvSpPr>
        <p:spPr bwMode="auto">
          <a:xfrm>
            <a:off x="4448175" y="4895850"/>
            <a:ext cx="42863" cy="15875"/>
          </a:xfrm>
          <a:custGeom>
            <a:avLst/>
            <a:gdLst>
              <a:gd name="T0" fmla="*/ 2147483646 w 654"/>
              <a:gd name="T1" fmla="*/ 2147483646 h 252"/>
              <a:gd name="T2" fmla="*/ 2147483646 w 654"/>
              <a:gd name="T3" fmla="*/ 2147483646 h 252"/>
              <a:gd name="T4" fmla="*/ 2147483646 w 654"/>
              <a:gd name="T5" fmla="*/ 2147483646 h 252"/>
              <a:gd name="T6" fmla="*/ 2147483646 w 654"/>
              <a:gd name="T7" fmla="*/ 2147483646 h 252"/>
              <a:gd name="T8" fmla="*/ 2147483646 w 654"/>
              <a:gd name="T9" fmla="*/ 2147483646 h 252"/>
              <a:gd name="T10" fmla="*/ 2147483646 w 654"/>
              <a:gd name="T11" fmla="*/ 2147483646 h 25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654"/>
              <a:gd name="T19" fmla="*/ 0 h 252"/>
              <a:gd name="T20" fmla="*/ 654 w 654"/>
              <a:gd name="T21" fmla="*/ 252 h 25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654" h="252" extrusionOk="0">
                <a:moveTo>
                  <a:pt x="126" y="1"/>
                </a:moveTo>
                <a:cubicBezTo>
                  <a:pt x="58" y="1"/>
                  <a:pt x="1" y="55"/>
                  <a:pt x="1" y="126"/>
                </a:cubicBezTo>
                <a:cubicBezTo>
                  <a:pt x="1" y="194"/>
                  <a:pt x="58" y="251"/>
                  <a:pt x="126" y="251"/>
                </a:cubicBezTo>
                <a:lnTo>
                  <a:pt x="528" y="251"/>
                </a:lnTo>
                <a:cubicBezTo>
                  <a:pt x="599" y="251"/>
                  <a:pt x="653" y="194"/>
                  <a:pt x="653" y="126"/>
                </a:cubicBezTo>
                <a:cubicBezTo>
                  <a:pt x="653" y="55"/>
                  <a:pt x="599" y="1"/>
                  <a:pt x="528" y="1"/>
                </a:cubicBezTo>
                <a:lnTo>
                  <a:pt x="126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3" name="Google Shape;880;p38"/>
          <p:cNvSpPr>
            <a:spLocks/>
          </p:cNvSpPr>
          <p:nvPr/>
        </p:nvSpPr>
        <p:spPr bwMode="auto">
          <a:xfrm>
            <a:off x="6918325" y="5037138"/>
            <a:ext cx="12700" cy="12700"/>
          </a:xfrm>
          <a:custGeom>
            <a:avLst/>
            <a:gdLst>
              <a:gd name="T0" fmla="*/ 2147483646 w 218"/>
              <a:gd name="T1" fmla="*/ 2147483646 h 217"/>
              <a:gd name="T2" fmla="*/ 2147483646 w 218"/>
              <a:gd name="T3" fmla="*/ 2147483646 h 217"/>
              <a:gd name="T4" fmla="*/ 2147483646 w 218"/>
              <a:gd name="T5" fmla="*/ 2147483646 h 217"/>
              <a:gd name="T6" fmla="*/ 2147483646 w 218"/>
              <a:gd name="T7" fmla="*/ 2147483646 h 217"/>
              <a:gd name="T8" fmla="*/ 2147483646 w 218"/>
              <a:gd name="T9" fmla="*/ 2147483646 h 217"/>
              <a:gd name="T10" fmla="*/ 2147483646 w 218"/>
              <a:gd name="T11" fmla="*/ 2147483646 h 217"/>
              <a:gd name="T12" fmla="*/ 2147483646 w 218"/>
              <a:gd name="T13" fmla="*/ 2147483646 h 217"/>
              <a:gd name="T14" fmla="*/ 2147483646 w 218"/>
              <a:gd name="T15" fmla="*/ 2147483646 h 217"/>
              <a:gd name="T16" fmla="*/ 2147483646 w 218"/>
              <a:gd name="T17" fmla="*/ 2147483646 h 21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8"/>
              <a:gd name="T28" fmla="*/ 0 h 217"/>
              <a:gd name="T29" fmla="*/ 218 w 218"/>
              <a:gd name="T30" fmla="*/ 217 h 21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8" h="217" extrusionOk="0">
                <a:moveTo>
                  <a:pt x="109" y="1"/>
                </a:moveTo>
                <a:cubicBezTo>
                  <a:pt x="82" y="1"/>
                  <a:pt x="52" y="14"/>
                  <a:pt x="35" y="34"/>
                </a:cubicBezTo>
                <a:cubicBezTo>
                  <a:pt x="14" y="55"/>
                  <a:pt x="1" y="82"/>
                  <a:pt x="1" y="109"/>
                </a:cubicBezTo>
                <a:cubicBezTo>
                  <a:pt x="1" y="139"/>
                  <a:pt x="14" y="166"/>
                  <a:pt x="35" y="186"/>
                </a:cubicBezTo>
                <a:cubicBezTo>
                  <a:pt x="55" y="207"/>
                  <a:pt x="82" y="217"/>
                  <a:pt x="109" y="217"/>
                </a:cubicBezTo>
                <a:cubicBezTo>
                  <a:pt x="139" y="217"/>
                  <a:pt x="167" y="207"/>
                  <a:pt x="187" y="186"/>
                </a:cubicBezTo>
                <a:cubicBezTo>
                  <a:pt x="207" y="166"/>
                  <a:pt x="217" y="139"/>
                  <a:pt x="217" y="109"/>
                </a:cubicBezTo>
                <a:cubicBezTo>
                  <a:pt x="217" y="82"/>
                  <a:pt x="207" y="55"/>
                  <a:pt x="187" y="34"/>
                </a:cubicBezTo>
                <a:cubicBezTo>
                  <a:pt x="167" y="14"/>
                  <a:pt x="139" y="1"/>
                  <a:pt x="109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4" name="Google Shape;881;p38"/>
          <p:cNvSpPr>
            <a:spLocks/>
          </p:cNvSpPr>
          <p:nvPr/>
        </p:nvSpPr>
        <p:spPr bwMode="auto">
          <a:xfrm>
            <a:off x="6823075" y="4919663"/>
            <a:ext cx="12700" cy="74612"/>
          </a:xfrm>
          <a:custGeom>
            <a:avLst/>
            <a:gdLst>
              <a:gd name="T0" fmla="*/ 2147483646 w 217"/>
              <a:gd name="T1" fmla="*/ 2147483646 h 1225"/>
              <a:gd name="T2" fmla="*/ 0 w 217"/>
              <a:gd name="T3" fmla="*/ 2147483646 h 1225"/>
              <a:gd name="T4" fmla="*/ 0 w 217"/>
              <a:gd name="T5" fmla="*/ 2147483646 h 1225"/>
              <a:gd name="T6" fmla="*/ 2147483646 w 217"/>
              <a:gd name="T7" fmla="*/ 2147483646 h 1225"/>
              <a:gd name="T8" fmla="*/ 2147483646 w 217"/>
              <a:gd name="T9" fmla="*/ 2147483646 h 1225"/>
              <a:gd name="T10" fmla="*/ 2147483646 w 217"/>
              <a:gd name="T11" fmla="*/ 2147483646 h 1225"/>
              <a:gd name="T12" fmla="*/ 2147483646 w 217"/>
              <a:gd name="T13" fmla="*/ 2147483646 h 122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7"/>
              <a:gd name="T22" fmla="*/ 0 h 1225"/>
              <a:gd name="T23" fmla="*/ 217 w 217"/>
              <a:gd name="T24" fmla="*/ 1225 h 122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7" h="1225" extrusionOk="0">
                <a:moveTo>
                  <a:pt x="108" y="1"/>
                </a:moveTo>
                <a:cubicBezTo>
                  <a:pt x="48" y="1"/>
                  <a:pt x="0" y="51"/>
                  <a:pt x="0" y="109"/>
                </a:cubicBezTo>
                <a:lnTo>
                  <a:pt x="0" y="1116"/>
                </a:lnTo>
                <a:cubicBezTo>
                  <a:pt x="0" y="1174"/>
                  <a:pt x="48" y="1225"/>
                  <a:pt x="108" y="1225"/>
                </a:cubicBezTo>
                <a:cubicBezTo>
                  <a:pt x="169" y="1225"/>
                  <a:pt x="217" y="1174"/>
                  <a:pt x="217" y="1116"/>
                </a:cubicBezTo>
                <a:lnTo>
                  <a:pt x="217" y="109"/>
                </a:lnTo>
                <a:cubicBezTo>
                  <a:pt x="217" y="51"/>
                  <a:pt x="169" y="1"/>
                  <a:pt x="108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5" name="Google Shape;882;p38"/>
          <p:cNvSpPr>
            <a:spLocks/>
          </p:cNvSpPr>
          <p:nvPr/>
        </p:nvSpPr>
        <p:spPr bwMode="auto">
          <a:xfrm>
            <a:off x="6823075" y="4892675"/>
            <a:ext cx="12700" cy="12700"/>
          </a:xfrm>
          <a:custGeom>
            <a:avLst/>
            <a:gdLst>
              <a:gd name="T0" fmla="*/ 2147483646 w 217"/>
              <a:gd name="T1" fmla="*/ 0 h 217"/>
              <a:gd name="T2" fmla="*/ 2147483646 w 217"/>
              <a:gd name="T3" fmla="*/ 2147483646 h 217"/>
              <a:gd name="T4" fmla="*/ 0 w 217"/>
              <a:gd name="T5" fmla="*/ 2147483646 h 217"/>
              <a:gd name="T6" fmla="*/ 2147483646 w 217"/>
              <a:gd name="T7" fmla="*/ 2147483646 h 217"/>
              <a:gd name="T8" fmla="*/ 2147483646 w 217"/>
              <a:gd name="T9" fmla="*/ 2147483646 h 217"/>
              <a:gd name="T10" fmla="*/ 2147483646 w 217"/>
              <a:gd name="T11" fmla="*/ 2147483646 h 217"/>
              <a:gd name="T12" fmla="*/ 2147483646 w 217"/>
              <a:gd name="T13" fmla="*/ 2147483646 h 217"/>
              <a:gd name="T14" fmla="*/ 2147483646 w 217"/>
              <a:gd name="T15" fmla="*/ 2147483646 h 217"/>
              <a:gd name="T16" fmla="*/ 2147483646 w 217"/>
              <a:gd name="T17" fmla="*/ 0 h 21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7"/>
              <a:gd name="T28" fmla="*/ 0 h 217"/>
              <a:gd name="T29" fmla="*/ 217 w 217"/>
              <a:gd name="T30" fmla="*/ 217 h 21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7" h="217" extrusionOk="0">
                <a:moveTo>
                  <a:pt x="108" y="0"/>
                </a:moveTo>
                <a:cubicBezTo>
                  <a:pt x="78" y="0"/>
                  <a:pt x="51" y="10"/>
                  <a:pt x="31" y="30"/>
                </a:cubicBezTo>
                <a:cubicBezTo>
                  <a:pt x="10" y="51"/>
                  <a:pt x="0" y="78"/>
                  <a:pt x="0" y="108"/>
                </a:cubicBezTo>
                <a:cubicBezTo>
                  <a:pt x="0" y="135"/>
                  <a:pt x="10" y="162"/>
                  <a:pt x="31" y="183"/>
                </a:cubicBezTo>
                <a:cubicBezTo>
                  <a:pt x="51" y="203"/>
                  <a:pt x="78" y="216"/>
                  <a:pt x="108" y="216"/>
                </a:cubicBezTo>
                <a:cubicBezTo>
                  <a:pt x="136" y="216"/>
                  <a:pt x="166" y="203"/>
                  <a:pt x="186" y="183"/>
                </a:cubicBezTo>
                <a:cubicBezTo>
                  <a:pt x="203" y="162"/>
                  <a:pt x="217" y="135"/>
                  <a:pt x="217" y="108"/>
                </a:cubicBezTo>
                <a:cubicBezTo>
                  <a:pt x="217" y="78"/>
                  <a:pt x="203" y="51"/>
                  <a:pt x="186" y="30"/>
                </a:cubicBezTo>
                <a:cubicBezTo>
                  <a:pt x="166" y="10"/>
                  <a:pt x="136" y="0"/>
                  <a:pt x="10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7" name="Google Shape;884;p38"/>
          <p:cNvSpPr>
            <a:spLocks/>
          </p:cNvSpPr>
          <p:nvPr/>
        </p:nvSpPr>
        <p:spPr bwMode="auto">
          <a:xfrm>
            <a:off x="6969125" y="4937125"/>
            <a:ext cx="14288" cy="12700"/>
          </a:xfrm>
          <a:custGeom>
            <a:avLst/>
            <a:gdLst>
              <a:gd name="T0" fmla="*/ 2147483646 w 218"/>
              <a:gd name="T1" fmla="*/ 0 h 217"/>
              <a:gd name="T2" fmla="*/ 2147483646 w 218"/>
              <a:gd name="T3" fmla="*/ 2147483646 h 217"/>
              <a:gd name="T4" fmla="*/ 2147483646 w 218"/>
              <a:gd name="T5" fmla="*/ 2147483646 h 217"/>
              <a:gd name="T6" fmla="*/ 2147483646 w 218"/>
              <a:gd name="T7" fmla="*/ 2147483646 h 217"/>
              <a:gd name="T8" fmla="*/ 2147483646 w 218"/>
              <a:gd name="T9" fmla="*/ 2147483646 h 217"/>
              <a:gd name="T10" fmla="*/ 2147483646 w 218"/>
              <a:gd name="T11" fmla="*/ 2147483646 h 217"/>
              <a:gd name="T12" fmla="*/ 2147483646 w 218"/>
              <a:gd name="T13" fmla="*/ 2147483646 h 217"/>
              <a:gd name="T14" fmla="*/ 2147483646 w 218"/>
              <a:gd name="T15" fmla="*/ 2147483646 h 217"/>
              <a:gd name="T16" fmla="*/ 2147483646 w 218"/>
              <a:gd name="T17" fmla="*/ 0 h 21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8"/>
              <a:gd name="T28" fmla="*/ 0 h 217"/>
              <a:gd name="T29" fmla="*/ 218 w 218"/>
              <a:gd name="T30" fmla="*/ 217 h 21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8" h="217" extrusionOk="0">
                <a:moveTo>
                  <a:pt x="109" y="0"/>
                </a:moveTo>
                <a:cubicBezTo>
                  <a:pt x="82" y="0"/>
                  <a:pt x="51" y="14"/>
                  <a:pt x="31" y="34"/>
                </a:cubicBezTo>
                <a:cubicBezTo>
                  <a:pt x="11" y="54"/>
                  <a:pt x="1" y="81"/>
                  <a:pt x="1" y="108"/>
                </a:cubicBezTo>
                <a:cubicBezTo>
                  <a:pt x="1" y="135"/>
                  <a:pt x="11" y="166"/>
                  <a:pt x="31" y="186"/>
                </a:cubicBezTo>
                <a:cubicBezTo>
                  <a:pt x="51" y="206"/>
                  <a:pt x="82" y="216"/>
                  <a:pt x="109" y="216"/>
                </a:cubicBezTo>
                <a:cubicBezTo>
                  <a:pt x="136" y="216"/>
                  <a:pt x="166" y="206"/>
                  <a:pt x="187" y="186"/>
                </a:cubicBezTo>
                <a:cubicBezTo>
                  <a:pt x="207" y="166"/>
                  <a:pt x="217" y="135"/>
                  <a:pt x="217" y="108"/>
                </a:cubicBezTo>
                <a:cubicBezTo>
                  <a:pt x="217" y="81"/>
                  <a:pt x="207" y="54"/>
                  <a:pt x="187" y="34"/>
                </a:cubicBezTo>
                <a:cubicBezTo>
                  <a:pt x="166" y="14"/>
                  <a:pt x="136" y="0"/>
                  <a:pt x="10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8" name="Google Shape;885;p38"/>
          <p:cNvSpPr>
            <a:spLocks/>
          </p:cNvSpPr>
          <p:nvPr/>
        </p:nvSpPr>
        <p:spPr bwMode="auto">
          <a:xfrm>
            <a:off x="6961188" y="4794250"/>
            <a:ext cx="25400" cy="25400"/>
          </a:xfrm>
          <a:custGeom>
            <a:avLst/>
            <a:gdLst>
              <a:gd name="T0" fmla="*/ 2147483646 w 430"/>
              <a:gd name="T1" fmla="*/ 2147483646 h 406"/>
              <a:gd name="T2" fmla="*/ 2147483646 w 430"/>
              <a:gd name="T3" fmla="*/ 2147483646 h 406"/>
              <a:gd name="T4" fmla="*/ 2147483646 w 430"/>
              <a:gd name="T5" fmla="*/ 2147483646 h 406"/>
              <a:gd name="T6" fmla="*/ 2147483646 w 430"/>
              <a:gd name="T7" fmla="*/ 2147483646 h 406"/>
              <a:gd name="T8" fmla="*/ 2147483646 w 430"/>
              <a:gd name="T9" fmla="*/ 2147483646 h 406"/>
              <a:gd name="T10" fmla="*/ 2147483646 w 430"/>
              <a:gd name="T11" fmla="*/ 2147483646 h 406"/>
              <a:gd name="T12" fmla="*/ 2147483646 w 430"/>
              <a:gd name="T13" fmla="*/ 2147483646 h 406"/>
              <a:gd name="T14" fmla="*/ 2147483646 w 430"/>
              <a:gd name="T15" fmla="*/ 2147483646 h 406"/>
              <a:gd name="T16" fmla="*/ 2147483646 w 430"/>
              <a:gd name="T17" fmla="*/ 2147483646 h 40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30"/>
              <a:gd name="T28" fmla="*/ 0 h 406"/>
              <a:gd name="T29" fmla="*/ 430 w 430"/>
              <a:gd name="T30" fmla="*/ 406 h 40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30" h="406" extrusionOk="0">
                <a:moveTo>
                  <a:pt x="310" y="1"/>
                </a:moveTo>
                <a:cubicBezTo>
                  <a:pt x="282" y="1"/>
                  <a:pt x="254" y="12"/>
                  <a:pt x="234" y="34"/>
                </a:cubicBezTo>
                <a:lnTo>
                  <a:pt x="45" y="220"/>
                </a:lnTo>
                <a:cubicBezTo>
                  <a:pt x="1" y="264"/>
                  <a:pt x="1" y="331"/>
                  <a:pt x="45" y="375"/>
                </a:cubicBezTo>
                <a:cubicBezTo>
                  <a:pt x="65" y="395"/>
                  <a:pt x="92" y="405"/>
                  <a:pt x="122" y="405"/>
                </a:cubicBezTo>
                <a:cubicBezTo>
                  <a:pt x="149" y="405"/>
                  <a:pt x="176" y="395"/>
                  <a:pt x="197" y="375"/>
                </a:cubicBezTo>
                <a:lnTo>
                  <a:pt x="386" y="186"/>
                </a:lnTo>
                <a:cubicBezTo>
                  <a:pt x="430" y="142"/>
                  <a:pt x="430" y="74"/>
                  <a:pt x="386" y="34"/>
                </a:cubicBezTo>
                <a:cubicBezTo>
                  <a:pt x="366" y="12"/>
                  <a:pt x="338" y="1"/>
                  <a:pt x="310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09" name="Google Shape;887;p38"/>
          <p:cNvSpPr>
            <a:spLocks/>
          </p:cNvSpPr>
          <p:nvPr/>
        </p:nvSpPr>
        <p:spPr bwMode="auto">
          <a:xfrm>
            <a:off x="9432925" y="4881563"/>
            <a:ext cx="12700" cy="12700"/>
          </a:xfrm>
          <a:custGeom>
            <a:avLst/>
            <a:gdLst>
              <a:gd name="T0" fmla="*/ 2147483646 w 200"/>
              <a:gd name="T1" fmla="*/ 2147483646 h 201"/>
              <a:gd name="T2" fmla="*/ 2147483646 w 200"/>
              <a:gd name="T3" fmla="*/ 2147483646 h 201"/>
              <a:gd name="T4" fmla="*/ 0 w 200"/>
              <a:gd name="T5" fmla="*/ 2147483646 h 201"/>
              <a:gd name="T6" fmla="*/ 2147483646 w 200"/>
              <a:gd name="T7" fmla="*/ 2147483646 h 201"/>
              <a:gd name="T8" fmla="*/ 2147483646 w 200"/>
              <a:gd name="T9" fmla="*/ 2147483646 h 201"/>
              <a:gd name="T10" fmla="*/ 2147483646 w 200"/>
              <a:gd name="T11" fmla="*/ 2147483646 h 201"/>
              <a:gd name="T12" fmla="*/ 2147483646 w 200"/>
              <a:gd name="T13" fmla="*/ 2147483646 h 201"/>
              <a:gd name="T14" fmla="*/ 2147483646 w 200"/>
              <a:gd name="T15" fmla="*/ 2147483646 h 201"/>
              <a:gd name="T16" fmla="*/ 2147483646 w 200"/>
              <a:gd name="T17" fmla="*/ 2147483646 h 20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00"/>
              <a:gd name="T28" fmla="*/ 0 h 201"/>
              <a:gd name="T29" fmla="*/ 200 w 200"/>
              <a:gd name="T30" fmla="*/ 201 h 20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00" h="201" extrusionOk="0">
                <a:moveTo>
                  <a:pt x="98" y="1"/>
                </a:moveTo>
                <a:cubicBezTo>
                  <a:pt x="71" y="1"/>
                  <a:pt x="48" y="11"/>
                  <a:pt x="27" y="28"/>
                </a:cubicBezTo>
                <a:cubicBezTo>
                  <a:pt x="11" y="48"/>
                  <a:pt x="0" y="72"/>
                  <a:pt x="0" y="99"/>
                </a:cubicBezTo>
                <a:cubicBezTo>
                  <a:pt x="0" y="126"/>
                  <a:pt x="11" y="153"/>
                  <a:pt x="27" y="170"/>
                </a:cubicBezTo>
                <a:cubicBezTo>
                  <a:pt x="48" y="190"/>
                  <a:pt x="71" y="200"/>
                  <a:pt x="98" y="200"/>
                </a:cubicBezTo>
                <a:cubicBezTo>
                  <a:pt x="125" y="200"/>
                  <a:pt x="149" y="190"/>
                  <a:pt x="169" y="170"/>
                </a:cubicBezTo>
                <a:cubicBezTo>
                  <a:pt x="190" y="153"/>
                  <a:pt x="200" y="126"/>
                  <a:pt x="200" y="99"/>
                </a:cubicBezTo>
                <a:cubicBezTo>
                  <a:pt x="200" y="72"/>
                  <a:pt x="190" y="48"/>
                  <a:pt x="169" y="28"/>
                </a:cubicBezTo>
                <a:cubicBezTo>
                  <a:pt x="152" y="11"/>
                  <a:pt x="125" y="1"/>
                  <a:pt x="98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sp>
        <p:nvSpPr>
          <p:cNvPr id="24612" name="Google Shape;891;p38"/>
          <p:cNvSpPr>
            <a:spLocks noChangeArrowheads="1"/>
          </p:cNvSpPr>
          <p:nvPr/>
        </p:nvSpPr>
        <p:spPr bwMode="auto">
          <a:xfrm rot="1907815">
            <a:off x="6032933" y="2316116"/>
            <a:ext cx="1660359" cy="1822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ru-RU" altLang="ru-RU" sz="32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17" name="Google Shape;857;p38"/>
          <p:cNvSpPr/>
          <p:nvPr/>
        </p:nvSpPr>
        <p:spPr>
          <a:xfrm>
            <a:off x="7748993" y="943708"/>
            <a:ext cx="4143179" cy="1529402"/>
          </a:xfrm>
          <a:custGeom>
            <a:avLst/>
            <a:gdLst/>
            <a:ahLst/>
            <a:cxnLst/>
            <a:rect l="l" t="t" r="r" b="b"/>
            <a:pathLst>
              <a:path w="10004" h="5397" extrusionOk="0">
                <a:moveTo>
                  <a:pt x="0" y="0"/>
                </a:moveTo>
                <a:lnTo>
                  <a:pt x="1802" y="2698"/>
                </a:lnTo>
                <a:lnTo>
                  <a:pt x="0" y="5396"/>
                </a:lnTo>
                <a:lnTo>
                  <a:pt x="8205" y="5396"/>
                </a:lnTo>
                <a:lnTo>
                  <a:pt x="10004" y="2698"/>
                </a:lnTo>
                <a:lnTo>
                  <a:pt x="8205" y="0"/>
                </a:lnTo>
                <a:close/>
              </a:path>
            </a:pathLst>
          </a:custGeom>
          <a:solidFill>
            <a:srgbClr val="D7FFE4"/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Informatika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endParaRPr lang="ru-RU" altLang="ru-RU" sz="32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Roboto" charset="0"/>
            </a:endParaRPr>
          </a:p>
        </p:txBody>
      </p:sp>
      <p:sp>
        <p:nvSpPr>
          <p:cNvPr id="18" name="Google Shape;857;p38"/>
          <p:cNvSpPr/>
          <p:nvPr/>
        </p:nvSpPr>
        <p:spPr>
          <a:xfrm>
            <a:off x="3905642" y="917935"/>
            <a:ext cx="4143179" cy="1469994"/>
          </a:xfrm>
          <a:custGeom>
            <a:avLst/>
            <a:gdLst/>
            <a:ahLst/>
            <a:cxnLst/>
            <a:rect l="l" t="t" r="r" b="b"/>
            <a:pathLst>
              <a:path w="10004" h="5397" extrusionOk="0">
                <a:moveTo>
                  <a:pt x="0" y="0"/>
                </a:moveTo>
                <a:lnTo>
                  <a:pt x="1802" y="2698"/>
                </a:lnTo>
                <a:lnTo>
                  <a:pt x="0" y="5396"/>
                </a:lnTo>
                <a:lnTo>
                  <a:pt x="8205" y="5396"/>
                </a:lnTo>
                <a:lnTo>
                  <a:pt x="10004" y="2698"/>
                </a:lnTo>
                <a:lnTo>
                  <a:pt x="8205" y="0"/>
                </a:lnTo>
                <a:close/>
              </a:path>
            </a:pathLst>
          </a:custGeom>
          <a:solidFill>
            <a:srgbClr val="D7FFE4"/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endParaRPr lang="ru-RU" altLang="ru-RU" sz="36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19" name="Google Shape;857;p38"/>
          <p:cNvSpPr/>
          <p:nvPr/>
        </p:nvSpPr>
        <p:spPr>
          <a:xfrm>
            <a:off x="-7236" y="2688456"/>
            <a:ext cx="5455163" cy="1750741"/>
          </a:xfrm>
          <a:custGeom>
            <a:avLst/>
            <a:gdLst/>
            <a:ahLst/>
            <a:cxnLst/>
            <a:rect l="l" t="t" r="r" b="b"/>
            <a:pathLst>
              <a:path w="10004" h="5397" extrusionOk="0">
                <a:moveTo>
                  <a:pt x="0" y="0"/>
                </a:moveTo>
                <a:lnTo>
                  <a:pt x="1802" y="2698"/>
                </a:lnTo>
                <a:lnTo>
                  <a:pt x="0" y="5396"/>
                </a:lnTo>
                <a:lnTo>
                  <a:pt x="8205" y="5396"/>
                </a:lnTo>
                <a:lnTo>
                  <a:pt x="10004" y="2698"/>
                </a:lnTo>
                <a:lnTo>
                  <a:pt x="8205" y="0"/>
                </a:lnTo>
                <a:close/>
              </a:path>
            </a:pathLst>
          </a:custGeom>
          <a:solidFill>
            <a:srgbClr val="92D050"/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alt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alt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endParaRPr lang="en-US" alt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r>
              <a:rPr lang="en-US" alt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endParaRPr lang="ru-RU" altLang="ru-RU" sz="40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20" name="Google Shape;857;p38"/>
          <p:cNvSpPr/>
          <p:nvPr/>
        </p:nvSpPr>
        <p:spPr>
          <a:xfrm>
            <a:off x="5677404" y="2713000"/>
            <a:ext cx="3456384" cy="1528083"/>
          </a:xfrm>
          <a:custGeom>
            <a:avLst/>
            <a:gdLst/>
            <a:ahLst/>
            <a:cxnLst/>
            <a:rect l="l" t="t" r="r" b="b"/>
            <a:pathLst>
              <a:path w="10004" h="5397" extrusionOk="0">
                <a:moveTo>
                  <a:pt x="0" y="0"/>
                </a:moveTo>
                <a:lnTo>
                  <a:pt x="1802" y="2698"/>
                </a:lnTo>
                <a:lnTo>
                  <a:pt x="0" y="5396"/>
                </a:lnTo>
                <a:lnTo>
                  <a:pt x="8205" y="5396"/>
                </a:lnTo>
                <a:lnTo>
                  <a:pt x="10004" y="2698"/>
                </a:lnTo>
                <a:lnTo>
                  <a:pt x="8205" y="0"/>
                </a:lnTo>
                <a:close/>
              </a:path>
            </a:pathLst>
          </a:custGeom>
          <a:solidFill>
            <a:srgbClr val="92D050"/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fan</a:t>
            </a:r>
            <a:endParaRPr lang="ru-RU" altLang="ru-RU" sz="40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21" name="Google Shape;857;p38"/>
          <p:cNvSpPr/>
          <p:nvPr/>
        </p:nvSpPr>
        <p:spPr>
          <a:xfrm>
            <a:off x="-49998" y="4736762"/>
            <a:ext cx="4483433" cy="1602016"/>
          </a:xfrm>
          <a:custGeom>
            <a:avLst/>
            <a:gdLst/>
            <a:ahLst/>
            <a:cxnLst/>
            <a:rect l="l" t="t" r="r" b="b"/>
            <a:pathLst>
              <a:path w="10004" h="5397" extrusionOk="0">
                <a:moveTo>
                  <a:pt x="0" y="0"/>
                </a:moveTo>
                <a:lnTo>
                  <a:pt x="1802" y="2698"/>
                </a:lnTo>
                <a:lnTo>
                  <a:pt x="0" y="5396"/>
                </a:lnTo>
                <a:lnTo>
                  <a:pt x="8205" y="5396"/>
                </a:lnTo>
                <a:lnTo>
                  <a:pt x="10004" y="2698"/>
                </a:lnTo>
                <a:lnTo>
                  <a:pt x="8205" y="0"/>
                </a:lnTo>
                <a:close/>
              </a:path>
            </a:pathLst>
          </a:custGeom>
          <a:solidFill>
            <a:srgbClr val="FFC000"/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endParaRPr lang="en-US" alt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r>
              <a:rPr lang="en-US" alt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endParaRPr lang="ru-RU" altLang="ru-RU" sz="40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23" name="Google Shape;857;p38"/>
          <p:cNvSpPr/>
          <p:nvPr/>
        </p:nvSpPr>
        <p:spPr>
          <a:xfrm>
            <a:off x="7226048" y="4806950"/>
            <a:ext cx="2563980" cy="1531828"/>
          </a:xfrm>
          <a:custGeom>
            <a:avLst/>
            <a:gdLst/>
            <a:ahLst/>
            <a:cxnLst/>
            <a:rect l="l" t="t" r="r" b="b"/>
            <a:pathLst>
              <a:path w="10004" h="5397" extrusionOk="0">
                <a:moveTo>
                  <a:pt x="0" y="0"/>
                </a:moveTo>
                <a:lnTo>
                  <a:pt x="1802" y="2698"/>
                </a:lnTo>
                <a:lnTo>
                  <a:pt x="0" y="5396"/>
                </a:lnTo>
                <a:lnTo>
                  <a:pt x="8205" y="5396"/>
                </a:lnTo>
                <a:lnTo>
                  <a:pt x="10004" y="2698"/>
                </a:lnTo>
                <a:lnTo>
                  <a:pt x="8205" y="0"/>
                </a:lnTo>
                <a:close/>
              </a:path>
            </a:pathLst>
          </a:custGeom>
          <a:solidFill>
            <a:srgbClr val="FFC000"/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Tasviriy</a:t>
            </a:r>
            <a:r>
              <a:rPr lang="en-US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endParaRPr lang="ru-RU" altLang="ru-RU" sz="4000" b="1" dirty="0">
              <a:solidFill>
                <a:srgbClr val="0000CC"/>
              </a:solidFill>
              <a:latin typeface="Arial" panose="020B0604020202020204" pitchFamily="34" charset="0"/>
              <a:sym typeface="Roboto" charset="0"/>
            </a:endParaRPr>
          </a:p>
        </p:txBody>
      </p:sp>
      <p:sp>
        <p:nvSpPr>
          <p:cNvPr id="24" name="Google Shape;857;p38"/>
          <p:cNvSpPr/>
          <p:nvPr/>
        </p:nvSpPr>
        <p:spPr>
          <a:xfrm>
            <a:off x="4034597" y="4736762"/>
            <a:ext cx="3573571" cy="1602016"/>
          </a:xfrm>
          <a:custGeom>
            <a:avLst/>
            <a:gdLst/>
            <a:ahLst/>
            <a:cxnLst/>
            <a:rect l="l" t="t" r="r" b="b"/>
            <a:pathLst>
              <a:path w="10004" h="5397" extrusionOk="0">
                <a:moveTo>
                  <a:pt x="0" y="0"/>
                </a:moveTo>
                <a:lnTo>
                  <a:pt x="1802" y="2698"/>
                </a:lnTo>
                <a:lnTo>
                  <a:pt x="0" y="5396"/>
                </a:lnTo>
                <a:lnTo>
                  <a:pt x="8205" y="5396"/>
                </a:lnTo>
                <a:lnTo>
                  <a:pt x="10004" y="2698"/>
                </a:lnTo>
                <a:lnTo>
                  <a:pt x="8205" y="0"/>
                </a:lnTo>
                <a:close/>
              </a:path>
            </a:pathLst>
          </a:custGeom>
          <a:solidFill>
            <a:srgbClr val="FFC000"/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tarbiyaMusiqa</a:t>
            </a:r>
            <a:endParaRPr lang="en-US" alt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Google Shape;857;p38"/>
          <p:cNvSpPr/>
          <p:nvPr/>
        </p:nvSpPr>
        <p:spPr>
          <a:xfrm>
            <a:off x="9445625" y="4760913"/>
            <a:ext cx="2781534" cy="1577865"/>
          </a:xfrm>
          <a:custGeom>
            <a:avLst/>
            <a:gdLst/>
            <a:ahLst/>
            <a:cxnLst/>
            <a:rect l="l" t="t" r="r" b="b"/>
            <a:pathLst>
              <a:path w="10004" h="5397" extrusionOk="0">
                <a:moveTo>
                  <a:pt x="0" y="0"/>
                </a:moveTo>
                <a:lnTo>
                  <a:pt x="1802" y="2698"/>
                </a:lnTo>
                <a:lnTo>
                  <a:pt x="0" y="5396"/>
                </a:lnTo>
                <a:lnTo>
                  <a:pt x="8205" y="5396"/>
                </a:lnTo>
                <a:lnTo>
                  <a:pt x="10004" y="2698"/>
                </a:lnTo>
                <a:lnTo>
                  <a:pt x="8205" y="0"/>
                </a:lnTo>
                <a:close/>
              </a:path>
            </a:pathLst>
          </a:custGeom>
          <a:solidFill>
            <a:srgbClr val="FFC000"/>
          </a:solidFill>
          <a:ln>
            <a:solidFill>
              <a:srgbClr val="C0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spcFirstLastPara="1" lIns="121897" tIns="121897" rIns="121897" bIns="121897" anchor="ctr"/>
          <a:lstStyle/>
          <a:p>
            <a:pPr algn="ctr">
              <a:spcBef>
                <a:spcPct val="0"/>
              </a:spcBef>
            </a:pPr>
            <a:r>
              <a:rPr lang="en-US" alt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Roboto" charset="0"/>
              </a:rPr>
              <a:t>T</a:t>
            </a:r>
            <a:r>
              <a:rPr lang="en-US" altLang="ru-RU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Roboto" charset="0"/>
              </a:rPr>
              <a:t>exnologiya</a:t>
            </a:r>
            <a:endParaRPr lang="ru-RU" alt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Robo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616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0CBFE3-B775-BF02-91C1-0044EDE36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8551" y="864809"/>
            <a:ext cx="9854898" cy="1051303"/>
          </a:xfrm>
        </p:spPr>
        <p:txBody>
          <a:bodyPr>
            <a:normAutofit fontScale="90000"/>
          </a:bodyPr>
          <a:lstStyle/>
          <a:p>
            <a:pPr algn="ctr">
              <a:lnSpc>
                <a:spcPct val="115000"/>
              </a:lnSpc>
              <a:spcAft>
                <a:spcPts val="635"/>
              </a:spcAft>
            </a:pPr>
            <a:r>
              <a:rPr lang="en-US" sz="1778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Taʼlim</a:t>
            </a: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1778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oʻzbek</a:t>
            </a: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1778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tilida</a:t>
            </a: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1778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boʻlgan</a:t>
            </a: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1778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umumiy</a:t>
            </a: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1778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oʻrta</a:t>
            </a: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1778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taʼlim</a:t>
            </a: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1778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muassasalari</a:t>
            </a: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1778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uchun</a:t>
            </a: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2024-2025-oʻquv </a:t>
            </a:r>
            <a:r>
              <a:rPr lang="en-US" sz="1778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yiliga</a:t>
            </a: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1778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moʻljallangan</a:t>
            </a: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1778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tayanch</a:t>
            </a: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1778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oʻquv</a:t>
            </a: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1778" b="1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rejaga</a:t>
            </a: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1778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/>
            </a:r>
            <a:br>
              <a:rPr lang="ru-RU" sz="1778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</a:br>
            <a:r>
              <a:rPr lang="en-US" sz="1778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TUSHUNTIRISH XATI </a:t>
            </a:r>
            <a:r>
              <a:rPr lang="ru-RU" sz="1778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778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778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5B3B9E3A-A2DD-54EE-5FB2-6EF516A303B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1418869"/>
              </p:ext>
            </p:extLst>
          </p:nvPr>
        </p:nvGraphicFramePr>
        <p:xfrm>
          <a:off x="-672752" y="-1278904"/>
          <a:ext cx="13033447" cy="81369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334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2" name="Google Shape;232;p14"/>
          <p:cNvGrpSpPr/>
          <p:nvPr/>
        </p:nvGrpSpPr>
        <p:grpSpPr>
          <a:xfrm>
            <a:off x="689006" y="1022476"/>
            <a:ext cx="11311650" cy="5502868"/>
            <a:chOff x="1616494" y="844050"/>
            <a:chExt cx="5911013" cy="4130202"/>
          </a:xfrm>
        </p:grpSpPr>
        <p:sp>
          <p:nvSpPr>
            <p:cNvPr id="233" name="Google Shape;233;p14"/>
            <p:cNvSpPr/>
            <p:nvPr/>
          </p:nvSpPr>
          <p:spPr>
            <a:xfrm>
              <a:off x="1616494" y="844050"/>
              <a:ext cx="5911013" cy="1279118"/>
            </a:xfrm>
            <a:custGeom>
              <a:avLst/>
              <a:gdLst/>
              <a:ahLst/>
              <a:cxnLst/>
              <a:rect l="l" t="t" r="r" b="b"/>
              <a:pathLst>
                <a:path w="180008" h="38953" extrusionOk="0">
                  <a:moveTo>
                    <a:pt x="38953" y="0"/>
                  </a:moveTo>
                  <a:cubicBezTo>
                    <a:pt x="38383" y="0"/>
                    <a:pt x="37782" y="443"/>
                    <a:pt x="37623" y="1014"/>
                  </a:cubicBezTo>
                  <a:lnTo>
                    <a:pt x="36800" y="4117"/>
                  </a:lnTo>
                  <a:cubicBezTo>
                    <a:pt x="36641" y="4687"/>
                    <a:pt x="36040" y="5194"/>
                    <a:pt x="35438" y="5194"/>
                  </a:cubicBezTo>
                  <a:lnTo>
                    <a:pt x="1109" y="5194"/>
                  </a:lnTo>
                  <a:cubicBezTo>
                    <a:pt x="539" y="5194"/>
                    <a:pt x="0" y="5606"/>
                    <a:pt x="0" y="6207"/>
                  </a:cubicBezTo>
                  <a:lnTo>
                    <a:pt x="0" y="37844"/>
                  </a:lnTo>
                  <a:cubicBezTo>
                    <a:pt x="0" y="38446"/>
                    <a:pt x="539" y="38953"/>
                    <a:pt x="1109" y="38953"/>
                  </a:cubicBezTo>
                  <a:lnTo>
                    <a:pt x="178962" y="38953"/>
                  </a:lnTo>
                  <a:cubicBezTo>
                    <a:pt x="179564" y="38953"/>
                    <a:pt x="180007" y="38446"/>
                    <a:pt x="180007" y="37844"/>
                  </a:cubicBezTo>
                  <a:lnTo>
                    <a:pt x="180007" y="6207"/>
                  </a:lnTo>
                  <a:cubicBezTo>
                    <a:pt x="180007" y="5606"/>
                    <a:pt x="179564" y="5194"/>
                    <a:pt x="178962" y="5194"/>
                  </a:cubicBezTo>
                  <a:lnTo>
                    <a:pt x="68247" y="5194"/>
                  </a:lnTo>
                  <a:cubicBezTo>
                    <a:pt x="67677" y="5194"/>
                    <a:pt x="67075" y="4687"/>
                    <a:pt x="66917" y="4117"/>
                  </a:cubicBezTo>
                  <a:lnTo>
                    <a:pt x="66094" y="1014"/>
                  </a:lnTo>
                  <a:cubicBezTo>
                    <a:pt x="65935" y="475"/>
                    <a:pt x="65334" y="0"/>
                    <a:pt x="64732" y="0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4" name="Google Shape;234;p14"/>
            <p:cNvSpPr/>
            <p:nvPr/>
          </p:nvSpPr>
          <p:spPr>
            <a:xfrm>
              <a:off x="2498354" y="1311017"/>
              <a:ext cx="16681" cy="551177"/>
            </a:xfrm>
            <a:custGeom>
              <a:avLst/>
              <a:gdLst/>
              <a:ahLst/>
              <a:cxnLst/>
              <a:rect l="l" t="t" r="r" b="b"/>
              <a:pathLst>
                <a:path w="508" h="16785" extrusionOk="0">
                  <a:moveTo>
                    <a:pt x="254" y="0"/>
                  </a:moveTo>
                  <a:cubicBezTo>
                    <a:pt x="96" y="0"/>
                    <a:pt x="1" y="95"/>
                    <a:pt x="1" y="254"/>
                  </a:cubicBezTo>
                  <a:lnTo>
                    <a:pt x="1" y="16532"/>
                  </a:lnTo>
                  <a:cubicBezTo>
                    <a:pt x="1" y="16658"/>
                    <a:pt x="96" y="16785"/>
                    <a:pt x="254" y="16785"/>
                  </a:cubicBezTo>
                  <a:cubicBezTo>
                    <a:pt x="381" y="16785"/>
                    <a:pt x="507" y="16658"/>
                    <a:pt x="507" y="16532"/>
                  </a:cubicBezTo>
                  <a:lnTo>
                    <a:pt x="507" y="254"/>
                  </a:lnTo>
                  <a:cubicBezTo>
                    <a:pt x="507" y="95"/>
                    <a:pt x="381" y="0"/>
                    <a:pt x="254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5" name="Google Shape;235;p14"/>
            <p:cNvSpPr/>
            <p:nvPr/>
          </p:nvSpPr>
          <p:spPr>
            <a:xfrm>
              <a:off x="1616494" y="1717487"/>
              <a:ext cx="5911013" cy="1280169"/>
            </a:xfrm>
            <a:custGeom>
              <a:avLst/>
              <a:gdLst/>
              <a:ahLst/>
              <a:cxnLst/>
              <a:rect l="l" t="t" r="r" b="b"/>
              <a:pathLst>
                <a:path w="180008" h="38985" extrusionOk="0">
                  <a:moveTo>
                    <a:pt x="23815" y="0"/>
                  </a:moveTo>
                  <a:cubicBezTo>
                    <a:pt x="23214" y="0"/>
                    <a:pt x="22612" y="475"/>
                    <a:pt x="22454" y="1045"/>
                  </a:cubicBezTo>
                  <a:lnTo>
                    <a:pt x="21630" y="4149"/>
                  </a:lnTo>
                  <a:cubicBezTo>
                    <a:pt x="21504" y="4719"/>
                    <a:pt x="20902" y="5226"/>
                    <a:pt x="20300" y="5226"/>
                  </a:cubicBezTo>
                  <a:lnTo>
                    <a:pt x="1109" y="5226"/>
                  </a:lnTo>
                  <a:cubicBezTo>
                    <a:pt x="539" y="5226"/>
                    <a:pt x="0" y="5637"/>
                    <a:pt x="0" y="6208"/>
                  </a:cubicBezTo>
                  <a:lnTo>
                    <a:pt x="0" y="37876"/>
                  </a:lnTo>
                  <a:cubicBezTo>
                    <a:pt x="0" y="38478"/>
                    <a:pt x="539" y="38985"/>
                    <a:pt x="1109" y="38985"/>
                  </a:cubicBezTo>
                  <a:lnTo>
                    <a:pt x="178962" y="38985"/>
                  </a:lnTo>
                  <a:cubicBezTo>
                    <a:pt x="179564" y="38985"/>
                    <a:pt x="180007" y="38478"/>
                    <a:pt x="180007" y="37876"/>
                  </a:cubicBezTo>
                  <a:lnTo>
                    <a:pt x="180007" y="6208"/>
                  </a:lnTo>
                  <a:cubicBezTo>
                    <a:pt x="180007" y="5637"/>
                    <a:pt x="179564" y="5194"/>
                    <a:pt x="178962" y="5194"/>
                  </a:cubicBezTo>
                  <a:lnTo>
                    <a:pt x="52001" y="5194"/>
                  </a:lnTo>
                  <a:lnTo>
                    <a:pt x="52001" y="5226"/>
                  </a:lnTo>
                  <a:cubicBezTo>
                    <a:pt x="51399" y="5226"/>
                    <a:pt x="50798" y="4719"/>
                    <a:pt x="50639" y="4149"/>
                  </a:cubicBezTo>
                  <a:lnTo>
                    <a:pt x="49816" y="1045"/>
                  </a:lnTo>
                  <a:cubicBezTo>
                    <a:pt x="49689" y="475"/>
                    <a:pt x="49056" y="0"/>
                    <a:pt x="48486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6" name="Google Shape;236;p14"/>
            <p:cNvSpPr/>
            <p:nvPr/>
          </p:nvSpPr>
          <p:spPr>
            <a:xfrm>
              <a:off x="2498354" y="2222006"/>
              <a:ext cx="16681" cy="551177"/>
            </a:xfrm>
            <a:custGeom>
              <a:avLst/>
              <a:gdLst/>
              <a:ahLst/>
              <a:cxnLst/>
              <a:rect l="l" t="t" r="r" b="b"/>
              <a:pathLst>
                <a:path w="508" h="16785" extrusionOk="0">
                  <a:moveTo>
                    <a:pt x="254" y="0"/>
                  </a:moveTo>
                  <a:cubicBezTo>
                    <a:pt x="96" y="0"/>
                    <a:pt x="1" y="95"/>
                    <a:pt x="1" y="254"/>
                  </a:cubicBezTo>
                  <a:lnTo>
                    <a:pt x="1" y="16531"/>
                  </a:lnTo>
                  <a:cubicBezTo>
                    <a:pt x="1" y="16658"/>
                    <a:pt x="96" y="16785"/>
                    <a:pt x="254" y="16785"/>
                  </a:cubicBezTo>
                  <a:cubicBezTo>
                    <a:pt x="381" y="16785"/>
                    <a:pt x="507" y="16658"/>
                    <a:pt x="507" y="16531"/>
                  </a:cubicBezTo>
                  <a:lnTo>
                    <a:pt x="507" y="254"/>
                  </a:lnTo>
                  <a:cubicBezTo>
                    <a:pt x="507" y="95"/>
                    <a:pt x="381" y="0"/>
                    <a:pt x="254" y="0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7" name="Google Shape;237;p14"/>
            <p:cNvSpPr/>
            <p:nvPr/>
          </p:nvSpPr>
          <p:spPr>
            <a:xfrm>
              <a:off x="1616494" y="2489530"/>
              <a:ext cx="5911013" cy="1384019"/>
            </a:xfrm>
            <a:custGeom>
              <a:avLst/>
              <a:gdLst/>
              <a:ahLst/>
              <a:cxnLst/>
              <a:rect l="l" t="t" r="r" b="b"/>
              <a:pathLst>
                <a:path w="180008" h="38985" extrusionOk="0">
                  <a:moveTo>
                    <a:pt x="31353" y="0"/>
                  </a:moveTo>
                  <a:cubicBezTo>
                    <a:pt x="30751" y="0"/>
                    <a:pt x="30149" y="475"/>
                    <a:pt x="29991" y="1045"/>
                  </a:cubicBezTo>
                  <a:lnTo>
                    <a:pt x="29168" y="4117"/>
                  </a:lnTo>
                  <a:cubicBezTo>
                    <a:pt x="29041" y="4687"/>
                    <a:pt x="28439" y="5130"/>
                    <a:pt x="27837" y="5130"/>
                  </a:cubicBezTo>
                  <a:lnTo>
                    <a:pt x="1109" y="5130"/>
                  </a:lnTo>
                  <a:cubicBezTo>
                    <a:pt x="539" y="5130"/>
                    <a:pt x="0" y="5637"/>
                    <a:pt x="0" y="6239"/>
                  </a:cubicBezTo>
                  <a:lnTo>
                    <a:pt x="0" y="37908"/>
                  </a:lnTo>
                  <a:cubicBezTo>
                    <a:pt x="0" y="38478"/>
                    <a:pt x="539" y="38984"/>
                    <a:pt x="1109" y="38984"/>
                  </a:cubicBezTo>
                  <a:lnTo>
                    <a:pt x="178962" y="38984"/>
                  </a:lnTo>
                  <a:cubicBezTo>
                    <a:pt x="179564" y="38984"/>
                    <a:pt x="180007" y="38478"/>
                    <a:pt x="180007" y="37908"/>
                  </a:cubicBezTo>
                  <a:lnTo>
                    <a:pt x="180007" y="6239"/>
                  </a:lnTo>
                  <a:cubicBezTo>
                    <a:pt x="180007" y="5637"/>
                    <a:pt x="179564" y="5130"/>
                    <a:pt x="178962" y="5130"/>
                  </a:cubicBezTo>
                  <a:lnTo>
                    <a:pt x="59538" y="5130"/>
                  </a:lnTo>
                  <a:cubicBezTo>
                    <a:pt x="58936" y="5130"/>
                    <a:pt x="58335" y="4687"/>
                    <a:pt x="58176" y="4117"/>
                  </a:cubicBezTo>
                  <a:lnTo>
                    <a:pt x="57353" y="1045"/>
                  </a:lnTo>
                  <a:cubicBezTo>
                    <a:pt x="57226" y="475"/>
                    <a:pt x="56593" y="0"/>
                    <a:pt x="56023" y="0"/>
                  </a:cubicBez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8" name="Google Shape;238;p14"/>
            <p:cNvSpPr/>
            <p:nvPr/>
          </p:nvSpPr>
          <p:spPr>
            <a:xfrm>
              <a:off x="2498354" y="3127773"/>
              <a:ext cx="16681" cy="551210"/>
            </a:xfrm>
            <a:custGeom>
              <a:avLst/>
              <a:gdLst/>
              <a:ahLst/>
              <a:cxnLst/>
              <a:rect l="l" t="t" r="r" b="b"/>
              <a:pathLst>
                <a:path w="508" h="16786" extrusionOk="0">
                  <a:moveTo>
                    <a:pt x="254" y="1"/>
                  </a:moveTo>
                  <a:cubicBezTo>
                    <a:pt x="96" y="1"/>
                    <a:pt x="1" y="96"/>
                    <a:pt x="1" y="254"/>
                  </a:cubicBezTo>
                  <a:lnTo>
                    <a:pt x="1" y="16532"/>
                  </a:lnTo>
                  <a:cubicBezTo>
                    <a:pt x="1" y="16659"/>
                    <a:pt x="96" y="16785"/>
                    <a:pt x="254" y="16785"/>
                  </a:cubicBezTo>
                  <a:cubicBezTo>
                    <a:pt x="381" y="16785"/>
                    <a:pt x="507" y="16659"/>
                    <a:pt x="507" y="16532"/>
                  </a:cubicBezTo>
                  <a:lnTo>
                    <a:pt x="507" y="254"/>
                  </a:lnTo>
                  <a:cubicBezTo>
                    <a:pt x="507" y="96"/>
                    <a:pt x="381" y="1"/>
                    <a:pt x="254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9" name="Google Shape;239;p14"/>
            <p:cNvSpPr/>
            <p:nvPr/>
          </p:nvSpPr>
          <p:spPr>
            <a:xfrm>
              <a:off x="1616494" y="3645425"/>
              <a:ext cx="5911013" cy="1328827"/>
            </a:xfrm>
            <a:custGeom>
              <a:avLst/>
              <a:gdLst/>
              <a:ahLst/>
              <a:cxnLst/>
              <a:rect l="l" t="t" r="r" b="b"/>
              <a:pathLst>
                <a:path w="180008" h="31131" extrusionOk="0">
                  <a:moveTo>
                    <a:pt x="19192" y="0"/>
                  </a:moveTo>
                  <a:cubicBezTo>
                    <a:pt x="18590" y="0"/>
                    <a:pt x="17988" y="444"/>
                    <a:pt x="17830" y="1014"/>
                  </a:cubicBezTo>
                  <a:lnTo>
                    <a:pt x="17007" y="4117"/>
                  </a:lnTo>
                  <a:cubicBezTo>
                    <a:pt x="16880" y="4687"/>
                    <a:pt x="16278" y="5194"/>
                    <a:pt x="15677" y="5194"/>
                  </a:cubicBezTo>
                  <a:lnTo>
                    <a:pt x="1109" y="5194"/>
                  </a:lnTo>
                  <a:cubicBezTo>
                    <a:pt x="539" y="5194"/>
                    <a:pt x="0" y="5637"/>
                    <a:pt x="0" y="6207"/>
                  </a:cubicBezTo>
                  <a:lnTo>
                    <a:pt x="0" y="30054"/>
                  </a:lnTo>
                  <a:cubicBezTo>
                    <a:pt x="0" y="30624"/>
                    <a:pt x="539" y="31131"/>
                    <a:pt x="1109" y="31131"/>
                  </a:cubicBezTo>
                  <a:lnTo>
                    <a:pt x="178962" y="31131"/>
                  </a:lnTo>
                  <a:cubicBezTo>
                    <a:pt x="179564" y="31131"/>
                    <a:pt x="180007" y="30624"/>
                    <a:pt x="180007" y="30054"/>
                  </a:cubicBezTo>
                  <a:lnTo>
                    <a:pt x="180007" y="6207"/>
                  </a:lnTo>
                  <a:cubicBezTo>
                    <a:pt x="180007" y="5637"/>
                    <a:pt x="179564" y="5194"/>
                    <a:pt x="178962" y="5194"/>
                  </a:cubicBezTo>
                  <a:lnTo>
                    <a:pt x="47377" y="5194"/>
                  </a:lnTo>
                  <a:cubicBezTo>
                    <a:pt x="46776" y="5194"/>
                    <a:pt x="46174" y="4687"/>
                    <a:pt x="46015" y="4117"/>
                  </a:cubicBezTo>
                  <a:lnTo>
                    <a:pt x="45192" y="1014"/>
                  </a:lnTo>
                  <a:cubicBezTo>
                    <a:pt x="45065" y="475"/>
                    <a:pt x="44432" y="0"/>
                    <a:pt x="4386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0" name="Google Shape;240;p14"/>
            <p:cNvSpPr/>
            <p:nvPr/>
          </p:nvSpPr>
          <p:spPr>
            <a:xfrm>
              <a:off x="2498354" y="3989899"/>
              <a:ext cx="16681" cy="551177"/>
            </a:xfrm>
            <a:custGeom>
              <a:avLst/>
              <a:gdLst/>
              <a:ahLst/>
              <a:cxnLst/>
              <a:rect l="l" t="t" r="r" b="b"/>
              <a:pathLst>
                <a:path w="508" h="16785" extrusionOk="0">
                  <a:moveTo>
                    <a:pt x="254" y="0"/>
                  </a:moveTo>
                  <a:cubicBezTo>
                    <a:pt x="96" y="0"/>
                    <a:pt x="1" y="127"/>
                    <a:pt x="1" y="254"/>
                  </a:cubicBezTo>
                  <a:lnTo>
                    <a:pt x="1" y="16532"/>
                  </a:lnTo>
                  <a:cubicBezTo>
                    <a:pt x="1" y="16690"/>
                    <a:pt x="96" y="16785"/>
                    <a:pt x="254" y="16785"/>
                  </a:cubicBezTo>
                  <a:cubicBezTo>
                    <a:pt x="381" y="16785"/>
                    <a:pt x="507" y="16690"/>
                    <a:pt x="507" y="16532"/>
                  </a:cubicBezTo>
                  <a:lnTo>
                    <a:pt x="507" y="254"/>
                  </a:lnTo>
                  <a:cubicBezTo>
                    <a:pt x="507" y="127"/>
                    <a:pt x="381" y="0"/>
                    <a:pt x="254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1" name="Google Shape;241;p14"/>
            <p:cNvSpPr/>
            <p:nvPr/>
          </p:nvSpPr>
          <p:spPr>
            <a:xfrm>
              <a:off x="1796412" y="1416032"/>
              <a:ext cx="522051" cy="376515"/>
            </a:xfrm>
            <a:custGeom>
              <a:avLst/>
              <a:gdLst/>
              <a:ahLst/>
              <a:cxnLst/>
              <a:rect l="l" t="t" r="r" b="b"/>
              <a:pathLst>
                <a:path w="15898" h="11466" extrusionOk="0">
                  <a:moveTo>
                    <a:pt x="13998" y="1"/>
                  </a:moveTo>
                  <a:cubicBezTo>
                    <a:pt x="13713" y="1"/>
                    <a:pt x="13713" y="476"/>
                    <a:pt x="13998" y="476"/>
                  </a:cubicBezTo>
                  <a:lnTo>
                    <a:pt x="15423" y="444"/>
                  </a:lnTo>
                  <a:lnTo>
                    <a:pt x="15455" y="10958"/>
                  </a:lnTo>
                  <a:lnTo>
                    <a:pt x="507" y="10990"/>
                  </a:lnTo>
                  <a:lnTo>
                    <a:pt x="475" y="508"/>
                  </a:lnTo>
                  <a:lnTo>
                    <a:pt x="1869" y="508"/>
                  </a:lnTo>
                  <a:cubicBezTo>
                    <a:pt x="2185" y="508"/>
                    <a:pt x="2185" y="33"/>
                    <a:pt x="1869" y="33"/>
                  </a:cubicBezTo>
                  <a:lnTo>
                    <a:pt x="253" y="33"/>
                  </a:lnTo>
                  <a:cubicBezTo>
                    <a:pt x="95" y="33"/>
                    <a:pt x="0" y="128"/>
                    <a:pt x="0" y="254"/>
                  </a:cubicBezTo>
                  <a:lnTo>
                    <a:pt x="32" y="11243"/>
                  </a:lnTo>
                  <a:cubicBezTo>
                    <a:pt x="32" y="11370"/>
                    <a:pt x="127" y="11465"/>
                    <a:pt x="253" y="11465"/>
                  </a:cubicBezTo>
                  <a:lnTo>
                    <a:pt x="15676" y="11433"/>
                  </a:lnTo>
                  <a:cubicBezTo>
                    <a:pt x="15803" y="11433"/>
                    <a:pt x="15898" y="11338"/>
                    <a:pt x="15898" y="11180"/>
                  </a:cubicBezTo>
                  <a:lnTo>
                    <a:pt x="15866" y="223"/>
                  </a:lnTo>
                  <a:cubicBezTo>
                    <a:pt x="15866" y="96"/>
                    <a:pt x="15771" y="1"/>
                    <a:pt x="1564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2" name="Google Shape;242;p14"/>
            <p:cNvSpPr/>
            <p:nvPr/>
          </p:nvSpPr>
          <p:spPr>
            <a:xfrm>
              <a:off x="1850463" y="1378597"/>
              <a:ext cx="215315" cy="413950"/>
            </a:xfrm>
            <a:custGeom>
              <a:avLst/>
              <a:gdLst/>
              <a:ahLst/>
              <a:cxnLst/>
              <a:rect l="l" t="t" r="r" b="b"/>
              <a:pathLst>
                <a:path w="6557" h="12606" extrusionOk="0">
                  <a:moveTo>
                    <a:pt x="223" y="1"/>
                  </a:moveTo>
                  <a:cubicBezTo>
                    <a:pt x="96" y="1"/>
                    <a:pt x="1" y="96"/>
                    <a:pt x="1" y="223"/>
                  </a:cubicBezTo>
                  <a:lnTo>
                    <a:pt x="1" y="10515"/>
                  </a:lnTo>
                  <a:cubicBezTo>
                    <a:pt x="1" y="10642"/>
                    <a:pt x="128" y="10737"/>
                    <a:pt x="254" y="10737"/>
                  </a:cubicBezTo>
                  <a:lnTo>
                    <a:pt x="4435" y="10737"/>
                  </a:lnTo>
                  <a:cubicBezTo>
                    <a:pt x="5353" y="10737"/>
                    <a:pt x="6081" y="11465"/>
                    <a:pt x="6081" y="12352"/>
                  </a:cubicBezTo>
                  <a:cubicBezTo>
                    <a:pt x="6081" y="12478"/>
                    <a:pt x="6176" y="12605"/>
                    <a:pt x="6335" y="12605"/>
                  </a:cubicBezTo>
                  <a:cubicBezTo>
                    <a:pt x="6461" y="12605"/>
                    <a:pt x="6556" y="12478"/>
                    <a:pt x="6556" y="12352"/>
                  </a:cubicBezTo>
                  <a:cubicBezTo>
                    <a:pt x="6556" y="11180"/>
                    <a:pt x="5606" y="10262"/>
                    <a:pt x="4435" y="10262"/>
                  </a:cubicBezTo>
                  <a:lnTo>
                    <a:pt x="476" y="10262"/>
                  </a:lnTo>
                  <a:lnTo>
                    <a:pt x="444" y="476"/>
                  </a:lnTo>
                  <a:lnTo>
                    <a:pt x="4435" y="444"/>
                  </a:lnTo>
                  <a:cubicBezTo>
                    <a:pt x="5321" y="444"/>
                    <a:pt x="6050" y="1173"/>
                    <a:pt x="6050" y="2091"/>
                  </a:cubicBezTo>
                  <a:cubicBezTo>
                    <a:pt x="6050" y="2249"/>
                    <a:pt x="6168" y="2329"/>
                    <a:pt x="6287" y="2329"/>
                  </a:cubicBezTo>
                  <a:cubicBezTo>
                    <a:pt x="6406" y="2329"/>
                    <a:pt x="6525" y="2249"/>
                    <a:pt x="6525" y="2091"/>
                  </a:cubicBezTo>
                  <a:cubicBezTo>
                    <a:pt x="6525" y="919"/>
                    <a:pt x="5575" y="1"/>
                    <a:pt x="44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3" name="Google Shape;243;p14"/>
            <p:cNvSpPr/>
            <p:nvPr/>
          </p:nvSpPr>
          <p:spPr>
            <a:xfrm>
              <a:off x="2049099" y="1377579"/>
              <a:ext cx="215315" cy="414967"/>
            </a:xfrm>
            <a:custGeom>
              <a:avLst/>
              <a:gdLst/>
              <a:ahLst/>
              <a:cxnLst/>
              <a:rect l="l" t="t" r="r" b="b"/>
              <a:pathLst>
                <a:path w="6557" h="12637" extrusionOk="0">
                  <a:moveTo>
                    <a:pt x="6081" y="475"/>
                  </a:moveTo>
                  <a:lnTo>
                    <a:pt x="6113" y="10261"/>
                  </a:lnTo>
                  <a:lnTo>
                    <a:pt x="2122" y="10293"/>
                  </a:lnTo>
                  <a:cubicBezTo>
                    <a:pt x="1489" y="10293"/>
                    <a:pt x="887" y="10578"/>
                    <a:pt x="507" y="11053"/>
                  </a:cubicBezTo>
                  <a:lnTo>
                    <a:pt x="476" y="2122"/>
                  </a:lnTo>
                  <a:cubicBezTo>
                    <a:pt x="476" y="1204"/>
                    <a:pt x="1204" y="475"/>
                    <a:pt x="2122" y="475"/>
                  </a:cubicBezTo>
                  <a:close/>
                  <a:moveTo>
                    <a:pt x="2091" y="0"/>
                  </a:moveTo>
                  <a:cubicBezTo>
                    <a:pt x="951" y="0"/>
                    <a:pt x="1" y="950"/>
                    <a:pt x="1" y="2122"/>
                  </a:cubicBezTo>
                  <a:lnTo>
                    <a:pt x="32" y="12383"/>
                  </a:lnTo>
                  <a:cubicBezTo>
                    <a:pt x="32" y="12509"/>
                    <a:pt x="127" y="12636"/>
                    <a:pt x="286" y="12636"/>
                  </a:cubicBezTo>
                  <a:cubicBezTo>
                    <a:pt x="412" y="12636"/>
                    <a:pt x="507" y="12509"/>
                    <a:pt x="507" y="12383"/>
                  </a:cubicBezTo>
                  <a:cubicBezTo>
                    <a:pt x="507" y="11496"/>
                    <a:pt x="1236" y="10736"/>
                    <a:pt x="2122" y="10736"/>
                  </a:cubicBezTo>
                  <a:lnTo>
                    <a:pt x="6334" y="10736"/>
                  </a:lnTo>
                  <a:cubicBezTo>
                    <a:pt x="6461" y="10736"/>
                    <a:pt x="6556" y="10641"/>
                    <a:pt x="6556" y="10514"/>
                  </a:cubicBezTo>
                  <a:lnTo>
                    <a:pt x="6524" y="222"/>
                  </a:lnTo>
                  <a:cubicBezTo>
                    <a:pt x="6524" y="95"/>
                    <a:pt x="6429" y="0"/>
                    <a:pt x="63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4" name="Google Shape;244;p14"/>
            <p:cNvSpPr/>
            <p:nvPr/>
          </p:nvSpPr>
          <p:spPr>
            <a:xfrm>
              <a:off x="2089654" y="1479475"/>
              <a:ext cx="126917" cy="15631"/>
            </a:xfrm>
            <a:custGeom>
              <a:avLst/>
              <a:gdLst/>
              <a:ahLst/>
              <a:cxnLst/>
              <a:rect l="l" t="t" r="r" b="b"/>
              <a:pathLst>
                <a:path w="3865" h="476" extrusionOk="0">
                  <a:moveTo>
                    <a:pt x="286" y="1"/>
                  </a:moveTo>
                  <a:cubicBezTo>
                    <a:pt x="1" y="1"/>
                    <a:pt x="1" y="476"/>
                    <a:pt x="286" y="476"/>
                  </a:cubicBezTo>
                  <a:lnTo>
                    <a:pt x="3579" y="476"/>
                  </a:lnTo>
                  <a:cubicBezTo>
                    <a:pt x="3864" y="476"/>
                    <a:pt x="3864" y="1"/>
                    <a:pt x="35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5" name="Google Shape;245;p14"/>
            <p:cNvSpPr/>
            <p:nvPr/>
          </p:nvSpPr>
          <p:spPr>
            <a:xfrm>
              <a:off x="2089654" y="1555396"/>
              <a:ext cx="127968" cy="15631"/>
            </a:xfrm>
            <a:custGeom>
              <a:avLst/>
              <a:gdLst/>
              <a:ahLst/>
              <a:cxnLst/>
              <a:rect l="l" t="t" r="r" b="b"/>
              <a:pathLst>
                <a:path w="3897" h="476" extrusionOk="0">
                  <a:moveTo>
                    <a:pt x="317" y="1"/>
                  </a:moveTo>
                  <a:cubicBezTo>
                    <a:pt x="1" y="1"/>
                    <a:pt x="1" y="476"/>
                    <a:pt x="317" y="476"/>
                  </a:cubicBezTo>
                  <a:lnTo>
                    <a:pt x="3579" y="476"/>
                  </a:lnTo>
                  <a:cubicBezTo>
                    <a:pt x="3896" y="476"/>
                    <a:pt x="3896" y="1"/>
                    <a:pt x="35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6" name="Google Shape;246;p14"/>
            <p:cNvSpPr/>
            <p:nvPr/>
          </p:nvSpPr>
          <p:spPr>
            <a:xfrm>
              <a:off x="2089654" y="1630267"/>
              <a:ext cx="127968" cy="15631"/>
            </a:xfrm>
            <a:custGeom>
              <a:avLst/>
              <a:gdLst/>
              <a:ahLst/>
              <a:cxnLst/>
              <a:rect l="l" t="t" r="r" b="b"/>
              <a:pathLst>
                <a:path w="3897" h="476" extrusionOk="0">
                  <a:moveTo>
                    <a:pt x="3579" y="1"/>
                  </a:moveTo>
                  <a:lnTo>
                    <a:pt x="317" y="32"/>
                  </a:lnTo>
                  <a:cubicBezTo>
                    <a:pt x="1" y="32"/>
                    <a:pt x="1" y="476"/>
                    <a:pt x="317" y="476"/>
                  </a:cubicBezTo>
                  <a:lnTo>
                    <a:pt x="3579" y="476"/>
                  </a:lnTo>
                  <a:cubicBezTo>
                    <a:pt x="3896" y="476"/>
                    <a:pt x="3896" y="1"/>
                    <a:pt x="35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7" name="Google Shape;247;p14"/>
            <p:cNvSpPr/>
            <p:nvPr/>
          </p:nvSpPr>
          <p:spPr>
            <a:xfrm>
              <a:off x="1897257" y="1480526"/>
              <a:ext cx="127968" cy="15631"/>
            </a:xfrm>
            <a:custGeom>
              <a:avLst/>
              <a:gdLst/>
              <a:ahLst/>
              <a:cxnLst/>
              <a:rect l="l" t="t" r="r" b="b"/>
              <a:pathLst>
                <a:path w="3897" h="476" extrusionOk="0">
                  <a:moveTo>
                    <a:pt x="318" y="0"/>
                  </a:moveTo>
                  <a:cubicBezTo>
                    <a:pt x="1" y="0"/>
                    <a:pt x="1" y="475"/>
                    <a:pt x="318" y="475"/>
                  </a:cubicBezTo>
                  <a:lnTo>
                    <a:pt x="3580" y="475"/>
                  </a:lnTo>
                  <a:cubicBezTo>
                    <a:pt x="3896" y="475"/>
                    <a:pt x="3896" y="0"/>
                    <a:pt x="358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8" name="Google Shape;248;p14"/>
            <p:cNvSpPr/>
            <p:nvPr/>
          </p:nvSpPr>
          <p:spPr>
            <a:xfrm>
              <a:off x="1898308" y="1555396"/>
              <a:ext cx="126917" cy="15631"/>
            </a:xfrm>
            <a:custGeom>
              <a:avLst/>
              <a:gdLst/>
              <a:ahLst/>
              <a:cxnLst/>
              <a:rect l="l" t="t" r="r" b="b"/>
              <a:pathLst>
                <a:path w="3865" h="476" extrusionOk="0">
                  <a:moveTo>
                    <a:pt x="3579" y="1"/>
                  </a:moveTo>
                  <a:lnTo>
                    <a:pt x="286" y="32"/>
                  </a:lnTo>
                  <a:cubicBezTo>
                    <a:pt x="1" y="32"/>
                    <a:pt x="1" y="476"/>
                    <a:pt x="286" y="476"/>
                  </a:cubicBezTo>
                  <a:lnTo>
                    <a:pt x="3579" y="476"/>
                  </a:lnTo>
                  <a:cubicBezTo>
                    <a:pt x="3864" y="476"/>
                    <a:pt x="3864" y="1"/>
                    <a:pt x="35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9" name="Google Shape;249;p14"/>
            <p:cNvSpPr/>
            <p:nvPr/>
          </p:nvSpPr>
          <p:spPr>
            <a:xfrm>
              <a:off x="1898308" y="1631318"/>
              <a:ext cx="127935" cy="15631"/>
            </a:xfrm>
            <a:custGeom>
              <a:avLst/>
              <a:gdLst/>
              <a:ahLst/>
              <a:cxnLst/>
              <a:rect l="l" t="t" r="r" b="b"/>
              <a:pathLst>
                <a:path w="3896" h="476" extrusionOk="0">
                  <a:moveTo>
                    <a:pt x="317" y="0"/>
                  </a:moveTo>
                  <a:cubicBezTo>
                    <a:pt x="1" y="0"/>
                    <a:pt x="1" y="475"/>
                    <a:pt x="317" y="475"/>
                  </a:cubicBezTo>
                  <a:lnTo>
                    <a:pt x="3579" y="475"/>
                  </a:lnTo>
                  <a:cubicBezTo>
                    <a:pt x="3896" y="475"/>
                    <a:pt x="3864" y="0"/>
                    <a:pt x="35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0" name="Google Shape;250;p14"/>
            <p:cNvSpPr/>
            <p:nvPr/>
          </p:nvSpPr>
          <p:spPr>
            <a:xfrm>
              <a:off x="1850463" y="2289586"/>
              <a:ext cx="414967" cy="348406"/>
            </a:xfrm>
            <a:custGeom>
              <a:avLst/>
              <a:gdLst/>
              <a:ahLst/>
              <a:cxnLst/>
              <a:rect l="l" t="t" r="r" b="b"/>
              <a:pathLst>
                <a:path w="12637" h="10610" extrusionOk="0">
                  <a:moveTo>
                    <a:pt x="12162" y="381"/>
                  </a:moveTo>
                  <a:cubicBezTo>
                    <a:pt x="12193" y="381"/>
                    <a:pt x="12257" y="412"/>
                    <a:pt x="12257" y="476"/>
                  </a:cubicBezTo>
                  <a:lnTo>
                    <a:pt x="12257" y="10135"/>
                  </a:lnTo>
                  <a:cubicBezTo>
                    <a:pt x="12257" y="10167"/>
                    <a:pt x="12225" y="10230"/>
                    <a:pt x="12162" y="10230"/>
                  </a:cubicBezTo>
                  <a:lnTo>
                    <a:pt x="444" y="10230"/>
                  </a:lnTo>
                  <a:cubicBezTo>
                    <a:pt x="413" y="10230"/>
                    <a:pt x="349" y="10198"/>
                    <a:pt x="349" y="10135"/>
                  </a:cubicBezTo>
                  <a:lnTo>
                    <a:pt x="349" y="476"/>
                  </a:lnTo>
                  <a:cubicBezTo>
                    <a:pt x="349" y="412"/>
                    <a:pt x="413" y="381"/>
                    <a:pt x="444" y="381"/>
                  </a:cubicBezTo>
                  <a:close/>
                  <a:moveTo>
                    <a:pt x="444" y="1"/>
                  </a:moveTo>
                  <a:cubicBezTo>
                    <a:pt x="191" y="1"/>
                    <a:pt x="1" y="222"/>
                    <a:pt x="1" y="476"/>
                  </a:cubicBezTo>
                  <a:lnTo>
                    <a:pt x="1" y="10135"/>
                  </a:lnTo>
                  <a:cubicBezTo>
                    <a:pt x="1" y="10388"/>
                    <a:pt x="191" y="10610"/>
                    <a:pt x="444" y="10610"/>
                  </a:cubicBezTo>
                  <a:lnTo>
                    <a:pt x="12162" y="10610"/>
                  </a:lnTo>
                  <a:cubicBezTo>
                    <a:pt x="12415" y="10610"/>
                    <a:pt x="12637" y="10388"/>
                    <a:pt x="12605" y="10135"/>
                  </a:cubicBezTo>
                  <a:lnTo>
                    <a:pt x="12605" y="476"/>
                  </a:lnTo>
                  <a:cubicBezTo>
                    <a:pt x="12605" y="222"/>
                    <a:pt x="12415" y="1"/>
                    <a:pt x="1216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1" name="Google Shape;251;p14"/>
            <p:cNvSpPr/>
            <p:nvPr/>
          </p:nvSpPr>
          <p:spPr>
            <a:xfrm>
              <a:off x="1963820" y="2625485"/>
              <a:ext cx="187239" cy="79073"/>
            </a:xfrm>
            <a:custGeom>
              <a:avLst/>
              <a:gdLst/>
              <a:ahLst/>
              <a:cxnLst/>
              <a:rect l="l" t="t" r="r" b="b"/>
              <a:pathLst>
                <a:path w="5702" h="2408" extrusionOk="0">
                  <a:moveTo>
                    <a:pt x="4149" y="381"/>
                  </a:moveTo>
                  <a:lnTo>
                    <a:pt x="5131" y="2028"/>
                  </a:lnTo>
                  <a:lnTo>
                    <a:pt x="571" y="2028"/>
                  </a:lnTo>
                  <a:lnTo>
                    <a:pt x="1553" y="381"/>
                  </a:lnTo>
                  <a:close/>
                  <a:moveTo>
                    <a:pt x="1458" y="1"/>
                  </a:moveTo>
                  <a:cubicBezTo>
                    <a:pt x="1394" y="1"/>
                    <a:pt x="1331" y="33"/>
                    <a:pt x="1299" y="96"/>
                  </a:cubicBezTo>
                  <a:lnTo>
                    <a:pt x="96" y="2123"/>
                  </a:lnTo>
                  <a:cubicBezTo>
                    <a:pt x="1" y="2249"/>
                    <a:pt x="96" y="2408"/>
                    <a:pt x="254" y="2408"/>
                  </a:cubicBezTo>
                  <a:lnTo>
                    <a:pt x="5448" y="2408"/>
                  </a:lnTo>
                  <a:cubicBezTo>
                    <a:pt x="5606" y="2408"/>
                    <a:pt x="5701" y="2249"/>
                    <a:pt x="5606" y="2123"/>
                  </a:cubicBezTo>
                  <a:lnTo>
                    <a:pt x="4403" y="96"/>
                  </a:lnTo>
                  <a:cubicBezTo>
                    <a:pt x="4371" y="33"/>
                    <a:pt x="4308" y="1"/>
                    <a:pt x="42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2" name="Google Shape;252;p14"/>
            <p:cNvSpPr/>
            <p:nvPr/>
          </p:nvSpPr>
          <p:spPr>
            <a:xfrm>
              <a:off x="1848395" y="2564144"/>
              <a:ext cx="419138" cy="12511"/>
            </a:xfrm>
            <a:custGeom>
              <a:avLst/>
              <a:gdLst/>
              <a:ahLst/>
              <a:cxnLst/>
              <a:rect l="l" t="t" r="r" b="b"/>
              <a:pathLst>
                <a:path w="12764" h="381" extrusionOk="0">
                  <a:moveTo>
                    <a:pt x="222" y="0"/>
                  </a:moveTo>
                  <a:cubicBezTo>
                    <a:pt x="1" y="0"/>
                    <a:pt x="1" y="380"/>
                    <a:pt x="222" y="380"/>
                  </a:cubicBezTo>
                  <a:lnTo>
                    <a:pt x="12510" y="380"/>
                  </a:lnTo>
                  <a:cubicBezTo>
                    <a:pt x="12763" y="380"/>
                    <a:pt x="12763" y="0"/>
                    <a:pt x="1251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3" name="Google Shape;253;p14"/>
            <p:cNvSpPr/>
            <p:nvPr/>
          </p:nvSpPr>
          <p:spPr>
            <a:xfrm>
              <a:off x="2031433" y="2595340"/>
              <a:ext cx="53065" cy="11460"/>
            </a:xfrm>
            <a:custGeom>
              <a:avLst/>
              <a:gdLst/>
              <a:ahLst/>
              <a:cxnLst/>
              <a:rect l="l" t="t" r="r" b="b"/>
              <a:pathLst>
                <a:path w="1616" h="349" extrusionOk="0">
                  <a:moveTo>
                    <a:pt x="222" y="0"/>
                  </a:moveTo>
                  <a:cubicBezTo>
                    <a:pt x="0" y="0"/>
                    <a:pt x="0" y="349"/>
                    <a:pt x="222" y="349"/>
                  </a:cubicBezTo>
                  <a:lnTo>
                    <a:pt x="1362" y="349"/>
                  </a:lnTo>
                  <a:cubicBezTo>
                    <a:pt x="1615" y="349"/>
                    <a:pt x="1615" y="0"/>
                    <a:pt x="13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4" name="Google Shape;254;p14"/>
            <p:cNvSpPr/>
            <p:nvPr/>
          </p:nvSpPr>
          <p:spPr>
            <a:xfrm>
              <a:off x="1896239" y="2384225"/>
              <a:ext cx="56185" cy="97790"/>
            </a:xfrm>
            <a:custGeom>
              <a:avLst/>
              <a:gdLst/>
              <a:ahLst/>
              <a:cxnLst/>
              <a:rect l="l" t="t" r="r" b="b"/>
              <a:pathLst>
                <a:path w="1711" h="2978" extrusionOk="0">
                  <a:moveTo>
                    <a:pt x="159" y="1"/>
                  </a:moveTo>
                  <a:cubicBezTo>
                    <a:pt x="64" y="1"/>
                    <a:pt x="0" y="96"/>
                    <a:pt x="0" y="191"/>
                  </a:cubicBezTo>
                  <a:lnTo>
                    <a:pt x="0" y="2788"/>
                  </a:lnTo>
                  <a:cubicBezTo>
                    <a:pt x="0" y="2883"/>
                    <a:pt x="64" y="2978"/>
                    <a:pt x="159" y="2978"/>
                  </a:cubicBezTo>
                  <a:lnTo>
                    <a:pt x="1489" y="2978"/>
                  </a:lnTo>
                  <a:cubicBezTo>
                    <a:pt x="1710" y="2978"/>
                    <a:pt x="1710" y="2598"/>
                    <a:pt x="1489" y="2598"/>
                  </a:cubicBezTo>
                  <a:lnTo>
                    <a:pt x="349" y="2598"/>
                  </a:lnTo>
                  <a:lnTo>
                    <a:pt x="349" y="381"/>
                  </a:lnTo>
                  <a:lnTo>
                    <a:pt x="1489" y="381"/>
                  </a:lnTo>
                  <a:cubicBezTo>
                    <a:pt x="1710" y="381"/>
                    <a:pt x="1710" y="1"/>
                    <a:pt x="148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5" name="Google Shape;255;p14"/>
            <p:cNvSpPr/>
            <p:nvPr/>
          </p:nvSpPr>
          <p:spPr>
            <a:xfrm>
              <a:off x="1894138" y="2426881"/>
              <a:ext cx="54116" cy="12511"/>
            </a:xfrm>
            <a:custGeom>
              <a:avLst/>
              <a:gdLst/>
              <a:ahLst/>
              <a:cxnLst/>
              <a:rect l="l" t="t" r="r" b="b"/>
              <a:pathLst>
                <a:path w="1648" h="381" extrusionOk="0">
                  <a:moveTo>
                    <a:pt x="223" y="0"/>
                  </a:moveTo>
                  <a:cubicBezTo>
                    <a:pt x="1" y="0"/>
                    <a:pt x="1" y="380"/>
                    <a:pt x="223" y="380"/>
                  </a:cubicBezTo>
                  <a:lnTo>
                    <a:pt x="1394" y="380"/>
                  </a:lnTo>
                  <a:cubicBezTo>
                    <a:pt x="1648" y="380"/>
                    <a:pt x="1648" y="0"/>
                    <a:pt x="139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6" name="Google Shape;256;p14"/>
            <p:cNvSpPr/>
            <p:nvPr/>
          </p:nvSpPr>
          <p:spPr>
            <a:xfrm>
              <a:off x="1973178" y="2409182"/>
              <a:ext cx="46826" cy="11493"/>
            </a:xfrm>
            <a:custGeom>
              <a:avLst/>
              <a:gdLst/>
              <a:ahLst/>
              <a:cxnLst/>
              <a:rect l="l" t="t" r="r" b="b"/>
              <a:pathLst>
                <a:path w="1426" h="350" extrusionOk="0">
                  <a:moveTo>
                    <a:pt x="254" y="1"/>
                  </a:moveTo>
                  <a:cubicBezTo>
                    <a:pt x="1" y="1"/>
                    <a:pt x="1" y="349"/>
                    <a:pt x="254" y="349"/>
                  </a:cubicBezTo>
                  <a:lnTo>
                    <a:pt x="1173" y="349"/>
                  </a:lnTo>
                  <a:cubicBezTo>
                    <a:pt x="1426" y="349"/>
                    <a:pt x="1426" y="1"/>
                    <a:pt x="117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7" name="Google Shape;257;p14"/>
            <p:cNvSpPr/>
            <p:nvPr/>
          </p:nvSpPr>
          <p:spPr>
            <a:xfrm>
              <a:off x="1973178" y="2445599"/>
              <a:ext cx="46826" cy="11460"/>
            </a:xfrm>
            <a:custGeom>
              <a:avLst/>
              <a:gdLst/>
              <a:ahLst/>
              <a:cxnLst/>
              <a:rect l="l" t="t" r="r" b="b"/>
              <a:pathLst>
                <a:path w="1426" h="349" extrusionOk="0">
                  <a:moveTo>
                    <a:pt x="254" y="0"/>
                  </a:moveTo>
                  <a:cubicBezTo>
                    <a:pt x="1" y="0"/>
                    <a:pt x="1" y="348"/>
                    <a:pt x="254" y="348"/>
                  </a:cubicBezTo>
                  <a:lnTo>
                    <a:pt x="1173" y="348"/>
                  </a:lnTo>
                  <a:cubicBezTo>
                    <a:pt x="1426" y="348"/>
                    <a:pt x="1426" y="0"/>
                    <a:pt x="117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8" name="Google Shape;258;p14"/>
            <p:cNvSpPr/>
            <p:nvPr/>
          </p:nvSpPr>
          <p:spPr>
            <a:xfrm>
              <a:off x="2042860" y="2399823"/>
              <a:ext cx="54116" cy="70765"/>
            </a:xfrm>
            <a:custGeom>
              <a:avLst/>
              <a:gdLst/>
              <a:ahLst/>
              <a:cxnLst/>
              <a:rect l="l" t="t" r="r" b="b"/>
              <a:pathLst>
                <a:path w="1648" h="2155" extrusionOk="0">
                  <a:moveTo>
                    <a:pt x="824" y="1"/>
                  </a:moveTo>
                  <a:cubicBezTo>
                    <a:pt x="349" y="1"/>
                    <a:pt x="1" y="349"/>
                    <a:pt x="1" y="824"/>
                  </a:cubicBezTo>
                  <a:lnTo>
                    <a:pt x="1" y="1964"/>
                  </a:lnTo>
                  <a:cubicBezTo>
                    <a:pt x="1" y="2091"/>
                    <a:pt x="88" y="2154"/>
                    <a:pt x="175" y="2154"/>
                  </a:cubicBezTo>
                  <a:cubicBezTo>
                    <a:pt x="262" y="2154"/>
                    <a:pt x="349" y="2091"/>
                    <a:pt x="349" y="1964"/>
                  </a:cubicBezTo>
                  <a:lnTo>
                    <a:pt x="349" y="824"/>
                  </a:lnTo>
                  <a:cubicBezTo>
                    <a:pt x="349" y="571"/>
                    <a:pt x="571" y="349"/>
                    <a:pt x="824" y="349"/>
                  </a:cubicBezTo>
                  <a:cubicBezTo>
                    <a:pt x="1077" y="349"/>
                    <a:pt x="1299" y="571"/>
                    <a:pt x="1299" y="824"/>
                  </a:cubicBezTo>
                  <a:lnTo>
                    <a:pt x="1299" y="1964"/>
                  </a:lnTo>
                  <a:cubicBezTo>
                    <a:pt x="1299" y="2059"/>
                    <a:pt x="1362" y="2154"/>
                    <a:pt x="1457" y="2154"/>
                  </a:cubicBezTo>
                  <a:cubicBezTo>
                    <a:pt x="1584" y="2154"/>
                    <a:pt x="1647" y="2059"/>
                    <a:pt x="1647" y="1964"/>
                  </a:cubicBezTo>
                  <a:lnTo>
                    <a:pt x="1647" y="824"/>
                  </a:lnTo>
                  <a:cubicBezTo>
                    <a:pt x="1647" y="381"/>
                    <a:pt x="1299" y="1"/>
                    <a:pt x="8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9" name="Google Shape;259;p14"/>
            <p:cNvSpPr/>
            <p:nvPr/>
          </p:nvSpPr>
          <p:spPr>
            <a:xfrm>
              <a:off x="2085517" y="2399823"/>
              <a:ext cx="54083" cy="70765"/>
            </a:xfrm>
            <a:custGeom>
              <a:avLst/>
              <a:gdLst/>
              <a:ahLst/>
              <a:cxnLst/>
              <a:rect l="l" t="t" r="r" b="b"/>
              <a:pathLst>
                <a:path w="1647" h="2155" extrusionOk="0">
                  <a:moveTo>
                    <a:pt x="823" y="1"/>
                  </a:moveTo>
                  <a:cubicBezTo>
                    <a:pt x="348" y="1"/>
                    <a:pt x="0" y="349"/>
                    <a:pt x="0" y="824"/>
                  </a:cubicBezTo>
                  <a:lnTo>
                    <a:pt x="0" y="1964"/>
                  </a:lnTo>
                  <a:cubicBezTo>
                    <a:pt x="0" y="2091"/>
                    <a:pt x="87" y="2154"/>
                    <a:pt x="174" y="2154"/>
                  </a:cubicBezTo>
                  <a:cubicBezTo>
                    <a:pt x="261" y="2154"/>
                    <a:pt x="348" y="2091"/>
                    <a:pt x="348" y="1964"/>
                  </a:cubicBezTo>
                  <a:lnTo>
                    <a:pt x="348" y="824"/>
                  </a:lnTo>
                  <a:cubicBezTo>
                    <a:pt x="348" y="571"/>
                    <a:pt x="570" y="349"/>
                    <a:pt x="823" y="349"/>
                  </a:cubicBezTo>
                  <a:cubicBezTo>
                    <a:pt x="1077" y="349"/>
                    <a:pt x="1298" y="571"/>
                    <a:pt x="1298" y="824"/>
                  </a:cubicBezTo>
                  <a:lnTo>
                    <a:pt x="1298" y="1964"/>
                  </a:lnTo>
                  <a:cubicBezTo>
                    <a:pt x="1298" y="2059"/>
                    <a:pt x="1362" y="2154"/>
                    <a:pt x="1457" y="2154"/>
                  </a:cubicBezTo>
                  <a:cubicBezTo>
                    <a:pt x="1584" y="2154"/>
                    <a:pt x="1647" y="2059"/>
                    <a:pt x="1647" y="1964"/>
                  </a:cubicBezTo>
                  <a:lnTo>
                    <a:pt x="1647" y="824"/>
                  </a:lnTo>
                  <a:cubicBezTo>
                    <a:pt x="1647" y="381"/>
                    <a:pt x="1298" y="1"/>
                    <a:pt x="8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0" name="Google Shape;260;p14"/>
            <p:cNvSpPr/>
            <p:nvPr/>
          </p:nvSpPr>
          <p:spPr>
            <a:xfrm>
              <a:off x="2041809" y="2395685"/>
              <a:ext cx="12511" cy="37468"/>
            </a:xfrm>
            <a:custGeom>
              <a:avLst/>
              <a:gdLst/>
              <a:ahLst/>
              <a:cxnLst/>
              <a:rect l="l" t="t" r="r" b="b"/>
              <a:pathLst>
                <a:path w="381" h="1141" extrusionOk="0">
                  <a:moveTo>
                    <a:pt x="191" y="0"/>
                  </a:moveTo>
                  <a:cubicBezTo>
                    <a:pt x="96" y="0"/>
                    <a:pt x="1" y="63"/>
                    <a:pt x="1" y="190"/>
                  </a:cubicBezTo>
                  <a:lnTo>
                    <a:pt x="1" y="950"/>
                  </a:lnTo>
                  <a:cubicBezTo>
                    <a:pt x="1" y="1045"/>
                    <a:pt x="96" y="1140"/>
                    <a:pt x="191" y="1140"/>
                  </a:cubicBezTo>
                  <a:cubicBezTo>
                    <a:pt x="318" y="1140"/>
                    <a:pt x="381" y="1045"/>
                    <a:pt x="381" y="950"/>
                  </a:cubicBezTo>
                  <a:lnTo>
                    <a:pt x="381" y="190"/>
                  </a:lnTo>
                  <a:cubicBezTo>
                    <a:pt x="381" y="63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1" name="Google Shape;261;p14"/>
            <p:cNvSpPr/>
            <p:nvPr/>
          </p:nvSpPr>
          <p:spPr>
            <a:xfrm>
              <a:off x="2164524" y="2396703"/>
              <a:ext cx="57072" cy="72834"/>
            </a:xfrm>
            <a:custGeom>
              <a:avLst/>
              <a:gdLst/>
              <a:ahLst/>
              <a:cxnLst/>
              <a:rect l="l" t="t" r="r" b="b"/>
              <a:pathLst>
                <a:path w="1738" h="2218" extrusionOk="0">
                  <a:moveTo>
                    <a:pt x="919" y="1"/>
                  </a:moveTo>
                  <a:cubicBezTo>
                    <a:pt x="413" y="1"/>
                    <a:pt x="1" y="507"/>
                    <a:pt x="1" y="1109"/>
                  </a:cubicBezTo>
                  <a:cubicBezTo>
                    <a:pt x="1" y="1711"/>
                    <a:pt x="413" y="2218"/>
                    <a:pt x="919" y="2218"/>
                  </a:cubicBezTo>
                  <a:cubicBezTo>
                    <a:pt x="1204" y="2218"/>
                    <a:pt x="1489" y="2059"/>
                    <a:pt x="1616" y="1837"/>
                  </a:cubicBezTo>
                  <a:cubicBezTo>
                    <a:pt x="1679" y="1742"/>
                    <a:pt x="1679" y="1616"/>
                    <a:pt x="1584" y="1584"/>
                  </a:cubicBezTo>
                  <a:cubicBezTo>
                    <a:pt x="1542" y="1556"/>
                    <a:pt x="1499" y="1540"/>
                    <a:pt x="1459" y="1540"/>
                  </a:cubicBezTo>
                  <a:cubicBezTo>
                    <a:pt x="1410" y="1540"/>
                    <a:pt x="1366" y="1563"/>
                    <a:pt x="1331" y="1616"/>
                  </a:cubicBezTo>
                  <a:cubicBezTo>
                    <a:pt x="1236" y="1742"/>
                    <a:pt x="1078" y="1837"/>
                    <a:pt x="919" y="1837"/>
                  </a:cubicBezTo>
                  <a:cubicBezTo>
                    <a:pt x="603" y="1837"/>
                    <a:pt x="349" y="1521"/>
                    <a:pt x="349" y="1109"/>
                  </a:cubicBezTo>
                  <a:cubicBezTo>
                    <a:pt x="349" y="697"/>
                    <a:pt x="603" y="349"/>
                    <a:pt x="919" y="349"/>
                  </a:cubicBezTo>
                  <a:cubicBezTo>
                    <a:pt x="1078" y="381"/>
                    <a:pt x="1236" y="444"/>
                    <a:pt x="1331" y="602"/>
                  </a:cubicBezTo>
                  <a:cubicBezTo>
                    <a:pt x="1368" y="657"/>
                    <a:pt x="1420" y="680"/>
                    <a:pt x="1473" y="680"/>
                  </a:cubicBezTo>
                  <a:cubicBezTo>
                    <a:pt x="1603" y="680"/>
                    <a:pt x="1738" y="539"/>
                    <a:pt x="1648" y="381"/>
                  </a:cubicBezTo>
                  <a:cubicBezTo>
                    <a:pt x="1489" y="159"/>
                    <a:pt x="1204" y="1"/>
                    <a:pt x="91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2" name="Google Shape;262;p14"/>
            <p:cNvSpPr/>
            <p:nvPr/>
          </p:nvSpPr>
          <p:spPr>
            <a:xfrm>
              <a:off x="1917026" y="3335768"/>
              <a:ext cx="280826" cy="275605"/>
            </a:xfrm>
            <a:custGeom>
              <a:avLst/>
              <a:gdLst/>
              <a:ahLst/>
              <a:cxnLst/>
              <a:rect l="l" t="t" r="r" b="b"/>
              <a:pathLst>
                <a:path w="8552" h="8393" extrusionOk="0">
                  <a:moveTo>
                    <a:pt x="8203" y="381"/>
                  </a:moveTo>
                  <a:lnTo>
                    <a:pt x="8203" y="7031"/>
                  </a:lnTo>
                  <a:cubicBezTo>
                    <a:pt x="8203" y="7570"/>
                    <a:pt x="7760" y="8013"/>
                    <a:pt x="7221" y="8013"/>
                  </a:cubicBezTo>
                  <a:lnTo>
                    <a:pt x="1362" y="8013"/>
                  </a:lnTo>
                  <a:cubicBezTo>
                    <a:pt x="792" y="8013"/>
                    <a:pt x="381" y="7570"/>
                    <a:pt x="381" y="7031"/>
                  </a:cubicBezTo>
                  <a:lnTo>
                    <a:pt x="381" y="381"/>
                  </a:lnTo>
                  <a:close/>
                  <a:moveTo>
                    <a:pt x="191" y="1"/>
                  </a:moveTo>
                  <a:cubicBezTo>
                    <a:pt x="96" y="1"/>
                    <a:pt x="1" y="96"/>
                    <a:pt x="1" y="191"/>
                  </a:cubicBezTo>
                  <a:lnTo>
                    <a:pt x="1" y="7031"/>
                  </a:lnTo>
                  <a:cubicBezTo>
                    <a:pt x="1" y="7760"/>
                    <a:pt x="602" y="8393"/>
                    <a:pt x="1362" y="8393"/>
                  </a:cubicBezTo>
                  <a:lnTo>
                    <a:pt x="7221" y="8393"/>
                  </a:lnTo>
                  <a:cubicBezTo>
                    <a:pt x="7950" y="8361"/>
                    <a:pt x="8551" y="7760"/>
                    <a:pt x="8551" y="7031"/>
                  </a:cubicBezTo>
                  <a:lnTo>
                    <a:pt x="8551" y="191"/>
                  </a:lnTo>
                  <a:cubicBezTo>
                    <a:pt x="8551" y="96"/>
                    <a:pt x="8456" y="1"/>
                    <a:pt x="836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3" name="Google Shape;263;p14"/>
            <p:cNvSpPr/>
            <p:nvPr/>
          </p:nvSpPr>
          <p:spPr>
            <a:xfrm>
              <a:off x="1965921" y="3427288"/>
              <a:ext cx="183036" cy="97790"/>
            </a:xfrm>
            <a:custGeom>
              <a:avLst/>
              <a:gdLst/>
              <a:ahLst/>
              <a:cxnLst/>
              <a:rect l="l" t="t" r="r" b="b"/>
              <a:pathLst>
                <a:path w="5574" h="2978" extrusionOk="0">
                  <a:moveTo>
                    <a:pt x="2787" y="381"/>
                  </a:moveTo>
                  <a:cubicBezTo>
                    <a:pt x="4244" y="381"/>
                    <a:pt x="5194" y="951"/>
                    <a:pt x="5194" y="1489"/>
                  </a:cubicBezTo>
                  <a:cubicBezTo>
                    <a:pt x="5194" y="2027"/>
                    <a:pt x="4244" y="2629"/>
                    <a:pt x="2787" y="2629"/>
                  </a:cubicBezTo>
                  <a:cubicBezTo>
                    <a:pt x="1330" y="2629"/>
                    <a:pt x="380" y="2027"/>
                    <a:pt x="380" y="1489"/>
                  </a:cubicBezTo>
                  <a:cubicBezTo>
                    <a:pt x="380" y="951"/>
                    <a:pt x="1330" y="381"/>
                    <a:pt x="2787" y="381"/>
                  </a:cubicBezTo>
                  <a:close/>
                  <a:moveTo>
                    <a:pt x="2787" y="1"/>
                  </a:moveTo>
                  <a:cubicBezTo>
                    <a:pt x="1235" y="1"/>
                    <a:pt x="0" y="666"/>
                    <a:pt x="0" y="1489"/>
                  </a:cubicBezTo>
                  <a:cubicBezTo>
                    <a:pt x="0" y="2344"/>
                    <a:pt x="1235" y="2977"/>
                    <a:pt x="2787" y="2977"/>
                  </a:cubicBezTo>
                  <a:cubicBezTo>
                    <a:pt x="4370" y="2977"/>
                    <a:pt x="5574" y="2344"/>
                    <a:pt x="5574" y="1489"/>
                  </a:cubicBezTo>
                  <a:cubicBezTo>
                    <a:pt x="5574" y="666"/>
                    <a:pt x="4339" y="1"/>
                    <a:pt x="278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4" name="Google Shape;264;p14"/>
            <p:cNvSpPr/>
            <p:nvPr/>
          </p:nvSpPr>
          <p:spPr>
            <a:xfrm>
              <a:off x="2087585" y="3268188"/>
              <a:ext cx="86330" cy="80091"/>
            </a:xfrm>
            <a:custGeom>
              <a:avLst/>
              <a:gdLst/>
              <a:ahLst/>
              <a:cxnLst/>
              <a:rect l="l" t="t" r="r" b="b"/>
              <a:pathLst>
                <a:path w="2629" h="2439" extrusionOk="0">
                  <a:moveTo>
                    <a:pt x="190" y="0"/>
                  </a:moveTo>
                  <a:cubicBezTo>
                    <a:pt x="95" y="0"/>
                    <a:pt x="0" y="95"/>
                    <a:pt x="0" y="190"/>
                  </a:cubicBezTo>
                  <a:lnTo>
                    <a:pt x="0" y="2249"/>
                  </a:lnTo>
                  <a:cubicBezTo>
                    <a:pt x="0" y="2375"/>
                    <a:pt x="95" y="2439"/>
                    <a:pt x="190" y="2439"/>
                  </a:cubicBezTo>
                  <a:cubicBezTo>
                    <a:pt x="285" y="2439"/>
                    <a:pt x="380" y="2375"/>
                    <a:pt x="380" y="2249"/>
                  </a:cubicBezTo>
                  <a:lnTo>
                    <a:pt x="380" y="380"/>
                  </a:lnTo>
                  <a:lnTo>
                    <a:pt x="2249" y="380"/>
                  </a:lnTo>
                  <a:lnTo>
                    <a:pt x="2249" y="2249"/>
                  </a:lnTo>
                  <a:cubicBezTo>
                    <a:pt x="2249" y="2344"/>
                    <a:pt x="2344" y="2439"/>
                    <a:pt x="2439" y="2439"/>
                  </a:cubicBezTo>
                  <a:cubicBezTo>
                    <a:pt x="2534" y="2439"/>
                    <a:pt x="2629" y="2344"/>
                    <a:pt x="2629" y="2249"/>
                  </a:cubicBezTo>
                  <a:lnTo>
                    <a:pt x="2629" y="190"/>
                  </a:lnTo>
                  <a:cubicBezTo>
                    <a:pt x="2629" y="95"/>
                    <a:pt x="2534" y="0"/>
                    <a:pt x="24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5" name="Google Shape;265;p14"/>
            <p:cNvSpPr/>
            <p:nvPr/>
          </p:nvSpPr>
          <p:spPr>
            <a:xfrm>
              <a:off x="2086535" y="3195386"/>
              <a:ext cx="88431" cy="85312"/>
            </a:xfrm>
            <a:custGeom>
              <a:avLst/>
              <a:gdLst/>
              <a:ahLst/>
              <a:cxnLst/>
              <a:rect l="l" t="t" r="r" b="b"/>
              <a:pathLst>
                <a:path w="2693" h="2598" extrusionOk="0">
                  <a:moveTo>
                    <a:pt x="1363" y="602"/>
                  </a:moveTo>
                  <a:lnTo>
                    <a:pt x="2154" y="2249"/>
                  </a:lnTo>
                  <a:lnTo>
                    <a:pt x="539" y="2249"/>
                  </a:lnTo>
                  <a:lnTo>
                    <a:pt x="1363" y="602"/>
                  </a:lnTo>
                  <a:close/>
                  <a:moveTo>
                    <a:pt x="1363" y="0"/>
                  </a:moveTo>
                  <a:cubicBezTo>
                    <a:pt x="1267" y="0"/>
                    <a:pt x="1204" y="32"/>
                    <a:pt x="1172" y="95"/>
                  </a:cubicBezTo>
                  <a:lnTo>
                    <a:pt x="64" y="2344"/>
                  </a:lnTo>
                  <a:cubicBezTo>
                    <a:pt x="1" y="2471"/>
                    <a:pt x="96" y="2597"/>
                    <a:pt x="222" y="2597"/>
                  </a:cubicBezTo>
                  <a:lnTo>
                    <a:pt x="2471" y="2597"/>
                  </a:lnTo>
                  <a:cubicBezTo>
                    <a:pt x="2598" y="2597"/>
                    <a:pt x="2693" y="2471"/>
                    <a:pt x="2629" y="2344"/>
                  </a:cubicBezTo>
                  <a:lnTo>
                    <a:pt x="1521" y="95"/>
                  </a:lnTo>
                  <a:cubicBezTo>
                    <a:pt x="1489" y="32"/>
                    <a:pt x="1426" y="0"/>
                    <a:pt x="136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6" name="Google Shape;266;p14"/>
            <p:cNvSpPr/>
            <p:nvPr/>
          </p:nvSpPr>
          <p:spPr>
            <a:xfrm>
              <a:off x="2014784" y="3268188"/>
              <a:ext cx="85312" cy="80091"/>
            </a:xfrm>
            <a:custGeom>
              <a:avLst/>
              <a:gdLst/>
              <a:ahLst/>
              <a:cxnLst/>
              <a:rect l="l" t="t" r="r" b="b"/>
              <a:pathLst>
                <a:path w="2598" h="2439" extrusionOk="0">
                  <a:moveTo>
                    <a:pt x="191" y="0"/>
                  </a:moveTo>
                  <a:cubicBezTo>
                    <a:pt x="96" y="0"/>
                    <a:pt x="1" y="95"/>
                    <a:pt x="1" y="190"/>
                  </a:cubicBezTo>
                  <a:lnTo>
                    <a:pt x="1" y="2249"/>
                  </a:lnTo>
                  <a:cubicBezTo>
                    <a:pt x="1" y="2375"/>
                    <a:pt x="96" y="2439"/>
                    <a:pt x="191" y="2439"/>
                  </a:cubicBezTo>
                  <a:cubicBezTo>
                    <a:pt x="286" y="2439"/>
                    <a:pt x="381" y="2375"/>
                    <a:pt x="381" y="2249"/>
                  </a:cubicBezTo>
                  <a:lnTo>
                    <a:pt x="381" y="380"/>
                  </a:lnTo>
                  <a:lnTo>
                    <a:pt x="2217" y="380"/>
                  </a:lnTo>
                  <a:lnTo>
                    <a:pt x="2217" y="2249"/>
                  </a:lnTo>
                  <a:cubicBezTo>
                    <a:pt x="2217" y="2344"/>
                    <a:pt x="2312" y="2439"/>
                    <a:pt x="2407" y="2439"/>
                  </a:cubicBezTo>
                  <a:cubicBezTo>
                    <a:pt x="2534" y="2439"/>
                    <a:pt x="2597" y="2344"/>
                    <a:pt x="2597" y="2249"/>
                  </a:cubicBezTo>
                  <a:lnTo>
                    <a:pt x="2597" y="190"/>
                  </a:lnTo>
                  <a:cubicBezTo>
                    <a:pt x="2597" y="95"/>
                    <a:pt x="2534" y="0"/>
                    <a:pt x="240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7" name="Google Shape;267;p14"/>
            <p:cNvSpPr/>
            <p:nvPr/>
          </p:nvSpPr>
          <p:spPr>
            <a:xfrm>
              <a:off x="2087585" y="3431458"/>
              <a:ext cx="12511" cy="89449"/>
            </a:xfrm>
            <a:custGeom>
              <a:avLst/>
              <a:gdLst/>
              <a:ahLst/>
              <a:cxnLst/>
              <a:rect l="l" t="t" r="r" b="b"/>
              <a:pathLst>
                <a:path w="381" h="2724" extrusionOk="0">
                  <a:moveTo>
                    <a:pt x="190" y="0"/>
                  </a:moveTo>
                  <a:cubicBezTo>
                    <a:pt x="95" y="0"/>
                    <a:pt x="0" y="64"/>
                    <a:pt x="0" y="190"/>
                  </a:cubicBezTo>
                  <a:lnTo>
                    <a:pt x="0" y="2534"/>
                  </a:lnTo>
                  <a:cubicBezTo>
                    <a:pt x="0" y="2660"/>
                    <a:pt x="95" y="2724"/>
                    <a:pt x="190" y="2724"/>
                  </a:cubicBezTo>
                  <a:cubicBezTo>
                    <a:pt x="317" y="2724"/>
                    <a:pt x="380" y="2660"/>
                    <a:pt x="380" y="2534"/>
                  </a:cubicBezTo>
                  <a:lnTo>
                    <a:pt x="380" y="190"/>
                  </a:lnTo>
                  <a:cubicBezTo>
                    <a:pt x="380" y="64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8" name="Google Shape;268;p14"/>
            <p:cNvSpPr/>
            <p:nvPr/>
          </p:nvSpPr>
          <p:spPr>
            <a:xfrm>
              <a:off x="2014784" y="3431458"/>
              <a:ext cx="12511" cy="89449"/>
            </a:xfrm>
            <a:custGeom>
              <a:avLst/>
              <a:gdLst/>
              <a:ahLst/>
              <a:cxnLst/>
              <a:rect l="l" t="t" r="r" b="b"/>
              <a:pathLst>
                <a:path w="381" h="2724" extrusionOk="0">
                  <a:moveTo>
                    <a:pt x="191" y="0"/>
                  </a:moveTo>
                  <a:cubicBezTo>
                    <a:pt x="96" y="0"/>
                    <a:pt x="1" y="64"/>
                    <a:pt x="1" y="190"/>
                  </a:cubicBezTo>
                  <a:lnTo>
                    <a:pt x="1" y="2534"/>
                  </a:lnTo>
                  <a:cubicBezTo>
                    <a:pt x="1" y="2660"/>
                    <a:pt x="96" y="2724"/>
                    <a:pt x="191" y="2724"/>
                  </a:cubicBezTo>
                  <a:cubicBezTo>
                    <a:pt x="286" y="2724"/>
                    <a:pt x="381" y="2660"/>
                    <a:pt x="381" y="2534"/>
                  </a:cubicBezTo>
                  <a:lnTo>
                    <a:pt x="381" y="190"/>
                  </a:lnTo>
                  <a:cubicBezTo>
                    <a:pt x="381" y="64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9" name="Google Shape;269;p14"/>
            <p:cNvSpPr/>
            <p:nvPr/>
          </p:nvSpPr>
          <p:spPr>
            <a:xfrm>
              <a:off x="2013733" y="3195386"/>
              <a:ext cx="88431" cy="85312"/>
            </a:xfrm>
            <a:custGeom>
              <a:avLst/>
              <a:gdLst/>
              <a:ahLst/>
              <a:cxnLst/>
              <a:rect l="l" t="t" r="r" b="b"/>
              <a:pathLst>
                <a:path w="2693" h="2598" extrusionOk="0">
                  <a:moveTo>
                    <a:pt x="1331" y="602"/>
                  </a:moveTo>
                  <a:lnTo>
                    <a:pt x="2154" y="2249"/>
                  </a:lnTo>
                  <a:lnTo>
                    <a:pt x="508" y="2249"/>
                  </a:lnTo>
                  <a:lnTo>
                    <a:pt x="1331" y="602"/>
                  </a:lnTo>
                  <a:close/>
                  <a:moveTo>
                    <a:pt x="1331" y="0"/>
                  </a:moveTo>
                  <a:cubicBezTo>
                    <a:pt x="1268" y="0"/>
                    <a:pt x="1204" y="32"/>
                    <a:pt x="1173" y="95"/>
                  </a:cubicBezTo>
                  <a:lnTo>
                    <a:pt x="64" y="2344"/>
                  </a:lnTo>
                  <a:cubicBezTo>
                    <a:pt x="1" y="2471"/>
                    <a:pt x="64" y="2597"/>
                    <a:pt x="223" y="2597"/>
                  </a:cubicBezTo>
                  <a:lnTo>
                    <a:pt x="2439" y="2597"/>
                  </a:lnTo>
                  <a:cubicBezTo>
                    <a:pt x="2598" y="2597"/>
                    <a:pt x="2693" y="2471"/>
                    <a:pt x="2629" y="2344"/>
                  </a:cubicBezTo>
                  <a:lnTo>
                    <a:pt x="1489" y="95"/>
                  </a:lnTo>
                  <a:cubicBezTo>
                    <a:pt x="1458" y="32"/>
                    <a:pt x="1394" y="0"/>
                    <a:pt x="133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0" name="Google Shape;270;p14"/>
            <p:cNvSpPr/>
            <p:nvPr/>
          </p:nvSpPr>
          <p:spPr>
            <a:xfrm>
              <a:off x="1941982" y="3268188"/>
              <a:ext cx="85312" cy="80091"/>
            </a:xfrm>
            <a:custGeom>
              <a:avLst/>
              <a:gdLst/>
              <a:ahLst/>
              <a:cxnLst/>
              <a:rect l="l" t="t" r="r" b="b"/>
              <a:pathLst>
                <a:path w="2598" h="2439" extrusionOk="0">
                  <a:moveTo>
                    <a:pt x="159" y="0"/>
                  </a:moveTo>
                  <a:cubicBezTo>
                    <a:pt x="64" y="0"/>
                    <a:pt x="1" y="95"/>
                    <a:pt x="1" y="190"/>
                  </a:cubicBezTo>
                  <a:lnTo>
                    <a:pt x="1" y="2249"/>
                  </a:lnTo>
                  <a:cubicBezTo>
                    <a:pt x="1" y="2375"/>
                    <a:pt x="88" y="2439"/>
                    <a:pt x="175" y="2439"/>
                  </a:cubicBezTo>
                  <a:cubicBezTo>
                    <a:pt x="262" y="2439"/>
                    <a:pt x="349" y="2375"/>
                    <a:pt x="349" y="2249"/>
                  </a:cubicBezTo>
                  <a:lnTo>
                    <a:pt x="349" y="380"/>
                  </a:lnTo>
                  <a:lnTo>
                    <a:pt x="2218" y="380"/>
                  </a:lnTo>
                  <a:lnTo>
                    <a:pt x="2218" y="2249"/>
                  </a:lnTo>
                  <a:cubicBezTo>
                    <a:pt x="2218" y="2344"/>
                    <a:pt x="2313" y="2439"/>
                    <a:pt x="2408" y="2439"/>
                  </a:cubicBezTo>
                  <a:cubicBezTo>
                    <a:pt x="2503" y="2439"/>
                    <a:pt x="2598" y="2344"/>
                    <a:pt x="2598" y="2249"/>
                  </a:cubicBezTo>
                  <a:lnTo>
                    <a:pt x="2598" y="190"/>
                  </a:lnTo>
                  <a:cubicBezTo>
                    <a:pt x="2598" y="95"/>
                    <a:pt x="2503" y="0"/>
                    <a:pt x="240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1" name="Google Shape;271;p14"/>
            <p:cNvSpPr/>
            <p:nvPr/>
          </p:nvSpPr>
          <p:spPr>
            <a:xfrm>
              <a:off x="2014784" y="3431458"/>
              <a:ext cx="12511" cy="89449"/>
            </a:xfrm>
            <a:custGeom>
              <a:avLst/>
              <a:gdLst/>
              <a:ahLst/>
              <a:cxnLst/>
              <a:rect l="l" t="t" r="r" b="b"/>
              <a:pathLst>
                <a:path w="381" h="2724" extrusionOk="0">
                  <a:moveTo>
                    <a:pt x="191" y="0"/>
                  </a:moveTo>
                  <a:cubicBezTo>
                    <a:pt x="96" y="0"/>
                    <a:pt x="1" y="64"/>
                    <a:pt x="1" y="190"/>
                  </a:cubicBezTo>
                  <a:lnTo>
                    <a:pt x="1" y="2534"/>
                  </a:lnTo>
                  <a:cubicBezTo>
                    <a:pt x="1" y="2660"/>
                    <a:pt x="96" y="2724"/>
                    <a:pt x="191" y="2724"/>
                  </a:cubicBezTo>
                  <a:cubicBezTo>
                    <a:pt x="286" y="2724"/>
                    <a:pt x="381" y="2660"/>
                    <a:pt x="381" y="2534"/>
                  </a:cubicBezTo>
                  <a:lnTo>
                    <a:pt x="381" y="190"/>
                  </a:lnTo>
                  <a:cubicBezTo>
                    <a:pt x="381" y="64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2" name="Google Shape;272;p14"/>
            <p:cNvSpPr/>
            <p:nvPr/>
          </p:nvSpPr>
          <p:spPr>
            <a:xfrm>
              <a:off x="1939914" y="3195386"/>
              <a:ext cx="88431" cy="85312"/>
            </a:xfrm>
            <a:custGeom>
              <a:avLst/>
              <a:gdLst/>
              <a:ahLst/>
              <a:cxnLst/>
              <a:rect l="l" t="t" r="r" b="b"/>
              <a:pathLst>
                <a:path w="2693" h="2598" extrusionOk="0">
                  <a:moveTo>
                    <a:pt x="1362" y="602"/>
                  </a:moveTo>
                  <a:lnTo>
                    <a:pt x="2154" y="2249"/>
                  </a:lnTo>
                  <a:lnTo>
                    <a:pt x="539" y="2249"/>
                  </a:lnTo>
                  <a:lnTo>
                    <a:pt x="1362" y="602"/>
                  </a:lnTo>
                  <a:close/>
                  <a:moveTo>
                    <a:pt x="1362" y="0"/>
                  </a:moveTo>
                  <a:cubicBezTo>
                    <a:pt x="1299" y="0"/>
                    <a:pt x="1235" y="32"/>
                    <a:pt x="1172" y="95"/>
                  </a:cubicBezTo>
                  <a:lnTo>
                    <a:pt x="64" y="2344"/>
                  </a:lnTo>
                  <a:cubicBezTo>
                    <a:pt x="0" y="2471"/>
                    <a:pt x="95" y="2597"/>
                    <a:pt x="222" y="2597"/>
                  </a:cubicBezTo>
                  <a:lnTo>
                    <a:pt x="2471" y="2597"/>
                  </a:lnTo>
                  <a:cubicBezTo>
                    <a:pt x="2597" y="2597"/>
                    <a:pt x="2692" y="2471"/>
                    <a:pt x="2629" y="2344"/>
                  </a:cubicBezTo>
                  <a:lnTo>
                    <a:pt x="1521" y="95"/>
                  </a:lnTo>
                  <a:cubicBezTo>
                    <a:pt x="1489" y="32"/>
                    <a:pt x="1426" y="0"/>
                    <a:pt x="13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3" name="Google Shape;273;p14"/>
            <p:cNvSpPr/>
            <p:nvPr/>
          </p:nvSpPr>
          <p:spPr>
            <a:xfrm>
              <a:off x="1850463" y="4177306"/>
              <a:ext cx="414967" cy="311989"/>
            </a:xfrm>
            <a:custGeom>
              <a:avLst/>
              <a:gdLst/>
              <a:ahLst/>
              <a:cxnLst/>
              <a:rect l="l" t="t" r="r" b="b"/>
              <a:pathLst>
                <a:path w="12637" h="9501" extrusionOk="0">
                  <a:moveTo>
                    <a:pt x="11782" y="380"/>
                  </a:moveTo>
                  <a:cubicBezTo>
                    <a:pt x="12035" y="380"/>
                    <a:pt x="12257" y="602"/>
                    <a:pt x="12257" y="855"/>
                  </a:cubicBezTo>
                  <a:lnTo>
                    <a:pt x="12257" y="8646"/>
                  </a:lnTo>
                  <a:cubicBezTo>
                    <a:pt x="12257" y="8899"/>
                    <a:pt x="12035" y="9121"/>
                    <a:pt x="11782" y="9121"/>
                  </a:cubicBezTo>
                  <a:lnTo>
                    <a:pt x="824" y="9121"/>
                  </a:lnTo>
                  <a:cubicBezTo>
                    <a:pt x="571" y="9121"/>
                    <a:pt x="349" y="8931"/>
                    <a:pt x="349" y="8646"/>
                  </a:cubicBezTo>
                  <a:lnTo>
                    <a:pt x="349" y="855"/>
                  </a:lnTo>
                  <a:cubicBezTo>
                    <a:pt x="349" y="602"/>
                    <a:pt x="571" y="380"/>
                    <a:pt x="824" y="380"/>
                  </a:cubicBezTo>
                  <a:close/>
                  <a:moveTo>
                    <a:pt x="824" y="0"/>
                  </a:moveTo>
                  <a:cubicBezTo>
                    <a:pt x="349" y="0"/>
                    <a:pt x="1" y="380"/>
                    <a:pt x="1" y="855"/>
                  </a:cubicBezTo>
                  <a:lnTo>
                    <a:pt x="1" y="8646"/>
                  </a:lnTo>
                  <a:cubicBezTo>
                    <a:pt x="1" y="9121"/>
                    <a:pt x="349" y="9501"/>
                    <a:pt x="824" y="9501"/>
                  </a:cubicBezTo>
                  <a:lnTo>
                    <a:pt x="11782" y="9501"/>
                  </a:lnTo>
                  <a:cubicBezTo>
                    <a:pt x="12257" y="9501"/>
                    <a:pt x="12637" y="9121"/>
                    <a:pt x="12637" y="8646"/>
                  </a:cubicBezTo>
                  <a:lnTo>
                    <a:pt x="12637" y="855"/>
                  </a:lnTo>
                  <a:cubicBezTo>
                    <a:pt x="12637" y="380"/>
                    <a:pt x="12257" y="0"/>
                    <a:pt x="117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4" name="Google Shape;274;p14"/>
            <p:cNvSpPr/>
            <p:nvPr/>
          </p:nvSpPr>
          <p:spPr>
            <a:xfrm>
              <a:off x="1946317" y="4449413"/>
              <a:ext cx="222408" cy="116507"/>
            </a:xfrm>
            <a:custGeom>
              <a:avLst/>
              <a:gdLst/>
              <a:ahLst/>
              <a:cxnLst/>
              <a:rect l="l" t="t" r="r" b="b"/>
              <a:pathLst>
                <a:path w="6773" h="3548" extrusionOk="0">
                  <a:moveTo>
                    <a:pt x="1199" y="1"/>
                  </a:moveTo>
                  <a:cubicBezTo>
                    <a:pt x="1104" y="1"/>
                    <a:pt x="1040" y="64"/>
                    <a:pt x="1009" y="127"/>
                  </a:cubicBezTo>
                  <a:lnTo>
                    <a:pt x="59" y="3294"/>
                  </a:lnTo>
                  <a:cubicBezTo>
                    <a:pt x="1" y="3449"/>
                    <a:pt x="121" y="3545"/>
                    <a:pt x="237" y="3545"/>
                  </a:cubicBezTo>
                  <a:cubicBezTo>
                    <a:pt x="310" y="3545"/>
                    <a:pt x="383" y="3507"/>
                    <a:pt x="407" y="3421"/>
                  </a:cubicBezTo>
                  <a:lnTo>
                    <a:pt x="1326" y="381"/>
                  </a:lnTo>
                  <a:lnTo>
                    <a:pt x="5442" y="381"/>
                  </a:lnTo>
                  <a:lnTo>
                    <a:pt x="6361" y="3421"/>
                  </a:lnTo>
                  <a:cubicBezTo>
                    <a:pt x="6393" y="3484"/>
                    <a:pt x="6456" y="3548"/>
                    <a:pt x="6551" y="3548"/>
                  </a:cubicBezTo>
                  <a:cubicBezTo>
                    <a:pt x="6678" y="3548"/>
                    <a:pt x="6773" y="3421"/>
                    <a:pt x="6709" y="3294"/>
                  </a:cubicBezTo>
                  <a:lnTo>
                    <a:pt x="5759" y="127"/>
                  </a:lnTo>
                  <a:cubicBezTo>
                    <a:pt x="5728" y="64"/>
                    <a:pt x="5664" y="1"/>
                    <a:pt x="556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5" name="Google Shape;275;p14"/>
            <p:cNvSpPr/>
            <p:nvPr/>
          </p:nvSpPr>
          <p:spPr>
            <a:xfrm>
              <a:off x="1958631" y="4465162"/>
              <a:ext cx="197616" cy="12511"/>
            </a:xfrm>
            <a:custGeom>
              <a:avLst/>
              <a:gdLst/>
              <a:ahLst/>
              <a:cxnLst/>
              <a:rect l="l" t="t" r="r" b="b"/>
              <a:pathLst>
                <a:path w="6018" h="381" extrusionOk="0">
                  <a:moveTo>
                    <a:pt x="254" y="0"/>
                  </a:moveTo>
                  <a:cubicBezTo>
                    <a:pt x="0" y="0"/>
                    <a:pt x="0" y="380"/>
                    <a:pt x="254" y="380"/>
                  </a:cubicBezTo>
                  <a:lnTo>
                    <a:pt x="5764" y="380"/>
                  </a:lnTo>
                  <a:cubicBezTo>
                    <a:pt x="6018" y="380"/>
                    <a:pt x="6018" y="0"/>
                    <a:pt x="57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6" name="Google Shape;276;p14"/>
            <p:cNvSpPr/>
            <p:nvPr/>
          </p:nvSpPr>
          <p:spPr>
            <a:xfrm>
              <a:off x="1906715" y="4208534"/>
              <a:ext cx="88333" cy="103865"/>
            </a:xfrm>
            <a:custGeom>
              <a:avLst/>
              <a:gdLst/>
              <a:ahLst/>
              <a:cxnLst/>
              <a:rect l="l" t="t" r="r" b="b"/>
              <a:pathLst>
                <a:path w="2690" h="3163" extrusionOk="0">
                  <a:moveTo>
                    <a:pt x="1344" y="1"/>
                  </a:moveTo>
                  <a:cubicBezTo>
                    <a:pt x="1273" y="1"/>
                    <a:pt x="1201" y="40"/>
                    <a:pt x="1170" y="120"/>
                  </a:cubicBezTo>
                  <a:lnTo>
                    <a:pt x="61" y="2906"/>
                  </a:lnTo>
                  <a:cubicBezTo>
                    <a:pt x="1" y="3048"/>
                    <a:pt x="120" y="3163"/>
                    <a:pt x="239" y="3163"/>
                  </a:cubicBezTo>
                  <a:cubicBezTo>
                    <a:pt x="307" y="3163"/>
                    <a:pt x="375" y="3125"/>
                    <a:pt x="410" y="3033"/>
                  </a:cubicBezTo>
                  <a:lnTo>
                    <a:pt x="1328" y="690"/>
                  </a:lnTo>
                  <a:lnTo>
                    <a:pt x="2278" y="3033"/>
                  </a:lnTo>
                  <a:cubicBezTo>
                    <a:pt x="2310" y="3128"/>
                    <a:pt x="2373" y="3160"/>
                    <a:pt x="2468" y="3160"/>
                  </a:cubicBezTo>
                  <a:cubicBezTo>
                    <a:pt x="2595" y="3160"/>
                    <a:pt x="2690" y="3033"/>
                    <a:pt x="2627" y="2906"/>
                  </a:cubicBezTo>
                  <a:lnTo>
                    <a:pt x="1518" y="120"/>
                  </a:lnTo>
                  <a:cubicBezTo>
                    <a:pt x="1486" y="40"/>
                    <a:pt x="1415" y="1"/>
                    <a:pt x="13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7" name="Google Shape;277;p14"/>
            <p:cNvSpPr/>
            <p:nvPr/>
          </p:nvSpPr>
          <p:spPr>
            <a:xfrm>
              <a:off x="1914957" y="4276935"/>
              <a:ext cx="71783" cy="12511"/>
            </a:xfrm>
            <a:custGeom>
              <a:avLst/>
              <a:gdLst/>
              <a:ahLst/>
              <a:cxnLst/>
              <a:rect l="l" t="t" r="r" b="b"/>
              <a:pathLst>
                <a:path w="2186" h="381" extrusionOk="0">
                  <a:moveTo>
                    <a:pt x="254" y="0"/>
                  </a:moveTo>
                  <a:cubicBezTo>
                    <a:pt x="0" y="0"/>
                    <a:pt x="0" y="380"/>
                    <a:pt x="254" y="380"/>
                  </a:cubicBezTo>
                  <a:lnTo>
                    <a:pt x="1932" y="380"/>
                  </a:lnTo>
                  <a:cubicBezTo>
                    <a:pt x="2186" y="380"/>
                    <a:pt x="2186" y="0"/>
                    <a:pt x="19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8" name="Google Shape;278;p14"/>
            <p:cNvSpPr/>
            <p:nvPr/>
          </p:nvSpPr>
          <p:spPr>
            <a:xfrm>
              <a:off x="2030382" y="4208271"/>
              <a:ext cx="65544" cy="58287"/>
            </a:xfrm>
            <a:custGeom>
              <a:avLst/>
              <a:gdLst/>
              <a:ahLst/>
              <a:cxnLst/>
              <a:rect l="l" t="t" r="r" b="b"/>
              <a:pathLst>
                <a:path w="1996" h="1775" extrusionOk="0">
                  <a:moveTo>
                    <a:pt x="1236" y="381"/>
                  </a:moveTo>
                  <a:cubicBezTo>
                    <a:pt x="1457" y="381"/>
                    <a:pt x="1616" y="603"/>
                    <a:pt x="1616" y="888"/>
                  </a:cubicBezTo>
                  <a:cubicBezTo>
                    <a:pt x="1616" y="1173"/>
                    <a:pt x="1457" y="1394"/>
                    <a:pt x="1236" y="1394"/>
                  </a:cubicBezTo>
                  <a:lnTo>
                    <a:pt x="349" y="1394"/>
                  </a:lnTo>
                  <a:lnTo>
                    <a:pt x="349" y="381"/>
                  </a:lnTo>
                  <a:close/>
                  <a:moveTo>
                    <a:pt x="191" y="1"/>
                  </a:moveTo>
                  <a:cubicBezTo>
                    <a:pt x="64" y="1"/>
                    <a:pt x="1" y="96"/>
                    <a:pt x="1" y="191"/>
                  </a:cubicBezTo>
                  <a:lnTo>
                    <a:pt x="1" y="1584"/>
                  </a:lnTo>
                  <a:cubicBezTo>
                    <a:pt x="1" y="1679"/>
                    <a:pt x="64" y="1774"/>
                    <a:pt x="191" y="1774"/>
                  </a:cubicBezTo>
                  <a:lnTo>
                    <a:pt x="1236" y="1774"/>
                  </a:lnTo>
                  <a:cubicBezTo>
                    <a:pt x="1647" y="1774"/>
                    <a:pt x="1996" y="1394"/>
                    <a:pt x="1996" y="888"/>
                  </a:cubicBezTo>
                  <a:cubicBezTo>
                    <a:pt x="1996" y="413"/>
                    <a:pt x="1647" y="1"/>
                    <a:pt x="123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9" name="Google Shape;279;p14"/>
            <p:cNvSpPr/>
            <p:nvPr/>
          </p:nvSpPr>
          <p:spPr>
            <a:xfrm>
              <a:off x="2030382" y="4254047"/>
              <a:ext cx="65544" cy="58254"/>
            </a:xfrm>
            <a:custGeom>
              <a:avLst/>
              <a:gdLst/>
              <a:ahLst/>
              <a:cxnLst/>
              <a:rect l="l" t="t" r="r" b="b"/>
              <a:pathLst>
                <a:path w="1996" h="1774" extrusionOk="0">
                  <a:moveTo>
                    <a:pt x="1236" y="380"/>
                  </a:moveTo>
                  <a:cubicBezTo>
                    <a:pt x="1457" y="380"/>
                    <a:pt x="1616" y="602"/>
                    <a:pt x="1616" y="887"/>
                  </a:cubicBezTo>
                  <a:cubicBezTo>
                    <a:pt x="1616" y="1172"/>
                    <a:pt x="1457" y="1394"/>
                    <a:pt x="1236" y="1394"/>
                  </a:cubicBezTo>
                  <a:lnTo>
                    <a:pt x="349" y="1394"/>
                  </a:lnTo>
                  <a:lnTo>
                    <a:pt x="349" y="380"/>
                  </a:lnTo>
                  <a:close/>
                  <a:moveTo>
                    <a:pt x="191" y="0"/>
                  </a:moveTo>
                  <a:cubicBezTo>
                    <a:pt x="64" y="0"/>
                    <a:pt x="1" y="95"/>
                    <a:pt x="1" y="190"/>
                  </a:cubicBezTo>
                  <a:lnTo>
                    <a:pt x="1" y="1584"/>
                  </a:lnTo>
                  <a:cubicBezTo>
                    <a:pt x="1" y="1679"/>
                    <a:pt x="64" y="1774"/>
                    <a:pt x="191" y="1774"/>
                  </a:cubicBezTo>
                  <a:lnTo>
                    <a:pt x="1236" y="1774"/>
                  </a:lnTo>
                  <a:cubicBezTo>
                    <a:pt x="1647" y="1774"/>
                    <a:pt x="1996" y="1394"/>
                    <a:pt x="1996" y="887"/>
                  </a:cubicBezTo>
                  <a:cubicBezTo>
                    <a:pt x="1996" y="412"/>
                    <a:pt x="1647" y="0"/>
                    <a:pt x="12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80" name="Google Shape;280;p14"/>
            <p:cNvSpPr/>
            <p:nvPr/>
          </p:nvSpPr>
          <p:spPr>
            <a:xfrm>
              <a:off x="2128140" y="4214510"/>
              <a:ext cx="81930" cy="97790"/>
            </a:xfrm>
            <a:custGeom>
              <a:avLst/>
              <a:gdLst/>
              <a:ahLst/>
              <a:cxnLst/>
              <a:rect l="l" t="t" r="r" b="b"/>
              <a:pathLst>
                <a:path w="2495" h="2978" extrusionOk="0">
                  <a:moveTo>
                    <a:pt x="1331" y="1"/>
                  </a:moveTo>
                  <a:cubicBezTo>
                    <a:pt x="602" y="1"/>
                    <a:pt x="0" y="666"/>
                    <a:pt x="0" y="1489"/>
                  </a:cubicBezTo>
                  <a:cubicBezTo>
                    <a:pt x="0" y="2313"/>
                    <a:pt x="602" y="2978"/>
                    <a:pt x="1331" y="2978"/>
                  </a:cubicBezTo>
                  <a:cubicBezTo>
                    <a:pt x="1742" y="2978"/>
                    <a:pt x="2122" y="2788"/>
                    <a:pt x="2376" y="2471"/>
                  </a:cubicBezTo>
                  <a:cubicBezTo>
                    <a:pt x="2468" y="2332"/>
                    <a:pt x="2341" y="2177"/>
                    <a:pt x="2204" y="2177"/>
                  </a:cubicBezTo>
                  <a:cubicBezTo>
                    <a:pt x="2154" y="2177"/>
                    <a:pt x="2102" y="2198"/>
                    <a:pt x="2059" y="2249"/>
                  </a:cubicBezTo>
                  <a:cubicBezTo>
                    <a:pt x="1901" y="2471"/>
                    <a:pt x="1616" y="2598"/>
                    <a:pt x="1331" y="2598"/>
                  </a:cubicBezTo>
                  <a:cubicBezTo>
                    <a:pt x="792" y="2598"/>
                    <a:pt x="349" y="2091"/>
                    <a:pt x="349" y="1489"/>
                  </a:cubicBezTo>
                  <a:cubicBezTo>
                    <a:pt x="349" y="888"/>
                    <a:pt x="792" y="381"/>
                    <a:pt x="1331" y="381"/>
                  </a:cubicBezTo>
                  <a:cubicBezTo>
                    <a:pt x="1616" y="381"/>
                    <a:pt x="1901" y="508"/>
                    <a:pt x="2059" y="761"/>
                  </a:cubicBezTo>
                  <a:cubicBezTo>
                    <a:pt x="2099" y="808"/>
                    <a:pt x="2148" y="828"/>
                    <a:pt x="2198" y="828"/>
                  </a:cubicBezTo>
                  <a:cubicBezTo>
                    <a:pt x="2346" y="828"/>
                    <a:pt x="2494" y="650"/>
                    <a:pt x="2376" y="508"/>
                  </a:cubicBezTo>
                  <a:cubicBezTo>
                    <a:pt x="2122" y="191"/>
                    <a:pt x="1742" y="1"/>
                    <a:pt x="133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999" b="1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282" name="Google Shape;282;p14"/>
          <p:cNvSpPr txBox="1"/>
          <p:nvPr/>
        </p:nvSpPr>
        <p:spPr>
          <a:xfrm>
            <a:off x="2080381" y="264605"/>
            <a:ext cx="8139234" cy="7497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lvl="0" algn="ctr"/>
            <a:r>
              <a:rPr lang="en-US" sz="5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MALAKA TALABLARI:</a:t>
            </a:r>
            <a:endParaRPr lang="ru-RU" sz="5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4" name="Google Shape;284;p14"/>
          <p:cNvSpPr txBox="1"/>
          <p:nvPr/>
        </p:nvSpPr>
        <p:spPr>
          <a:xfrm>
            <a:off x="1209524" y="2316239"/>
            <a:ext cx="9849022" cy="749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lvl="0" algn="ctr"/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Ko‘nikma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o‘rganilgan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bilimlarni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tanish</a:t>
            </a:r>
            <a:r>
              <a:rPr lang="en-US" sz="2624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vaziyatlarda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qo‘llay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olish</a:t>
            </a:r>
            <a:endParaRPr lang="ru-RU" sz="2624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6" name="Google Shape;286;p14"/>
          <p:cNvSpPr txBox="1"/>
          <p:nvPr/>
        </p:nvSpPr>
        <p:spPr>
          <a:xfrm>
            <a:off x="2080381" y="3090334"/>
            <a:ext cx="8998857" cy="1469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lvl="0" algn="ctr"/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Malaka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o‘rganilgan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bilim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shakllangan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ko‘nikmalarni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notanish</a:t>
            </a:r>
            <a:r>
              <a:rPr lang="en-US" sz="2624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vaziyatlarda</a:t>
            </a:r>
            <a:r>
              <a:rPr lang="en-US" sz="2624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qo‘llay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olish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yangi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bilimlar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hosil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qilish</a:t>
            </a:r>
            <a:endParaRPr lang="ru-RU" sz="2624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8" name="Google Shape;288;p14"/>
          <p:cNvSpPr txBox="1"/>
          <p:nvPr/>
        </p:nvSpPr>
        <p:spPr>
          <a:xfrm>
            <a:off x="2080381" y="4864739"/>
            <a:ext cx="9047238" cy="1224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lvl="0" algn="ctr"/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Kompetensiya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mavjud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bilim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ko‘nikma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malakalarni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kundalik</a:t>
            </a:r>
            <a:r>
              <a:rPr lang="en-US" sz="2624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faoliyatda</a:t>
            </a:r>
            <a:r>
              <a:rPr lang="en-US" sz="2624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qo‘llay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olish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qobiliyatini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shakllantirish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nazarda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tutiladi</a:t>
            </a:r>
            <a:endParaRPr lang="ru-RU" sz="2624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61" name="Google Shape;2199;p29"/>
          <p:cNvGrpSpPr/>
          <p:nvPr/>
        </p:nvGrpSpPr>
        <p:grpSpPr>
          <a:xfrm>
            <a:off x="453548" y="4814045"/>
            <a:ext cx="1207484" cy="1360613"/>
            <a:chOff x="630226" y="1993303"/>
            <a:chExt cx="3005586" cy="2324194"/>
          </a:xfrm>
        </p:grpSpPr>
        <p:sp>
          <p:nvSpPr>
            <p:cNvPr id="62" name="Google Shape;2200;p29"/>
            <p:cNvSpPr/>
            <p:nvPr/>
          </p:nvSpPr>
          <p:spPr>
            <a:xfrm>
              <a:off x="630226" y="3766093"/>
              <a:ext cx="3005586" cy="551404"/>
            </a:xfrm>
            <a:custGeom>
              <a:avLst/>
              <a:gdLst/>
              <a:ahLst/>
              <a:cxnLst/>
              <a:rect l="l" t="t" r="r" b="b"/>
              <a:pathLst>
                <a:path w="93045" h="17070" extrusionOk="0">
                  <a:moveTo>
                    <a:pt x="31669" y="0"/>
                  </a:moveTo>
                  <a:cubicBezTo>
                    <a:pt x="14156" y="0"/>
                    <a:pt x="0" y="3611"/>
                    <a:pt x="0" y="8044"/>
                  </a:cubicBezTo>
                  <a:cubicBezTo>
                    <a:pt x="0" y="12446"/>
                    <a:pt x="14156" y="16056"/>
                    <a:pt x="31669" y="16056"/>
                  </a:cubicBezTo>
                  <a:cubicBezTo>
                    <a:pt x="35565" y="16056"/>
                    <a:pt x="39302" y="15866"/>
                    <a:pt x="42754" y="15550"/>
                  </a:cubicBezTo>
                  <a:cubicBezTo>
                    <a:pt x="47979" y="16500"/>
                    <a:pt x="54408" y="17070"/>
                    <a:pt x="61375" y="17070"/>
                  </a:cubicBezTo>
                  <a:cubicBezTo>
                    <a:pt x="78856" y="17070"/>
                    <a:pt x="93044" y="13491"/>
                    <a:pt x="93044" y="9058"/>
                  </a:cubicBezTo>
                  <a:cubicBezTo>
                    <a:pt x="93044" y="4624"/>
                    <a:pt x="78856" y="1045"/>
                    <a:pt x="61375" y="1045"/>
                  </a:cubicBezTo>
                  <a:cubicBezTo>
                    <a:pt x="57480" y="1045"/>
                    <a:pt x="53711" y="1204"/>
                    <a:pt x="50259" y="1552"/>
                  </a:cubicBezTo>
                  <a:cubicBezTo>
                    <a:pt x="45034" y="570"/>
                    <a:pt x="38637" y="0"/>
                    <a:pt x="31669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3" name="Google Shape;2201;p29"/>
            <p:cNvSpPr/>
            <p:nvPr/>
          </p:nvSpPr>
          <p:spPr>
            <a:xfrm>
              <a:off x="2094083" y="3546150"/>
              <a:ext cx="1268551" cy="535059"/>
            </a:xfrm>
            <a:custGeom>
              <a:avLst/>
              <a:gdLst/>
              <a:ahLst/>
              <a:cxnLst/>
              <a:rect l="l" t="t" r="r" b="b"/>
              <a:pathLst>
                <a:path w="39271" h="16564" extrusionOk="0">
                  <a:moveTo>
                    <a:pt x="39017" y="0"/>
                  </a:moveTo>
                  <a:lnTo>
                    <a:pt x="2186" y="3389"/>
                  </a:lnTo>
                  <a:lnTo>
                    <a:pt x="1" y="7538"/>
                  </a:lnTo>
                  <a:lnTo>
                    <a:pt x="887" y="12446"/>
                  </a:lnTo>
                  <a:lnTo>
                    <a:pt x="1426" y="15392"/>
                  </a:lnTo>
                  <a:lnTo>
                    <a:pt x="2408" y="16563"/>
                  </a:lnTo>
                  <a:lnTo>
                    <a:pt x="39270" y="9786"/>
                  </a:lnTo>
                  <a:cubicBezTo>
                    <a:pt x="39017" y="9438"/>
                    <a:pt x="38795" y="9089"/>
                    <a:pt x="38605" y="8709"/>
                  </a:cubicBezTo>
                  <a:cubicBezTo>
                    <a:pt x="38542" y="8551"/>
                    <a:pt x="38479" y="8393"/>
                    <a:pt x="38415" y="8234"/>
                  </a:cubicBezTo>
                  <a:cubicBezTo>
                    <a:pt x="38320" y="8044"/>
                    <a:pt x="38257" y="7823"/>
                    <a:pt x="38194" y="7601"/>
                  </a:cubicBezTo>
                  <a:cubicBezTo>
                    <a:pt x="38130" y="7443"/>
                    <a:pt x="38099" y="7284"/>
                    <a:pt x="38067" y="7126"/>
                  </a:cubicBezTo>
                  <a:cubicBezTo>
                    <a:pt x="38035" y="6904"/>
                    <a:pt x="37972" y="6683"/>
                    <a:pt x="37972" y="6461"/>
                  </a:cubicBezTo>
                  <a:cubicBezTo>
                    <a:pt x="37940" y="6303"/>
                    <a:pt x="37909" y="6144"/>
                    <a:pt x="37909" y="5986"/>
                  </a:cubicBezTo>
                  <a:cubicBezTo>
                    <a:pt x="37877" y="5764"/>
                    <a:pt x="37877" y="5543"/>
                    <a:pt x="37877" y="5289"/>
                  </a:cubicBezTo>
                  <a:cubicBezTo>
                    <a:pt x="37877" y="5131"/>
                    <a:pt x="37877" y="4972"/>
                    <a:pt x="37877" y="4814"/>
                  </a:cubicBezTo>
                  <a:cubicBezTo>
                    <a:pt x="37909" y="4561"/>
                    <a:pt x="37909" y="4339"/>
                    <a:pt x="37940" y="4117"/>
                  </a:cubicBezTo>
                  <a:cubicBezTo>
                    <a:pt x="37940" y="3927"/>
                    <a:pt x="37972" y="3769"/>
                    <a:pt x="38004" y="3611"/>
                  </a:cubicBezTo>
                  <a:cubicBezTo>
                    <a:pt x="38035" y="3357"/>
                    <a:pt x="38067" y="3136"/>
                    <a:pt x="38099" y="2914"/>
                  </a:cubicBezTo>
                  <a:cubicBezTo>
                    <a:pt x="38162" y="2724"/>
                    <a:pt x="38194" y="2566"/>
                    <a:pt x="38225" y="2407"/>
                  </a:cubicBezTo>
                  <a:cubicBezTo>
                    <a:pt x="38289" y="2154"/>
                    <a:pt x="38352" y="1901"/>
                    <a:pt x="38415" y="1679"/>
                  </a:cubicBezTo>
                  <a:cubicBezTo>
                    <a:pt x="38415" y="1647"/>
                    <a:pt x="38415" y="1616"/>
                    <a:pt x="38447" y="1584"/>
                  </a:cubicBezTo>
                  <a:cubicBezTo>
                    <a:pt x="38479" y="1426"/>
                    <a:pt x="38542" y="1299"/>
                    <a:pt x="38574" y="1141"/>
                  </a:cubicBezTo>
                  <a:cubicBezTo>
                    <a:pt x="38795" y="444"/>
                    <a:pt x="39017" y="0"/>
                    <a:pt x="39017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4" name="Google Shape;2202;p29"/>
            <p:cNvSpPr/>
            <p:nvPr/>
          </p:nvSpPr>
          <p:spPr>
            <a:xfrm>
              <a:off x="2122735" y="3597284"/>
              <a:ext cx="1239899" cy="483924"/>
            </a:xfrm>
            <a:custGeom>
              <a:avLst/>
              <a:gdLst/>
              <a:ahLst/>
              <a:cxnLst/>
              <a:rect l="l" t="t" r="r" b="b"/>
              <a:pathLst>
                <a:path w="38384" h="14981" extrusionOk="0">
                  <a:moveTo>
                    <a:pt x="37560" y="1"/>
                  </a:moveTo>
                  <a:cubicBezTo>
                    <a:pt x="34425" y="4055"/>
                    <a:pt x="25431" y="9375"/>
                    <a:pt x="0" y="10863"/>
                  </a:cubicBezTo>
                  <a:lnTo>
                    <a:pt x="539" y="13809"/>
                  </a:lnTo>
                  <a:lnTo>
                    <a:pt x="1521" y="14980"/>
                  </a:lnTo>
                  <a:lnTo>
                    <a:pt x="38383" y="8203"/>
                  </a:lnTo>
                  <a:cubicBezTo>
                    <a:pt x="38130" y="7855"/>
                    <a:pt x="37908" y="7506"/>
                    <a:pt x="37718" y="7126"/>
                  </a:cubicBezTo>
                  <a:cubicBezTo>
                    <a:pt x="37655" y="6968"/>
                    <a:pt x="37592" y="6810"/>
                    <a:pt x="37528" y="6651"/>
                  </a:cubicBezTo>
                  <a:cubicBezTo>
                    <a:pt x="37433" y="6461"/>
                    <a:pt x="37370" y="6240"/>
                    <a:pt x="37307" y="6018"/>
                  </a:cubicBezTo>
                  <a:cubicBezTo>
                    <a:pt x="37275" y="5860"/>
                    <a:pt x="37212" y="5701"/>
                    <a:pt x="37180" y="5543"/>
                  </a:cubicBezTo>
                  <a:cubicBezTo>
                    <a:pt x="37148" y="5321"/>
                    <a:pt x="37117" y="5100"/>
                    <a:pt x="37085" y="4878"/>
                  </a:cubicBezTo>
                  <a:cubicBezTo>
                    <a:pt x="37053" y="4720"/>
                    <a:pt x="37053" y="4561"/>
                    <a:pt x="37022" y="4403"/>
                  </a:cubicBezTo>
                  <a:cubicBezTo>
                    <a:pt x="36990" y="4181"/>
                    <a:pt x="36990" y="3960"/>
                    <a:pt x="36990" y="3706"/>
                  </a:cubicBezTo>
                  <a:cubicBezTo>
                    <a:pt x="36990" y="3548"/>
                    <a:pt x="36990" y="3389"/>
                    <a:pt x="36990" y="3231"/>
                  </a:cubicBezTo>
                  <a:cubicBezTo>
                    <a:pt x="37022" y="3009"/>
                    <a:pt x="37022" y="2756"/>
                    <a:pt x="37053" y="2534"/>
                  </a:cubicBezTo>
                  <a:cubicBezTo>
                    <a:pt x="37053" y="2344"/>
                    <a:pt x="37085" y="2186"/>
                    <a:pt x="37117" y="2028"/>
                  </a:cubicBezTo>
                  <a:cubicBezTo>
                    <a:pt x="37148" y="1774"/>
                    <a:pt x="37180" y="1553"/>
                    <a:pt x="37243" y="1331"/>
                  </a:cubicBezTo>
                  <a:cubicBezTo>
                    <a:pt x="37275" y="1141"/>
                    <a:pt x="37307" y="983"/>
                    <a:pt x="37338" y="824"/>
                  </a:cubicBezTo>
                  <a:cubicBezTo>
                    <a:pt x="37402" y="571"/>
                    <a:pt x="37465" y="318"/>
                    <a:pt x="37528" y="96"/>
                  </a:cubicBezTo>
                  <a:cubicBezTo>
                    <a:pt x="37528" y="64"/>
                    <a:pt x="37560" y="33"/>
                    <a:pt x="37560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5" name="Google Shape;2203;p29"/>
            <p:cNvSpPr/>
            <p:nvPr/>
          </p:nvSpPr>
          <p:spPr>
            <a:xfrm>
              <a:off x="2199452" y="3584008"/>
              <a:ext cx="1140666" cy="214844"/>
            </a:xfrm>
            <a:custGeom>
              <a:avLst/>
              <a:gdLst/>
              <a:ahLst/>
              <a:cxnLst/>
              <a:rect l="l" t="t" r="r" b="b"/>
              <a:pathLst>
                <a:path w="35312" h="6651" extrusionOk="0">
                  <a:moveTo>
                    <a:pt x="35312" y="0"/>
                  </a:moveTo>
                  <a:lnTo>
                    <a:pt x="1" y="6651"/>
                  </a:lnTo>
                  <a:lnTo>
                    <a:pt x="1" y="6651"/>
                  </a:lnTo>
                  <a:lnTo>
                    <a:pt x="35153" y="507"/>
                  </a:lnTo>
                  <a:cubicBezTo>
                    <a:pt x="35217" y="317"/>
                    <a:pt x="35280" y="159"/>
                    <a:pt x="3531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6" name="Google Shape;2204;p29"/>
            <p:cNvSpPr/>
            <p:nvPr/>
          </p:nvSpPr>
          <p:spPr>
            <a:xfrm>
              <a:off x="2200485" y="3623901"/>
              <a:ext cx="1128391" cy="211775"/>
            </a:xfrm>
            <a:custGeom>
              <a:avLst/>
              <a:gdLst/>
              <a:ahLst/>
              <a:cxnLst/>
              <a:rect l="l" t="t" r="r" b="b"/>
              <a:pathLst>
                <a:path w="34932" h="6556" extrusionOk="0">
                  <a:moveTo>
                    <a:pt x="34931" y="0"/>
                  </a:moveTo>
                  <a:lnTo>
                    <a:pt x="0" y="6556"/>
                  </a:lnTo>
                  <a:lnTo>
                    <a:pt x="0" y="6556"/>
                  </a:lnTo>
                  <a:lnTo>
                    <a:pt x="34836" y="507"/>
                  </a:lnTo>
                  <a:cubicBezTo>
                    <a:pt x="34868" y="317"/>
                    <a:pt x="34900" y="159"/>
                    <a:pt x="34931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7" name="Google Shape;2205;p29"/>
            <p:cNvSpPr/>
            <p:nvPr/>
          </p:nvSpPr>
          <p:spPr>
            <a:xfrm>
              <a:off x="2201487" y="3662760"/>
              <a:ext cx="1120218" cy="211807"/>
            </a:xfrm>
            <a:custGeom>
              <a:avLst/>
              <a:gdLst/>
              <a:ahLst/>
              <a:cxnLst/>
              <a:rect l="l" t="t" r="r" b="b"/>
              <a:pathLst>
                <a:path w="34679" h="6557" extrusionOk="0">
                  <a:moveTo>
                    <a:pt x="34679" y="1"/>
                  </a:moveTo>
                  <a:lnTo>
                    <a:pt x="1" y="6556"/>
                  </a:lnTo>
                  <a:lnTo>
                    <a:pt x="34615" y="507"/>
                  </a:lnTo>
                  <a:cubicBezTo>
                    <a:pt x="34615" y="349"/>
                    <a:pt x="34647" y="159"/>
                    <a:pt x="34679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8" name="Google Shape;2206;p29"/>
            <p:cNvSpPr/>
            <p:nvPr/>
          </p:nvSpPr>
          <p:spPr>
            <a:xfrm>
              <a:off x="2201487" y="3701651"/>
              <a:ext cx="1116116" cy="210742"/>
            </a:xfrm>
            <a:custGeom>
              <a:avLst/>
              <a:gdLst/>
              <a:ahLst/>
              <a:cxnLst/>
              <a:rect l="l" t="t" r="r" b="b"/>
              <a:pathLst>
                <a:path w="34552" h="6524" extrusionOk="0">
                  <a:moveTo>
                    <a:pt x="34552" y="0"/>
                  </a:moveTo>
                  <a:lnTo>
                    <a:pt x="1" y="6524"/>
                  </a:lnTo>
                  <a:lnTo>
                    <a:pt x="34552" y="507"/>
                  </a:lnTo>
                  <a:cubicBezTo>
                    <a:pt x="34552" y="317"/>
                    <a:pt x="34552" y="158"/>
                    <a:pt x="3455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69" name="Google Shape;2207;p29"/>
            <p:cNvSpPr/>
            <p:nvPr/>
          </p:nvSpPr>
          <p:spPr>
            <a:xfrm>
              <a:off x="2202520" y="3739477"/>
              <a:ext cx="1118151" cy="210774"/>
            </a:xfrm>
            <a:custGeom>
              <a:avLst/>
              <a:gdLst/>
              <a:ahLst/>
              <a:cxnLst/>
              <a:rect l="l" t="t" r="r" b="b"/>
              <a:pathLst>
                <a:path w="34615" h="6525" extrusionOk="0">
                  <a:moveTo>
                    <a:pt x="34552" y="1"/>
                  </a:moveTo>
                  <a:lnTo>
                    <a:pt x="1" y="6525"/>
                  </a:lnTo>
                  <a:lnTo>
                    <a:pt x="34615" y="476"/>
                  </a:lnTo>
                  <a:cubicBezTo>
                    <a:pt x="34583" y="318"/>
                    <a:pt x="34583" y="159"/>
                    <a:pt x="3455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0" name="Google Shape;2208;p29"/>
            <p:cNvSpPr/>
            <p:nvPr/>
          </p:nvSpPr>
          <p:spPr>
            <a:xfrm>
              <a:off x="2203554" y="3777334"/>
              <a:ext cx="1124289" cy="210774"/>
            </a:xfrm>
            <a:custGeom>
              <a:avLst/>
              <a:gdLst/>
              <a:ahLst/>
              <a:cxnLst/>
              <a:rect l="l" t="t" r="r" b="b"/>
              <a:pathLst>
                <a:path w="34805" h="6525" extrusionOk="0">
                  <a:moveTo>
                    <a:pt x="34710" y="1"/>
                  </a:moveTo>
                  <a:lnTo>
                    <a:pt x="0" y="6524"/>
                  </a:lnTo>
                  <a:lnTo>
                    <a:pt x="34805" y="444"/>
                  </a:lnTo>
                  <a:cubicBezTo>
                    <a:pt x="34773" y="286"/>
                    <a:pt x="34710" y="127"/>
                    <a:pt x="34710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1" name="Google Shape;2209;p29"/>
            <p:cNvSpPr/>
            <p:nvPr/>
          </p:nvSpPr>
          <p:spPr>
            <a:xfrm>
              <a:off x="2204555" y="3813157"/>
              <a:ext cx="1136596" cy="212809"/>
            </a:xfrm>
            <a:custGeom>
              <a:avLst/>
              <a:gdLst/>
              <a:ahLst/>
              <a:cxnLst/>
              <a:rect l="l" t="t" r="r" b="b"/>
              <a:pathLst>
                <a:path w="35186" h="6588" extrusionOk="0">
                  <a:moveTo>
                    <a:pt x="34995" y="0"/>
                  </a:moveTo>
                  <a:lnTo>
                    <a:pt x="1" y="6587"/>
                  </a:lnTo>
                  <a:lnTo>
                    <a:pt x="1" y="6587"/>
                  </a:lnTo>
                  <a:lnTo>
                    <a:pt x="35185" y="443"/>
                  </a:lnTo>
                  <a:cubicBezTo>
                    <a:pt x="35122" y="285"/>
                    <a:pt x="35059" y="127"/>
                    <a:pt x="34995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2" name="Google Shape;2210;p29"/>
            <p:cNvSpPr/>
            <p:nvPr/>
          </p:nvSpPr>
          <p:spPr>
            <a:xfrm>
              <a:off x="2049086" y="3527738"/>
              <a:ext cx="1337065" cy="565746"/>
            </a:xfrm>
            <a:custGeom>
              <a:avLst/>
              <a:gdLst/>
              <a:ahLst/>
              <a:cxnLst/>
              <a:rect l="l" t="t" r="r" b="b"/>
              <a:pathLst>
                <a:path w="41392" h="17514" extrusionOk="0">
                  <a:moveTo>
                    <a:pt x="37275" y="0"/>
                  </a:moveTo>
                  <a:cubicBezTo>
                    <a:pt x="37275" y="0"/>
                    <a:pt x="3009" y="2692"/>
                    <a:pt x="2946" y="2946"/>
                  </a:cubicBezTo>
                  <a:cubicBezTo>
                    <a:pt x="2851" y="3199"/>
                    <a:pt x="159" y="7538"/>
                    <a:pt x="64" y="7791"/>
                  </a:cubicBezTo>
                  <a:cubicBezTo>
                    <a:pt x="0" y="8013"/>
                    <a:pt x="1204" y="15550"/>
                    <a:pt x="1204" y="15550"/>
                  </a:cubicBezTo>
                  <a:lnTo>
                    <a:pt x="3262" y="17513"/>
                  </a:lnTo>
                  <a:lnTo>
                    <a:pt x="41392" y="10578"/>
                  </a:lnTo>
                  <a:lnTo>
                    <a:pt x="41392" y="9754"/>
                  </a:lnTo>
                  <a:lnTo>
                    <a:pt x="3801" y="16690"/>
                  </a:lnTo>
                  <a:cubicBezTo>
                    <a:pt x="2407" y="11718"/>
                    <a:pt x="3927" y="6493"/>
                    <a:pt x="3927" y="6493"/>
                  </a:cubicBezTo>
                  <a:lnTo>
                    <a:pt x="41392" y="887"/>
                  </a:lnTo>
                  <a:lnTo>
                    <a:pt x="41392" y="0"/>
                  </a:lnTo>
                  <a:close/>
                </a:path>
              </a:pathLst>
            </a:custGeom>
            <a:solidFill>
              <a:srgbClr val="B7736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3" name="Google Shape;2211;p29"/>
            <p:cNvSpPr/>
            <p:nvPr/>
          </p:nvSpPr>
          <p:spPr>
            <a:xfrm>
              <a:off x="1202066" y="3248456"/>
              <a:ext cx="2184101" cy="467546"/>
            </a:xfrm>
            <a:custGeom>
              <a:avLst/>
              <a:gdLst/>
              <a:ahLst/>
              <a:cxnLst/>
              <a:rect l="l" t="t" r="r" b="b"/>
              <a:pathLst>
                <a:path w="67614" h="14474" extrusionOk="0">
                  <a:moveTo>
                    <a:pt x="30498" y="1"/>
                  </a:moveTo>
                  <a:lnTo>
                    <a:pt x="0" y="4086"/>
                  </a:lnTo>
                  <a:lnTo>
                    <a:pt x="29484" y="14473"/>
                  </a:lnTo>
                  <a:lnTo>
                    <a:pt x="67614" y="8646"/>
                  </a:lnTo>
                  <a:lnTo>
                    <a:pt x="30498" y="1"/>
                  </a:lnTo>
                  <a:close/>
                </a:path>
              </a:pathLst>
            </a:custGeom>
            <a:solidFill>
              <a:srgbClr val="D3AFA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4" name="Google Shape;2212;p29"/>
            <p:cNvSpPr/>
            <p:nvPr/>
          </p:nvSpPr>
          <p:spPr>
            <a:xfrm>
              <a:off x="1153969" y="3380441"/>
              <a:ext cx="1000538" cy="714047"/>
            </a:xfrm>
            <a:custGeom>
              <a:avLst/>
              <a:gdLst/>
              <a:ahLst/>
              <a:cxnLst/>
              <a:rect l="l" t="t" r="r" b="b"/>
              <a:pathLst>
                <a:path w="30974" h="22105" extrusionOk="0">
                  <a:moveTo>
                    <a:pt x="1489" y="0"/>
                  </a:moveTo>
                  <a:cubicBezTo>
                    <a:pt x="1" y="2502"/>
                    <a:pt x="381" y="5542"/>
                    <a:pt x="856" y="7442"/>
                  </a:cubicBezTo>
                  <a:cubicBezTo>
                    <a:pt x="1141" y="8582"/>
                    <a:pt x="1489" y="9342"/>
                    <a:pt x="1489" y="9342"/>
                  </a:cubicBezTo>
                  <a:lnTo>
                    <a:pt x="30973" y="22105"/>
                  </a:lnTo>
                  <a:cubicBezTo>
                    <a:pt x="29295" y="17386"/>
                    <a:pt x="30498" y="12129"/>
                    <a:pt x="30878" y="10736"/>
                  </a:cubicBezTo>
                  <a:cubicBezTo>
                    <a:pt x="30942" y="10546"/>
                    <a:pt x="30973" y="10451"/>
                    <a:pt x="30973" y="10387"/>
                  </a:cubicBezTo>
                  <a:lnTo>
                    <a:pt x="1489" y="0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5" name="Google Shape;2213;p29"/>
            <p:cNvSpPr/>
            <p:nvPr/>
          </p:nvSpPr>
          <p:spPr>
            <a:xfrm>
              <a:off x="1181587" y="3620832"/>
              <a:ext cx="972919" cy="473652"/>
            </a:xfrm>
            <a:custGeom>
              <a:avLst/>
              <a:gdLst/>
              <a:ahLst/>
              <a:cxnLst/>
              <a:rect l="l" t="t" r="r" b="b"/>
              <a:pathLst>
                <a:path w="30119" h="14663" extrusionOk="0">
                  <a:moveTo>
                    <a:pt x="1" y="0"/>
                  </a:moveTo>
                  <a:lnTo>
                    <a:pt x="1" y="0"/>
                  </a:lnTo>
                  <a:cubicBezTo>
                    <a:pt x="286" y="1140"/>
                    <a:pt x="634" y="1900"/>
                    <a:pt x="634" y="1900"/>
                  </a:cubicBezTo>
                  <a:lnTo>
                    <a:pt x="30118" y="14663"/>
                  </a:lnTo>
                  <a:cubicBezTo>
                    <a:pt x="28440" y="9944"/>
                    <a:pt x="29643" y="4687"/>
                    <a:pt x="30023" y="3294"/>
                  </a:cubicBezTo>
                  <a:lnTo>
                    <a:pt x="30023" y="3294"/>
                  </a:lnTo>
                  <a:cubicBezTo>
                    <a:pt x="29694" y="4143"/>
                    <a:pt x="28341" y="6252"/>
                    <a:pt x="23026" y="6252"/>
                  </a:cubicBezTo>
                  <a:cubicBezTo>
                    <a:pt x="18624" y="6252"/>
                    <a:pt x="11506" y="4806"/>
                    <a:pt x="1" y="0"/>
                  </a:cubicBezTo>
                  <a:close/>
                </a:path>
              </a:pathLst>
            </a:custGeom>
            <a:solidFill>
              <a:srgbClr val="B7736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6" name="Google Shape;2214;p29"/>
            <p:cNvSpPr/>
            <p:nvPr/>
          </p:nvSpPr>
          <p:spPr>
            <a:xfrm>
              <a:off x="1245028" y="3469433"/>
              <a:ext cx="812279" cy="486960"/>
            </a:xfrm>
            <a:custGeom>
              <a:avLst/>
              <a:gdLst/>
              <a:ahLst/>
              <a:cxnLst/>
              <a:rect l="l" t="t" r="r" b="b"/>
              <a:pathLst>
                <a:path w="25146" h="15075" extrusionOk="0">
                  <a:moveTo>
                    <a:pt x="190" y="0"/>
                  </a:moveTo>
                  <a:lnTo>
                    <a:pt x="190" y="0"/>
                  </a:lnTo>
                  <a:cubicBezTo>
                    <a:pt x="0" y="1489"/>
                    <a:pt x="317" y="4054"/>
                    <a:pt x="634" y="5099"/>
                  </a:cubicBezTo>
                  <a:lnTo>
                    <a:pt x="24766" y="15075"/>
                  </a:lnTo>
                  <a:cubicBezTo>
                    <a:pt x="24639" y="12826"/>
                    <a:pt x="24892" y="10768"/>
                    <a:pt x="25146" y="9279"/>
                  </a:cubicBezTo>
                  <a:lnTo>
                    <a:pt x="190" y="0"/>
                  </a:lnTo>
                  <a:close/>
                </a:path>
              </a:pathLst>
            </a:custGeom>
            <a:solidFill>
              <a:srgbClr val="D3AFA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7" name="Google Shape;2215;p29"/>
            <p:cNvSpPr/>
            <p:nvPr/>
          </p:nvSpPr>
          <p:spPr>
            <a:xfrm>
              <a:off x="2598412" y="3416232"/>
              <a:ext cx="618948" cy="120747"/>
            </a:xfrm>
            <a:custGeom>
              <a:avLst/>
              <a:gdLst/>
              <a:ahLst/>
              <a:cxnLst/>
              <a:rect l="l" t="t" r="r" b="b"/>
              <a:pathLst>
                <a:path w="19161" h="3738" extrusionOk="0">
                  <a:moveTo>
                    <a:pt x="1" y="1"/>
                  </a:moveTo>
                  <a:lnTo>
                    <a:pt x="15297" y="3737"/>
                  </a:lnTo>
                  <a:lnTo>
                    <a:pt x="18305" y="3421"/>
                  </a:lnTo>
                  <a:lnTo>
                    <a:pt x="19160" y="2946"/>
                  </a:lnTo>
                  <a:lnTo>
                    <a:pt x="9311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8" name="Google Shape;2216;p29"/>
            <p:cNvSpPr/>
            <p:nvPr/>
          </p:nvSpPr>
          <p:spPr>
            <a:xfrm>
              <a:off x="1753427" y="3209597"/>
              <a:ext cx="1405643" cy="419448"/>
            </a:xfrm>
            <a:custGeom>
              <a:avLst/>
              <a:gdLst/>
              <a:ahLst/>
              <a:cxnLst/>
              <a:rect l="l" t="t" r="r" b="b"/>
              <a:pathLst>
                <a:path w="43515" h="12985" extrusionOk="0">
                  <a:moveTo>
                    <a:pt x="43514" y="0"/>
                  </a:moveTo>
                  <a:lnTo>
                    <a:pt x="42976" y="32"/>
                  </a:lnTo>
                  <a:lnTo>
                    <a:pt x="1679" y="2756"/>
                  </a:lnTo>
                  <a:lnTo>
                    <a:pt x="603" y="3389"/>
                  </a:lnTo>
                  <a:lnTo>
                    <a:pt x="223" y="7981"/>
                  </a:lnTo>
                  <a:lnTo>
                    <a:pt x="1" y="11148"/>
                  </a:lnTo>
                  <a:lnTo>
                    <a:pt x="1046" y="12985"/>
                  </a:lnTo>
                  <a:lnTo>
                    <a:pt x="43229" y="9944"/>
                  </a:lnTo>
                  <a:cubicBezTo>
                    <a:pt x="43039" y="9533"/>
                    <a:pt x="42881" y="9153"/>
                    <a:pt x="42754" y="8741"/>
                  </a:cubicBezTo>
                  <a:cubicBezTo>
                    <a:pt x="42691" y="8583"/>
                    <a:pt x="42659" y="8424"/>
                    <a:pt x="42596" y="8234"/>
                  </a:cubicBezTo>
                  <a:cubicBezTo>
                    <a:pt x="42532" y="8013"/>
                    <a:pt x="42469" y="7823"/>
                    <a:pt x="42437" y="7601"/>
                  </a:cubicBezTo>
                  <a:cubicBezTo>
                    <a:pt x="42374" y="7411"/>
                    <a:pt x="42342" y="7253"/>
                    <a:pt x="42311" y="7094"/>
                  </a:cubicBezTo>
                  <a:cubicBezTo>
                    <a:pt x="42279" y="6873"/>
                    <a:pt x="42247" y="6651"/>
                    <a:pt x="42216" y="6429"/>
                  </a:cubicBezTo>
                  <a:cubicBezTo>
                    <a:pt x="42216" y="6271"/>
                    <a:pt x="42184" y="6081"/>
                    <a:pt x="42184" y="5922"/>
                  </a:cubicBezTo>
                  <a:cubicBezTo>
                    <a:pt x="42152" y="5701"/>
                    <a:pt x="42152" y="5479"/>
                    <a:pt x="42152" y="5257"/>
                  </a:cubicBezTo>
                  <a:cubicBezTo>
                    <a:pt x="42152" y="5099"/>
                    <a:pt x="42152" y="4909"/>
                    <a:pt x="42152" y="4751"/>
                  </a:cubicBezTo>
                  <a:cubicBezTo>
                    <a:pt x="42184" y="4529"/>
                    <a:pt x="42184" y="4307"/>
                    <a:pt x="42216" y="4086"/>
                  </a:cubicBezTo>
                  <a:cubicBezTo>
                    <a:pt x="42216" y="3896"/>
                    <a:pt x="42247" y="3737"/>
                    <a:pt x="42279" y="3579"/>
                  </a:cubicBezTo>
                  <a:cubicBezTo>
                    <a:pt x="42311" y="3326"/>
                    <a:pt x="42342" y="3104"/>
                    <a:pt x="42406" y="2882"/>
                  </a:cubicBezTo>
                  <a:cubicBezTo>
                    <a:pt x="42437" y="2724"/>
                    <a:pt x="42501" y="2534"/>
                    <a:pt x="42532" y="2376"/>
                  </a:cubicBezTo>
                  <a:cubicBezTo>
                    <a:pt x="42596" y="2122"/>
                    <a:pt x="42659" y="1901"/>
                    <a:pt x="42754" y="1679"/>
                  </a:cubicBezTo>
                  <a:cubicBezTo>
                    <a:pt x="42818" y="1489"/>
                    <a:pt x="42881" y="1299"/>
                    <a:pt x="42944" y="1140"/>
                  </a:cubicBezTo>
                  <a:cubicBezTo>
                    <a:pt x="43229" y="412"/>
                    <a:pt x="43514" y="0"/>
                    <a:pt x="43514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9" name="Google Shape;2217;p29"/>
            <p:cNvSpPr/>
            <p:nvPr/>
          </p:nvSpPr>
          <p:spPr>
            <a:xfrm>
              <a:off x="1753427" y="3209597"/>
              <a:ext cx="1405643" cy="419448"/>
            </a:xfrm>
            <a:custGeom>
              <a:avLst/>
              <a:gdLst/>
              <a:ahLst/>
              <a:cxnLst/>
              <a:rect l="l" t="t" r="r" b="b"/>
              <a:pathLst>
                <a:path w="43515" h="12985" extrusionOk="0">
                  <a:moveTo>
                    <a:pt x="43514" y="0"/>
                  </a:moveTo>
                  <a:lnTo>
                    <a:pt x="42976" y="64"/>
                  </a:lnTo>
                  <a:cubicBezTo>
                    <a:pt x="40892" y="2252"/>
                    <a:pt x="32896" y="9045"/>
                    <a:pt x="14018" y="9045"/>
                  </a:cubicBezTo>
                  <a:cubicBezTo>
                    <a:pt x="9944" y="9045"/>
                    <a:pt x="5362" y="8729"/>
                    <a:pt x="223" y="7981"/>
                  </a:cubicBezTo>
                  <a:lnTo>
                    <a:pt x="1" y="11148"/>
                  </a:lnTo>
                  <a:lnTo>
                    <a:pt x="1046" y="12985"/>
                  </a:lnTo>
                  <a:lnTo>
                    <a:pt x="43229" y="9944"/>
                  </a:lnTo>
                  <a:cubicBezTo>
                    <a:pt x="43039" y="9533"/>
                    <a:pt x="42881" y="9153"/>
                    <a:pt x="42754" y="8741"/>
                  </a:cubicBezTo>
                  <a:cubicBezTo>
                    <a:pt x="42691" y="8583"/>
                    <a:pt x="42659" y="8424"/>
                    <a:pt x="42596" y="8266"/>
                  </a:cubicBezTo>
                  <a:cubicBezTo>
                    <a:pt x="42532" y="8044"/>
                    <a:pt x="42469" y="7823"/>
                    <a:pt x="42437" y="7601"/>
                  </a:cubicBezTo>
                  <a:cubicBezTo>
                    <a:pt x="42374" y="7443"/>
                    <a:pt x="42342" y="7253"/>
                    <a:pt x="42311" y="7094"/>
                  </a:cubicBezTo>
                  <a:cubicBezTo>
                    <a:pt x="42279" y="6873"/>
                    <a:pt x="42247" y="6651"/>
                    <a:pt x="42216" y="6429"/>
                  </a:cubicBezTo>
                  <a:cubicBezTo>
                    <a:pt x="42216" y="6271"/>
                    <a:pt x="42184" y="6112"/>
                    <a:pt x="42184" y="5922"/>
                  </a:cubicBezTo>
                  <a:cubicBezTo>
                    <a:pt x="42152" y="5701"/>
                    <a:pt x="42152" y="5479"/>
                    <a:pt x="42152" y="5257"/>
                  </a:cubicBezTo>
                  <a:cubicBezTo>
                    <a:pt x="42152" y="5099"/>
                    <a:pt x="42152" y="4909"/>
                    <a:pt x="42152" y="4751"/>
                  </a:cubicBezTo>
                  <a:cubicBezTo>
                    <a:pt x="42184" y="4529"/>
                    <a:pt x="42184" y="4307"/>
                    <a:pt x="42216" y="4086"/>
                  </a:cubicBezTo>
                  <a:cubicBezTo>
                    <a:pt x="42216" y="3927"/>
                    <a:pt x="42247" y="3737"/>
                    <a:pt x="42279" y="3579"/>
                  </a:cubicBezTo>
                  <a:cubicBezTo>
                    <a:pt x="42311" y="3326"/>
                    <a:pt x="42342" y="3104"/>
                    <a:pt x="42406" y="2914"/>
                  </a:cubicBezTo>
                  <a:cubicBezTo>
                    <a:pt x="42437" y="2724"/>
                    <a:pt x="42501" y="2534"/>
                    <a:pt x="42532" y="2376"/>
                  </a:cubicBezTo>
                  <a:cubicBezTo>
                    <a:pt x="42596" y="2122"/>
                    <a:pt x="42659" y="1901"/>
                    <a:pt x="42754" y="1679"/>
                  </a:cubicBezTo>
                  <a:cubicBezTo>
                    <a:pt x="42818" y="1489"/>
                    <a:pt x="42881" y="1299"/>
                    <a:pt x="42944" y="1140"/>
                  </a:cubicBezTo>
                  <a:cubicBezTo>
                    <a:pt x="43229" y="412"/>
                    <a:pt x="43514" y="0"/>
                    <a:pt x="43514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80" name="Google Shape;2218;p29"/>
            <p:cNvSpPr/>
            <p:nvPr/>
          </p:nvSpPr>
          <p:spPr>
            <a:xfrm>
              <a:off x="1857794" y="3247455"/>
              <a:ext cx="1282861" cy="120747"/>
            </a:xfrm>
            <a:custGeom>
              <a:avLst/>
              <a:gdLst/>
              <a:ahLst/>
              <a:cxnLst/>
              <a:rect l="l" t="t" r="r" b="b"/>
              <a:pathLst>
                <a:path w="39714" h="3738" extrusionOk="0">
                  <a:moveTo>
                    <a:pt x="39713" y="0"/>
                  </a:moveTo>
                  <a:lnTo>
                    <a:pt x="0" y="3737"/>
                  </a:lnTo>
                  <a:lnTo>
                    <a:pt x="0" y="3737"/>
                  </a:lnTo>
                  <a:lnTo>
                    <a:pt x="39523" y="539"/>
                  </a:lnTo>
                  <a:cubicBezTo>
                    <a:pt x="39587" y="317"/>
                    <a:pt x="39650" y="158"/>
                    <a:pt x="39713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81" name="Google Shape;2219;p29"/>
            <p:cNvSpPr/>
            <p:nvPr/>
          </p:nvSpPr>
          <p:spPr>
            <a:xfrm>
              <a:off x="1858796" y="3286314"/>
              <a:ext cx="1268551" cy="119713"/>
            </a:xfrm>
            <a:custGeom>
              <a:avLst/>
              <a:gdLst/>
              <a:ahLst/>
              <a:cxnLst/>
              <a:rect l="l" t="t" r="r" b="b"/>
              <a:pathLst>
                <a:path w="39271" h="3706" extrusionOk="0">
                  <a:moveTo>
                    <a:pt x="39270" y="1"/>
                  </a:moveTo>
                  <a:lnTo>
                    <a:pt x="1" y="3706"/>
                  </a:lnTo>
                  <a:lnTo>
                    <a:pt x="39144" y="539"/>
                  </a:lnTo>
                  <a:cubicBezTo>
                    <a:pt x="39175" y="349"/>
                    <a:pt x="39239" y="159"/>
                    <a:pt x="39270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82" name="Google Shape;2220;p29"/>
            <p:cNvSpPr/>
            <p:nvPr/>
          </p:nvSpPr>
          <p:spPr>
            <a:xfrm>
              <a:off x="1859830" y="3325173"/>
              <a:ext cx="1259345" cy="118712"/>
            </a:xfrm>
            <a:custGeom>
              <a:avLst/>
              <a:gdLst/>
              <a:ahLst/>
              <a:cxnLst/>
              <a:rect l="l" t="t" r="r" b="b"/>
              <a:pathLst>
                <a:path w="38986" h="3675" extrusionOk="0">
                  <a:moveTo>
                    <a:pt x="38985" y="1"/>
                  </a:moveTo>
                  <a:lnTo>
                    <a:pt x="1" y="3675"/>
                  </a:lnTo>
                  <a:lnTo>
                    <a:pt x="1" y="3675"/>
                  </a:lnTo>
                  <a:lnTo>
                    <a:pt x="38922" y="508"/>
                  </a:lnTo>
                  <a:cubicBezTo>
                    <a:pt x="38922" y="349"/>
                    <a:pt x="38953" y="159"/>
                    <a:pt x="38985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83" name="Google Shape;2221;p29"/>
            <p:cNvSpPr/>
            <p:nvPr/>
          </p:nvSpPr>
          <p:spPr>
            <a:xfrm>
              <a:off x="1860863" y="3363031"/>
              <a:ext cx="1254209" cy="118712"/>
            </a:xfrm>
            <a:custGeom>
              <a:avLst/>
              <a:gdLst/>
              <a:ahLst/>
              <a:cxnLst/>
              <a:rect l="l" t="t" r="r" b="b"/>
              <a:pathLst>
                <a:path w="38827" h="3675" extrusionOk="0">
                  <a:moveTo>
                    <a:pt x="38826" y="1"/>
                  </a:moveTo>
                  <a:lnTo>
                    <a:pt x="0" y="3674"/>
                  </a:lnTo>
                  <a:lnTo>
                    <a:pt x="0" y="3674"/>
                  </a:lnTo>
                  <a:lnTo>
                    <a:pt x="38826" y="539"/>
                  </a:lnTo>
                  <a:cubicBezTo>
                    <a:pt x="38826" y="349"/>
                    <a:pt x="38826" y="191"/>
                    <a:pt x="38826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84" name="Google Shape;2222;p29"/>
            <p:cNvSpPr/>
            <p:nvPr/>
          </p:nvSpPr>
          <p:spPr>
            <a:xfrm>
              <a:off x="1860863" y="3400889"/>
              <a:ext cx="1256244" cy="118712"/>
            </a:xfrm>
            <a:custGeom>
              <a:avLst/>
              <a:gdLst/>
              <a:ahLst/>
              <a:cxnLst/>
              <a:rect l="l" t="t" r="r" b="b"/>
              <a:pathLst>
                <a:path w="38890" h="3675" extrusionOk="0">
                  <a:moveTo>
                    <a:pt x="38858" y="0"/>
                  </a:moveTo>
                  <a:lnTo>
                    <a:pt x="0" y="3674"/>
                  </a:lnTo>
                  <a:lnTo>
                    <a:pt x="38890" y="539"/>
                  </a:lnTo>
                  <a:cubicBezTo>
                    <a:pt x="38890" y="349"/>
                    <a:pt x="38858" y="190"/>
                    <a:pt x="3885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85" name="Google Shape;2223;p29"/>
            <p:cNvSpPr/>
            <p:nvPr/>
          </p:nvSpPr>
          <p:spPr>
            <a:xfrm>
              <a:off x="1861865" y="3438746"/>
              <a:ext cx="1262414" cy="118679"/>
            </a:xfrm>
            <a:custGeom>
              <a:avLst/>
              <a:gdLst/>
              <a:ahLst/>
              <a:cxnLst/>
              <a:rect l="l" t="t" r="r" b="b"/>
              <a:pathLst>
                <a:path w="39081" h="3674" extrusionOk="0">
                  <a:moveTo>
                    <a:pt x="38954" y="0"/>
                  </a:moveTo>
                  <a:lnTo>
                    <a:pt x="1" y="3674"/>
                  </a:lnTo>
                  <a:lnTo>
                    <a:pt x="1" y="3674"/>
                  </a:lnTo>
                  <a:lnTo>
                    <a:pt x="39080" y="507"/>
                  </a:lnTo>
                  <a:cubicBezTo>
                    <a:pt x="39017" y="349"/>
                    <a:pt x="38985" y="159"/>
                    <a:pt x="38954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86" name="Google Shape;2224;p29"/>
            <p:cNvSpPr/>
            <p:nvPr/>
          </p:nvSpPr>
          <p:spPr>
            <a:xfrm>
              <a:off x="1862898" y="3476572"/>
              <a:ext cx="1271620" cy="118712"/>
            </a:xfrm>
            <a:custGeom>
              <a:avLst/>
              <a:gdLst/>
              <a:ahLst/>
              <a:cxnLst/>
              <a:rect l="l" t="t" r="r" b="b"/>
              <a:pathLst>
                <a:path w="39366" h="3675" extrusionOk="0">
                  <a:moveTo>
                    <a:pt x="39207" y="1"/>
                  </a:moveTo>
                  <a:lnTo>
                    <a:pt x="1" y="3675"/>
                  </a:lnTo>
                  <a:lnTo>
                    <a:pt x="1" y="3675"/>
                  </a:lnTo>
                  <a:lnTo>
                    <a:pt x="39365" y="508"/>
                  </a:lnTo>
                  <a:cubicBezTo>
                    <a:pt x="39302" y="318"/>
                    <a:pt x="39270" y="159"/>
                    <a:pt x="39207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87" name="Google Shape;2225;p29"/>
            <p:cNvSpPr/>
            <p:nvPr/>
          </p:nvSpPr>
          <p:spPr>
            <a:xfrm>
              <a:off x="1678777" y="3164568"/>
              <a:ext cx="1538600" cy="479821"/>
            </a:xfrm>
            <a:custGeom>
              <a:avLst/>
              <a:gdLst/>
              <a:ahLst/>
              <a:cxnLst/>
              <a:rect l="l" t="t" r="r" b="b"/>
              <a:pathLst>
                <a:path w="47631" h="14854" extrusionOk="0">
                  <a:moveTo>
                    <a:pt x="39745" y="1"/>
                  </a:moveTo>
                  <a:lnTo>
                    <a:pt x="1647" y="2439"/>
                  </a:lnTo>
                  <a:lnTo>
                    <a:pt x="0" y="7411"/>
                  </a:lnTo>
                  <a:lnTo>
                    <a:pt x="1235" y="12478"/>
                  </a:lnTo>
                  <a:lnTo>
                    <a:pt x="3104" y="14854"/>
                  </a:lnTo>
                  <a:lnTo>
                    <a:pt x="47630" y="11528"/>
                  </a:lnTo>
                  <a:lnTo>
                    <a:pt x="47630" y="10737"/>
                  </a:lnTo>
                  <a:lnTo>
                    <a:pt x="3610" y="14094"/>
                  </a:lnTo>
                  <a:cubicBezTo>
                    <a:pt x="1330" y="9248"/>
                    <a:pt x="4465" y="4910"/>
                    <a:pt x="4465" y="4910"/>
                  </a:cubicBezTo>
                  <a:lnTo>
                    <a:pt x="47630" y="1648"/>
                  </a:lnTo>
                  <a:lnTo>
                    <a:pt x="47630" y="1014"/>
                  </a:lnTo>
                  <a:lnTo>
                    <a:pt x="39745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88" name="Google Shape;2226;p29"/>
            <p:cNvSpPr/>
            <p:nvPr/>
          </p:nvSpPr>
          <p:spPr>
            <a:xfrm>
              <a:off x="1323780" y="2878148"/>
              <a:ext cx="1893605" cy="420482"/>
            </a:xfrm>
            <a:custGeom>
              <a:avLst/>
              <a:gdLst/>
              <a:ahLst/>
              <a:cxnLst/>
              <a:rect l="l" t="t" r="r" b="b"/>
              <a:pathLst>
                <a:path w="58621" h="13017" extrusionOk="0">
                  <a:moveTo>
                    <a:pt x="33855" y="1"/>
                  </a:moveTo>
                  <a:lnTo>
                    <a:pt x="1" y="2186"/>
                  </a:lnTo>
                  <a:lnTo>
                    <a:pt x="14980" y="13017"/>
                  </a:lnTo>
                  <a:lnTo>
                    <a:pt x="58620" y="9881"/>
                  </a:lnTo>
                  <a:lnTo>
                    <a:pt x="33855" y="1"/>
                  </a:ln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89" name="Google Shape;2227;p29"/>
            <p:cNvSpPr/>
            <p:nvPr/>
          </p:nvSpPr>
          <p:spPr>
            <a:xfrm>
              <a:off x="1265475" y="2948727"/>
              <a:ext cx="542230" cy="695667"/>
            </a:xfrm>
            <a:custGeom>
              <a:avLst/>
              <a:gdLst/>
              <a:ahLst/>
              <a:cxnLst/>
              <a:rect l="l" t="t" r="r" b="b"/>
              <a:pathLst>
                <a:path w="16786" h="21536" extrusionOk="0">
                  <a:moveTo>
                    <a:pt x="1806" y="1"/>
                  </a:moveTo>
                  <a:cubicBezTo>
                    <a:pt x="1" y="3199"/>
                    <a:pt x="159" y="6081"/>
                    <a:pt x="571" y="7886"/>
                  </a:cubicBezTo>
                  <a:cubicBezTo>
                    <a:pt x="856" y="9121"/>
                    <a:pt x="1268" y="9850"/>
                    <a:pt x="1268" y="9850"/>
                  </a:cubicBezTo>
                  <a:lnTo>
                    <a:pt x="15899" y="21536"/>
                  </a:lnTo>
                  <a:lnTo>
                    <a:pt x="15899" y="21536"/>
                  </a:lnTo>
                  <a:cubicBezTo>
                    <a:pt x="13238" y="16279"/>
                    <a:pt x="16785" y="10832"/>
                    <a:pt x="16785" y="10832"/>
                  </a:cubicBezTo>
                  <a:lnTo>
                    <a:pt x="1806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0" name="Google Shape;2228;p29"/>
            <p:cNvSpPr/>
            <p:nvPr/>
          </p:nvSpPr>
          <p:spPr>
            <a:xfrm>
              <a:off x="1283887" y="3203460"/>
              <a:ext cx="523817" cy="440929"/>
            </a:xfrm>
            <a:custGeom>
              <a:avLst/>
              <a:gdLst/>
              <a:ahLst/>
              <a:cxnLst/>
              <a:rect l="l" t="t" r="r" b="b"/>
              <a:pathLst>
                <a:path w="16216" h="13650" extrusionOk="0">
                  <a:moveTo>
                    <a:pt x="1" y="0"/>
                  </a:moveTo>
                  <a:lnTo>
                    <a:pt x="1" y="0"/>
                  </a:lnTo>
                  <a:cubicBezTo>
                    <a:pt x="286" y="1235"/>
                    <a:pt x="698" y="1964"/>
                    <a:pt x="698" y="1964"/>
                  </a:cubicBezTo>
                  <a:lnTo>
                    <a:pt x="15329" y="13650"/>
                  </a:lnTo>
                  <a:lnTo>
                    <a:pt x="15329" y="13650"/>
                  </a:lnTo>
                  <a:cubicBezTo>
                    <a:pt x="12669" y="8393"/>
                    <a:pt x="16215" y="2946"/>
                    <a:pt x="16215" y="2946"/>
                  </a:cubicBezTo>
                  <a:lnTo>
                    <a:pt x="16215" y="2946"/>
                  </a:lnTo>
                  <a:cubicBezTo>
                    <a:pt x="16215" y="2946"/>
                    <a:pt x="14476" y="4331"/>
                    <a:pt x="11178" y="4331"/>
                  </a:cubicBezTo>
                  <a:cubicBezTo>
                    <a:pt x="8470" y="4331"/>
                    <a:pt x="4712" y="3398"/>
                    <a:pt x="1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1" name="Google Shape;2229;p29"/>
            <p:cNvSpPr/>
            <p:nvPr/>
          </p:nvSpPr>
          <p:spPr>
            <a:xfrm>
              <a:off x="1353465" y="3087851"/>
              <a:ext cx="338627" cy="388761"/>
            </a:xfrm>
            <a:custGeom>
              <a:avLst/>
              <a:gdLst/>
              <a:ahLst/>
              <a:cxnLst/>
              <a:rect l="l" t="t" r="r" b="b"/>
              <a:pathLst>
                <a:path w="10483" h="12035" extrusionOk="0">
                  <a:moveTo>
                    <a:pt x="2566" y="1"/>
                  </a:moveTo>
                  <a:cubicBezTo>
                    <a:pt x="0" y="2883"/>
                    <a:pt x="1109" y="6018"/>
                    <a:pt x="1109" y="6018"/>
                  </a:cubicBezTo>
                  <a:lnTo>
                    <a:pt x="8804" y="12035"/>
                  </a:lnTo>
                  <a:cubicBezTo>
                    <a:pt x="7759" y="8361"/>
                    <a:pt x="10483" y="5416"/>
                    <a:pt x="10483" y="5416"/>
                  </a:cubicBezTo>
                  <a:lnTo>
                    <a:pt x="2566" y="1"/>
                  </a:ln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2" name="Google Shape;2230;p29"/>
            <p:cNvSpPr/>
            <p:nvPr/>
          </p:nvSpPr>
          <p:spPr>
            <a:xfrm>
              <a:off x="2011228" y="3422369"/>
              <a:ext cx="169847" cy="257839"/>
            </a:xfrm>
            <a:custGeom>
              <a:avLst/>
              <a:gdLst/>
              <a:ahLst/>
              <a:cxnLst/>
              <a:rect l="l" t="t" r="r" b="b"/>
              <a:pathLst>
                <a:path w="5258" h="7982" extrusionOk="0">
                  <a:moveTo>
                    <a:pt x="3484" y="1"/>
                  </a:moveTo>
                  <a:lnTo>
                    <a:pt x="2566" y="64"/>
                  </a:lnTo>
                  <a:lnTo>
                    <a:pt x="1" y="286"/>
                  </a:lnTo>
                  <a:cubicBezTo>
                    <a:pt x="32" y="286"/>
                    <a:pt x="1521" y="317"/>
                    <a:pt x="1521" y="6873"/>
                  </a:cubicBezTo>
                  <a:lnTo>
                    <a:pt x="1521" y="7981"/>
                  </a:lnTo>
                  <a:lnTo>
                    <a:pt x="3294" y="6904"/>
                  </a:lnTo>
                  <a:lnTo>
                    <a:pt x="3706" y="7158"/>
                  </a:lnTo>
                  <a:lnTo>
                    <a:pt x="5226" y="7981"/>
                  </a:lnTo>
                  <a:lnTo>
                    <a:pt x="5258" y="3452"/>
                  </a:lnTo>
                  <a:cubicBezTo>
                    <a:pt x="5258" y="2914"/>
                    <a:pt x="5194" y="2407"/>
                    <a:pt x="5068" y="1901"/>
                  </a:cubicBezTo>
                  <a:cubicBezTo>
                    <a:pt x="4846" y="1172"/>
                    <a:pt x="4244" y="317"/>
                    <a:pt x="3484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3" name="Google Shape;2231;p29"/>
            <p:cNvSpPr/>
            <p:nvPr/>
          </p:nvSpPr>
          <p:spPr>
            <a:xfrm>
              <a:off x="2095116" y="3422369"/>
              <a:ext cx="85957" cy="257839"/>
            </a:xfrm>
            <a:custGeom>
              <a:avLst/>
              <a:gdLst/>
              <a:ahLst/>
              <a:cxnLst/>
              <a:rect l="l" t="t" r="r" b="b"/>
              <a:pathLst>
                <a:path w="2661" h="7982" extrusionOk="0">
                  <a:moveTo>
                    <a:pt x="887" y="1"/>
                  </a:moveTo>
                  <a:lnTo>
                    <a:pt x="0" y="64"/>
                  </a:lnTo>
                  <a:cubicBezTo>
                    <a:pt x="887" y="2281"/>
                    <a:pt x="1299" y="4751"/>
                    <a:pt x="1109" y="7158"/>
                  </a:cubicBezTo>
                  <a:lnTo>
                    <a:pt x="2629" y="7981"/>
                  </a:lnTo>
                  <a:lnTo>
                    <a:pt x="2661" y="3452"/>
                  </a:lnTo>
                  <a:cubicBezTo>
                    <a:pt x="2661" y="2914"/>
                    <a:pt x="2597" y="2407"/>
                    <a:pt x="2471" y="1901"/>
                  </a:cubicBezTo>
                  <a:cubicBezTo>
                    <a:pt x="2249" y="1172"/>
                    <a:pt x="1679" y="317"/>
                    <a:pt x="887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4" name="Google Shape;2232;p29"/>
            <p:cNvSpPr/>
            <p:nvPr/>
          </p:nvSpPr>
          <p:spPr>
            <a:xfrm>
              <a:off x="1894619" y="2774847"/>
              <a:ext cx="1480294" cy="502304"/>
            </a:xfrm>
            <a:custGeom>
              <a:avLst/>
              <a:gdLst/>
              <a:ahLst/>
              <a:cxnLst/>
              <a:rect l="l" t="t" r="r" b="b"/>
              <a:pathLst>
                <a:path w="45826" h="15550" extrusionOk="0">
                  <a:moveTo>
                    <a:pt x="45382" y="0"/>
                  </a:moveTo>
                  <a:lnTo>
                    <a:pt x="3611" y="412"/>
                  </a:lnTo>
                  <a:lnTo>
                    <a:pt x="0" y="1837"/>
                  </a:lnTo>
                  <a:lnTo>
                    <a:pt x="0" y="11369"/>
                  </a:lnTo>
                  <a:lnTo>
                    <a:pt x="3611" y="15550"/>
                  </a:lnTo>
                  <a:lnTo>
                    <a:pt x="45825" y="11686"/>
                  </a:lnTo>
                  <a:cubicBezTo>
                    <a:pt x="45255" y="11179"/>
                    <a:pt x="44812" y="10609"/>
                    <a:pt x="44464" y="9976"/>
                  </a:cubicBezTo>
                  <a:cubicBezTo>
                    <a:pt x="44369" y="9817"/>
                    <a:pt x="44274" y="9659"/>
                    <a:pt x="44210" y="9469"/>
                  </a:cubicBezTo>
                  <a:cubicBezTo>
                    <a:pt x="44115" y="9216"/>
                    <a:pt x="44020" y="8994"/>
                    <a:pt x="43925" y="8741"/>
                  </a:cubicBezTo>
                  <a:cubicBezTo>
                    <a:pt x="43894" y="8582"/>
                    <a:pt x="43830" y="8392"/>
                    <a:pt x="43799" y="8234"/>
                  </a:cubicBezTo>
                  <a:cubicBezTo>
                    <a:pt x="43735" y="7981"/>
                    <a:pt x="43704" y="7727"/>
                    <a:pt x="43672" y="7474"/>
                  </a:cubicBezTo>
                  <a:cubicBezTo>
                    <a:pt x="43640" y="7316"/>
                    <a:pt x="43640" y="7126"/>
                    <a:pt x="43609" y="6967"/>
                  </a:cubicBezTo>
                  <a:cubicBezTo>
                    <a:pt x="43609" y="6714"/>
                    <a:pt x="43609" y="6461"/>
                    <a:pt x="43609" y="6207"/>
                  </a:cubicBezTo>
                  <a:cubicBezTo>
                    <a:pt x="43609" y="6017"/>
                    <a:pt x="43609" y="5827"/>
                    <a:pt x="43640" y="5669"/>
                  </a:cubicBezTo>
                  <a:cubicBezTo>
                    <a:pt x="43640" y="5415"/>
                    <a:pt x="43672" y="5162"/>
                    <a:pt x="43704" y="4909"/>
                  </a:cubicBezTo>
                  <a:cubicBezTo>
                    <a:pt x="43735" y="4719"/>
                    <a:pt x="43767" y="4529"/>
                    <a:pt x="43799" y="4370"/>
                  </a:cubicBezTo>
                  <a:cubicBezTo>
                    <a:pt x="43862" y="4149"/>
                    <a:pt x="43894" y="3959"/>
                    <a:pt x="43925" y="3769"/>
                  </a:cubicBezTo>
                  <a:cubicBezTo>
                    <a:pt x="43957" y="3705"/>
                    <a:pt x="43957" y="3642"/>
                    <a:pt x="43989" y="3610"/>
                  </a:cubicBezTo>
                  <a:cubicBezTo>
                    <a:pt x="44020" y="3420"/>
                    <a:pt x="44084" y="3230"/>
                    <a:pt x="44115" y="3040"/>
                  </a:cubicBezTo>
                  <a:cubicBezTo>
                    <a:pt x="44210" y="2787"/>
                    <a:pt x="44274" y="2502"/>
                    <a:pt x="44369" y="2280"/>
                  </a:cubicBezTo>
                  <a:cubicBezTo>
                    <a:pt x="44432" y="2059"/>
                    <a:pt x="44527" y="1869"/>
                    <a:pt x="44590" y="1710"/>
                  </a:cubicBezTo>
                  <a:cubicBezTo>
                    <a:pt x="45002" y="665"/>
                    <a:pt x="45382" y="0"/>
                    <a:pt x="45382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5" name="Google Shape;2233;p29"/>
            <p:cNvSpPr/>
            <p:nvPr/>
          </p:nvSpPr>
          <p:spPr>
            <a:xfrm>
              <a:off x="1894619" y="2896560"/>
              <a:ext cx="1480294" cy="380588"/>
            </a:xfrm>
            <a:custGeom>
              <a:avLst/>
              <a:gdLst/>
              <a:ahLst/>
              <a:cxnLst/>
              <a:rect l="l" t="t" r="r" b="b"/>
              <a:pathLst>
                <a:path w="45826" h="11782" extrusionOk="0">
                  <a:moveTo>
                    <a:pt x="43957" y="1"/>
                  </a:moveTo>
                  <a:lnTo>
                    <a:pt x="43957" y="1"/>
                  </a:lnTo>
                  <a:cubicBezTo>
                    <a:pt x="38445" y="2077"/>
                    <a:pt x="22040" y="7785"/>
                    <a:pt x="8715" y="7785"/>
                  </a:cubicBezTo>
                  <a:cubicBezTo>
                    <a:pt x="5579" y="7785"/>
                    <a:pt x="2613" y="7469"/>
                    <a:pt x="0" y="6715"/>
                  </a:cubicBezTo>
                  <a:lnTo>
                    <a:pt x="0" y="7601"/>
                  </a:lnTo>
                  <a:lnTo>
                    <a:pt x="3611" y="11782"/>
                  </a:lnTo>
                  <a:lnTo>
                    <a:pt x="45825" y="7918"/>
                  </a:lnTo>
                  <a:cubicBezTo>
                    <a:pt x="45255" y="7411"/>
                    <a:pt x="44812" y="6841"/>
                    <a:pt x="44464" y="6208"/>
                  </a:cubicBezTo>
                  <a:cubicBezTo>
                    <a:pt x="44369" y="6049"/>
                    <a:pt x="44274" y="5891"/>
                    <a:pt x="44210" y="5701"/>
                  </a:cubicBezTo>
                  <a:cubicBezTo>
                    <a:pt x="44115" y="5479"/>
                    <a:pt x="44020" y="5226"/>
                    <a:pt x="43957" y="4973"/>
                  </a:cubicBezTo>
                  <a:cubicBezTo>
                    <a:pt x="43894" y="4814"/>
                    <a:pt x="43830" y="4624"/>
                    <a:pt x="43799" y="4466"/>
                  </a:cubicBezTo>
                  <a:cubicBezTo>
                    <a:pt x="43767" y="4213"/>
                    <a:pt x="43704" y="3959"/>
                    <a:pt x="43672" y="3706"/>
                  </a:cubicBezTo>
                  <a:cubicBezTo>
                    <a:pt x="43672" y="3548"/>
                    <a:pt x="43640" y="3358"/>
                    <a:pt x="43640" y="3199"/>
                  </a:cubicBezTo>
                  <a:cubicBezTo>
                    <a:pt x="43609" y="2946"/>
                    <a:pt x="43609" y="2693"/>
                    <a:pt x="43609" y="2439"/>
                  </a:cubicBezTo>
                  <a:cubicBezTo>
                    <a:pt x="43609" y="2249"/>
                    <a:pt x="43609" y="2091"/>
                    <a:pt x="43640" y="1901"/>
                  </a:cubicBezTo>
                  <a:cubicBezTo>
                    <a:pt x="43672" y="1647"/>
                    <a:pt x="43672" y="1394"/>
                    <a:pt x="43735" y="1141"/>
                  </a:cubicBezTo>
                  <a:cubicBezTo>
                    <a:pt x="43735" y="951"/>
                    <a:pt x="43767" y="761"/>
                    <a:pt x="43830" y="602"/>
                  </a:cubicBezTo>
                  <a:cubicBezTo>
                    <a:pt x="43862" y="381"/>
                    <a:pt x="43894" y="191"/>
                    <a:pt x="43957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6" name="Google Shape;2234;p29"/>
            <p:cNvSpPr/>
            <p:nvPr/>
          </p:nvSpPr>
          <p:spPr>
            <a:xfrm>
              <a:off x="2056225" y="2830083"/>
              <a:ext cx="1278791" cy="136090"/>
            </a:xfrm>
            <a:custGeom>
              <a:avLst/>
              <a:gdLst/>
              <a:ahLst/>
              <a:cxnLst/>
              <a:rect l="l" t="t" r="r" b="b"/>
              <a:pathLst>
                <a:path w="39588" h="4213" extrusionOk="0">
                  <a:moveTo>
                    <a:pt x="39587" y="0"/>
                  </a:moveTo>
                  <a:lnTo>
                    <a:pt x="1" y="4212"/>
                  </a:lnTo>
                  <a:lnTo>
                    <a:pt x="1" y="4212"/>
                  </a:lnTo>
                  <a:lnTo>
                    <a:pt x="39366" y="570"/>
                  </a:lnTo>
                  <a:cubicBezTo>
                    <a:pt x="39461" y="349"/>
                    <a:pt x="39524" y="159"/>
                    <a:pt x="39587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7" name="Google Shape;2235;p29"/>
            <p:cNvSpPr/>
            <p:nvPr/>
          </p:nvSpPr>
          <p:spPr>
            <a:xfrm>
              <a:off x="2056225" y="2873044"/>
              <a:ext cx="1264449" cy="134023"/>
            </a:xfrm>
            <a:custGeom>
              <a:avLst/>
              <a:gdLst/>
              <a:ahLst/>
              <a:cxnLst/>
              <a:rect l="l" t="t" r="r" b="b"/>
              <a:pathLst>
                <a:path w="39144" h="4149" extrusionOk="0">
                  <a:moveTo>
                    <a:pt x="39144" y="0"/>
                  </a:moveTo>
                  <a:lnTo>
                    <a:pt x="1" y="4149"/>
                  </a:lnTo>
                  <a:lnTo>
                    <a:pt x="1" y="4149"/>
                  </a:lnTo>
                  <a:lnTo>
                    <a:pt x="38986" y="570"/>
                  </a:lnTo>
                  <a:cubicBezTo>
                    <a:pt x="39017" y="380"/>
                    <a:pt x="39081" y="190"/>
                    <a:pt x="39144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8" name="Google Shape;2236;p29"/>
            <p:cNvSpPr/>
            <p:nvPr/>
          </p:nvSpPr>
          <p:spPr>
            <a:xfrm>
              <a:off x="2057259" y="2916006"/>
              <a:ext cx="1253208" cy="133022"/>
            </a:xfrm>
            <a:custGeom>
              <a:avLst/>
              <a:gdLst/>
              <a:ahLst/>
              <a:cxnLst/>
              <a:rect l="l" t="t" r="r" b="b"/>
              <a:pathLst>
                <a:path w="38796" h="4118" extrusionOk="0">
                  <a:moveTo>
                    <a:pt x="38795" y="0"/>
                  </a:moveTo>
                  <a:lnTo>
                    <a:pt x="1" y="4117"/>
                  </a:lnTo>
                  <a:lnTo>
                    <a:pt x="38700" y="539"/>
                  </a:lnTo>
                  <a:cubicBezTo>
                    <a:pt x="38732" y="349"/>
                    <a:pt x="38764" y="159"/>
                    <a:pt x="38795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99" name="Google Shape;2237;p29"/>
            <p:cNvSpPr/>
            <p:nvPr/>
          </p:nvSpPr>
          <p:spPr>
            <a:xfrm>
              <a:off x="2058292" y="2957933"/>
              <a:ext cx="1246037" cy="133022"/>
            </a:xfrm>
            <a:custGeom>
              <a:avLst/>
              <a:gdLst/>
              <a:ahLst/>
              <a:cxnLst/>
              <a:rect l="l" t="t" r="r" b="b"/>
              <a:pathLst>
                <a:path w="38574" h="4118" extrusionOk="0">
                  <a:moveTo>
                    <a:pt x="38573" y="1"/>
                  </a:moveTo>
                  <a:lnTo>
                    <a:pt x="0" y="4118"/>
                  </a:lnTo>
                  <a:lnTo>
                    <a:pt x="0" y="4118"/>
                  </a:lnTo>
                  <a:lnTo>
                    <a:pt x="38542" y="539"/>
                  </a:lnTo>
                  <a:cubicBezTo>
                    <a:pt x="38542" y="349"/>
                    <a:pt x="38573" y="191"/>
                    <a:pt x="38573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00" name="Google Shape;2238;p29"/>
            <p:cNvSpPr/>
            <p:nvPr/>
          </p:nvSpPr>
          <p:spPr>
            <a:xfrm>
              <a:off x="2059294" y="2999893"/>
              <a:ext cx="1246037" cy="131988"/>
            </a:xfrm>
            <a:custGeom>
              <a:avLst/>
              <a:gdLst/>
              <a:ahLst/>
              <a:cxnLst/>
              <a:rect l="l" t="t" r="r" b="b"/>
              <a:pathLst>
                <a:path w="38574" h="4086" extrusionOk="0">
                  <a:moveTo>
                    <a:pt x="38542" y="0"/>
                  </a:moveTo>
                  <a:lnTo>
                    <a:pt x="1" y="4086"/>
                  </a:lnTo>
                  <a:lnTo>
                    <a:pt x="38574" y="539"/>
                  </a:lnTo>
                  <a:cubicBezTo>
                    <a:pt x="38574" y="349"/>
                    <a:pt x="38542" y="159"/>
                    <a:pt x="3854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01" name="Google Shape;2239;p29"/>
            <p:cNvSpPr/>
            <p:nvPr/>
          </p:nvSpPr>
          <p:spPr>
            <a:xfrm>
              <a:off x="2060327" y="3040820"/>
              <a:ext cx="1254209" cy="132989"/>
            </a:xfrm>
            <a:custGeom>
              <a:avLst/>
              <a:gdLst/>
              <a:ahLst/>
              <a:cxnLst/>
              <a:rect l="l" t="t" r="r" b="b"/>
              <a:pathLst>
                <a:path w="38827" h="4117" extrusionOk="0">
                  <a:moveTo>
                    <a:pt x="38700" y="0"/>
                  </a:moveTo>
                  <a:lnTo>
                    <a:pt x="1" y="4117"/>
                  </a:lnTo>
                  <a:lnTo>
                    <a:pt x="1" y="4117"/>
                  </a:lnTo>
                  <a:lnTo>
                    <a:pt x="38827" y="507"/>
                  </a:lnTo>
                  <a:cubicBezTo>
                    <a:pt x="38764" y="348"/>
                    <a:pt x="38732" y="158"/>
                    <a:pt x="3870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02" name="Google Shape;2240;p29"/>
            <p:cNvSpPr/>
            <p:nvPr/>
          </p:nvSpPr>
          <p:spPr>
            <a:xfrm>
              <a:off x="2061361" y="3080713"/>
              <a:ext cx="1269553" cy="134023"/>
            </a:xfrm>
            <a:custGeom>
              <a:avLst/>
              <a:gdLst/>
              <a:ahLst/>
              <a:cxnLst/>
              <a:rect l="l" t="t" r="r" b="b"/>
              <a:pathLst>
                <a:path w="39302" h="4149" extrusionOk="0">
                  <a:moveTo>
                    <a:pt x="39048" y="0"/>
                  </a:moveTo>
                  <a:lnTo>
                    <a:pt x="0" y="4149"/>
                  </a:lnTo>
                  <a:lnTo>
                    <a:pt x="39302" y="538"/>
                  </a:lnTo>
                  <a:cubicBezTo>
                    <a:pt x="39207" y="348"/>
                    <a:pt x="39143" y="190"/>
                    <a:pt x="3904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03" name="Google Shape;2241;p29"/>
            <p:cNvSpPr/>
            <p:nvPr/>
          </p:nvSpPr>
          <p:spPr>
            <a:xfrm>
              <a:off x="1848588" y="2744160"/>
              <a:ext cx="1584631" cy="549369"/>
            </a:xfrm>
            <a:custGeom>
              <a:avLst/>
              <a:gdLst/>
              <a:ahLst/>
              <a:cxnLst/>
              <a:rect l="l" t="t" r="r" b="b"/>
              <a:pathLst>
                <a:path w="49056" h="17007" extrusionOk="0">
                  <a:moveTo>
                    <a:pt x="41613" y="0"/>
                  </a:moveTo>
                  <a:lnTo>
                    <a:pt x="5036" y="1362"/>
                  </a:lnTo>
                  <a:lnTo>
                    <a:pt x="919" y="3009"/>
                  </a:lnTo>
                  <a:lnTo>
                    <a:pt x="0" y="12668"/>
                  </a:lnTo>
                  <a:lnTo>
                    <a:pt x="5036" y="17006"/>
                  </a:lnTo>
                  <a:lnTo>
                    <a:pt x="49056" y="12984"/>
                  </a:lnTo>
                  <a:lnTo>
                    <a:pt x="49056" y="12066"/>
                  </a:lnTo>
                  <a:lnTo>
                    <a:pt x="5796" y="16056"/>
                  </a:lnTo>
                  <a:cubicBezTo>
                    <a:pt x="3072" y="10672"/>
                    <a:pt x="5796" y="4529"/>
                    <a:pt x="5796" y="4529"/>
                  </a:cubicBezTo>
                  <a:lnTo>
                    <a:pt x="49056" y="1267"/>
                  </a:lnTo>
                  <a:lnTo>
                    <a:pt x="49056" y="443"/>
                  </a:lnTo>
                  <a:lnTo>
                    <a:pt x="41613" y="0"/>
                  </a:lnTo>
                  <a:close/>
                </a:path>
              </a:pathLst>
            </a:custGeom>
            <a:solidFill>
              <a:srgbClr val="AA2C05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04" name="Google Shape;2242;p29"/>
            <p:cNvSpPr/>
            <p:nvPr/>
          </p:nvSpPr>
          <p:spPr>
            <a:xfrm>
              <a:off x="1262406" y="2579453"/>
              <a:ext cx="2170825" cy="279287"/>
            </a:xfrm>
            <a:custGeom>
              <a:avLst/>
              <a:gdLst/>
              <a:ahLst/>
              <a:cxnLst/>
              <a:rect l="l" t="t" r="r" b="b"/>
              <a:pathLst>
                <a:path w="67203" h="8646" extrusionOk="0">
                  <a:moveTo>
                    <a:pt x="36515" y="0"/>
                  </a:moveTo>
                  <a:lnTo>
                    <a:pt x="1" y="950"/>
                  </a:lnTo>
                  <a:lnTo>
                    <a:pt x="23183" y="8646"/>
                  </a:lnTo>
                  <a:lnTo>
                    <a:pt x="67203" y="5542"/>
                  </a:lnTo>
                  <a:lnTo>
                    <a:pt x="36515" y="0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05" name="Google Shape;2243;p29"/>
            <p:cNvSpPr/>
            <p:nvPr/>
          </p:nvSpPr>
          <p:spPr>
            <a:xfrm>
              <a:off x="1216376" y="2610139"/>
              <a:ext cx="794900" cy="683392"/>
            </a:xfrm>
            <a:custGeom>
              <a:avLst/>
              <a:gdLst/>
              <a:ahLst/>
              <a:cxnLst/>
              <a:rect l="l" t="t" r="r" b="b"/>
              <a:pathLst>
                <a:path w="24608" h="21156" extrusionOk="0">
                  <a:moveTo>
                    <a:pt x="1426" y="0"/>
                  </a:moveTo>
                  <a:cubicBezTo>
                    <a:pt x="1" y="3072"/>
                    <a:pt x="507" y="6778"/>
                    <a:pt x="982" y="8899"/>
                  </a:cubicBezTo>
                  <a:cubicBezTo>
                    <a:pt x="1204" y="9944"/>
                    <a:pt x="1426" y="10578"/>
                    <a:pt x="1426" y="10578"/>
                  </a:cubicBezTo>
                  <a:lnTo>
                    <a:pt x="6841" y="13048"/>
                  </a:lnTo>
                  <a:lnTo>
                    <a:pt x="15835" y="17165"/>
                  </a:lnTo>
                  <a:lnTo>
                    <a:pt x="24608" y="21155"/>
                  </a:lnTo>
                  <a:cubicBezTo>
                    <a:pt x="21631" y="15613"/>
                    <a:pt x="24101" y="8931"/>
                    <a:pt x="24544" y="7854"/>
                  </a:cubicBezTo>
                  <a:cubicBezTo>
                    <a:pt x="24544" y="7823"/>
                    <a:pt x="24576" y="7823"/>
                    <a:pt x="24576" y="7791"/>
                  </a:cubicBezTo>
                  <a:cubicBezTo>
                    <a:pt x="24576" y="7791"/>
                    <a:pt x="24576" y="7759"/>
                    <a:pt x="24576" y="7759"/>
                  </a:cubicBezTo>
                  <a:cubicBezTo>
                    <a:pt x="24576" y="7759"/>
                    <a:pt x="24576" y="7728"/>
                    <a:pt x="24608" y="7728"/>
                  </a:cubicBezTo>
                  <a:cubicBezTo>
                    <a:pt x="24608" y="7696"/>
                    <a:pt x="24608" y="7696"/>
                    <a:pt x="24608" y="7696"/>
                  </a:cubicBezTo>
                  <a:lnTo>
                    <a:pt x="17925" y="5479"/>
                  </a:lnTo>
                  <a:lnTo>
                    <a:pt x="8171" y="2249"/>
                  </a:lnTo>
                  <a:lnTo>
                    <a:pt x="1426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06" name="Google Shape;2244;p29"/>
            <p:cNvSpPr/>
            <p:nvPr/>
          </p:nvSpPr>
          <p:spPr>
            <a:xfrm>
              <a:off x="1248096" y="2863838"/>
              <a:ext cx="763179" cy="429688"/>
            </a:xfrm>
            <a:custGeom>
              <a:avLst/>
              <a:gdLst/>
              <a:ahLst/>
              <a:cxnLst/>
              <a:rect l="l" t="t" r="r" b="b"/>
              <a:pathLst>
                <a:path w="23626" h="13302" extrusionOk="0">
                  <a:moveTo>
                    <a:pt x="23562" y="0"/>
                  </a:moveTo>
                  <a:lnTo>
                    <a:pt x="23562" y="0"/>
                  </a:lnTo>
                  <a:cubicBezTo>
                    <a:pt x="23180" y="787"/>
                    <a:pt x="21084" y="4399"/>
                    <a:pt x="14115" y="4399"/>
                  </a:cubicBezTo>
                  <a:cubicBezTo>
                    <a:pt x="10702" y="4399"/>
                    <a:pt x="6121" y="3533"/>
                    <a:pt x="0" y="1045"/>
                  </a:cubicBezTo>
                  <a:lnTo>
                    <a:pt x="0" y="1045"/>
                  </a:lnTo>
                  <a:cubicBezTo>
                    <a:pt x="222" y="2090"/>
                    <a:pt x="444" y="2724"/>
                    <a:pt x="444" y="2724"/>
                  </a:cubicBezTo>
                  <a:lnTo>
                    <a:pt x="5859" y="5194"/>
                  </a:lnTo>
                  <a:lnTo>
                    <a:pt x="14853" y="9311"/>
                  </a:lnTo>
                  <a:lnTo>
                    <a:pt x="23626" y="13301"/>
                  </a:lnTo>
                  <a:cubicBezTo>
                    <a:pt x="20649" y="7759"/>
                    <a:pt x="23119" y="1077"/>
                    <a:pt x="23562" y="0"/>
                  </a:cubicBezTo>
                  <a:close/>
                </a:path>
              </a:pathLst>
            </a:custGeom>
            <a:solidFill>
              <a:srgbClr val="AA2C05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07" name="Google Shape;2245;p29"/>
            <p:cNvSpPr/>
            <p:nvPr/>
          </p:nvSpPr>
          <p:spPr>
            <a:xfrm>
              <a:off x="1388254" y="2682754"/>
              <a:ext cx="407173" cy="481856"/>
            </a:xfrm>
            <a:custGeom>
              <a:avLst/>
              <a:gdLst/>
              <a:ahLst/>
              <a:cxnLst/>
              <a:rect l="l" t="t" r="r" b="b"/>
              <a:pathLst>
                <a:path w="12605" h="14917" extrusionOk="0">
                  <a:moveTo>
                    <a:pt x="2850" y="1"/>
                  </a:moveTo>
                  <a:cubicBezTo>
                    <a:pt x="1995" y="1521"/>
                    <a:pt x="0" y="5796"/>
                    <a:pt x="1520" y="10800"/>
                  </a:cubicBezTo>
                  <a:lnTo>
                    <a:pt x="10514" y="14917"/>
                  </a:lnTo>
                  <a:cubicBezTo>
                    <a:pt x="10166" y="12162"/>
                    <a:pt x="9849" y="6398"/>
                    <a:pt x="12604" y="3231"/>
                  </a:cubicBezTo>
                  <a:lnTo>
                    <a:pt x="2850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08" name="Google Shape;2246;p29"/>
            <p:cNvSpPr/>
            <p:nvPr/>
          </p:nvSpPr>
          <p:spPr>
            <a:xfrm>
              <a:off x="2413258" y="2504771"/>
              <a:ext cx="1158045" cy="353971"/>
            </a:xfrm>
            <a:custGeom>
              <a:avLst/>
              <a:gdLst/>
              <a:ahLst/>
              <a:cxnLst/>
              <a:rect l="l" t="t" r="r" b="b"/>
              <a:pathLst>
                <a:path w="35850" h="10958" extrusionOk="0">
                  <a:moveTo>
                    <a:pt x="35850" y="1"/>
                  </a:moveTo>
                  <a:lnTo>
                    <a:pt x="856" y="3452"/>
                  </a:lnTo>
                  <a:lnTo>
                    <a:pt x="127" y="7981"/>
                  </a:lnTo>
                  <a:lnTo>
                    <a:pt x="0" y="8614"/>
                  </a:lnTo>
                  <a:lnTo>
                    <a:pt x="1236" y="10958"/>
                  </a:lnTo>
                  <a:lnTo>
                    <a:pt x="35850" y="7411"/>
                  </a:lnTo>
                  <a:cubicBezTo>
                    <a:pt x="35660" y="7031"/>
                    <a:pt x="35470" y="6651"/>
                    <a:pt x="35343" y="6303"/>
                  </a:cubicBezTo>
                  <a:cubicBezTo>
                    <a:pt x="35311" y="6144"/>
                    <a:pt x="35248" y="5986"/>
                    <a:pt x="35216" y="5859"/>
                  </a:cubicBezTo>
                  <a:cubicBezTo>
                    <a:pt x="35153" y="5638"/>
                    <a:pt x="35090" y="5384"/>
                    <a:pt x="35058" y="5163"/>
                  </a:cubicBezTo>
                  <a:cubicBezTo>
                    <a:pt x="35026" y="5004"/>
                    <a:pt x="34995" y="4846"/>
                    <a:pt x="34995" y="4719"/>
                  </a:cubicBezTo>
                  <a:cubicBezTo>
                    <a:pt x="34963" y="4466"/>
                    <a:pt x="34931" y="4212"/>
                    <a:pt x="34931" y="3991"/>
                  </a:cubicBezTo>
                  <a:cubicBezTo>
                    <a:pt x="34931" y="3832"/>
                    <a:pt x="34931" y="3674"/>
                    <a:pt x="34931" y="3547"/>
                  </a:cubicBezTo>
                  <a:cubicBezTo>
                    <a:pt x="34931" y="3452"/>
                    <a:pt x="34931" y="3357"/>
                    <a:pt x="34963" y="3294"/>
                  </a:cubicBezTo>
                  <a:cubicBezTo>
                    <a:pt x="34963" y="3104"/>
                    <a:pt x="34963" y="2946"/>
                    <a:pt x="34995" y="2819"/>
                  </a:cubicBezTo>
                  <a:cubicBezTo>
                    <a:pt x="35026" y="2661"/>
                    <a:pt x="35026" y="2502"/>
                    <a:pt x="35058" y="2344"/>
                  </a:cubicBezTo>
                  <a:cubicBezTo>
                    <a:pt x="35121" y="2091"/>
                    <a:pt x="35185" y="1837"/>
                    <a:pt x="35248" y="1616"/>
                  </a:cubicBezTo>
                  <a:cubicBezTo>
                    <a:pt x="35280" y="1426"/>
                    <a:pt x="35311" y="1267"/>
                    <a:pt x="35375" y="1141"/>
                  </a:cubicBezTo>
                  <a:cubicBezTo>
                    <a:pt x="35597" y="412"/>
                    <a:pt x="35850" y="1"/>
                    <a:pt x="35850" y="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09" name="Google Shape;2247;p29"/>
            <p:cNvSpPr/>
            <p:nvPr/>
          </p:nvSpPr>
          <p:spPr>
            <a:xfrm>
              <a:off x="2413258" y="2610139"/>
              <a:ext cx="1158045" cy="248600"/>
            </a:xfrm>
            <a:custGeom>
              <a:avLst/>
              <a:gdLst/>
              <a:ahLst/>
              <a:cxnLst/>
              <a:rect l="l" t="t" r="r" b="b"/>
              <a:pathLst>
                <a:path w="35850" h="7696" extrusionOk="0">
                  <a:moveTo>
                    <a:pt x="34963" y="0"/>
                  </a:moveTo>
                  <a:lnTo>
                    <a:pt x="34963" y="0"/>
                  </a:lnTo>
                  <a:cubicBezTo>
                    <a:pt x="31298" y="1615"/>
                    <a:pt x="21603" y="4723"/>
                    <a:pt x="1337" y="4723"/>
                  </a:cubicBezTo>
                  <a:cubicBezTo>
                    <a:pt x="938" y="4723"/>
                    <a:pt x="535" y="4722"/>
                    <a:pt x="127" y="4719"/>
                  </a:cubicBezTo>
                  <a:lnTo>
                    <a:pt x="0" y="5352"/>
                  </a:lnTo>
                  <a:lnTo>
                    <a:pt x="1236" y="7696"/>
                  </a:lnTo>
                  <a:lnTo>
                    <a:pt x="35850" y="4149"/>
                  </a:lnTo>
                  <a:cubicBezTo>
                    <a:pt x="35660" y="3769"/>
                    <a:pt x="35470" y="3389"/>
                    <a:pt x="35343" y="3041"/>
                  </a:cubicBezTo>
                  <a:cubicBezTo>
                    <a:pt x="35311" y="2882"/>
                    <a:pt x="35248" y="2724"/>
                    <a:pt x="35216" y="2597"/>
                  </a:cubicBezTo>
                  <a:cubicBezTo>
                    <a:pt x="35153" y="2344"/>
                    <a:pt x="35090" y="2122"/>
                    <a:pt x="35058" y="1901"/>
                  </a:cubicBezTo>
                  <a:cubicBezTo>
                    <a:pt x="35026" y="1742"/>
                    <a:pt x="34995" y="1584"/>
                    <a:pt x="34995" y="1457"/>
                  </a:cubicBezTo>
                  <a:cubicBezTo>
                    <a:pt x="34963" y="1204"/>
                    <a:pt x="34931" y="950"/>
                    <a:pt x="34931" y="729"/>
                  </a:cubicBezTo>
                  <a:cubicBezTo>
                    <a:pt x="34931" y="570"/>
                    <a:pt x="34931" y="412"/>
                    <a:pt x="34931" y="285"/>
                  </a:cubicBezTo>
                  <a:cubicBezTo>
                    <a:pt x="34963" y="190"/>
                    <a:pt x="34963" y="95"/>
                    <a:pt x="34963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10" name="Google Shape;2248;p29"/>
            <p:cNvSpPr/>
            <p:nvPr/>
          </p:nvSpPr>
          <p:spPr>
            <a:xfrm>
              <a:off x="2510454" y="2541595"/>
              <a:ext cx="1045503" cy="118712"/>
            </a:xfrm>
            <a:custGeom>
              <a:avLst/>
              <a:gdLst/>
              <a:ahLst/>
              <a:cxnLst/>
              <a:rect l="l" t="t" r="r" b="b"/>
              <a:pathLst>
                <a:path w="32366" h="3675" extrusionOk="0">
                  <a:moveTo>
                    <a:pt x="32366" y="1"/>
                  </a:moveTo>
                  <a:lnTo>
                    <a:pt x="0" y="3674"/>
                  </a:lnTo>
                  <a:lnTo>
                    <a:pt x="32239" y="444"/>
                  </a:lnTo>
                  <a:cubicBezTo>
                    <a:pt x="32271" y="286"/>
                    <a:pt x="32302" y="127"/>
                    <a:pt x="32366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11" name="Google Shape;2249;p29"/>
            <p:cNvSpPr/>
            <p:nvPr/>
          </p:nvSpPr>
          <p:spPr>
            <a:xfrm>
              <a:off x="2511456" y="2580486"/>
              <a:ext cx="1034294" cy="117646"/>
            </a:xfrm>
            <a:custGeom>
              <a:avLst/>
              <a:gdLst/>
              <a:ahLst/>
              <a:cxnLst/>
              <a:rect l="l" t="t" r="r" b="b"/>
              <a:pathLst>
                <a:path w="32019" h="3642" extrusionOk="0">
                  <a:moveTo>
                    <a:pt x="32018" y="0"/>
                  </a:moveTo>
                  <a:lnTo>
                    <a:pt x="1" y="3642"/>
                  </a:lnTo>
                  <a:lnTo>
                    <a:pt x="31955" y="443"/>
                  </a:lnTo>
                  <a:cubicBezTo>
                    <a:pt x="31986" y="285"/>
                    <a:pt x="32018" y="158"/>
                    <a:pt x="3201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12" name="Google Shape;2250;p29"/>
            <p:cNvSpPr/>
            <p:nvPr/>
          </p:nvSpPr>
          <p:spPr>
            <a:xfrm>
              <a:off x="2512489" y="2619345"/>
              <a:ext cx="1029158" cy="116644"/>
            </a:xfrm>
            <a:custGeom>
              <a:avLst/>
              <a:gdLst/>
              <a:ahLst/>
              <a:cxnLst/>
              <a:rect l="l" t="t" r="r" b="b"/>
              <a:pathLst>
                <a:path w="31860" h="3611" extrusionOk="0">
                  <a:moveTo>
                    <a:pt x="31859" y="0"/>
                  </a:moveTo>
                  <a:lnTo>
                    <a:pt x="0" y="3611"/>
                  </a:lnTo>
                  <a:lnTo>
                    <a:pt x="31859" y="444"/>
                  </a:lnTo>
                  <a:cubicBezTo>
                    <a:pt x="31859" y="285"/>
                    <a:pt x="31859" y="127"/>
                    <a:pt x="31859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13" name="Google Shape;2251;p29"/>
            <p:cNvSpPr/>
            <p:nvPr/>
          </p:nvSpPr>
          <p:spPr>
            <a:xfrm>
              <a:off x="2513523" y="2657203"/>
              <a:ext cx="1032226" cy="116644"/>
            </a:xfrm>
            <a:custGeom>
              <a:avLst/>
              <a:gdLst/>
              <a:ahLst/>
              <a:cxnLst/>
              <a:rect l="l" t="t" r="r" b="b"/>
              <a:pathLst>
                <a:path w="31955" h="3611" extrusionOk="0">
                  <a:moveTo>
                    <a:pt x="31891" y="0"/>
                  </a:moveTo>
                  <a:lnTo>
                    <a:pt x="0" y="3610"/>
                  </a:lnTo>
                  <a:lnTo>
                    <a:pt x="31954" y="444"/>
                  </a:lnTo>
                  <a:cubicBezTo>
                    <a:pt x="31922" y="285"/>
                    <a:pt x="31922" y="127"/>
                    <a:pt x="31891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14" name="Google Shape;2252;p29"/>
            <p:cNvSpPr/>
            <p:nvPr/>
          </p:nvSpPr>
          <p:spPr>
            <a:xfrm>
              <a:off x="2513523" y="2694027"/>
              <a:ext cx="1041433" cy="118679"/>
            </a:xfrm>
            <a:custGeom>
              <a:avLst/>
              <a:gdLst/>
              <a:ahLst/>
              <a:cxnLst/>
              <a:rect l="l" t="t" r="r" b="b"/>
              <a:pathLst>
                <a:path w="32240" h="3674" extrusionOk="0">
                  <a:moveTo>
                    <a:pt x="32112" y="0"/>
                  </a:moveTo>
                  <a:lnTo>
                    <a:pt x="0" y="3674"/>
                  </a:lnTo>
                  <a:lnTo>
                    <a:pt x="0" y="3674"/>
                  </a:lnTo>
                  <a:lnTo>
                    <a:pt x="32239" y="444"/>
                  </a:lnTo>
                  <a:cubicBezTo>
                    <a:pt x="32207" y="285"/>
                    <a:pt x="32144" y="127"/>
                    <a:pt x="3211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15" name="Google Shape;2253;p29"/>
            <p:cNvSpPr/>
            <p:nvPr/>
          </p:nvSpPr>
          <p:spPr>
            <a:xfrm>
              <a:off x="2380536" y="2490461"/>
              <a:ext cx="1237832" cy="377487"/>
            </a:xfrm>
            <a:custGeom>
              <a:avLst/>
              <a:gdLst/>
              <a:ahLst/>
              <a:cxnLst/>
              <a:rect l="l" t="t" r="r" b="b"/>
              <a:pathLst>
                <a:path w="38320" h="11686" extrusionOk="0">
                  <a:moveTo>
                    <a:pt x="35279" y="0"/>
                  </a:moveTo>
                  <a:lnTo>
                    <a:pt x="2660" y="3009"/>
                  </a:lnTo>
                  <a:lnTo>
                    <a:pt x="2249" y="3737"/>
                  </a:lnTo>
                  <a:cubicBezTo>
                    <a:pt x="2249" y="3737"/>
                    <a:pt x="95" y="4750"/>
                    <a:pt x="63" y="4845"/>
                  </a:cubicBezTo>
                  <a:cubicBezTo>
                    <a:pt x="0" y="4941"/>
                    <a:pt x="63" y="9564"/>
                    <a:pt x="63" y="9564"/>
                  </a:cubicBezTo>
                  <a:lnTo>
                    <a:pt x="2185" y="11686"/>
                  </a:lnTo>
                  <a:lnTo>
                    <a:pt x="38320" y="8012"/>
                  </a:lnTo>
                  <a:lnTo>
                    <a:pt x="38320" y="7347"/>
                  </a:lnTo>
                  <a:lnTo>
                    <a:pt x="2755" y="11021"/>
                  </a:lnTo>
                  <a:cubicBezTo>
                    <a:pt x="1489" y="7126"/>
                    <a:pt x="2850" y="4497"/>
                    <a:pt x="2850" y="4497"/>
                  </a:cubicBezTo>
                  <a:lnTo>
                    <a:pt x="38320" y="729"/>
                  </a:lnTo>
                  <a:lnTo>
                    <a:pt x="38320" y="0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16" name="Google Shape;2254;p29"/>
            <p:cNvSpPr/>
            <p:nvPr/>
          </p:nvSpPr>
          <p:spPr>
            <a:xfrm>
              <a:off x="1326848" y="2360543"/>
              <a:ext cx="2291539" cy="249634"/>
            </a:xfrm>
            <a:custGeom>
              <a:avLst/>
              <a:gdLst/>
              <a:ahLst/>
              <a:cxnLst/>
              <a:rect l="l" t="t" r="r" b="b"/>
              <a:pathLst>
                <a:path w="70940" h="7728" extrusionOk="0">
                  <a:moveTo>
                    <a:pt x="35470" y="0"/>
                  </a:moveTo>
                  <a:lnTo>
                    <a:pt x="1" y="1995"/>
                  </a:lnTo>
                  <a:lnTo>
                    <a:pt x="34869" y="7727"/>
                  </a:lnTo>
                  <a:lnTo>
                    <a:pt x="70940" y="4022"/>
                  </a:lnTo>
                  <a:lnTo>
                    <a:pt x="35470" y="0"/>
                  </a:lnTo>
                  <a:close/>
                </a:path>
              </a:pathLst>
            </a:custGeom>
            <a:solidFill>
              <a:srgbClr val="C3E4E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17" name="Google Shape;2255;p29"/>
            <p:cNvSpPr/>
            <p:nvPr/>
          </p:nvSpPr>
          <p:spPr>
            <a:xfrm>
              <a:off x="1300264" y="2424985"/>
              <a:ext cx="1152941" cy="442964"/>
            </a:xfrm>
            <a:custGeom>
              <a:avLst/>
              <a:gdLst/>
              <a:ahLst/>
              <a:cxnLst/>
              <a:rect l="l" t="t" r="r" b="b"/>
              <a:pathLst>
                <a:path w="35692" h="13713" extrusionOk="0">
                  <a:moveTo>
                    <a:pt x="824" y="0"/>
                  </a:moveTo>
                  <a:cubicBezTo>
                    <a:pt x="64" y="1774"/>
                    <a:pt x="1" y="3199"/>
                    <a:pt x="159" y="4212"/>
                  </a:cubicBezTo>
                  <a:cubicBezTo>
                    <a:pt x="349" y="5447"/>
                    <a:pt x="824" y="6112"/>
                    <a:pt x="824" y="6112"/>
                  </a:cubicBezTo>
                  <a:lnTo>
                    <a:pt x="35628" y="13713"/>
                  </a:lnTo>
                  <a:cubicBezTo>
                    <a:pt x="33981" y="9501"/>
                    <a:pt x="35660" y="5827"/>
                    <a:pt x="35692" y="5732"/>
                  </a:cubicBezTo>
                  <a:lnTo>
                    <a:pt x="824" y="0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18" name="Google Shape;2256;p29"/>
            <p:cNvSpPr/>
            <p:nvPr/>
          </p:nvSpPr>
          <p:spPr>
            <a:xfrm>
              <a:off x="1305368" y="2561041"/>
              <a:ext cx="1147837" cy="306906"/>
            </a:xfrm>
            <a:custGeom>
              <a:avLst/>
              <a:gdLst/>
              <a:ahLst/>
              <a:cxnLst/>
              <a:rect l="l" t="t" r="r" b="b"/>
              <a:pathLst>
                <a:path w="35534" h="9501" extrusionOk="0">
                  <a:moveTo>
                    <a:pt x="1" y="0"/>
                  </a:moveTo>
                  <a:cubicBezTo>
                    <a:pt x="191" y="1235"/>
                    <a:pt x="666" y="1900"/>
                    <a:pt x="666" y="1900"/>
                  </a:cubicBezTo>
                  <a:lnTo>
                    <a:pt x="35470" y="9501"/>
                  </a:lnTo>
                  <a:cubicBezTo>
                    <a:pt x="33823" y="5289"/>
                    <a:pt x="35502" y="1615"/>
                    <a:pt x="35534" y="1552"/>
                  </a:cubicBezTo>
                  <a:lnTo>
                    <a:pt x="35534" y="1552"/>
                  </a:lnTo>
                  <a:cubicBezTo>
                    <a:pt x="35405" y="1589"/>
                    <a:pt x="31032" y="2826"/>
                    <a:pt x="22959" y="2826"/>
                  </a:cubicBezTo>
                  <a:cubicBezTo>
                    <a:pt x="17153" y="2826"/>
                    <a:pt x="9433" y="2186"/>
                    <a:pt x="1" y="0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19" name="Google Shape;2257;p29"/>
            <p:cNvSpPr/>
            <p:nvPr/>
          </p:nvSpPr>
          <p:spPr>
            <a:xfrm>
              <a:off x="1591821" y="2504771"/>
              <a:ext cx="550402" cy="257839"/>
            </a:xfrm>
            <a:custGeom>
              <a:avLst/>
              <a:gdLst/>
              <a:ahLst/>
              <a:cxnLst/>
              <a:rect l="l" t="t" r="r" b="b"/>
              <a:pathLst>
                <a:path w="17039" h="7982" extrusionOk="0">
                  <a:moveTo>
                    <a:pt x="1045" y="1"/>
                  </a:moveTo>
                  <a:cubicBezTo>
                    <a:pt x="0" y="2027"/>
                    <a:pt x="697" y="4624"/>
                    <a:pt x="697" y="4624"/>
                  </a:cubicBezTo>
                  <a:lnTo>
                    <a:pt x="17038" y="7981"/>
                  </a:lnTo>
                  <a:cubicBezTo>
                    <a:pt x="16436" y="5796"/>
                    <a:pt x="17038" y="2692"/>
                    <a:pt x="17038" y="2692"/>
                  </a:cubicBezTo>
                  <a:lnTo>
                    <a:pt x="1045" y="1"/>
                  </a:lnTo>
                  <a:close/>
                </a:path>
              </a:pathLst>
            </a:custGeom>
            <a:solidFill>
              <a:srgbClr val="79C4CC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20" name="Google Shape;2258;p29"/>
            <p:cNvSpPr/>
            <p:nvPr/>
          </p:nvSpPr>
          <p:spPr>
            <a:xfrm>
              <a:off x="2078739" y="2126290"/>
              <a:ext cx="1383128" cy="438862"/>
            </a:xfrm>
            <a:custGeom>
              <a:avLst/>
              <a:gdLst/>
              <a:ahLst/>
              <a:cxnLst/>
              <a:rect l="l" t="t" r="r" b="b"/>
              <a:pathLst>
                <a:path w="42818" h="13586" extrusionOk="0">
                  <a:moveTo>
                    <a:pt x="42817" y="0"/>
                  </a:moveTo>
                  <a:lnTo>
                    <a:pt x="2914" y="1203"/>
                  </a:lnTo>
                  <a:lnTo>
                    <a:pt x="1" y="3072"/>
                  </a:lnTo>
                  <a:lnTo>
                    <a:pt x="254" y="8741"/>
                  </a:lnTo>
                  <a:lnTo>
                    <a:pt x="412" y="12224"/>
                  </a:lnTo>
                  <a:lnTo>
                    <a:pt x="3168" y="13586"/>
                  </a:lnTo>
                  <a:lnTo>
                    <a:pt x="42817" y="10894"/>
                  </a:lnTo>
                  <a:cubicBezTo>
                    <a:pt x="42469" y="10356"/>
                    <a:pt x="42216" y="9786"/>
                    <a:pt x="42026" y="9184"/>
                  </a:cubicBezTo>
                  <a:cubicBezTo>
                    <a:pt x="41994" y="9026"/>
                    <a:pt x="41931" y="8867"/>
                    <a:pt x="41899" y="8677"/>
                  </a:cubicBezTo>
                  <a:cubicBezTo>
                    <a:pt x="41836" y="8456"/>
                    <a:pt x="41804" y="8234"/>
                    <a:pt x="41772" y="8044"/>
                  </a:cubicBezTo>
                  <a:cubicBezTo>
                    <a:pt x="41741" y="7854"/>
                    <a:pt x="41709" y="7696"/>
                    <a:pt x="41677" y="7506"/>
                  </a:cubicBezTo>
                  <a:cubicBezTo>
                    <a:pt x="41646" y="7316"/>
                    <a:pt x="41614" y="7094"/>
                    <a:pt x="41614" y="6872"/>
                  </a:cubicBezTo>
                  <a:cubicBezTo>
                    <a:pt x="41614" y="6682"/>
                    <a:pt x="41582" y="6524"/>
                    <a:pt x="41582" y="6334"/>
                  </a:cubicBezTo>
                  <a:cubicBezTo>
                    <a:pt x="41582" y="6112"/>
                    <a:pt x="41582" y="5922"/>
                    <a:pt x="41582" y="5700"/>
                  </a:cubicBezTo>
                  <a:cubicBezTo>
                    <a:pt x="41582" y="5510"/>
                    <a:pt x="41582" y="5352"/>
                    <a:pt x="41614" y="5162"/>
                  </a:cubicBezTo>
                  <a:cubicBezTo>
                    <a:pt x="41614" y="4940"/>
                    <a:pt x="41646" y="4719"/>
                    <a:pt x="41677" y="4497"/>
                  </a:cubicBezTo>
                  <a:cubicBezTo>
                    <a:pt x="41677" y="4339"/>
                    <a:pt x="41709" y="4149"/>
                    <a:pt x="41741" y="3990"/>
                  </a:cubicBezTo>
                  <a:cubicBezTo>
                    <a:pt x="41772" y="3769"/>
                    <a:pt x="41804" y="3547"/>
                    <a:pt x="41836" y="3357"/>
                  </a:cubicBezTo>
                  <a:cubicBezTo>
                    <a:pt x="41836" y="3325"/>
                    <a:pt x="41836" y="3325"/>
                    <a:pt x="41836" y="3325"/>
                  </a:cubicBezTo>
                  <a:cubicBezTo>
                    <a:pt x="41867" y="3135"/>
                    <a:pt x="41899" y="2945"/>
                    <a:pt x="41931" y="2787"/>
                  </a:cubicBezTo>
                  <a:cubicBezTo>
                    <a:pt x="41994" y="2565"/>
                    <a:pt x="42057" y="2344"/>
                    <a:pt x="42089" y="2122"/>
                  </a:cubicBezTo>
                  <a:cubicBezTo>
                    <a:pt x="42152" y="1932"/>
                    <a:pt x="42216" y="1742"/>
                    <a:pt x="42247" y="1583"/>
                  </a:cubicBezTo>
                  <a:cubicBezTo>
                    <a:pt x="42532" y="602"/>
                    <a:pt x="42817" y="0"/>
                    <a:pt x="42817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21" name="Google Shape;2259;p29"/>
            <p:cNvSpPr/>
            <p:nvPr/>
          </p:nvSpPr>
          <p:spPr>
            <a:xfrm>
              <a:off x="2086944" y="2234695"/>
              <a:ext cx="1373890" cy="330455"/>
            </a:xfrm>
            <a:custGeom>
              <a:avLst/>
              <a:gdLst/>
              <a:ahLst/>
              <a:cxnLst/>
              <a:rect l="l" t="t" r="r" b="b"/>
              <a:pathLst>
                <a:path w="42532" h="10230" extrusionOk="0">
                  <a:moveTo>
                    <a:pt x="41582" y="1"/>
                  </a:moveTo>
                  <a:cubicBezTo>
                    <a:pt x="32473" y="4786"/>
                    <a:pt x="12190" y="5399"/>
                    <a:pt x="2529" y="5399"/>
                  </a:cubicBezTo>
                  <a:cubicBezTo>
                    <a:pt x="1576" y="5399"/>
                    <a:pt x="726" y="5393"/>
                    <a:pt x="0" y="5385"/>
                  </a:cubicBezTo>
                  <a:lnTo>
                    <a:pt x="0" y="5385"/>
                  </a:lnTo>
                  <a:lnTo>
                    <a:pt x="158" y="8868"/>
                  </a:lnTo>
                  <a:lnTo>
                    <a:pt x="2914" y="10230"/>
                  </a:lnTo>
                  <a:lnTo>
                    <a:pt x="42532" y="7538"/>
                  </a:lnTo>
                  <a:cubicBezTo>
                    <a:pt x="42215" y="7000"/>
                    <a:pt x="41962" y="6430"/>
                    <a:pt x="41803" y="5828"/>
                  </a:cubicBezTo>
                  <a:cubicBezTo>
                    <a:pt x="41740" y="5670"/>
                    <a:pt x="41677" y="5511"/>
                    <a:pt x="41645" y="5321"/>
                  </a:cubicBezTo>
                  <a:cubicBezTo>
                    <a:pt x="41582" y="5100"/>
                    <a:pt x="41518" y="4910"/>
                    <a:pt x="41487" y="4688"/>
                  </a:cubicBezTo>
                  <a:cubicBezTo>
                    <a:pt x="41455" y="4498"/>
                    <a:pt x="41423" y="4340"/>
                    <a:pt x="41423" y="4181"/>
                  </a:cubicBezTo>
                  <a:cubicBezTo>
                    <a:pt x="41392" y="3960"/>
                    <a:pt x="41360" y="3738"/>
                    <a:pt x="41360" y="3516"/>
                  </a:cubicBezTo>
                  <a:cubicBezTo>
                    <a:pt x="41328" y="3358"/>
                    <a:pt x="41328" y="3168"/>
                    <a:pt x="41328" y="3009"/>
                  </a:cubicBezTo>
                  <a:cubicBezTo>
                    <a:pt x="41328" y="2788"/>
                    <a:pt x="41328" y="2566"/>
                    <a:pt x="41328" y="2344"/>
                  </a:cubicBezTo>
                  <a:cubicBezTo>
                    <a:pt x="41328" y="2154"/>
                    <a:pt x="41328" y="1996"/>
                    <a:pt x="41360" y="1806"/>
                  </a:cubicBezTo>
                  <a:cubicBezTo>
                    <a:pt x="41360" y="1584"/>
                    <a:pt x="41392" y="1363"/>
                    <a:pt x="41392" y="1173"/>
                  </a:cubicBezTo>
                  <a:cubicBezTo>
                    <a:pt x="41423" y="983"/>
                    <a:pt x="41455" y="793"/>
                    <a:pt x="41455" y="634"/>
                  </a:cubicBezTo>
                  <a:cubicBezTo>
                    <a:pt x="41487" y="413"/>
                    <a:pt x="41518" y="191"/>
                    <a:pt x="41582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22" name="Google Shape;2260;p29"/>
            <p:cNvSpPr/>
            <p:nvPr/>
          </p:nvSpPr>
          <p:spPr>
            <a:xfrm>
              <a:off x="2211726" y="2177424"/>
              <a:ext cx="1231727" cy="99266"/>
            </a:xfrm>
            <a:custGeom>
              <a:avLst/>
              <a:gdLst/>
              <a:ahLst/>
              <a:cxnLst/>
              <a:rect l="l" t="t" r="r" b="b"/>
              <a:pathLst>
                <a:path w="38131" h="3073" extrusionOk="0">
                  <a:moveTo>
                    <a:pt x="38130" y="0"/>
                  </a:moveTo>
                  <a:lnTo>
                    <a:pt x="1" y="3072"/>
                  </a:lnTo>
                  <a:lnTo>
                    <a:pt x="1" y="3072"/>
                  </a:lnTo>
                  <a:lnTo>
                    <a:pt x="37972" y="539"/>
                  </a:lnTo>
                  <a:cubicBezTo>
                    <a:pt x="38035" y="349"/>
                    <a:pt x="38067" y="190"/>
                    <a:pt x="3813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23" name="Google Shape;2261;p29"/>
            <p:cNvSpPr/>
            <p:nvPr/>
          </p:nvSpPr>
          <p:spPr>
            <a:xfrm>
              <a:off x="2212760" y="2216283"/>
              <a:ext cx="1220453" cy="98264"/>
            </a:xfrm>
            <a:custGeom>
              <a:avLst/>
              <a:gdLst/>
              <a:ahLst/>
              <a:cxnLst/>
              <a:rect l="l" t="t" r="r" b="b"/>
              <a:pathLst>
                <a:path w="37782" h="3042" extrusionOk="0">
                  <a:moveTo>
                    <a:pt x="37782" y="1"/>
                  </a:moveTo>
                  <a:lnTo>
                    <a:pt x="0" y="3041"/>
                  </a:lnTo>
                  <a:lnTo>
                    <a:pt x="0" y="3041"/>
                  </a:lnTo>
                  <a:lnTo>
                    <a:pt x="37687" y="539"/>
                  </a:lnTo>
                  <a:cubicBezTo>
                    <a:pt x="37718" y="349"/>
                    <a:pt x="37750" y="191"/>
                    <a:pt x="3778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24" name="Google Shape;2262;p29"/>
            <p:cNvSpPr/>
            <p:nvPr/>
          </p:nvSpPr>
          <p:spPr>
            <a:xfrm>
              <a:off x="2213794" y="2255174"/>
              <a:ext cx="1212248" cy="97198"/>
            </a:xfrm>
            <a:custGeom>
              <a:avLst/>
              <a:gdLst/>
              <a:ahLst/>
              <a:cxnLst/>
              <a:rect l="l" t="t" r="r" b="b"/>
              <a:pathLst>
                <a:path w="37528" h="3009" extrusionOk="0">
                  <a:moveTo>
                    <a:pt x="37528" y="0"/>
                  </a:moveTo>
                  <a:lnTo>
                    <a:pt x="0" y="3009"/>
                  </a:lnTo>
                  <a:lnTo>
                    <a:pt x="0" y="3009"/>
                  </a:lnTo>
                  <a:lnTo>
                    <a:pt x="37465" y="539"/>
                  </a:lnTo>
                  <a:cubicBezTo>
                    <a:pt x="37496" y="349"/>
                    <a:pt x="37528" y="159"/>
                    <a:pt x="3752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25" name="Google Shape;2263;p29"/>
            <p:cNvSpPr/>
            <p:nvPr/>
          </p:nvSpPr>
          <p:spPr>
            <a:xfrm>
              <a:off x="2213794" y="2293032"/>
              <a:ext cx="1209179" cy="97198"/>
            </a:xfrm>
            <a:custGeom>
              <a:avLst/>
              <a:gdLst/>
              <a:ahLst/>
              <a:cxnLst/>
              <a:rect l="l" t="t" r="r" b="b"/>
              <a:pathLst>
                <a:path w="37433" h="3009" extrusionOk="0">
                  <a:moveTo>
                    <a:pt x="37433" y="0"/>
                  </a:moveTo>
                  <a:lnTo>
                    <a:pt x="0" y="3009"/>
                  </a:lnTo>
                  <a:lnTo>
                    <a:pt x="0" y="3009"/>
                  </a:lnTo>
                  <a:lnTo>
                    <a:pt x="37401" y="538"/>
                  </a:lnTo>
                  <a:cubicBezTo>
                    <a:pt x="37401" y="348"/>
                    <a:pt x="37401" y="190"/>
                    <a:pt x="37433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26" name="Google Shape;2264;p29"/>
            <p:cNvSpPr/>
            <p:nvPr/>
          </p:nvSpPr>
          <p:spPr>
            <a:xfrm>
              <a:off x="2214795" y="2331891"/>
              <a:ext cx="1208178" cy="96197"/>
            </a:xfrm>
            <a:custGeom>
              <a:avLst/>
              <a:gdLst/>
              <a:ahLst/>
              <a:cxnLst/>
              <a:rect l="l" t="t" r="r" b="b"/>
              <a:pathLst>
                <a:path w="37402" h="2978" extrusionOk="0">
                  <a:moveTo>
                    <a:pt x="37370" y="0"/>
                  </a:moveTo>
                  <a:lnTo>
                    <a:pt x="1" y="2977"/>
                  </a:lnTo>
                  <a:lnTo>
                    <a:pt x="37402" y="507"/>
                  </a:lnTo>
                  <a:cubicBezTo>
                    <a:pt x="37370" y="349"/>
                    <a:pt x="37370" y="159"/>
                    <a:pt x="3737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27" name="Google Shape;2265;p29"/>
            <p:cNvSpPr/>
            <p:nvPr/>
          </p:nvSpPr>
          <p:spPr>
            <a:xfrm>
              <a:off x="2215829" y="2368715"/>
              <a:ext cx="1211247" cy="97231"/>
            </a:xfrm>
            <a:custGeom>
              <a:avLst/>
              <a:gdLst/>
              <a:ahLst/>
              <a:cxnLst/>
              <a:rect l="l" t="t" r="r" b="b"/>
              <a:pathLst>
                <a:path w="37497" h="3010" extrusionOk="0">
                  <a:moveTo>
                    <a:pt x="37433" y="1"/>
                  </a:moveTo>
                  <a:lnTo>
                    <a:pt x="0" y="3009"/>
                  </a:lnTo>
                  <a:lnTo>
                    <a:pt x="0" y="3009"/>
                  </a:lnTo>
                  <a:lnTo>
                    <a:pt x="37497" y="539"/>
                  </a:lnTo>
                  <a:cubicBezTo>
                    <a:pt x="37465" y="349"/>
                    <a:pt x="37433" y="191"/>
                    <a:pt x="37433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28" name="Google Shape;2266;p29"/>
            <p:cNvSpPr/>
            <p:nvPr/>
          </p:nvSpPr>
          <p:spPr>
            <a:xfrm>
              <a:off x="2216862" y="2406573"/>
              <a:ext cx="1219419" cy="98232"/>
            </a:xfrm>
            <a:custGeom>
              <a:avLst/>
              <a:gdLst/>
              <a:ahLst/>
              <a:cxnLst/>
              <a:rect l="l" t="t" r="r" b="b"/>
              <a:pathLst>
                <a:path w="37750" h="3041" extrusionOk="0">
                  <a:moveTo>
                    <a:pt x="37623" y="0"/>
                  </a:moveTo>
                  <a:lnTo>
                    <a:pt x="0" y="3041"/>
                  </a:lnTo>
                  <a:lnTo>
                    <a:pt x="0" y="3041"/>
                  </a:lnTo>
                  <a:lnTo>
                    <a:pt x="37750" y="539"/>
                  </a:lnTo>
                  <a:cubicBezTo>
                    <a:pt x="37718" y="349"/>
                    <a:pt x="37655" y="190"/>
                    <a:pt x="37623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29" name="Google Shape;2267;p29"/>
            <p:cNvSpPr/>
            <p:nvPr/>
          </p:nvSpPr>
          <p:spPr>
            <a:xfrm>
              <a:off x="2078739" y="2111948"/>
              <a:ext cx="1410747" cy="467546"/>
            </a:xfrm>
            <a:custGeom>
              <a:avLst/>
              <a:gdLst/>
              <a:ahLst/>
              <a:cxnLst/>
              <a:rect l="l" t="t" r="r" b="b"/>
              <a:pathLst>
                <a:path w="43673" h="14474" extrusionOk="0">
                  <a:moveTo>
                    <a:pt x="37750" y="1"/>
                  </a:moveTo>
                  <a:lnTo>
                    <a:pt x="2914" y="1679"/>
                  </a:lnTo>
                  <a:lnTo>
                    <a:pt x="1" y="3548"/>
                  </a:lnTo>
                  <a:lnTo>
                    <a:pt x="412" y="12668"/>
                  </a:lnTo>
                  <a:lnTo>
                    <a:pt x="3168" y="14473"/>
                  </a:lnTo>
                  <a:lnTo>
                    <a:pt x="43672" y="11623"/>
                  </a:lnTo>
                  <a:lnTo>
                    <a:pt x="43672" y="10863"/>
                  </a:lnTo>
                  <a:lnTo>
                    <a:pt x="3611" y="13840"/>
                  </a:lnTo>
                  <a:cubicBezTo>
                    <a:pt x="222" y="8646"/>
                    <a:pt x="3611" y="3294"/>
                    <a:pt x="3611" y="3294"/>
                  </a:cubicBezTo>
                  <a:lnTo>
                    <a:pt x="43672" y="729"/>
                  </a:lnTo>
                  <a:lnTo>
                    <a:pt x="43672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0" name="Google Shape;2268;p29"/>
            <p:cNvSpPr/>
            <p:nvPr/>
          </p:nvSpPr>
          <p:spPr>
            <a:xfrm>
              <a:off x="1337088" y="1993303"/>
              <a:ext cx="2152412" cy="198467"/>
            </a:xfrm>
            <a:custGeom>
              <a:avLst/>
              <a:gdLst/>
              <a:ahLst/>
              <a:cxnLst/>
              <a:rect l="l" t="t" r="r" b="b"/>
              <a:pathLst>
                <a:path w="66633" h="6144" extrusionOk="0">
                  <a:moveTo>
                    <a:pt x="35122" y="0"/>
                  </a:moveTo>
                  <a:lnTo>
                    <a:pt x="1" y="1647"/>
                  </a:lnTo>
                  <a:lnTo>
                    <a:pt x="26128" y="6144"/>
                  </a:lnTo>
                  <a:lnTo>
                    <a:pt x="66632" y="3674"/>
                  </a:lnTo>
                  <a:lnTo>
                    <a:pt x="35122" y="0"/>
                  </a:lnTo>
                  <a:close/>
                </a:path>
              </a:pathLst>
            </a:custGeom>
            <a:solidFill>
              <a:srgbClr val="ED753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1" name="Google Shape;2269;p29"/>
            <p:cNvSpPr/>
            <p:nvPr/>
          </p:nvSpPr>
          <p:spPr>
            <a:xfrm>
              <a:off x="1268543" y="2045471"/>
              <a:ext cx="912546" cy="534025"/>
            </a:xfrm>
            <a:custGeom>
              <a:avLst/>
              <a:gdLst/>
              <a:ahLst/>
              <a:cxnLst/>
              <a:rect l="l" t="t" r="r" b="b"/>
              <a:pathLst>
                <a:path w="28250" h="16532" extrusionOk="0">
                  <a:moveTo>
                    <a:pt x="2123" y="0"/>
                  </a:moveTo>
                  <a:cubicBezTo>
                    <a:pt x="1" y="3325"/>
                    <a:pt x="603" y="6366"/>
                    <a:pt x="1299" y="8139"/>
                  </a:cubicBezTo>
                  <a:cubicBezTo>
                    <a:pt x="1711" y="9121"/>
                    <a:pt x="2123" y="9691"/>
                    <a:pt x="2123" y="9691"/>
                  </a:cubicBezTo>
                  <a:lnTo>
                    <a:pt x="9153" y="11528"/>
                  </a:lnTo>
                  <a:lnTo>
                    <a:pt x="18591" y="13998"/>
                  </a:lnTo>
                  <a:lnTo>
                    <a:pt x="28250" y="16531"/>
                  </a:lnTo>
                  <a:cubicBezTo>
                    <a:pt x="24449" y="11496"/>
                    <a:pt x="28091" y="4814"/>
                    <a:pt x="28250" y="4529"/>
                  </a:cubicBezTo>
                  <a:lnTo>
                    <a:pt x="19256" y="2977"/>
                  </a:lnTo>
                  <a:lnTo>
                    <a:pt x="9755" y="1330"/>
                  </a:lnTo>
                  <a:lnTo>
                    <a:pt x="2123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2" name="Google Shape;2270;p29"/>
            <p:cNvSpPr/>
            <p:nvPr/>
          </p:nvSpPr>
          <p:spPr>
            <a:xfrm>
              <a:off x="1310504" y="2191734"/>
              <a:ext cx="870585" cy="387759"/>
            </a:xfrm>
            <a:custGeom>
              <a:avLst/>
              <a:gdLst/>
              <a:ahLst/>
              <a:cxnLst/>
              <a:rect l="l" t="t" r="r" b="b"/>
              <a:pathLst>
                <a:path w="26951" h="12004" extrusionOk="0">
                  <a:moveTo>
                    <a:pt x="26951" y="1"/>
                  </a:moveTo>
                  <a:cubicBezTo>
                    <a:pt x="26803" y="247"/>
                    <a:pt x="23698" y="4967"/>
                    <a:pt x="12091" y="4967"/>
                  </a:cubicBezTo>
                  <a:cubicBezTo>
                    <a:pt x="8791" y="4967"/>
                    <a:pt x="4803" y="4586"/>
                    <a:pt x="0" y="3611"/>
                  </a:cubicBezTo>
                  <a:lnTo>
                    <a:pt x="0" y="3611"/>
                  </a:lnTo>
                  <a:cubicBezTo>
                    <a:pt x="412" y="4593"/>
                    <a:pt x="824" y="5163"/>
                    <a:pt x="824" y="5163"/>
                  </a:cubicBezTo>
                  <a:lnTo>
                    <a:pt x="7854" y="7000"/>
                  </a:lnTo>
                  <a:lnTo>
                    <a:pt x="17292" y="9470"/>
                  </a:lnTo>
                  <a:lnTo>
                    <a:pt x="26951" y="12003"/>
                  </a:lnTo>
                  <a:cubicBezTo>
                    <a:pt x="23150" y="6968"/>
                    <a:pt x="26792" y="286"/>
                    <a:pt x="26951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3" name="Google Shape;2271;p29"/>
            <p:cNvSpPr/>
            <p:nvPr/>
          </p:nvSpPr>
          <p:spPr>
            <a:xfrm>
              <a:off x="1505898" y="2088432"/>
              <a:ext cx="384658" cy="409208"/>
            </a:xfrm>
            <a:custGeom>
              <a:avLst/>
              <a:gdLst/>
              <a:ahLst/>
              <a:cxnLst/>
              <a:rect l="l" t="t" r="r" b="b"/>
              <a:pathLst>
                <a:path w="11908" h="12668" extrusionOk="0">
                  <a:moveTo>
                    <a:pt x="2407" y="0"/>
                  </a:moveTo>
                  <a:cubicBezTo>
                    <a:pt x="1678" y="1299"/>
                    <a:pt x="0" y="5099"/>
                    <a:pt x="1805" y="10198"/>
                  </a:cubicBezTo>
                  <a:lnTo>
                    <a:pt x="11243" y="12668"/>
                  </a:lnTo>
                  <a:cubicBezTo>
                    <a:pt x="10736" y="10546"/>
                    <a:pt x="9786" y="5226"/>
                    <a:pt x="11908" y="1647"/>
                  </a:cubicBezTo>
                  <a:lnTo>
                    <a:pt x="2407" y="0"/>
                  </a:lnTo>
                  <a:close/>
                </a:path>
              </a:pathLst>
            </a:custGeom>
            <a:solidFill>
              <a:srgbClr val="ED753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4" name="Google Shape;2272;p29"/>
            <p:cNvSpPr/>
            <p:nvPr/>
          </p:nvSpPr>
          <p:spPr>
            <a:xfrm>
              <a:off x="1378014" y="3969659"/>
              <a:ext cx="149399" cy="130954"/>
            </a:xfrm>
            <a:custGeom>
              <a:avLst/>
              <a:gdLst/>
              <a:ahLst/>
              <a:cxnLst/>
              <a:rect l="l" t="t" r="r" b="b"/>
              <a:pathLst>
                <a:path w="4625" h="4054" extrusionOk="0">
                  <a:moveTo>
                    <a:pt x="0" y="0"/>
                  </a:moveTo>
                  <a:lnTo>
                    <a:pt x="0" y="2027"/>
                  </a:lnTo>
                  <a:lnTo>
                    <a:pt x="1204" y="2534"/>
                  </a:lnTo>
                  <a:cubicBezTo>
                    <a:pt x="1226" y="2533"/>
                    <a:pt x="1248" y="2533"/>
                    <a:pt x="1270" y="2533"/>
                  </a:cubicBezTo>
                  <a:cubicBezTo>
                    <a:pt x="2409" y="2533"/>
                    <a:pt x="3262" y="3326"/>
                    <a:pt x="3262" y="3326"/>
                  </a:cubicBezTo>
                  <a:lnTo>
                    <a:pt x="4592" y="4037"/>
                  </a:lnTo>
                  <a:lnTo>
                    <a:pt x="4592" y="4037"/>
                  </a:lnTo>
                  <a:lnTo>
                    <a:pt x="4592" y="2661"/>
                  </a:lnTo>
                  <a:lnTo>
                    <a:pt x="3706" y="1520"/>
                  </a:lnTo>
                  <a:lnTo>
                    <a:pt x="1901" y="507"/>
                  </a:lnTo>
                  <a:lnTo>
                    <a:pt x="1140" y="380"/>
                  </a:lnTo>
                  <a:lnTo>
                    <a:pt x="0" y="0"/>
                  </a:lnTo>
                  <a:close/>
                  <a:moveTo>
                    <a:pt x="4592" y="4037"/>
                  </a:moveTo>
                  <a:lnTo>
                    <a:pt x="4592" y="4054"/>
                  </a:lnTo>
                  <a:lnTo>
                    <a:pt x="4624" y="4054"/>
                  </a:lnTo>
                  <a:lnTo>
                    <a:pt x="4592" y="4037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5" name="Google Shape;2273;p29"/>
            <p:cNvSpPr/>
            <p:nvPr/>
          </p:nvSpPr>
          <p:spPr>
            <a:xfrm>
              <a:off x="1378014" y="3919527"/>
              <a:ext cx="226117" cy="153469"/>
            </a:xfrm>
            <a:custGeom>
              <a:avLst/>
              <a:gdLst/>
              <a:ahLst/>
              <a:cxnLst/>
              <a:rect l="l" t="t" r="r" b="b"/>
              <a:pathLst>
                <a:path w="7000" h="4751" extrusionOk="0">
                  <a:moveTo>
                    <a:pt x="2407" y="1"/>
                  </a:moveTo>
                  <a:lnTo>
                    <a:pt x="0" y="1552"/>
                  </a:lnTo>
                  <a:lnTo>
                    <a:pt x="1109" y="2312"/>
                  </a:lnTo>
                  <a:cubicBezTo>
                    <a:pt x="1109" y="2312"/>
                    <a:pt x="2724" y="2597"/>
                    <a:pt x="3357" y="3928"/>
                  </a:cubicBezTo>
                  <a:lnTo>
                    <a:pt x="4592" y="4751"/>
                  </a:lnTo>
                  <a:lnTo>
                    <a:pt x="5384" y="4244"/>
                  </a:lnTo>
                  <a:lnTo>
                    <a:pt x="6398" y="3548"/>
                  </a:lnTo>
                  <a:lnTo>
                    <a:pt x="6999" y="3167"/>
                  </a:lnTo>
                  <a:lnTo>
                    <a:pt x="5131" y="1932"/>
                  </a:lnTo>
                  <a:cubicBezTo>
                    <a:pt x="5131" y="1932"/>
                    <a:pt x="4117" y="1869"/>
                    <a:pt x="3579" y="729"/>
                  </a:cubicBezTo>
                  <a:lnTo>
                    <a:pt x="2407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6" name="Google Shape;2274;p29"/>
            <p:cNvSpPr/>
            <p:nvPr/>
          </p:nvSpPr>
          <p:spPr>
            <a:xfrm>
              <a:off x="1527378" y="4021827"/>
              <a:ext cx="76751" cy="78786"/>
            </a:xfrm>
            <a:custGeom>
              <a:avLst/>
              <a:gdLst/>
              <a:ahLst/>
              <a:cxnLst/>
              <a:rect l="l" t="t" r="r" b="b"/>
              <a:pathLst>
                <a:path w="2376" h="2439" extrusionOk="0">
                  <a:moveTo>
                    <a:pt x="2375" y="0"/>
                  </a:moveTo>
                  <a:lnTo>
                    <a:pt x="0" y="1584"/>
                  </a:lnTo>
                  <a:lnTo>
                    <a:pt x="0" y="2439"/>
                  </a:lnTo>
                  <a:lnTo>
                    <a:pt x="2375" y="824"/>
                  </a:lnTo>
                  <a:lnTo>
                    <a:pt x="2375" y="0"/>
                  </a:lnTo>
                  <a:close/>
                </a:path>
              </a:pathLst>
            </a:custGeom>
            <a:solidFill>
              <a:srgbClr val="ED753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7" name="Google Shape;2275;p29"/>
            <p:cNvSpPr/>
            <p:nvPr/>
          </p:nvSpPr>
          <p:spPr>
            <a:xfrm>
              <a:off x="1417907" y="3946790"/>
              <a:ext cx="166778" cy="109861"/>
            </a:xfrm>
            <a:custGeom>
              <a:avLst/>
              <a:gdLst/>
              <a:ahLst/>
              <a:cxnLst/>
              <a:rect l="l" t="t" r="r" b="b"/>
              <a:pathLst>
                <a:path w="5163" h="3401" extrusionOk="0">
                  <a:moveTo>
                    <a:pt x="937" y="1"/>
                  </a:moveTo>
                  <a:cubicBezTo>
                    <a:pt x="721" y="1"/>
                    <a:pt x="478" y="53"/>
                    <a:pt x="254" y="202"/>
                  </a:cubicBezTo>
                  <a:cubicBezTo>
                    <a:pt x="159" y="265"/>
                    <a:pt x="95" y="328"/>
                    <a:pt x="0" y="423"/>
                  </a:cubicBezTo>
                  <a:lnTo>
                    <a:pt x="4149" y="3400"/>
                  </a:lnTo>
                  <a:lnTo>
                    <a:pt x="4371" y="3242"/>
                  </a:lnTo>
                  <a:lnTo>
                    <a:pt x="5163" y="2704"/>
                  </a:lnTo>
                  <a:lnTo>
                    <a:pt x="1869" y="328"/>
                  </a:lnTo>
                  <a:cubicBezTo>
                    <a:pt x="1647" y="170"/>
                    <a:pt x="1394" y="43"/>
                    <a:pt x="1109" y="12"/>
                  </a:cubicBezTo>
                  <a:cubicBezTo>
                    <a:pt x="1054" y="5"/>
                    <a:pt x="997" y="1"/>
                    <a:pt x="937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38" name="Google Shape;2276;p29"/>
            <p:cNvSpPr/>
            <p:nvPr/>
          </p:nvSpPr>
          <p:spPr>
            <a:xfrm>
              <a:off x="1417907" y="3953282"/>
              <a:ext cx="141194" cy="103368"/>
            </a:xfrm>
            <a:custGeom>
              <a:avLst/>
              <a:gdLst/>
              <a:ahLst/>
              <a:cxnLst/>
              <a:rect l="l" t="t" r="r" b="b"/>
              <a:pathLst>
                <a:path w="4371" h="3200" extrusionOk="0">
                  <a:moveTo>
                    <a:pt x="254" y="1"/>
                  </a:moveTo>
                  <a:cubicBezTo>
                    <a:pt x="159" y="64"/>
                    <a:pt x="95" y="127"/>
                    <a:pt x="0" y="222"/>
                  </a:cubicBezTo>
                  <a:lnTo>
                    <a:pt x="4149" y="3199"/>
                  </a:lnTo>
                  <a:lnTo>
                    <a:pt x="4371" y="3041"/>
                  </a:lnTo>
                  <a:lnTo>
                    <a:pt x="254" y="1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6" name="Google Shape;2284;p29"/>
            <p:cNvSpPr/>
            <p:nvPr/>
          </p:nvSpPr>
          <p:spPr>
            <a:xfrm>
              <a:off x="2439842" y="4070926"/>
              <a:ext cx="83922" cy="32012"/>
            </a:xfrm>
            <a:custGeom>
              <a:avLst/>
              <a:gdLst/>
              <a:ahLst/>
              <a:cxnLst/>
              <a:rect l="l" t="t" r="r" b="b"/>
              <a:pathLst>
                <a:path w="2598" h="991" extrusionOk="0">
                  <a:moveTo>
                    <a:pt x="2503" y="1"/>
                  </a:moveTo>
                  <a:cubicBezTo>
                    <a:pt x="2503" y="1"/>
                    <a:pt x="1236" y="286"/>
                    <a:pt x="983" y="349"/>
                  </a:cubicBezTo>
                  <a:cubicBezTo>
                    <a:pt x="929" y="362"/>
                    <a:pt x="885" y="367"/>
                    <a:pt x="848" y="367"/>
                  </a:cubicBezTo>
                  <a:cubicBezTo>
                    <a:pt x="744" y="367"/>
                    <a:pt x="683" y="331"/>
                    <a:pt x="579" y="331"/>
                  </a:cubicBezTo>
                  <a:cubicBezTo>
                    <a:pt x="541" y="331"/>
                    <a:pt x="498" y="336"/>
                    <a:pt x="444" y="349"/>
                  </a:cubicBezTo>
                  <a:cubicBezTo>
                    <a:pt x="318" y="349"/>
                    <a:pt x="191" y="476"/>
                    <a:pt x="96" y="571"/>
                  </a:cubicBezTo>
                  <a:cubicBezTo>
                    <a:pt x="1" y="666"/>
                    <a:pt x="33" y="824"/>
                    <a:pt x="128" y="887"/>
                  </a:cubicBezTo>
                  <a:cubicBezTo>
                    <a:pt x="231" y="939"/>
                    <a:pt x="377" y="991"/>
                    <a:pt x="496" y="991"/>
                  </a:cubicBezTo>
                  <a:cubicBezTo>
                    <a:pt x="522" y="991"/>
                    <a:pt x="548" y="988"/>
                    <a:pt x="571" y="982"/>
                  </a:cubicBezTo>
                  <a:cubicBezTo>
                    <a:pt x="824" y="951"/>
                    <a:pt x="824" y="824"/>
                    <a:pt x="1078" y="824"/>
                  </a:cubicBezTo>
                  <a:cubicBezTo>
                    <a:pt x="1331" y="792"/>
                    <a:pt x="2598" y="666"/>
                    <a:pt x="2598" y="666"/>
                  </a:cubicBezTo>
                  <a:lnTo>
                    <a:pt x="2534" y="317"/>
                  </a:lnTo>
                  <a:lnTo>
                    <a:pt x="2503" y="1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50" name="Google Shape;2288;p29"/>
            <p:cNvSpPr/>
            <p:nvPr/>
          </p:nvSpPr>
          <p:spPr>
            <a:xfrm>
              <a:off x="3467947" y="4015883"/>
              <a:ext cx="95163" cy="67771"/>
            </a:xfrm>
            <a:custGeom>
              <a:avLst/>
              <a:gdLst/>
              <a:ahLst/>
              <a:cxnLst/>
              <a:rect l="l" t="t" r="r" b="b"/>
              <a:pathLst>
                <a:path w="2946" h="2098" extrusionOk="0">
                  <a:moveTo>
                    <a:pt x="1960" y="1"/>
                  </a:moveTo>
                  <a:cubicBezTo>
                    <a:pt x="1671" y="1"/>
                    <a:pt x="1335" y="89"/>
                    <a:pt x="1014" y="279"/>
                  </a:cubicBezTo>
                  <a:cubicBezTo>
                    <a:pt x="349" y="660"/>
                    <a:pt x="0" y="1325"/>
                    <a:pt x="254" y="1768"/>
                  </a:cubicBezTo>
                  <a:cubicBezTo>
                    <a:pt x="388" y="1986"/>
                    <a:pt x="664" y="2098"/>
                    <a:pt x="994" y="2098"/>
                  </a:cubicBezTo>
                  <a:cubicBezTo>
                    <a:pt x="1286" y="2098"/>
                    <a:pt x="1620" y="2010"/>
                    <a:pt x="1932" y="1831"/>
                  </a:cubicBezTo>
                  <a:cubicBezTo>
                    <a:pt x="2597" y="1451"/>
                    <a:pt x="2946" y="786"/>
                    <a:pt x="2692" y="343"/>
                  </a:cubicBezTo>
                  <a:cubicBezTo>
                    <a:pt x="2573" y="121"/>
                    <a:pt x="2298" y="1"/>
                    <a:pt x="1960" y="1"/>
                  </a:cubicBez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51" name="Google Shape;2289;p29"/>
            <p:cNvSpPr/>
            <p:nvPr/>
          </p:nvSpPr>
          <p:spPr>
            <a:xfrm>
              <a:off x="3396334" y="3879634"/>
              <a:ext cx="84923" cy="86829"/>
            </a:xfrm>
            <a:custGeom>
              <a:avLst/>
              <a:gdLst/>
              <a:ahLst/>
              <a:cxnLst/>
              <a:rect l="l" t="t" r="r" b="b"/>
              <a:pathLst>
                <a:path w="2629" h="2688" extrusionOk="0">
                  <a:moveTo>
                    <a:pt x="1742" y="1"/>
                  </a:moveTo>
                  <a:lnTo>
                    <a:pt x="0" y="919"/>
                  </a:lnTo>
                  <a:lnTo>
                    <a:pt x="634" y="2122"/>
                  </a:lnTo>
                  <a:cubicBezTo>
                    <a:pt x="825" y="2483"/>
                    <a:pt x="1187" y="2688"/>
                    <a:pt x="1557" y="2688"/>
                  </a:cubicBezTo>
                  <a:cubicBezTo>
                    <a:pt x="1740" y="2688"/>
                    <a:pt x="1924" y="2638"/>
                    <a:pt x="2091" y="2534"/>
                  </a:cubicBezTo>
                  <a:cubicBezTo>
                    <a:pt x="2502" y="2249"/>
                    <a:pt x="2629" y="1679"/>
                    <a:pt x="2376" y="1236"/>
                  </a:cubicBezTo>
                  <a:lnTo>
                    <a:pt x="1742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64" name="Google Shape;2302;p29"/>
            <p:cNvSpPr/>
            <p:nvPr/>
          </p:nvSpPr>
          <p:spPr>
            <a:xfrm>
              <a:off x="1096697" y="3541240"/>
              <a:ext cx="1028124" cy="613618"/>
            </a:xfrm>
            <a:custGeom>
              <a:avLst/>
              <a:gdLst/>
              <a:ahLst/>
              <a:cxnLst/>
              <a:rect l="l" t="t" r="r" b="b"/>
              <a:pathLst>
                <a:path w="31828" h="18996" extrusionOk="0">
                  <a:moveTo>
                    <a:pt x="3246" y="1"/>
                  </a:moveTo>
                  <a:cubicBezTo>
                    <a:pt x="2609" y="1"/>
                    <a:pt x="1451" y="247"/>
                    <a:pt x="380" y="1768"/>
                  </a:cubicBezTo>
                  <a:cubicBezTo>
                    <a:pt x="127" y="2116"/>
                    <a:pt x="32" y="2464"/>
                    <a:pt x="32" y="2844"/>
                  </a:cubicBezTo>
                  <a:cubicBezTo>
                    <a:pt x="0" y="4079"/>
                    <a:pt x="1014" y="5283"/>
                    <a:pt x="1014" y="5283"/>
                  </a:cubicBezTo>
                  <a:lnTo>
                    <a:pt x="10990" y="10382"/>
                  </a:lnTo>
                  <a:lnTo>
                    <a:pt x="11813" y="10825"/>
                  </a:lnTo>
                  <a:lnTo>
                    <a:pt x="11971" y="10888"/>
                  </a:lnTo>
                  <a:lnTo>
                    <a:pt x="12636" y="11237"/>
                  </a:lnTo>
                  <a:lnTo>
                    <a:pt x="27394" y="18837"/>
                  </a:lnTo>
                  <a:lnTo>
                    <a:pt x="27742" y="18995"/>
                  </a:lnTo>
                  <a:lnTo>
                    <a:pt x="31828" y="10572"/>
                  </a:lnTo>
                  <a:lnTo>
                    <a:pt x="18147" y="5441"/>
                  </a:lnTo>
                  <a:lnTo>
                    <a:pt x="18115" y="5441"/>
                  </a:lnTo>
                  <a:lnTo>
                    <a:pt x="18115" y="5409"/>
                  </a:lnTo>
                  <a:lnTo>
                    <a:pt x="17450" y="5188"/>
                  </a:lnTo>
                  <a:lnTo>
                    <a:pt x="16215" y="4713"/>
                  </a:lnTo>
                  <a:lnTo>
                    <a:pt x="16152" y="4681"/>
                  </a:lnTo>
                  <a:lnTo>
                    <a:pt x="14790" y="4206"/>
                  </a:lnTo>
                  <a:lnTo>
                    <a:pt x="3737" y="57"/>
                  </a:lnTo>
                  <a:cubicBezTo>
                    <a:pt x="3737" y="57"/>
                    <a:pt x="3551" y="1"/>
                    <a:pt x="3246" y="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65" name="Google Shape;2303;p29"/>
            <p:cNvSpPr/>
            <p:nvPr/>
          </p:nvSpPr>
          <p:spPr>
            <a:xfrm>
              <a:off x="1096697" y="3633107"/>
              <a:ext cx="884927" cy="516646"/>
            </a:xfrm>
            <a:custGeom>
              <a:avLst/>
              <a:gdLst/>
              <a:ahLst/>
              <a:cxnLst/>
              <a:rect l="l" t="t" r="r" b="b"/>
              <a:pathLst>
                <a:path w="27395" h="15994" extrusionOk="0">
                  <a:moveTo>
                    <a:pt x="32" y="0"/>
                  </a:moveTo>
                  <a:lnTo>
                    <a:pt x="32" y="0"/>
                  </a:lnTo>
                  <a:cubicBezTo>
                    <a:pt x="0" y="1235"/>
                    <a:pt x="1014" y="2439"/>
                    <a:pt x="1014" y="2439"/>
                  </a:cubicBezTo>
                  <a:lnTo>
                    <a:pt x="10990" y="7538"/>
                  </a:lnTo>
                  <a:lnTo>
                    <a:pt x="11813" y="7981"/>
                  </a:lnTo>
                  <a:lnTo>
                    <a:pt x="11971" y="8044"/>
                  </a:lnTo>
                  <a:lnTo>
                    <a:pt x="12636" y="8393"/>
                  </a:lnTo>
                  <a:lnTo>
                    <a:pt x="27394" y="15993"/>
                  </a:lnTo>
                  <a:lnTo>
                    <a:pt x="26381" y="12763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66" name="Google Shape;2304;p29"/>
            <p:cNvSpPr/>
            <p:nvPr/>
          </p:nvSpPr>
          <p:spPr>
            <a:xfrm>
              <a:off x="1067012" y="3646415"/>
              <a:ext cx="908476" cy="500269"/>
            </a:xfrm>
            <a:custGeom>
              <a:avLst/>
              <a:gdLst/>
              <a:ahLst/>
              <a:cxnLst/>
              <a:rect l="l" t="t" r="r" b="b"/>
              <a:pathLst>
                <a:path w="28124" h="15487" extrusionOk="0">
                  <a:moveTo>
                    <a:pt x="223" y="0"/>
                  </a:moveTo>
                  <a:cubicBezTo>
                    <a:pt x="1" y="1362"/>
                    <a:pt x="951" y="1932"/>
                    <a:pt x="951" y="1932"/>
                  </a:cubicBezTo>
                  <a:lnTo>
                    <a:pt x="12099" y="7506"/>
                  </a:lnTo>
                  <a:lnTo>
                    <a:pt x="13777" y="8329"/>
                  </a:lnTo>
                  <a:lnTo>
                    <a:pt x="28123" y="15486"/>
                  </a:lnTo>
                  <a:cubicBezTo>
                    <a:pt x="26743" y="14639"/>
                    <a:pt x="26077" y="13015"/>
                    <a:pt x="26065" y="13015"/>
                  </a:cubicBezTo>
                  <a:cubicBezTo>
                    <a:pt x="26065" y="13015"/>
                    <a:pt x="26065" y="13016"/>
                    <a:pt x="26065" y="13016"/>
                  </a:cubicBezTo>
                  <a:lnTo>
                    <a:pt x="13144" y="6492"/>
                  </a:lnTo>
                  <a:lnTo>
                    <a:pt x="12637" y="6239"/>
                  </a:lnTo>
                  <a:lnTo>
                    <a:pt x="12035" y="5954"/>
                  </a:lnTo>
                  <a:lnTo>
                    <a:pt x="11465" y="5637"/>
                  </a:lnTo>
                  <a:lnTo>
                    <a:pt x="223" y="0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67" name="Google Shape;2305;p29"/>
            <p:cNvSpPr/>
            <p:nvPr/>
          </p:nvSpPr>
          <p:spPr>
            <a:xfrm>
              <a:off x="1302299" y="3659885"/>
              <a:ext cx="357072" cy="255577"/>
            </a:xfrm>
            <a:custGeom>
              <a:avLst/>
              <a:gdLst/>
              <a:ahLst/>
              <a:cxnLst/>
              <a:rect l="l" t="t" r="r" b="b"/>
              <a:pathLst>
                <a:path w="11054" h="7912" extrusionOk="0">
                  <a:moveTo>
                    <a:pt x="1716" y="490"/>
                  </a:moveTo>
                  <a:cubicBezTo>
                    <a:pt x="1879" y="490"/>
                    <a:pt x="2077" y="532"/>
                    <a:pt x="2313" y="628"/>
                  </a:cubicBezTo>
                  <a:cubicBezTo>
                    <a:pt x="3136" y="1040"/>
                    <a:pt x="3928" y="2022"/>
                    <a:pt x="4625" y="2750"/>
                  </a:cubicBezTo>
                  <a:cubicBezTo>
                    <a:pt x="4324" y="2797"/>
                    <a:pt x="4023" y="2821"/>
                    <a:pt x="3722" y="2821"/>
                  </a:cubicBezTo>
                  <a:cubicBezTo>
                    <a:pt x="3421" y="2821"/>
                    <a:pt x="3120" y="2797"/>
                    <a:pt x="2819" y="2750"/>
                  </a:cubicBezTo>
                  <a:cubicBezTo>
                    <a:pt x="2503" y="2687"/>
                    <a:pt x="2186" y="2592"/>
                    <a:pt x="1933" y="2402"/>
                  </a:cubicBezTo>
                  <a:cubicBezTo>
                    <a:pt x="992" y="1810"/>
                    <a:pt x="804" y="490"/>
                    <a:pt x="1716" y="490"/>
                  </a:cubicBezTo>
                  <a:close/>
                  <a:moveTo>
                    <a:pt x="6366" y="2940"/>
                  </a:moveTo>
                  <a:lnTo>
                    <a:pt x="6366" y="2940"/>
                  </a:lnTo>
                  <a:cubicBezTo>
                    <a:pt x="6240" y="3067"/>
                    <a:pt x="6145" y="3225"/>
                    <a:pt x="6050" y="3352"/>
                  </a:cubicBezTo>
                  <a:cubicBezTo>
                    <a:pt x="5891" y="3257"/>
                    <a:pt x="5733" y="3162"/>
                    <a:pt x="5543" y="3067"/>
                  </a:cubicBezTo>
                  <a:cubicBezTo>
                    <a:pt x="5638" y="3035"/>
                    <a:pt x="5733" y="3035"/>
                    <a:pt x="5828" y="3003"/>
                  </a:cubicBezTo>
                  <a:cubicBezTo>
                    <a:pt x="5986" y="3003"/>
                    <a:pt x="6176" y="2972"/>
                    <a:pt x="6366" y="2940"/>
                  </a:cubicBezTo>
                  <a:close/>
                  <a:moveTo>
                    <a:pt x="7410" y="2873"/>
                  </a:moveTo>
                  <a:cubicBezTo>
                    <a:pt x="7661" y="2873"/>
                    <a:pt x="7908" y="2887"/>
                    <a:pt x="8140" y="2972"/>
                  </a:cubicBezTo>
                  <a:cubicBezTo>
                    <a:pt x="9785" y="3437"/>
                    <a:pt x="9818" y="4969"/>
                    <a:pt x="8236" y="4969"/>
                  </a:cubicBezTo>
                  <a:cubicBezTo>
                    <a:pt x="8205" y="4969"/>
                    <a:pt x="8173" y="4968"/>
                    <a:pt x="8140" y="4967"/>
                  </a:cubicBezTo>
                  <a:cubicBezTo>
                    <a:pt x="7728" y="4840"/>
                    <a:pt x="7411" y="4618"/>
                    <a:pt x="7095" y="4302"/>
                  </a:cubicBezTo>
                  <a:cubicBezTo>
                    <a:pt x="6873" y="4080"/>
                    <a:pt x="6651" y="3858"/>
                    <a:pt x="6430" y="3668"/>
                  </a:cubicBezTo>
                  <a:cubicBezTo>
                    <a:pt x="6620" y="3383"/>
                    <a:pt x="6810" y="3130"/>
                    <a:pt x="7031" y="2877"/>
                  </a:cubicBezTo>
                  <a:cubicBezTo>
                    <a:pt x="7158" y="2877"/>
                    <a:pt x="7285" y="2873"/>
                    <a:pt x="7410" y="2873"/>
                  </a:cubicBezTo>
                  <a:close/>
                  <a:moveTo>
                    <a:pt x="5036" y="3383"/>
                  </a:moveTo>
                  <a:cubicBezTo>
                    <a:pt x="5321" y="3478"/>
                    <a:pt x="5575" y="3605"/>
                    <a:pt x="5796" y="3795"/>
                  </a:cubicBezTo>
                  <a:cubicBezTo>
                    <a:pt x="5511" y="4428"/>
                    <a:pt x="5321" y="5125"/>
                    <a:pt x="5353" y="5822"/>
                  </a:cubicBezTo>
                  <a:cubicBezTo>
                    <a:pt x="5353" y="6297"/>
                    <a:pt x="5416" y="6740"/>
                    <a:pt x="5606" y="7215"/>
                  </a:cubicBezTo>
                  <a:cubicBezTo>
                    <a:pt x="5606" y="7279"/>
                    <a:pt x="5638" y="7374"/>
                    <a:pt x="5670" y="7437"/>
                  </a:cubicBezTo>
                  <a:cubicBezTo>
                    <a:pt x="5606" y="7342"/>
                    <a:pt x="5511" y="7247"/>
                    <a:pt x="5448" y="7152"/>
                  </a:cubicBezTo>
                  <a:cubicBezTo>
                    <a:pt x="5068" y="6645"/>
                    <a:pt x="4846" y="6107"/>
                    <a:pt x="4751" y="5537"/>
                  </a:cubicBezTo>
                  <a:cubicBezTo>
                    <a:pt x="4625" y="4840"/>
                    <a:pt x="4720" y="4080"/>
                    <a:pt x="5036" y="3383"/>
                  </a:cubicBezTo>
                  <a:close/>
                  <a:moveTo>
                    <a:pt x="1648" y="1"/>
                  </a:moveTo>
                  <a:cubicBezTo>
                    <a:pt x="1554" y="1"/>
                    <a:pt x="1458" y="9"/>
                    <a:pt x="1363" y="26"/>
                  </a:cubicBezTo>
                  <a:cubicBezTo>
                    <a:pt x="1" y="280"/>
                    <a:pt x="856" y="2085"/>
                    <a:pt x="1363" y="2592"/>
                  </a:cubicBezTo>
                  <a:cubicBezTo>
                    <a:pt x="1947" y="3131"/>
                    <a:pt x="2724" y="3288"/>
                    <a:pt x="3522" y="3288"/>
                  </a:cubicBezTo>
                  <a:cubicBezTo>
                    <a:pt x="3847" y="3288"/>
                    <a:pt x="4177" y="3262"/>
                    <a:pt x="4498" y="3225"/>
                  </a:cubicBezTo>
                  <a:lnTo>
                    <a:pt x="4498" y="3225"/>
                  </a:lnTo>
                  <a:cubicBezTo>
                    <a:pt x="4181" y="3890"/>
                    <a:pt x="4086" y="4555"/>
                    <a:pt x="4181" y="5220"/>
                  </a:cubicBezTo>
                  <a:cubicBezTo>
                    <a:pt x="4213" y="5727"/>
                    <a:pt x="4371" y="6233"/>
                    <a:pt x="4625" y="6709"/>
                  </a:cubicBezTo>
                  <a:cubicBezTo>
                    <a:pt x="4688" y="6835"/>
                    <a:pt x="4751" y="6962"/>
                    <a:pt x="4815" y="7089"/>
                  </a:cubicBezTo>
                  <a:lnTo>
                    <a:pt x="6461" y="7912"/>
                  </a:lnTo>
                  <a:cubicBezTo>
                    <a:pt x="6398" y="7785"/>
                    <a:pt x="6335" y="7690"/>
                    <a:pt x="6271" y="7564"/>
                  </a:cubicBezTo>
                  <a:cubicBezTo>
                    <a:pt x="6018" y="7089"/>
                    <a:pt x="5891" y="6582"/>
                    <a:pt x="5860" y="6075"/>
                  </a:cubicBezTo>
                  <a:cubicBezTo>
                    <a:pt x="5796" y="5410"/>
                    <a:pt x="5923" y="4745"/>
                    <a:pt x="6176" y="4143"/>
                  </a:cubicBezTo>
                  <a:cubicBezTo>
                    <a:pt x="6881" y="4763"/>
                    <a:pt x="7536" y="5509"/>
                    <a:pt x="8408" y="5509"/>
                  </a:cubicBezTo>
                  <a:cubicBezTo>
                    <a:pt x="8516" y="5509"/>
                    <a:pt x="8627" y="5498"/>
                    <a:pt x="8742" y="5473"/>
                  </a:cubicBezTo>
                  <a:cubicBezTo>
                    <a:pt x="9723" y="5252"/>
                    <a:pt x="10325" y="4017"/>
                    <a:pt x="9470" y="3193"/>
                  </a:cubicBezTo>
                  <a:cubicBezTo>
                    <a:pt x="8932" y="2655"/>
                    <a:pt x="8267" y="2465"/>
                    <a:pt x="7570" y="2402"/>
                  </a:cubicBezTo>
                  <a:cubicBezTo>
                    <a:pt x="8348" y="1838"/>
                    <a:pt x="9331" y="1479"/>
                    <a:pt x="10442" y="1479"/>
                  </a:cubicBezTo>
                  <a:cubicBezTo>
                    <a:pt x="10642" y="1479"/>
                    <a:pt x="10846" y="1491"/>
                    <a:pt x="11053" y="1515"/>
                  </a:cubicBezTo>
                  <a:lnTo>
                    <a:pt x="9850" y="1040"/>
                  </a:lnTo>
                  <a:cubicBezTo>
                    <a:pt x="8647" y="1198"/>
                    <a:pt x="7601" y="1705"/>
                    <a:pt x="6841" y="2433"/>
                  </a:cubicBezTo>
                  <a:cubicBezTo>
                    <a:pt x="6366" y="2465"/>
                    <a:pt x="5923" y="2528"/>
                    <a:pt x="5448" y="2623"/>
                  </a:cubicBezTo>
                  <a:cubicBezTo>
                    <a:pt x="6268" y="1486"/>
                    <a:pt x="7595" y="945"/>
                    <a:pt x="8952" y="945"/>
                  </a:cubicBezTo>
                  <a:cubicBezTo>
                    <a:pt x="9219" y="945"/>
                    <a:pt x="9489" y="966"/>
                    <a:pt x="9755" y="1008"/>
                  </a:cubicBezTo>
                  <a:lnTo>
                    <a:pt x="8425" y="501"/>
                  </a:lnTo>
                  <a:cubicBezTo>
                    <a:pt x="7095" y="660"/>
                    <a:pt x="5860" y="1325"/>
                    <a:pt x="4973" y="2465"/>
                  </a:cubicBezTo>
                  <a:cubicBezTo>
                    <a:pt x="4088" y="1521"/>
                    <a:pt x="2929" y="1"/>
                    <a:pt x="1648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68" name="Google Shape;2306;p29"/>
            <p:cNvSpPr/>
            <p:nvPr/>
          </p:nvSpPr>
          <p:spPr>
            <a:xfrm>
              <a:off x="1939615" y="3875564"/>
              <a:ext cx="245564" cy="285909"/>
            </a:xfrm>
            <a:custGeom>
              <a:avLst/>
              <a:gdLst/>
              <a:ahLst/>
              <a:cxnLst/>
              <a:rect l="l" t="t" r="r" b="b"/>
              <a:pathLst>
                <a:path w="7602" h="8851" extrusionOk="0">
                  <a:moveTo>
                    <a:pt x="4798" y="1"/>
                  </a:moveTo>
                  <a:cubicBezTo>
                    <a:pt x="4290" y="1"/>
                    <a:pt x="3749" y="168"/>
                    <a:pt x="3231" y="475"/>
                  </a:cubicBezTo>
                  <a:cubicBezTo>
                    <a:pt x="2408" y="950"/>
                    <a:pt x="1616" y="1805"/>
                    <a:pt x="1046" y="2882"/>
                  </a:cubicBezTo>
                  <a:cubicBezTo>
                    <a:pt x="1014" y="2945"/>
                    <a:pt x="982" y="3008"/>
                    <a:pt x="919" y="3072"/>
                  </a:cubicBezTo>
                  <a:cubicBezTo>
                    <a:pt x="1" y="5035"/>
                    <a:pt x="64" y="7062"/>
                    <a:pt x="982" y="8139"/>
                  </a:cubicBezTo>
                  <a:cubicBezTo>
                    <a:pt x="1141" y="8329"/>
                    <a:pt x="1362" y="8487"/>
                    <a:pt x="1584" y="8614"/>
                  </a:cubicBezTo>
                  <a:cubicBezTo>
                    <a:pt x="1584" y="8614"/>
                    <a:pt x="1616" y="8645"/>
                    <a:pt x="1647" y="8645"/>
                  </a:cubicBezTo>
                  <a:cubicBezTo>
                    <a:pt x="1938" y="8785"/>
                    <a:pt x="2251" y="8851"/>
                    <a:pt x="2576" y="8851"/>
                  </a:cubicBezTo>
                  <a:cubicBezTo>
                    <a:pt x="3953" y="8851"/>
                    <a:pt x="5539" y="7660"/>
                    <a:pt x="6461" y="5764"/>
                  </a:cubicBezTo>
                  <a:cubicBezTo>
                    <a:pt x="7601" y="3452"/>
                    <a:pt x="7285" y="950"/>
                    <a:pt x="5733" y="222"/>
                  </a:cubicBezTo>
                  <a:cubicBezTo>
                    <a:pt x="5445" y="72"/>
                    <a:pt x="5129" y="1"/>
                    <a:pt x="4798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69" name="Google Shape;2307;p29"/>
            <p:cNvSpPr/>
            <p:nvPr/>
          </p:nvSpPr>
          <p:spPr>
            <a:xfrm>
              <a:off x="1939615" y="3890875"/>
              <a:ext cx="160640" cy="262942"/>
            </a:xfrm>
            <a:custGeom>
              <a:avLst/>
              <a:gdLst/>
              <a:ahLst/>
              <a:cxnLst/>
              <a:rect l="l" t="t" r="r" b="b"/>
              <a:pathLst>
                <a:path w="4973" h="8140" extrusionOk="0">
                  <a:moveTo>
                    <a:pt x="3231" y="1"/>
                  </a:moveTo>
                  <a:cubicBezTo>
                    <a:pt x="2408" y="476"/>
                    <a:pt x="1616" y="1331"/>
                    <a:pt x="1046" y="2408"/>
                  </a:cubicBezTo>
                  <a:cubicBezTo>
                    <a:pt x="982" y="2471"/>
                    <a:pt x="951" y="2534"/>
                    <a:pt x="919" y="2598"/>
                  </a:cubicBezTo>
                  <a:cubicBezTo>
                    <a:pt x="1" y="4561"/>
                    <a:pt x="64" y="6588"/>
                    <a:pt x="982" y="7665"/>
                  </a:cubicBezTo>
                  <a:cubicBezTo>
                    <a:pt x="1141" y="7855"/>
                    <a:pt x="1362" y="8013"/>
                    <a:pt x="1584" y="8140"/>
                  </a:cubicBezTo>
                  <a:cubicBezTo>
                    <a:pt x="2471" y="7601"/>
                    <a:pt x="3294" y="6683"/>
                    <a:pt x="3864" y="5511"/>
                  </a:cubicBezTo>
                  <a:cubicBezTo>
                    <a:pt x="4973" y="3231"/>
                    <a:pt x="4688" y="761"/>
                    <a:pt x="3231" y="1"/>
                  </a:cubicBez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0" name="Google Shape;2308;p29"/>
            <p:cNvSpPr/>
            <p:nvPr/>
          </p:nvSpPr>
          <p:spPr>
            <a:xfrm>
              <a:off x="1939615" y="3968626"/>
              <a:ext cx="194396" cy="186224"/>
            </a:xfrm>
            <a:custGeom>
              <a:avLst/>
              <a:gdLst/>
              <a:ahLst/>
              <a:cxnLst/>
              <a:rect l="l" t="t" r="r" b="b"/>
              <a:pathLst>
                <a:path w="6018" h="5765" extrusionOk="0">
                  <a:moveTo>
                    <a:pt x="1014" y="1"/>
                  </a:moveTo>
                  <a:cubicBezTo>
                    <a:pt x="982" y="64"/>
                    <a:pt x="951" y="127"/>
                    <a:pt x="919" y="222"/>
                  </a:cubicBezTo>
                  <a:cubicBezTo>
                    <a:pt x="1" y="2154"/>
                    <a:pt x="64" y="4181"/>
                    <a:pt x="982" y="5258"/>
                  </a:cubicBezTo>
                  <a:cubicBezTo>
                    <a:pt x="982" y="5258"/>
                    <a:pt x="1204" y="5479"/>
                    <a:pt x="1362" y="5606"/>
                  </a:cubicBezTo>
                  <a:cubicBezTo>
                    <a:pt x="1552" y="5733"/>
                    <a:pt x="1647" y="5764"/>
                    <a:pt x="1647" y="5764"/>
                  </a:cubicBezTo>
                  <a:cubicBezTo>
                    <a:pt x="5796" y="5194"/>
                    <a:pt x="6018" y="2503"/>
                    <a:pt x="6018" y="2503"/>
                  </a:cubicBezTo>
                  <a:lnTo>
                    <a:pt x="2344" y="666"/>
                  </a:lnTo>
                  <a:lnTo>
                    <a:pt x="1014" y="1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1" name="Google Shape;2309;p29"/>
            <p:cNvSpPr/>
            <p:nvPr/>
          </p:nvSpPr>
          <p:spPr>
            <a:xfrm>
              <a:off x="1939615" y="3968626"/>
              <a:ext cx="75749" cy="179182"/>
            </a:xfrm>
            <a:custGeom>
              <a:avLst/>
              <a:gdLst/>
              <a:ahLst/>
              <a:cxnLst/>
              <a:rect l="l" t="t" r="r" b="b"/>
              <a:pathLst>
                <a:path w="2345" h="5547" extrusionOk="0">
                  <a:moveTo>
                    <a:pt x="1046" y="1"/>
                  </a:moveTo>
                  <a:cubicBezTo>
                    <a:pt x="982" y="64"/>
                    <a:pt x="951" y="127"/>
                    <a:pt x="919" y="191"/>
                  </a:cubicBezTo>
                  <a:cubicBezTo>
                    <a:pt x="1" y="2123"/>
                    <a:pt x="64" y="4181"/>
                    <a:pt x="982" y="5258"/>
                  </a:cubicBezTo>
                  <a:cubicBezTo>
                    <a:pt x="1129" y="5375"/>
                    <a:pt x="1248" y="5546"/>
                    <a:pt x="1366" y="5546"/>
                  </a:cubicBezTo>
                  <a:cubicBezTo>
                    <a:pt x="1375" y="5546"/>
                    <a:pt x="1385" y="5545"/>
                    <a:pt x="1394" y="5543"/>
                  </a:cubicBezTo>
                  <a:cubicBezTo>
                    <a:pt x="1014" y="4023"/>
                    <a:pt x="1267" y="2344"/>
                    <a:pt x="2123" y="1014"/>
                  </a:cubicBezTo>
                  <a:cubicBezTo>
                    <a:pt x="2186" y="887"/>
                    <a:pt x="2281" y="792"/>
                    <a:pt x="2344" y="666"/>
                  </a:cubicBezTo>
                  <a:lnTo>
                    <a:pt x="1046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2" name="Google Shape;2310;p29"/>
            <p:cNvSpPr/>
            <p:nvPr/>
          </p:nvSpPr>
          <p:spPr>
            <a:xfrm>
              <a:off x="830724" y="3203460"/>
              <a:ext cx="575986" cy="54236"/>
            </a:xfrm>
            <a:custGeom>
              <a:avLst/>
              <a:gdLst/>
              <a:ahLst/>
              <a:cxnLst/>
              <a:rect l="l" t="t" r="r" b="b"/>
              <a:pathLst>
                <a:path w="17831" h="1679" extrusionOk="0">
                  <a:moveTo>
                    <a:pt x="8931" y="0"/>
                  </a:moveTo>
                  <a:cubicBezTo>
                    <a:pt x="3991" y="0"/>
                    <a:pt x="0" y="380"/>
                    <a:pt x="0" y="824"/>
                  </a:cubicBezTo>
                  <a:cubicBezTo>
                    <a:pt x="0" y="1299"/>
                    <a:pt x="3991" y="1679"/>
                    <a:pt x="8931" y="1679"/>
                  </a:cubicBezTo>
                  <a:cubicBezTo>
                    <a:pt x="13840" y="1679"/>
                    <a:pt x="17830" y="1299"/>
                    <a:pt x="17830" y="824"/>
                  </a:cubicBezTo>
                  <a:cubicBezTo>
                    <a:pt x="17830" y="380"/>
                    <a:pt x="13840" y="0"/>
                    <a:pt x="8931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3" name="Google Shape;2311;p29"/>
            <p:cNvSpPr/>
            <p:nvPr/>
          </p:nvSpPr>
          <p:spPr>
            <a:xfrm>
              <a:off x="1246061" y="2805953"/>
              <a:ext cx="58338" cy="54850"/>
            </a:xfrm>
            <a:custGeom>
              <a:avLst/>
              <a:gdLst/>
              <a:ahLst/>
              <a:cxnLst/>
              <a:rect l="l" t="t" r="r" b="b"/>
              <a:pathLst>
                <a:path w="1806" h="1698" extrusionOk="0">
                  <a:moveTo>
                    <a:pt x="885" y="1"/>
                  </a:moveTo>
                  <a:cubicBezTo>
                    <a:pt x="532" y="1"/>
                    <a:pt x="213" y="263"/>
                    <a:pt x="158" y="621"/>
                  </a:cubicBezTo>
                  <a:lnTo>
                    <a:pt x="0" y="1381"/>
                  </a:lnTo>
                  <a:lnTo>
                    <a:pt x="1552" y="1697"/>
                  </a:lnTo>
                  <a:lnTo>
                    <a:pt x="1710" y="937"/>
                  </a:lnTo>
                  <a:cubicBezTo>
                    <a:pt x="1805" y="526"/>
                    <a:pt x="1520" y="114"/>
                    <a:pt x="1108" y="51"/>
                  </a:cubicBezTo>
                  <a:lnTo>
                    <a:pt x="1045" y="19"/>
                  </a:lnTo>
                  <a:cubicBezTo>
                    <a:pt x="991" y="6"/>
                    <a:pt x="938" y="1"/>
                    <a:pt x="885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4" name="Google Shape;2312;p29"/>
            <p:cNvSpPr/>
            <p:nvPr/>
          </p:nvSpPr>
          <p:spPr>
            <a:xfrm>
              <a:off x="1044530" y="3828500"/>
              <a:ext cx="50166" cy="108439"/>
            </a:xfrm>
            <a:custGeom>
              <a:avLst/>
              <a:gdLst/>
              <a:ahLst/>
              <a:cxnLst/>
              <a:rect l="l" t="t" r="r" b="b"/>
              <a:pathLst>
                <a:path w="1553" h="3357" extrusionOk="0">
                  <a:moveTo>
                    <a:pt x="0" y="0"/>
                  </a:moveTo>
                  <a:lnTo>
                    <a:pt x="127" y="3357"/>
                  </a:lnTo>
                  <a:lnTo>
                    <a:pt x="1552" y="3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5" name="Google Shape;2313;p29"/>
            <p:cNvSpPr/>
            <p:nvPr/>
          </p:nvSpPr>
          <p:spPr>
            <a:xfrm>
              <a:off x="1046565" y="3888582"/>
              <a:ext cx="22224" cy="47355"/>
            </a:xfrm>
            <a:custGeom>
              <a:avLst/>
              <a:gdLst/>
              <a:ahLst/>
              <a:cxnLst/>
              <a:rect l="l" t="t" r="r" b="b"/>
              <a:pathLst>
                <a:path w="688" h="1466" extrusionOk="0">
                  <a:moveTo>
                    <a:pt x="179" y="0"/>
                  </a:moveTo>
                  <a:cubicBezTo>
                    <a:pt x="84" y="0"/>
                    <a:pt x="11" y="22"/>
                    <a:pt x="1" y="72"/>
                  </a:cubicBezTo>
                  <a:lnTo>
                    <a:pt x="64" y="1465"/>
                  </a:lnTo>
                  <a:lnTo>
                    <a:pt x="666" y="230"/>
                  </a:lnTo>
                  <a:cubicBezTo>
                    <a:pt x="687" y="100"/>
                    <a:pt x="384" y="0"/>
                    <a:pt x="179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6" name="Google Shape;2314;p29"/>
            <p:cNvSpPr/>
            <p:nvPr/>
          </p:nvSpPr>
          <p:spPr>
            <a:xfrm>
              <a:off x="1059873" y="2902697"/>
              <a:ext cx="209740" cy="940358"/>
            </a:xfrm>
            <a:custGeom>
              <a:avLst/>
              <a:gdLst/>
              <a:ahLst/>
              <a:cxnLst/>
              <a:rect l="l" t="t" r="r" b="b"/>
              <a:pathLst>
                <a:path w="6493" h="29111" extrusionOk="0">
                  <a:moveTo>
                    <a:pt x="5954" y="1"/>
                  </a:moveTo>
                  <a:lnTo>
                    <a:pt x="32" y="28788"/>
                  </a:lnTo>
                  <a:cubicBezTo>
                    <a:pt x="0" y="28914"/>
                    <a:pt x="95" y="29073"/>
                    <a:pt x="254" y="29104"/>
                  </a:cubicBezTo>
                  <a:cubicBezTo>
                    <a:pt x="270" y="29109"/>
                    <a:pt x="287" y="29110"/>
                    <a:pt x="304" y="29110"/>
                  </a:cubicBezTo>
                  <a:cubicBezTo>
                    <a:pt x="419" y="29110"/>
                    <a:pt x="543" y="29021"/>
                    <a:pt x="570" y="28883"/>
                  </a:cubicBezTo>
                  <a:lnTo>
                    <a:pt x="6492" y="96"/>
                  </a:lnTo>
                  <a:lnTo>
                    <a:pt x="5954" y="1"/>
                  </a:lnTo>
                  <a:close/>
                </a:path>
              </a:pathLst>
            </a:custGeom>
            <a:solidFill>
              <a:srgbClr val="C3E4E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7" name="Google Shape;2315;p29"/>
            <p:cNvSpPr/>
            <p:nvPr/>
          </p:nvSpPr>
          <p:spPr>
            <a:xfrm>
              <a:off x="1077252" y="2905766"/>
              <a:ext cx="207705" cy="940358"/>
            </a:xfrm>
            <a:custGeom>
              <a:avLst/>
              <a:gdLst/>
              <a:ahLst/>
              <a:cxnLst/>
              <a:rect l="l" t="t" r="r" b="b"/>
              <a:pathLst>
                <a:path w="6430" h="29111" extrusionOk="0">
                  <a:moveTo>
                    <a:pt x="5954" y="1"/>
                  </a:moveTo>
                  <a:lnTo>
                    <a:pt x="32" y="28788"/>
                  </a:lnTo>
                  <a:cubicBezTo>
                    <a:pt x="1" y="28946"/>
                    <a:pt x="96" y="29073"/>
                    <a:pt x="222" y="29104"/>
                  </a:cubicBezTo>
                  <a:cubicBezTo>
                    <a:pt x="243" y="29109"/>
                    <a:pt x="263" y="29111"/>
                    <a:pt x="282" y="29111"/>
                  </a:cubicBezTo>
                  <a:cubicBezTo>
                    <a:pt x="412" y="29111"/>
                    <a:pt x="511" y="29021"/>
                    <a:pt x="539" y="28883"/>
                  </a:cubicBezTo>
                  <a:lnTo>
                    <a:pt x="6430" y="254"/>
                  </a:lnTo>
                  <a:lnTo>
                    <a:pt x="5954" y="1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8" name="Google Shape;2316;p29"/>
            <p:cNvSpPr/>
            <p:nvPr/>
          </p:nvSpPr>
          <p:spPr>
            <a:xfrm>
              <a:off x="1043496" y="2902697"/>
              <a:ext cx="208739" cy="936256"/>
            </a:xfrm>
            <a:custGeom>
              <a:avLst/>
              <a:gdLst/>
              <a:ahLst/>
              <a:cxnLst/>
              <a:rect l="l" t="t" r="r" b="b"/>
              <a:pathLst>
                <a:path w="6462" h="28984" extrusionOk="0">
                  <a:moveTo>
                    <a:pt x="6461" y="1"/>
                  </a:moveTo>
                  <a:lnTo>
                    <a:pt x="5923" y="32"/>
                  </a:lnTo>
                  <a:lnTo>
                    <a:pt x="32" y="28661"/>
                  </a:lnTo>
                  <a:cubicBezTo>
                    <a:pt x="1" y="28819"/>
                    <a:pt x="96" y="28946"/>
                    <a:pt x="222" y="28978"/>
                  </a:cubicBezTo>
                  <a:cubicBezTo>
                    <a:pt x="243" y="28982"/>
                    <a:pt x="263" y="28984"/>
                    <a:pt x="282" y="28984"/>
                  </a:cubicBezTo>
                  <a:cubicBezTo>
                    <a:pt x="412" y="28984"/>
                    <a:pt x="511" y="28894"/>
                    <a:pt x="539" y="28756"/>
                  </a:cubicBezTo>
                  <a:lnTo>
                    <a:pt x="6461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9" name="Google Shape;2317;p29"/>
            <p:cNvSpPr/>
            <p:nvPr/>
          </p:nvSpPr>
          <p:spPr>
            <a:xfrm>
              <a:off x="1231719" y="2836575"/>
              <a:ext cx="67545" cy="90705"/>
            </a:xfrm>
            <a:custGeom>
              <a:avLst/>
              <a:gdLst/>
              <a:ahLst/>
              <a:cxnLst/>
              <a:rect l="l" t="t" r="r" b="b"/>
              <a:pathLst>
                <a:path w="2091" h="2808" extrusionOk="0">
                  <a:moveTo>
                    <a:pt x="681" y="0"/>
                  </a:moveTo>
                  <a:cubicBezTo>
                    <a:pt x="588" y="0"/>
                    <a:pt x="526" y="15"/>
                    <a:pt x="507" y="53"/>
                  </a:cubicBezTo>
                  <a:lnTo>
                    <a:pt x="1" y="2491"/>
                  </a:lnTo>
                  <a:cubicBezTo>
                    <a:pt x="24" y="2445"/>
                    <a:pt x="115" y="2415"/>
                    <a:pt x="261" y="2415"/>
                  </a:cubicBezTo>
                  <a:cubicBezTo>
                    <a:pt x="315" y="2415"/>
                    <a:pt x="376" y="2419"/>
                    <a:pt x="444" y="2428"/>
                  </a:cubicBezTo>
                  <a:cubicBezTo>
                    <a:pt x="539" y="2459"/>
                    <a:pt x="697" y="2459"/>
                    <a:pt x="824" y="2491"/>
                  </a:cubicBezTo>
                  <a:cubicBezTo>
                    <a:pt x="1204" y="2586"/>
                    <a:pt x="1584" y="2713"/>
                    <a:pt x="1584" y="2808"/>
                  </a:cubicBezTo>
                  <a:lnTo>
                    <a:pt x="2059" y="369"/>
                  </a:lnTo>
                  <a:cubicBezTo>
                    <a:pt x="2091" y="274"/>
                    <a:pt x="1711" y="148"/>
                    <a:pt x="1331" y="84"/>
                  </a:cubicBezTo>
                  <a:cubicBezTo>
                    <a:pt x="1172" y="53"/>
                    <a:pt x="1046" y="21"/>
                    <a:pt x="919" y="21"/>
                  </a:cubicBezTo>
                  <a:cubicBezTo>
                    <a:pt x="827" y="8"/>
                    <a:pt x="746" y="0"/>
                    <a:pt x="681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80" name="Google Shape;2318;p29"/>
            <p:cNvSpPr/>
            <p:nvPr/>
          </p:nvSpPr>
          <p:spPr>
            <a:xfrm>
              <a:off x="1231719" y="2836575"/>
              <a:ext cx="42995" cy="80498"/>
            </a:xfrm>
            <a:custGeom>
              <a:avLst/>
              <a:gdLst/>
              <a:ahLst/>
              <a:cxnLst/>
              <a:rect l="l" t="t" r="r" b="b"/>
              <a:pathLst>
                <a:path w="1331" h="2492" extrusionOk="0">
                  <a:moveTo>
                    <a:pt x="681" y="0"/>
                  </a:moveTo>
                  <a:cubicBezTo>
                    <a:pt x="588" y="0"/>
                    <a:pt x="526" y="15"/>
                    <a:pt x="507" y="53"/>
                  </a:cubicBezTo>
                  <a:lnTo>
                    <a:pt x="1" y="2491"/>
                  </a:lnTo>
                  <a:cubicBezTo>
                    <a:pt x="24" y="2445"/>
                    <a:pt x="115" y="2415"/>
                    <a:pt x="261" y="2415"/>
                  </a:cubicBezTo>
                  <a:cubicBezTo>
                    <a:pt x="315" y="2415"/>
                    <a:pt x="376" y="2419"/>
                    <a:pt x="444" y="2428"/>
                  </a:cubicBezTo>
                  <a:cubicBezTo>
                    <a:pt x="539" y="2459"/>
                    <a:pt x="697" y="2459"/>
                    <a:pt x="824" y="2491"/>
                  </a:cubicBezTo>
                  <a:lnTo>
                    <a:pt x="1331" y="84"/>
                  </a:lnTo>
                  <a:cubicBezTo>
                    <a:pt x="1172" y="53"/>
                    <a:pt x="1046" y="21"/>
                    <a:pt x="919" y="21"/>
                  </a:cubicBezTo>
                  <a:cubicBezTo>
                    <a:pt x="827" y="8"/>
                    <a:pt x="746" y="0"/>
                    <a:pt x="681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81" name="Google Shape;2319;p29"/>
            <p:cNvSpPr/>
            <p:nvPr/>
          </p:nvSpPr>
          <p:spPr>
            <a:xfrm>
              <a:off x="1081354" y="3843844"/>
              <a:ext cx="51167" cy="108439"/>
            </a:xfrm>
            <a:custGeom>
              <a:avLst/>
              <a:gdLst/>
              <a:ahLst/>
              <a:cxnLst/>
              <a:rect l="l" t="t" r="r" b="b"/>
              <a:pathLst>
                <a:path w="1584" h="3357" extrusionOk="0">
                  <a:moveTo>
                    <a:pt x="1584" y="0"/>
                  </a:moveTo>
                  <a:lnTo>
                    <a:pt x="0" y="285"/>
                  </a:lnTo>
                  <a:lnTo>
                    <a:pt x="1394" y="3357"/>
                  </a:lnTo>
                  <a:lnTo>
                    <a:pt x="1584" y="0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82" name="Google Shape;2320;p29"/>
            <p:cNvSpPr/>
            <p:nvPr/>
          </p:nvSpPr>
          <p:spPr>
            <a:xfrm>
              <a:off x="1107260" y="3903893"/>
              <a:ext cx="21190" cy="47388"/>
            </a:xfrm>
            <a:custGeom>
              <a:avLst/>
              <a:gdLst/>
              <a:ahLst/>
              <a:cxnLst/>
              <a:rect l="l" t="t" r="r" b="b"/>
              <a:pathLst>
                <a:path w="656" h="1467" extrusionOk="0">
                  <a:moveTo>
                    <a:pt x="477" y="0"/>
                  </a:moveTo>
                  <a:cubicBezTo>
                    <a:pt x="282" y="0"/>
                    <a:pt x="0" y="93"/>
                    <a:pt x="22" y="200"/>
                  </a:cubicBezTo>
                  <a:lnTo>
                    <a:pt x="592" y="1466"/>
                  </a:lnTo>
                  <a:lnTo>
                    <a:pt x="655" y="73"/>
                  </a:lnTo>
                  <a:cubicBezTo>
                    <a:pt x="645" y="22"/>
                    <a:pt x="571" y="0"/>
                    <a:pt x="477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83" name="Google Shape;2321;p29"/>
            <p:cNvSpPr/>
            <p:nvPr/>
          </p:nvSpPr>
          <p:spPr>
            <a:xfrm>
              <a:off x="904372" y="2817808"/>
              <a:ext cx="211807" cy="1039559"/>
            </a:xfrm>
            <a:custGeom>
              <a:avLst/>
              <a:gdLst/>
              <a:ahLst/>
              <a:cxnLst/>
              <a:rect l="l" t="t" r="r" b="b"/>
              <a:pathLst>
                <a:path w="6557" h="32182" extrusionOk="0">
                  <a:moveTo>
                    <a:pt x="539" y="0"/>
                  </a:moveTo>
                  <a:lnTo>
                    <a:pt x="1" y="95"/>
                  </a:lnTo>
                  <a:lnTo>
                    <a:pt x="6018" y="31986"/>
                  </a:lnTo>
                  <a:cubicBezTo>
                    <a:pt x="6045" y="32096"/>
                    <a:pt x="6144" y="32182"/>
                    <a:pt x="6253" y="32182"/>
                  </a:cubicBezTo>
                  <a:cubicBezTo>
                    <a:pt x="6269" y="32182"/>
                    <a:pt x="6286" y="32180"/>
                    <a:pt x="6303" y="32176"/>
                  </a:cubicBezTo>
                  <a:cubicBezTo>
                    <a:pt x="6461" y="32144"/>
                    <a:pt x="6556" y="32017"/>
                    <a:pt x="6524" y="31891"/>
                  </a:cubicBezTo>
                  <a:lnTo>
                    <a:pt x="539" y="0"/>
                  </a:ln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84" name="Google Shape;2322;p29"/>
            <p:cNvSpPr/>
            <p:nvPr/>
          </p:nvSpPr>
          <p:spPr>
            <a:xfrm>
              <a:off x="921750" y="2817808"/>
              <a:ext cx="210774" cy="1036490"/>
            </a:xfrm>
            <a:custGeom>
              <a:avLst/>
              <a:gdLst/>
              <a:ahLst/>
              <a:cxnLst/>
              <a:rect l="l" t="t" r="r" b="b"/>
              <a:pathLst>
                <a:path w="6525" h="32087" extrusionOk="0">
                  <a:moveTo>
                    <a:pt x="1" y="0"/>
                  </a:moveTo>
                  <a:lnTo>
                    <a:pt x="5986" y="31859"/>
                  </a:lnTo>
                  <a:cubicBezTo>
                    <a:pt x="6014" y="31997"/>
                    <a:pt x="6138" y="32087"/>
                    <a:pt x="6253" y="32087"/>
                  </a:cubicBezTo>
                  <a:cubicBezTo>
                    <a:pt x="6270" y="32087"/>
                    <a:pt x="6287" y="32085"/>
                    <a:pt x="6303" y="32081"/>
                  </a:cubicBezTo>
                  <a:cubicBezTo>
                    <a:pt x="6461" y="32081"/>
                    <a:pt x="6525" y="31922"/>
                    <a:pt x="6525" y="31764"/>
                  </a:cubicBezTo>
                  <a:lnTo>
                    <a:pt x="539" y="3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85" name="Google Shape;2323;p29"/>
            <p:cNvSpPr/>
            <p:nvPr/>
          </p:nvSpPr>
          <p:spPr>
            <a:xfrm>
              <a:off x="887995" y="2820877"/>
              <a:ext cx="211807" cy="1039559"/>
            </a:xfrm>
            <a:custGeom>
              <a:avLst/>
              <a:gdLst/>
              <a:ahLst/>
              <a:cxnLst/>
              <a:rect l="l" t="t" r="r" b="b"/>
              <a:pathLst>
                <a:path w="6557" h="32182" extrusionOk="0">
                  <a:moveTo>
                    <a:pt x="508" y="0"/>
                  </a:moveTo>
                  <a:lnTo>
                    <a:pt x="1" y="222"/>
                  </a:lnTo>
                  <a:lnTo>
                    <a:pt x="5986" y="31954"/>
                  </a:lnTo>
                  <a:cubicBezTo>
                    <a:pt x="6014" y="32092"/>
                    <a:pt x="6138" y="32182"/>
                    <a:pt x="6253" y="32182"/>
                  </a:cubicBezTo>
                  <a:cubicBezTo>
                    <a:pt x="6270" y="32182"/>
                    <a:pt x="6287" y="32180"/>
                    <a:pt x="6303" y="32176"/>
                  </a:cubicBezTo>
                  <a:cubicBezTo>
                    <a:pt x="6461" y="32176"/>
                    <a:pt x="6556" y="32017"/>
                    <a:pt x="6525" y="31859"/>
                  </a:cubicBezTo>
                  <a:lnTo>
                    <a:pt x="508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86" name="Google Shape;2324;p29"/>
            <p:cNvSpPr/>
            <p:nvPr/>
          </p:nvSpPr>
          <p:spPr>
            <a:xfrm>
              <a:off x="887995" y="2817808"/>
              <a:ext cx="68578" cy="103336"/>
            </a:xfrm>
            <a:custGeom>
              <a:avLst/>
              <a:gdLst/>
              <a:ahLst/>
              <a:cxnLst/>
              <a:rect l="l" t="t" r="r" b="b"/>
              <a:pathLst>
                <a:path w="2123" h="3199" extrusionOk="0">
                  <a:moveTo>
                    <a:pt x="1046" y="0"/>
                  </a:moveTo>
                  <a:lnTo>
                    <a:pt x="508" y="95"/>
                  </a:lnTo>
                  <a:lnTo>
                    <a:pt x="381" y="159"/>
                  </a:lnTo>
                  <a:lnTo>
                    <a:pt x="1" y="317"/>
                  </a:lnTo>
                  <a:lnTo>
                    <a:pt x="571" y="3199"/>
                  </a:lnTo>
                  <a:lnTo>
                    <a:pt x="919" y="3009"/>
                  </a:lnTo>
                  <a:lnTo>
                    <a:pt x="1046" y="2945"/>
                  </a:lnTo>
                  <a:lnTo>
                    <a:pt x="1584" y="2850"/>
                  </a:lnTo>
                  <a:lnTo>
                    <a:pt x="2123" y="2882"/>
                  </a:lnTo>
                  <a:lnTo>
                    <a:pt x="2123" y="2882"/>
                  </a:lnTo>
                  <a:lnTo>
                    <a:pt x="1584" y="32"/>
                  </a:lnTo>
                  <a:lnTo>
                    <a:pt x="1046" y="0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87" name="Google Shape;2325;p29"/>
            <p:cNvSpPr/>
            <p:nvPr/>
          </p:nvSpPr>
          <p:spPr>
            <a:xfrm>
              <a:off x="887995" y="2818809"/>
              <a:ext cx="43027" cy="102334"/>
            </a:xfrm>
            <a:custGeom>
              <a:avLst/>
              <a:gdLst/>
              <a:ahLst/>
              <a:cxnLst/>
              <a:rect l="l" t="t" r="r" b="b"/>
              <a:pathLst>
                <a:path w="1332" h="3168" extrusionOk="0">
                  <a:moveTo>
                    <a:pt x="761" y="1"/>
                  </a:moveTo>
                  <a:lnTo>
                    <a:pt x="508" y="64"/>
                  </a:lnTo>
                  <a:lnTo>
                    <a:pt x="381" y="128"/>
                  </a:lnTo>
                  <a:lnTo>
                    <a:pt x="1" y="286"/>
                  </a:lnTo>
                  <a:lnTo>
                    <a:pt x="571" y="3168"/>
                  </a:lnTo>
                  <a:lnTo>
                    <a:pt x="919" y="2978"/>
                  </a:lnTo>
                  <a:lnTo>
                    <a:pt x="1046" y="2914"/>
                  </a:lnTo>
                  <a:lnTo>
                    <a:pt x="1331" y="2883"/>
                  </a:lnTo>
                  <a:lnTo>
                    <a:pt x="761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88" name="Google Shape;2326;p29"/>
            <p:cNvSpPr/>
            <p:nvPr/>
          </p:nvSpPr>
          <p:spPr>
            <a:xfrm>
              <a:off x="903338" y="2895558"/>
              <a:ext cx="53235" cy="25584"/>
            </a:xfrm>
            <a:custGeom>
              <a:avLst/>
              <a:gdLst/>
              <a:ahLst/>
              <a:cxnLst/>
              <a:rect l="l" t="t" r="r" b="b"/>
              <a:pathLst>
                <a:path w="1648" h="792" extrusionOk="0">
                  <a:moveTo>
                    <a:pt x="1014" y="0"/>
                  </a:moveTo>
                  <a:lnTo>
                    <a:pt x="508" y="127"/>
                  </a:lnTo>
                  <a:lnTo>
                    <a:pt x="1" y="348"/>
                  </a:lnTo>
                  <a:lnTo>
                    <a:pt x="64" y="792"/>
                  </a:lnTo>
                  <a:lnTo>
                    <a:pt x="571" y="538"/>
                  </a:lnTo>
                  <a:lnTo>
                    <a:pt x="1109" y="443"/>
                  </a:lnTo>
                  <a:lnTo>
                    <a:pt x="1648" y="475"/>
                  </a:lnTo>
                  <a:lnTo>
                    <a:pt x="1584" y="63"/>
                  </a:lnTo>
                  <a:lnTo>
                    <a:pt x="1014" y="0"/>
                  </a:ln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89" name="Google Shape;2327;p29"/>
            <p:cNvSpPr/>
            <p:nvPr/>
          </p:nvSpPr>
          <p:spPr>
            <a:xfrm>
              <a:off x="1113074" y="2780984"/>
              <a:ext cx="51167" cy="107438"/>
            </a:xfrm>
            <a:custGeom>
              <a:avLst/>
              <a:gdLst/>
              <a:ahLst/>
              <a:cxnLst/>
              <a:rect l="l" t="t" r="r" b="b"/>
              <a:pathLst>
                <a:path w="1584" h="3326" extrusionOk="0">
                  <a:moveTo>
                    <a:pt x="1109" y="0"/>
                  </a:moveTo>
                  <a:lnTo>
                    <a:pt x="0" y="3167"/>
                  </a:lnTo>
                  <a:lnTo>
                    <a:pt x="1584" y="3325"/>
                  </a:lnTo>
                  <a:lnTo>
                    <a:pt x="1109" y="0"/>
                  </a:ln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0" name="Google Shape;2328;p29"/>
            <p:cNvSpPr/>
            <p:nvPr/>
          </p:nvSpPr>
          <p:spPr>
            <a:xfrm>
              <a:off x="1133521" y="2780984"/>
              <a:ext cx="21513" cy="48002"/>
            </a:xfrm>
            <a:custGeom>
              <a:avLst/>
              <a:gdLst/>
              <a:ahLst/>
              <a:cxnLst/>
              <a:rect l="l" t="t" r="r" b="b"/>
              <a:pathLst>
                <a:path w="666" h="1486" extrusionOk="0">
                  <a:moveTo>
                    <a:pt x="476" y="0"/>
                  </a:moveTo>
                  <a:lnTo>
                    <a:pt x="0" y="1330"/>
                  </a:lnTo>
                  <a:cubicBezTo>
                    <a:pt x="0" y="1425"/>
                    <a:pt x="237" y="1485"/>
                    <a:pt x="428" y="1485"/>
                  </a:cubicBezTo>
                  <a:cubicBezTo>
                    <a:pt x="557" y="1485"/>
                    <a:pt x="666" y="1457"/>
                    <a:pt x="666" y="1394"/>
                  </a:cubicBezTo>
                  <a:lnTo>
                    <a:pt x="476" y="0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1" name="Google Shape;2329;p29"/>
            <p:cNvSpPr/>
            <p:nvPr/>
          </p:nvSpPr>
          <p:spPr>
            <a:xfrm>
              <a:off x="1026118" y="2876113"/>
              <a:ext cx="121748" cy="1052674"/>
            </a:xfrm>
            <a:custGeom>
              <a:avLst/>
              <a:gdLst/>
              <a:ahLst/>
              <a:cxnLst/>
              <a:rect l="l" t="t" r="r" b="b"/>
              <a:pathLst>
                <a:path w="3769" h="32588" extrusionOk="0">
                  <a:moveTo>
                    <a:pt x="3515" y="0"/>
                  </a:moveTo>
                  <a:cubicBezTo>
                    <a:pt x="3357" y="0"/>
                    <a:pt x="3230" y="95"/>
                    <a:pt x="3199" y="254"/>
                  </a:cubicBezTo>
                  <a:lnTo>
                    <a:pt x="0" y="32524"/>
                  </a:lnTo>
                  <a:lnTo>
                    <a:pt x="507" y="32588"/>
                  </a:lnTo>
                  <a:lnTo>
                    <a:pt x="3737" y="285"/>
                  </a:lnTo>
                  <a:cubicBezTo>
                    <a:pt x="3769" y="159"/>
                    <a:pt x="3642" y="32"/>
                    <a:pt x="3515" y="0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2" name="Google Shape;2330;p29"/>
            <p:cNvSpPr/>
            <p:nvPr/>
          </p:nvSpPr>
          <p:spPr>
            <a:xfrm>
              <a:off x="1008707" y="2874045"/>
              <a:ext cx="121780" cy="1052706"/>
            </a:xfrm>
            <a:custGeom>
              <a:avLst/>
              <a:gdLst/>
              <a:ahLst/>
              <a:cxnLst/>
              <a:rect l="l" t="t" r="r" b="b"/>
              <a:pathLst>
                <a:path w="3770" h="32589" extrusionOk="0">
                  <a:moveTo>
                    <a:pt x="3516" y="1"/>
                  </a:moveTo>
                  <a:cubicBezTo>
                    <a:pt x="3358" y="1"/>
                    <a:pt x="3231" y="128"/>
                    <a:pt x="3231" y="286"/>
                  </a:cubicBezTo>
                  <a:lnTo>
                    <a:pt x="1" y="32398"/>
                  </a:lnTo>
                  <a:lnTo>
                    <a:pt x="539" y="32588"/>
                  </a:lnTo>
                  <a:lnTo>
                    <a:pt x="3738" y="318"/>
                  </a:lnTo>
                  <a:cubicBezTo>
                    <a:pt x="3769" y="159"/>
                    <a:pt x="3674" y="33"/>
                    <a:pt x="3516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3" name="Google Shape;2331;p29"/>
            <p:cNvSpPr/>
            <p:nvPr/>
          </p:nvSpPr>
          <p:spPr>
            <a:xfrm>
              <a:off x="1042462" y="2877986"/>
              <a:ext cx="121780" cy="1050800"/>
            </a:xfrm>
            <a:custGeom>
              <a:avLst/>
              <a:gdLst/>
              <a:ahLst/>
              <a:cxnLst/>
              <a:rect l="l" t="t" r="r" b="b"/>
              <a:pathLst>
                <a:path w="3770" h="32530" extrusionOk="0">
                  <a:moveTo>
                    <a:pt x="3476" y="1"/>
                  </a:moveTo>
                  <a:cubicBezTo>
                    <a:pt x="3358" y="1"/>
                    <a:pt x="3231" y="117"/>
                    <a:pt x="3231" y="259"/>
                  </a:cubicBezTo>
                  <a:lnTo>
                    <a:pt x="1" y="32530"/>
                  </a:lnTo>
                  <a:lnTo>
                    <a:pt x="539" y="32435"/>
                  </a:lnTo>
                  <a:lnTo>
                    <a:pt x="3770" y="322"/>
                  </a:lnTo>
                  <a:cubicBezTo>
                    <a:pt x="3770" y="164"/>
                    <a:pt x="3675" y="6"/>
                    <a:pt x="3516" y="6"/>
                  </a:cubicBezTo>
                  <a:cubicBezTo>
                    <a:pt x="3503" y="2"/>
                    <a:pt x="3489" y="1"/>
                    <a:pt x="3476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4" name="Google Shape;2332;p29"/>
            <p:cNvSpPr/>
            <p:nvPr/>
          </p:nvSpPr>
          <p:spPr>
            <a:xfrm>
              <a:off x="876754" y="3853050"/>
              <a:ext cx="483924" cy="152435"/>
            </a:xfrm>
            <a:custGeom>
              <a:avLst/>
              <a:gdLst/>
              <a:ahLst/>
              <a:cxnLst/>
              <a:rect l="l" t="t" r="r" b="b"/>
              <a:pathLst>
                <a:path w="14981" h="4719" extrusionOk="0">
                  <a:moveTo>
                    <a:pt x="7474" y="0"/>
                  </a:moveTo>
                  <a:cubicBezTo>
                    <a:pt x="3833" y="0"/>
                    <a:pt x="824" y="824"/>
                    <a:pt x="159" y="1900"/>
                  </a:cubicBezTo>
                  <a:cubicBezTo>
                    <a:pt x="32" y="2059"/>
                    <a:pt x="1" y="2249"/>
                    <a:pt x="1" y="2439"/>
                  </a:cubicBezTo>
                  <a:cubicBezTo>
                    <a:pt x="127" y="3705"/>
                    <a:pt x="3452" y="4719"/>
                    <a:pt x="7474" y="4719"/>
                  </a:cubicBezTo>
                  <a:cubicBezTo>
                    <a:pt x="11496" y="4719"/>
                    <a:pt x="14853" y="3705"/>
                    <a:pt x="14948" y="2439"/>
                  </a:cubicBezTo>
                  <a:cubicBezTo>
                    <a:pt x="14980" y="2249"/>
                    <a:pt x="14917" y="2059"/>
                    <a:pt x="14822" y="1900"/>
                  </a:cubicBezTo>
                  <a:cubicBezTo>
                    <a:pt x="14125" y="824"/>
                    <a:pt x="11148" y="0"/>
                    <a:pt x="7474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5" name="Google Shape;2333;p29"/>
            <p:cNvSpPr/>
            <p:nvPr/>
          </p:nvSpPr>
          <p:spPr>
            <a:xfrm>
              <a:off x="830724" y="3283245"/>
              <a:ext cx="575986" cy="695667"/>
            </a:xfrm>
            <a:custGeom>
              <a:avLst/>
              <a:gdLst/>
              <a:ahLst/>
              <a:cxnLst/>
              <a:rect l="l" t="t" r="r" b="b"/>
              <a:pathLst>
                <a:path w="17831" h="21536" extrusionOk="0">
                  <a:moveTo>
                    <a:pt x="0" y="1"/>
                  </a:moveTo>
                  <a:lnTo>
                    <a:pt x="32" y="729"/>
                  </a:lnTo>
                  <a:lnTo>
                    <a:pt x="1584" y="19540"/>
                  </a:lnTo>
                  <a:cubicBezTo>
                    <a:pt x="1711" y="20554"/>
                    <a:pt x="4466" y="21377"/>
                    <a:pt x="7949" y="21504"/>
                  </a:cubicBezTo>
                  <a:cubicBezTo>
                    <a:pt x="8266" y="21535"/>
                    <a:pt x="8583" y="21535"/>
                    <a:pt x="8899" y="21535"/>
                  </a:cubicBezTo>
                  <a:cubicBezTo>
                    <a:pt x="12826" y="21535"/>
                    <a:pt x="16088" y="20649"/>
                    <a:pt x="16247" y="19540"/>
                  </a:cubicBezTo>
                  <a:lnTo>
                    <a:pt x="17830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6" name="Google Shape;2334;p29"/>
            <p:cNvSpPr/>
            <p:nvPr/>
          </p:nvSpPr>
          <p:spPr>
            <a:xfrm>
              <a:off x="830724" y="3283245"/>
              <a:ext cx="575986" cy="695667"/>
            </a:xfrm>
            <a:custGeom>
              <a:avLst/>
              <a:gdLst/>
              <a:ahLst/>
              <a:cxnLst/>
              <a:rect l="l" t="t" r="r" b="b"/>
              <a:pathLst>
                <a:path w="17831" h="21536" extrusionOk="0">
                  <a:moveTo>
                    <a:pt x="0" y="1"/>
                  </a:moveTo>
                  <a:lnTo>
                    <a:pt x="32" y="729"/>
                  </a:lnTo>
                  <a:cubicBezTo>
                    <a:pt x="1230" y="1217"/>
                    <a:pt x="3561" y="1798"/>
                    <a:pt x="7961" y="1798"/>
                  </a:cubicBezTo>
                  <a:cubicBezTo>
                    <a:pt x="9844" y="1798"/>
                    <a:pt x="12107" y="1691"/>
                    <a:pt x="14822" y="1426"/>
                  </a:cubicBezTo>
                  <a:lnTo>
                    <a:pt x="14822" y="1426"/>
                  </a:lnTo>
                  <a:cubicBezTo>
                    <a:pt x="14822" y="1426"/>
                    <a:pt x="15202" y="16342"/>
                    <a:pt x="7949" y="21504"/>
                  </a:cubicBezTo>
                  <a:cubicBezTo>
                    <a:pt x="8266" y="21535"/>
                    <a:pt x="8583" y="21535"/>
                    <a:pt x="8899" y="21535"/>
                  </a:cubicBezTo>
                  <a:cubicBezTo>
                    <a:pt x="12826" y="21535"/>
                    <a:pt x="16088" y="20649"/>
                    <a:pt x="16247" y="19540"/>
                  </a:cubicBezTo>
                  <a:lnTo>
                    <a:pt x="17830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7" name="Google Shape;2335;p29"/>
            <p:cNvSpPr/>
            <p:nvPr/>
          </p:nvSpPr>
          <p:spPr>
            <a:xfrm>
              <a:off x="818449" y="3230044"/>
              <a:ext cx="600536" cy="93128"/>
            </a:xfrm>
            <a:custGeom>
              <a:avLst/>
              <a:gdLst/>
              <a:ahLst/>
              <a:cxnLst/>
              <a:rect l="l" t="t" r="r" b="b"/>
              <a:pathLst>
                <a:path w="18591" h="2883" extrusionOk="0">
                  <a:moveTo>
                    <a:pt x="0" y="1"/>
                  </a:moveTo>
                  <a:lnTo>
                    <a:pt x="159" y="1869"/>
                  </a:lnTo>
                  <a:lnTo>
                    <a:pt x="159" y="1933"/>
                  </a:lnTo>
                  <a:cubicBezTo>
                    <a:pt x="475" y="2439"/>
                    <a:pt x="4434" y="2883"/>
                    <a:pt x="9279" y="2883"/>
                  </a:cubicBezTo>
                  <a:cubicBezTo>
                    <a:pt x="14283" y="2883"/>
                    <a:pt x="18368" y="2439"/>
                    <a:pt x="18432" y="1869"/>
                  </a:cubicBezTo>
                  <a:lnTo>
                    <a:pt x="18590" y="1"/>
                  </a:lnTo>
                  <a:lnTo>
                    <a:pt x="18020" y="1"/>
                  </a:lnTo>
                  <a:cubicBezTo>
                    <a:pt x="16943" y="317"/>
                    <a:pt x="13840" y="666"/>
                    <a:pt x="9279" y="666"/>
                  </a:cubicBezTo>
                  <a:cubicBezTo>
                    <a:pt x="4719" y="666"/>
                    <a:pt x="1616" y="317"/>
                    <a:pt x="570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8" name="Google Shape;2336;p29"/>
            <p:cNvSpPr/>
            <p:nvPr/>
          </p:nvSpPr>
          <p:spPr>
            <a:xfrm>
              <a:off x="1132488" y="3196289"/>
              <a:ext cx="41993" cy="12307"/>
            </a:xfrm>
            <a:custGeom>
              <a:avLst/>
              <a:gdLst/>
              <a:ahLst/>
              <a:cxnLst/>
              <a:rect l="l" t="t" r="r" b="b"/>
              <a:pathLst>
                <a:path w="1300" h="381" extrusionOk="0">
                  <a:moveTo>
                    <a:pt x="32" y="1"/>
                  </a:moveTo>
                  <a:lnTo>
                    <a:pt x="1" y="349"/>
                  </a:lnTo>
                  <a:cubicBezTo>
                    <a:pt x="413" y="349"/>
                    <a:pt x="824" y="349"/>
                    <a:pt x="1236" y="381"/>
                  </a:cubicBezTo>
                  <a:lnTo>
                    <a:pt x="1299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9" name="Google Shape;2337;p29"/>
            <p:cNvSpPr/>
            <p:nvPr/>
          </p:nvSpPr>
          <p:spPr>
            <a:xfrm>
              <a:off x="1010774" y="3196289"/>
              <a:ext cx="70613" cy="13341"/>
            </a:xfrm>
            <a:custGeom>
              <a:avLst/>
              <a:gdLst/>
              <a:ahLst/>
              <a:cxnLst/>
              <a:rect l="l" t="t" r="r" b="b"/>
              <a:pathLst>
                <a:path w="2186" h="413" extrusionOk="0">
                  <a:moveTo>
                    <a:pt x="2185" y="1"/>
                  </a:moveTo>
                  <a:cubicBezTo>
                    <a:pt x="1425" y="1"/>
                    <a:pt x="697" y="32"/>
                    <a:pt x="0" y="64"/>
                  </a:cubicBezTo>
                  <a:lnTo>
                    <a:pt x="64" y="412"/>
                  </a:lnTo>
                  <a:cubicBezTo>
                    <a:pt x="697" y="381"/>
                    <a:pt x="1394" y="381"/>
                    <a:pt x="2154" y="349"/>
                  </a:cubicBezTo>
                  <a:lnTo>
                    <a:pt x="2185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0" name="Google Shape;2338;p29"/>
            <p:cNvSpPr/>
            <p:nvPr/>
          </p:nvSpPr>
          <p:spPr>
            <a:xfrm>
              <a:off x="817415" y="3198356"/>
              <a:ext cx="602571" cy="65477"/>
            </a:xfrm>
            <a:custGeom>
              <a:avLst/>
              <a:gdLst/>
              <a:ahLst/>
              <a:cxnLst/>
              <a:rect l="l" t="t" r="r" b="b"/>
              <a:pathLst>
                <a:path w="18654" h="2027" extrusionOk="0">
                  <a:moveTo>
                    <a:pt x="12668" y="0"/>
                  </a:moveTo>
                  <a:lnTo>
                    <a:pt x="12605" y="348"/>
                  </a:lnTo>
                  <a:cubicBezTo>
                    <a:pt x="15392" y="475"/>
                    <a:pt x="17292" y="728"/>
                    <a:pt x="18052" y="982"/>
                  </a:cubicBezTo>
                  <a:cubicBezTo>
                    <a:pt x="17229" y="1235"/>
                    <a:pt x="15265" y="1488"/>
                    <a:pt x="12352" y="1615"/>
                  </a:cubicBezTo>
                  <a:cubicBezTo>
                    <a:pt x="11972" y="1615"/>
                    <a:pt x="11623" y="1615"/>
                    <a:pt x="11243" y="1647"/>
                  </a:cubicBezTo>
                  <a:lnTo>
                    <a:pt x="7981" y="1647"/>
                  </a:lnTo>
                  <a:cubicBezTo>
                    <a:pt x="7380" y="1647"/>
                    <a:pt x="6810" y="1615"/>
                    <a:pt x="6271" y="1615"/>
                  </a:cubicBezTo>
                  <a:cubicBezTo>
                    <a:pt x="6081" y="1583"/>
                    <a:pt x="5891" y="1583"/>
                    <a:pt x="5733" y="1583"/>
                  </a:cubicBezTo>
                  <a:cubicBezTo>
                    <a:pt x="5543" y="1583"/>
                    <a:pt x="5353" y="1552"/>
                    <a:pt x="5194" y="1552"/>
                  </a:cubicBezTo>
                  <a:cubicBezTo>
                    <a:pt x="5004" y="1552"/>
                    <a:pt x="4814" y="1520"/>
                    <a:pt x="4624" y="1520"/>
                  </a:cubicBezTo>
                  <a:cubicBezTo>
                    <a:pt x="2629" y="1393"/>
                    <a:pt x="1236" y="1172"/>
                    <a:pt x="602" y="982"/>
                  </a:cubicBezTo>
                  <a:cubicBezTo>
                    <a:pt x="1172" y="792"/>
                    <a:pt x="2503" y="570"/>
                    <a:pt x="4434" y="443"/>
                  </a:cubicBezTo>
                  <a:lnTo>
                    <a:pt x="4371" y="95"/>
                  </a:lnTo>
                  <a:cubicBezTo>
                    <a:pt x="1743" y="285"/>
                    <a:pt x="1" y="602"/>
                    <a:pt x="32" y="982"/>
                  </a:cubicBezTo>
                  <a:cubicBezTo>
                    <a:pt x="64" y="1362"/>
                    <a:pt x="1933" y="1710"/>
                    <a:pt x="4719" y="1868"/>
                  </a:cubicBezTo>
                  <a:cubicBezTo>
                    <a:pt x="4878" y="1900"/>
                    <a:pt x="5068" y="1900"/>
                    <a:pt x="5258" y="1900"/>
                  </a:cubicBezTo>
                  <a:cubicBezTo>
                    <a:pt x="5416" y="1932"/>
                    <a:pt x="5606" y="1932"/>
                    <a:pt x="5796" y="1932"/>
                  </a:cubicBezTo>
                  <a:cubicBezTo>
                    <a:pt x="5986" y="1932"/>
                    <a:pt x="6145" y="1963"/>
                    <a:pt x="6335" y="1963"/>
                  </a:cubicBezTo>
                  <a:cubicBezTo>
                    <a:pt x="6873" y="1963"/>
                    <a:pt x="7411" y="1995"/>
                    <a:pt x="7950" y="1995"/>
                  </a:cubicBezTo>
                  <a:lnTo>
                    <a:pt x="9026" y="1995"/>
                  </a:lnTo>
                  <a:cubicBezTo>
                    <a:pt x="9121" y="2027"/>
                    <a:pt x="9216" y="2027"/>
                    <a:pt x="9311" y="2027"/>
                  </a:cubicBezTo>
                  <a:cubicBezTo>
                    <a:pt x="9406" y="2027"/>
                    <a:pt x="9470" y="2027"/>
                    <a:pt x="9565" y="1995"/>
                  </a:cubicBezTo>
                  <a:lnTo>
                    <a:pt x="11180" y="1995"/>
                  </a:lnTo>
                  <a:cubicBezTo>
                    <a:pt x="11560" y="1995"/>
                    <a:pt x="11908" y="1963"/>
                    <a:pt x="12257" y="1963"/>
                  </a:cubicBezTo>
                  <a:cubicBezTo>
                    <a:pt x="15930" y="1805"/>
                    <a:pt x="18559" y="1425"/>
                    <a:pt x="18622" y="982"/>
                  </a:cubicBezTo>
                  <a:cubicBezTo>
                    <a:pt x="18654" y="538"/>
                    <a:pt x="16184" y="158"/>
                    <a:pt x="12668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1" name="Google Shape;2339;p29"/>
            <p:cNvSpPr/>
            <p:nvPr/>
          </p:nvSpPr>
          <p:spPr>
            <a:xfrm>
              <a:off x="918682" y="3545019"/>
              <a:ext cx="399970" cy="270469"/>
            </a:xfrm>
            <a:custGeom>
              <a:avLst/>
              <a:gdLst/>
              <a:ahLst/>
              <a:cxnLst/>
              <a:rect l="l" t="t" r="r" b="b"/>
              <a:pathLst>
                <a:path w="12382" h="8373" extrusionOk="0">
                  <a:moveTo>
                    <a:pt x="454" y="1"/>
                  </a:moveTo>
                  <a:cubicBezTo>
                    <a:pt x="195" y="1"/>
                    <a:pt x="1" y="212"/>
                    <a:pt x="1" y="479"/>
                  </a:cubicBezTo>
                  <a:lnTo>
                    <a:pt x="413" y="7224"/>
                  </a:lnTo>
                  <a:cubicBezTo>
                    <a:pt x="444" y="7414"/>
                    <a:pt x="571" y="7573"/>
                    <a:pt x="761" y="7636"/>
                  </a:cubicBezTo>
                  <a:cubicBezTo>
                    <a:pt x="2566" y="8127"/>
                    <a:pt x="4371" y="8372"/>
                    <a:pt x="6180" y="8372"/>
                  </a:cubicBezTo>
                  <a:cubicBezTo>
                    <a:pt x="7989" y="8372"/>
                    <a:pt x="9803" y="8127"/>
                    <a:pt x="11624" y="7636"/>
                  </a:cubicBezTo>
                  <a:cubicBezTo>
                    <a:pt x="11814" y="7604"/>
                    <a:pt x="11940" y="7414"/>
                    <a:pt x="11940" y="7224"/>
                  </a:cubicBezTo>
                  <a:lnTo>
                    <a:pt x="12352" y="479"/>
                  </a:lnTo>
                  <a:cubicBezTo>
                    <a:pt x="12382" y="240"/>
                    <a:pt x="12158" y="1"/>
                    <a:pt x="11894" y="1"/>
                  </a:cubicBezTo>
                  <a:cubicBezTo>
                    <a:pt x="11878" y="1"/>
                    <a:pt x="11862" y="2"/>
                    <a:pt x="11845" y="4"/>
                  </a:cubicBezTo>
                  <a:cubicBezTo>
                    <a:pt x="10816" y="146"/>
                    <a:pt x="8496" y="218"/>
                    <a:pt x="6176" y="218"/>
                  </a:cubicBezTo>
                  <a:cubicBezTo>
                    <a:pt x="3857" y="218"/>
                    <a:pt x="1537" y="146"/>
                    <a:pt x="508" y="4"/>
                  </a:cubicBezTo>
                  <a:cubicBezTo>
                    <a:pt x="489" y="2"/>
                    <a:pt x="471" y="1"/>
                    <a:pt x="454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</p:grpSp>
      <p:sp>
        <p:nvSpPr>
          <p:cNvPr id="205" name="Google Shape;282;p14"/>
          <p:cNvSpPr txBox="1"/>
          <p:nvPr/>
        </p:nvSpPr>
        <p:spPr>
          <a:xfrm>
            <a:off x="2036417" y="1225463"/>
            <a:ext cx="9724571" cy="847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lvl="0" algn="ctr"/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Bilim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O‘rganilgan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ma’lumotlarni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eslab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qolish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qayta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tushuntirib</a:t>
            </a:r>
            <a:r>
              <a:rPr lang="en-US" sz="2624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24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berish</a:t>
            </a:r>
            <a:endParaRPr lang="ru-RU" sz="2624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B410DFE-5334-2CB9-9B7D-F02C72C9D70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E2CE2A0-ADAC-AD60-C243-6DBF202DB82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191" y="118268"/>
            <a:ext cx="2111230" cy="58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853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0823A7BA-6336-4D01-982E-E05DBBBA0840}"/>
              </a:ext>
            </a:extLst>
          </p:cNvPr>
          <p:cNvSpPr/>
          <p:nvPr/>
        </p:nvSpPr>
        <p:spPr>
          <a:xfrm>
            <a:off x="5310262" y="3037571"/>
            <a:ext cx="1589173" cy="1589174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9000"/>
                </a:schemeClr>
              </a:gs>
            </a:gsLst>
            <a:lin ang="16800000" scaled="0"/>
          </a:gradFill>
          <a:ln w="19050">
            <a:gradFill>
              <a:gsLst>
                <a:gs pos="0">
                  <a:schemeClr val="bg1"/>
                </a:gs>
                <a:gs pos="50000">
                  <a:schemeClr val="bg1">
                    <a:alpha val="6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7200000" scaled="0"/>
            </a:gradFill>
          </a:ln>
          <a:effectLst>
            <a:outerShdw blurRad="25400" dist="12700" dir="8100000" algn="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530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8BA213F-EE0B-433A-9B35-DBC5E47B6D52}"/>
              </a:ext>
            </a:extLst>
          </p:cNvPr>
          <p:cNvGrpSpPr/>
          <p:nvPr/>
        </p:nvGrpSpPr>
        <p:grpSpPr>
          <a:xfrm>
            <a:off x="4760593" y="3866556"/>
            <a:ext cx="1199397" cy="1283168"/>
            <a:chOff x="4671062" y="3895890"/>
            <a:chExt cx="1279809" cy="1369195"/>
          </a:xfrm>
        </p:grpSpPr>
        <p:sp>
          <p:nvSpPr>
            <p:cNvPr id="8" name="Rectangle 15">
              <a:extLst>
                <a:ext uri="{FF2B5EF4-FFF2-40B4-BE49-F238E27FC236}">
                  <a16:creationId xmlns:a16="http://schemas.microsoft.com/office/drawing/2014/main" id="{31A8BCB0-D6DD-4233-A8B2-20BE63566CD2}"/>
                </a:ext>
              </a:extLst>
            </p:cNvPr>
            <p:cNvSpPr/>
            <p:nvPr/>
          </p:nvSpPr>
          <p:spPr>
            <a:xfrm rot="10800000">
              <a:off x="4671062" y="3895890"/>
              <a:ext cx="729682" cy="704290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 dirty="0"/>
            </a:p>
          </p:txBody>
        </p:sp>
        <p:sp>
          <p:nvSpPr>
            <p:cNvPr id="9" name="Rectangle 15">
              <a:extLst>
                <a:ext uri="{FF2B5EF4-FFF2-40B4-BE49-F238E27FC236}">
                  <a16:creationId xmlns:a16="http://schemas.microsoft.com/office/drawing/2014/main" id="{A0BB21B9-A60B-43AB-A78E-E31ADDFE0733}"/>
                </a:ext>
              </a:extLst>
            </p:cNvPr>
            <p:cNvSpPr/>
            <p:nvPr/>
          </p:nvSpPr>
          <p:spPr>
            <a:xfrm rot="8033242">
              <a:off x="5233885" y="4548099"/>
              <a:ext cx="729683" cy="704289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319E2D5B-5BBE-409E-A6EF-9EB33B2F0409}"/>
              </a:ext>
            </a:extLst>
          </p:cNvPr>
          <p:cNvGrpSpPr/>
          <p:nvPr/>
        </p:nvGrpSpPr>
        <p:grpSpPr>
          <a:xfrm rot="10800000">
            <a:off x="6092533" y="4013547"/>
            <a:ext cx="1283168" cy="1199397"/>
            <a:chOff x="2827731" y="1829193"/>
            <a:chExt cx="1744272" cy="1630399"/>
          </a:xfrm>
        </p:grpSpPr>
        <p:sp>
          <p:nvSpPr>
            <p:cNvPr id="11" name="Rectangle 15">
              <a:extLst>
                <a:ext uri="{FF2B5EF4-FFF2-40B4-BE49-F238E27FC236}">
                  <a16:creationId xmlns:a16="http://schemas.microsoft.com/office/drawing/2014/main" id="{234A1CF1-9748-499F-B5D7-56275F05CFC0}"/>
                </a:ext>
              </a:extLst>
            </p:cNvPr>
            <p:cNvSpPr/>
            <p:nvPr/>
          </p:nvSpPr>
          <p:spPr>
            <a:xfrm rot="16200000">
              <a:off x="3658606" y="1845368"/>
              <a:ext cx="929571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/>
            </a:p>
          </p:txBody>
        </p:sp>
        <p:sp>
          <p:nvSpPr>
            <p:cNvPr id="12" name="Rectangle 15">
              <a:extLst>
                <a:ext uri="{FF2B5EF4-FFF2-40B4-BE49-F238E27FC236}">
                  <a16:creationId xmlns:a16="http://schemas.microsoft.com/office/drawing/2014/main" id="{20E8714A-FA3F-47F1-9631-3D095DF4E6EC}"/>
                </a:ext>
              </a:extLst>
            </p:cNvPr>
            <p:cNvSpPr/>
            <p:nvPr/>
          </p:nvSpPr>
          <p:spPr>
            <a:xfrm rot="13433242">
              <a:off x="2827731" y="2562370"/>
              <a:ext cx="929571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0F8F76B-EC00-4A6A-B74F-41C8C0BD4907}"/>
              </a:ext>
            </a:extLst>
          </p:cNvPr>
          <p:cNvGrpSpPr/>
          <p:nvPr/>
        </p:nvGrpSpPr>
        <p:grpSpPr>
          <a:xfrm rot="5400000">
            <a:off x="6165932" y="2684627"/>
            <a:ext cx="1283168" cy="1141755"/>
            <a:chOff x="2827731" y="1968598"/>
            <a:chExt cx="1744271" cy="1490994"/>
          </a:xfrm>
        </p:grpSpPr>
        <p:sp>
          <p:nvSpPr>
            <p:cNvPr id="14" name="Rectangle 15">
              <a:extLst>
                <a:ext uri="{FF2B5EF4-FFF2-40B4-BE49-F238E27FC236}">
                  <a16:creationId xmlns:a16="http://schemas.microsoft.com/office/drawing/2014/main" id="{1463F9EA-2E71-492C-B848-733F23566D39}"/>
                </a:ext>
              </a:extLst>
            </p:cNvPr>
            <p:cNvSpPr/>
            <p:nvPr/>
          </p:nvSpPr>
          <p:spPr>
            <a:xfrm rot="16200000">
              <a:off x="3728308" y="1915070"/>
              <a:ext cx="790166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/>
            </a:p>
          </p:txBody>
        </p:sp>
        <p:sp>
          <p:nvSpPr>
            <p:cNvPr id="15" name="Rectangle 15">
              <a:extLst>
                <a:ext uri="{FF2B5EF4-FFF2-40B4-BE49-F238E27FC236}">
                  <a16:creationId xmlns:a16="http://schemas.microsoft.com/office/drawing/2014/main" id="{7BD2A6C1-0E20-4058-A5A2-9418C6ABAEC0}"/>
                </a:ext>
              </a:extLst>
            </p:cNvPr>
            <p:cNvSpPr/>
            <p:nvPr/>
          </p:nvSpPr>
          <p:spPr>
            <a:xfrm rot="13433242">
              <a:off x="2827731" y="2562370"/>
              <a:ext cx="929571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D04B728C-8230-44A4-907F-26471C521FD4}"/>
              </a:ext>
            </a:extLst>
          </p:cNvPr>
          <p:cNvSpPr/>
          <p:nvPr/>
        </p:nvSpPr>
        <p:spPr>
          <a:xfrm>
            <a:off x="4603763" y="2467605"/>
            <a:ext cx="527644" cy="5276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53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B8C641F-CD35-4FE2-AE88-E169F2BD8859}"/>
              </a:ext>
            </a:extLst>
          </p:cNvPr>
          <p:cNvSpPr/>
          <p:nvPr/>
        </p:nvSpPr>
        <p:spPr>
          <a:xfrm>
            <a:off x="4143855" y="3668930"/>
            <a:ext cx="527644" cy="5276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53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EE2E5F2-EB00-45DA-9BD5-43E771CD0D13}"/>
              </a:ext>
            </a:extLst>
          </p:cNvPr>
          <p:cNvSpPr/>
          <p:nvPr/>
        </p:nvSpPr>
        <p:spPr>
          <a:xfrm>
            <a:off x="4708749" y="4826545"/>
            <a:ext cx="527644" cy="52764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53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E299DF8-5E1C-4FBD-AEBF-2C6C9719081C}"/>
              </a:ext>
            </a:extLst>
          </p:cNvPr>
          <p:cNvSpPr/>
          <p:nvPr/>
        </p:nvSpPr>
        <p:spPr>
          <a:xfrm>
            <a:off x="5894906" y="5266810"/>
            <a:ext cx="527644" cy="52764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53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AFD4341-D07F-479A-BF0D-70D3B7C4BD08}"/>
              </a:ext>
            </a:extLst>
          </p:cNvPr>
          <p:cNvSpPr/>
          <p:nvPr/>
        </p:nvSpPr>
        <p:spPr>
          <a:xfrm>
            <a:off x="7049772" y="4755367"/>
            <a:ext cx="527644" cy="52764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53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DB671BB-FED1-4918-BE95-7ACA1EA38F8B}"/>
              </a:ext>
            </a:extLst>
          </p:cNvPr>
          <p:cNvSpPr/>
          <p:nvPr/>
        </p:nvSpPr>
        <p:spPr>
          <a:xfrm>
            <a:off x="6957041" y="2373358"/>
            <a:ext cx="527644" cy="52764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53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AB1E72E-D4F6-4F1B-B4C1-1B41C327D401}"/>
              </a:ext>
            </a:extLst>
          </p:cNvPr>
          <p:cNvGrpSpPr/>
          <p:nvPr/>
        </p:nvGrpSpPr>
        <p:grpSpPr>
          <a:xfrm>
            <a:off x="6584262" y="5356069"/>
            <a:ext cx="4253072" cy="1096521"/>
            <a:chOff x="4965551" y="1783849"/>
            <a:chExt cx="2723888" cy="1170036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70965C3-4465-4A6B-9D45-0DFAAAA1F485}"/>
                </a:ext>
              </a:extLst>
            </p:cNvPr>
            <p:cNvSpPr txBox="1"/>
            <p:nvPr/>
          </p:nvSpPr>
          <p:spPr>
            <a:xfrm>
              <a:off x="4965551" y="1979530"/>
              <a:ext cx="2723888" cy="9743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Dasturda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har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qaysi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fanlarning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mazmuni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izchillik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bilan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yoritiladi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ma’lum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mavzular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orqali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ko‘rsatiladi</a:t>
              </a:r>
              <a:endParaRPr lang="ko-KR" altLang="en-US" sz="1778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0701F775-5BDC-4325-8576-10AB6C5B43FB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83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124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8F2F2C30-CE96-4052-9FFE-C83EEE111521}"/>
              </a:ext>
            </a:extLst>
          </p:cNvPr>
          <p:cNvGrpSpPr/>
          <p:nvPr/>
        </p:nvGrpSpPr>
        <p:grpSpPr>
          <a:xfrm>
            <a:off x="7264247" y="1065145"/>
            <a:ext cx="4555382" cy="1643722"/>
            <a:chOff x="4965551" y="1783849"/>
            <a:chExt cx="2379315" cy="1753922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820B909-3CFC-42A5-88BE-AB9C610A1210}"/>
                </a:ext>
              </a:extLst>
            </p:cNvPr>
            <p:cNvSpPr txBox="1"/>
            <p:nvPr/>
          </p:nvSpPr>
          <p:spPr>
            <a:xfrm>
              <a:off x="4965551" y="1979530"/>
              <a:ext cx="2379315" cy="15582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dasturida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yili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davomida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har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qaysi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sinfda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alohida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fanlar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bo‘yicha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o‘quvchilarga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beriladigan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ilmiy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ko‘nikma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malakalarning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hajmi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belgilab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</a:t>
              </a:r>
              <a:endParaRPr lang="ko-KR" altLang="en-US" sz="1778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237D2B19-D78C-4234-92D0-940BADE3D5AD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831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124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881229C5-B03F-4223-B1D0-87359BACD2EC}"/>
              </a:ext>
            </a:extLst>
          </p:cNvPr>
          <p:cNvGrpSpPr/>
          <p:nvPr/>
        </p:nvGrpSpPr>
        <p:grpSpPr>
          <a:xfrm>
            <a:off x="7602445" y="3075049"/>
            <a:ext cx="3878986" cy="1917322"/>
            <a:chOff x="4831618" y="1783849"/>
            <a:chExt cx="2484304" cy="2045864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2E824FE0-25DD-4E68-BEED-246A0CD50684}"/>
                </a:ext>
              </a:extLst>
            </p:cNvPr>
            <p:cNvSpPr txBox="1"/>
            <p:nvPr/>
          </p:nvSpPr>
          <p:spPr>
            <a:xfrm>
              <a:off x="4831618" y="1979530"/>
              <a:ext cx="2484304" cy="18501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dasturida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yili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davomida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har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qaysi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sinfda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alohida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fanlar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bo‘yicha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o‘quvchilarga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beriladigan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ilmiy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ko‘nikma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malakalarning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hajmi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belgilab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</a:t>
              </a:r>
              <a:endParaRPr lang="ko-KR" altLang="en-US" sz="1778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30369EC4-7EA5-4577-9CF3-C765F10E444B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831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124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D5BEE981-66D0-4F54-8E9F-D2C80E41BA28}"/>
              </a:ext>
            </a:extLst>
          </p:cNvPr>
          <p:cNvGrpSpPr/>
          <p:nvPr/>
        </p:nvGrpSpPr>
        <p:grpSpPr>
          <a:xfrm>
            <a:off x="870858" y="1348619"/>
            <a:ext cx="4869900" cy="893692"/>
            <a:chOff x="3644446" y="1783849"/>
            <a:chExt cx="3101692" cy="953609"/>
          </a:xfrm>
        </p:grpSpPr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CD4F094F-E0CF-4EDE-82E2-5DD75DAD40D9}"/>
                </a:ext>
              </a:extLst>
            </p:cNvPr>
            <p:cNvSpPr txBox="1"/>
            <p:nvPr/>
          </p:nvSpPr>
          <p:spPr>
            <a:xfrm>
              <a:off x="3644446" y="2055047"/>
              <a:ext cx="2616138" cy="6824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Har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bir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uchun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o’quv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dasturi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tuziladi</a:t>
              </a:r>
              <a:r>
                <a:rPr lang="en-US" altLang="ko-KR" sz="1778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itchFamily="34" charset="0"/>
                  <a:cs typeface="Arial" pitchFamily="34" charset="0"/>
                </a:rPr>
                <a:t>. </a:t>
              </a:r>
              <a:endParaRPr lang="ko-KR" altLang="en-US" sz="1778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A283FDEA-F3E8-4620-AF4F-DE99C3B6DFBE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83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124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7FE01B97-9AFB-4F1C-B1A9-9A528A51AA01}"/>
              </a:ext>
            </a:extLst>
          </p:cNvPr>
          <p:cNvGrpSpPr/>
          <p:nvPr/>
        </p:nvGrpSpPr>
        <p:grpSpPr>
          <a:xfrm>
            <a:off x="780210" y="3154708"/>
            <a:ext cx="3300456" cy="822921"/>
            <a:chOff x="4644042" y="1783849"/>
            <a:chExt cx="2102096" cy="878092"/>
          </a:xfrm>
        </p:grpSpPr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CB6BBA1D-FEE7-4287-9770-A21AE350E200}"/>
                </a:ext>
              </a:extLst>
            </p:cNvPr>
            <p:cNvSpPr txBox="1"/>
            <p:nvPr/>
          </p:nvSpPr>
          <p:spPr>
            <a:xfrm>
              <a:off x="4644042" y="1979530"/>
              <a:ext cx="2102096" cy="6824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dasuri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rejasi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asosida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ishlab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chiqiladi</a:t>
              </a:r>
              <a:endParaRPr lang="ko-KR" altLang="en-US" sz="1778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EE45E466-CB57-493B-B5EB-F6D4ED870BA5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831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124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A743626D-595F-49E4-A1A1-E232E20EAC25}"/>
              </a:ext>
            </a:extLst>
          </p:cNvPr>
          <p:cNvGrpSpPr/>
          <p:nvPr/>
        </p:nvGrpSpPr>
        <p:grpSpPr>
          <a:xfrm>
            <a:off x="677334" y="4247691"/>
            <a:ext cx="3863993" cy="1851170"/>
            <a:chOff x="4285119" y="1632901"/>
            <a:chExt cx="2461019" cy="1558240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14715325-DFB2-463F-8202-869CA657784F}"/>
                </a:ext>
              </a:extLst>
            </p:cNvPr>
            <p:cNvSpPr txBox="1"/>
            <p:nvPr/>
          </p:nvSpPr>
          <p:spPr>
            <a:xfrm>
              <a:off x="4285119" y="1632901"/>
              <a:ext cx="2461019" cy="15582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dasturi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har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bir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oquv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fanini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o‘qitish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uchun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ajratilgan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bilim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hajmi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tizimi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g‘oyaviy-siyosiy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yo‘nalishini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aniqlab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beradigan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davlat</a:t>
              </a:r>
              <a:r>
                <a:rPr lang="en-US" sz="1778" b="1" dirty="0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1778" b="1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hujjatidir</a:t>
              </a:r>
              <a:r>
                <a:rPr lang="en-US" altLang="ko-KR" sz="1778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itchFamily="34" charset="0"/>
                  <a:cs typeface="Arial" pitchFamily="34" charset="0"/>
                </a:rPr>
                <a:t>. </a:t>
              </a:r>
              <a:endParaRPr lang="ko-KR" altLang="en-US" sz="1778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EAB8B0CB-73D0-46AF-A2C1-9546F4D00F06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831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124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14A8C5C2-DD4F-427D-AE98-44345A864130}"/>
              </a:ext>
            </a:extLst>
          </p:cNvPr>
          <p:cNvGrpSpPr/>
          <p:nvPr/>
        </p:nvGrpSpPr>
        <p:grpSpPr>
          <a:xfrm>
            <a:off x="5419745" y="3795799"/>
            <a:ext cx="1345679" cy="794707"/>
            <a:chOff x="4965551" y="1783849"/>
            <a:chExt cx="1780587" cy="847987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BC7728A2-15DE-41F4-BD2B-9F7D794B2F89}"/>
                </a:ext>
              </a:extLst>
            </p:cNvPr>
            <p:cNvSpPr txBox="1"/>
            <p:nvPr/>
          </p:nvSpPr>
          <p:spPr>
            <a:xfrm>
              <a:off x="4965551" y="1979530"/>
              <a:ext cx="1780587" cy="652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24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You can simply impress your audience. </a:t>
              </a:r>
              <a:endParaRPr lang="ko-KR" altLang="en-US" sz="1124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B3C46444-0E71-4262-8F54-A885B4202693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83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24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Contents Title</a:t>
              </a:r>
              <a:endParaRPr lang="ko-KR" altLang="en-US" sz="1124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51" name="Rectangle 16">
            <a:extLst>
              <a:ext uri="{FF2B5EF4-FFF2-40B4-BE49-F238E27FC236}">
                <a16:creationId xmlns:a16="http://schemas.microsoft.com/office/drawing/2014/main" id="{49178983-9490-4FC1-897C-E36674D7D7B1}"/>
              </a:ext>
            </a:extLst>
          </p:cNvPr>
          <p:cNvSpPr/>
          <p:nvPr/>
        </p:nvSpPr>
        <p:spPr>
          <a:xfrm>
            <a:off x="5833690" y="3357394"/>
            <a:ext cx="542317" cy="356418"/>
          </a:xfrm>
          <a:custGeom>
            <a:avLst/>
            <a:gdLst/>
            <a:ahLst/>
            <a:cxnLst/>
            <a:rect l="l" t="t" r="r" b="b"/>
            <a:pathLst>
              <a:path w="3240006" h="2129375">
                <a:moveTo>
                  <a:pt x="1916836" y="454558"/>
                </a:moveTo>
                <a:cubicBezTo>
                  <a:pt x="2018418" y="454558"/>
                  <a:pt x="2100766" y="536906"/>
                  <a:pt x="2100766" y="638488"/>
                </a:cubicBezTo>
                <a:cubicBezTo>
                  <a:pt x="2100766" y="740070"/>
                  <a:pt x="2018418" y="822418"/>
                  <a:pt x="1916836" y="822418"/>
                </a:cubicBezTo>
                <a:cubicBezTo>
                  <a:pt x="1815254" y="822418"/>
                  <a:pt x="1732906" y="740070"/>
                  <a:pt x="1732906" y="638488"/>
                </a:cubicBezTo>
                <a:cubicBezTo>
                  <a:pt x="1732906" y="536906"/>
                  <a:pt x="1815254" y="454558"/>
                  <a:pt x="1916836" y="454558"/>
                </a:cubicBezTo>
                <a:close/>
                <a:moveTo>
                  <a:pt x="1197545" y="272737"/>
                </a:moveTo>
                <a:lnTo>
                  <a:pt x="1861974" y="1458536"/>
                </a:lnTo>
                <a:lnTo>
                  <a:pt x="2263096" y="848801"/>
                </a:lnTo>
                <a:lnTo>
                  <a:pt x="2919562" y="1846679"/>
                </a:lnTo>
                <a:lnTo>
                  <a:pt x="2079459" y="1846679"/>
                </a:lnTo>
                <a:lnTo>
                  <a:pt x="1606629" y="1846679"/>
                </a:lnTo>
                <a:lnTo>
                  <a:pt x="315630" y="1846679"/>
                </a:lnTo>
                <a:close/>
                <a:moveTo>
                  <a:pt x="180003" y="164687"/>
                </a:moveTo>
                <a:lnTo>
                  <a:pt x="180003" y="1964687"/>
                </a:lnTo>
                <a:lnTo>
                  <a:pt x="3060003" y="1964687"/>
                </a:lnTo>
                <a:lnTo>
                  <a:pt x="3060003" y="164687"/>
                </a:lnTo>
                <a:close/>
                <a:moveTo>
                  <a:pt x="0" y="0"/>
                </a:moveTo>
                <a:lnTo>
                  <a:pt x="3240006" y="0"/>
                </a:lnTo>
                <a:lnTo>
                  <a:pt x="3240006" y="2129375"/>
                </a:lnTo>
                <a:lnTo>
                  <a:pt x="0" y="2129375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85695" tIns="42848" rIns="85695" bIns="4284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sp>
        <p:nvSpPr>
          <p:cNvPr id="52" name="Parallelogram 30">
            <a:extLst>
              <a:ext uri="{FF2B5EF4-FFF2-40B4-BE49-F238E27FC236}">
                <a16:creationId xmlns:a16="http://schemas.microsoft.com/office/drawing/2014/main" id="{14CDAA14-7C9F-433C-9593-42231E53888B}"/>
              </a:ext>
            </a:extLst>
          </p:cNvPr>
          <p:cNvSpPr/>
          <p:nvPr/>
        </p:nvSpPr>
        <p:spPr>
          <a:xfrm flipH="1">
            <a:off x="4837008" y="4979725"/>
            <a:ext cx="256618" cy="257252"/>
          </a:xfrm>
          <a:custGeom>
            <a:avLst/>
            <a:gdLst/>
            <a:ahLst/>
            <a:cxnLst/>
            <a:rect l="l" t="t" r="r" b="b"/>
            <a:pathLst>
              <a:path w="3240000" h="3248012">
                <a:moveTo>
                  <a:pt x="712553" y="858820"/>
                </a:moveTo>
                <a:cubicBezTo>
                  <a:pt x="727950" y="858820"/>
                  <a:pt x="743348" y="864694"/>
                  <a:pt x="755096" y="876443"/>
                </a:cubicBezTo>
                <a:lnTo>
                  <a:pt x="1193671" y="1315016"/>
                </a:lnTo>
                <a:lnTo>
                  <a:pt x="1509169" y="999517"/>
                </a:lnTo>
                <a:cubicBezTo>
                  <a:pt x="1509517" y="999169"/>
                  <a:pt x="1509868" y="998827"/>
                  <a:pt x="1510414" y="998691"/>
                </a:cubicBezTo>
                <a:lnTo>
                  <a:pt x="1518932" y="988592"/>
                </a:lnTo>
                <a:cubicBezTo>
                  <a:pt x="1531945" y="978263"/>
                  <a:pt x="1547912" y="974188"/>
                  <a:pt x="1563209" y="975946"/>
                </a:cubicBezTo>
                <a:cubicBezTo>
                  <a:pt x="1578505" y="977705"/>
                  <a:pt x="1593131" y="985299"/>
                  <a:pt x="1603459" y="998313"/>
                </a:cubicBezTo>
                <a:lnTo>
                  <a:pt x="1892346" y="1362277"/>
                </a:lnTo>
                <a:lnTo>
                  <a:pt x="2149759" y="1177067"/>
                </a:lnTo>
                <a:lnTo>
                  <a:pt x="2151621" y="1174867"/>
                </a:lnTo>
                <a:cubicBezTo>
                  <a:pt x="2159033" y="1169006"/>
                  <a:pt x="2167397" y="1165168"/>
                  <a:pt x="2176160" y="1163802"/>
                </a:cubicBezTo>
                <a:cubicBezTo>
                  <a:pt x="2177188" y="1163485"/>
                  <a:pt x="2178237" y="1163269"/>
                  <a:pt x="2179375" y="1163558"/>
                </a:cubicBezTo>
                <a:cubicBezTo>
                  <a:pt x="2184768" y="1161771"/>
                  <a:pt x="2190389" y="1161654"/>
                  <a:pt x="2195921" y="1162300"/>
                </a:cubicBezTo>
                <a:cubicBezTo>
                  <a:pt x="2196662" y="1162386"/>
                  <a:pt x="2197402" y="1162487"/>
                  <a:pt x="2198081" y="1162987"/>
                </a:cubicBezTo>
                <a:cubicBezTo>
                  <a:pt x="2202197" y="1163290"/>
                  <a:pt x="2206218" y="1164270"/>
                  <a:pt x="2209739" y="1166702"/>
                </a:cubicBezTo>
                <a:cubicBezTo>
                  <a:pt x="2213116" y="1166857"/>
                  <a:pt x="2216051" y="1168231"/>
                  <a:pt x="2218766" y="1170038"/>
                </a:cubicBezTo>
                <a:cubicBezTo>
                  <a:pt x="2225342" y="1173160"/>
                  <a:pt x="2231151" y="1177875"/>
                  <a:pt x="2235489" y="1184194"/>
                </a:cubicBezTo>
                <a:lnTo>
                  <a:pt x="2236132" y="1184737"/>
                </a:lnTo>
                <a:lnTo>
                  <a:pt x="2236287" y="1184934"/>
                </a:lnTo>
                <a:lnTo>
                  <a:pt x="2238712" y="1187183"/>
                </a:lnTo>
                <a:cubicBezTo>
                  <a:pt x="2239115" y="1187744"/>
                  <a:pt x="2239507" y="1188310"/>
                  <a:pt x="2239574" y="1189090"/>
                </a:cubicBezTo>
                <a:lnTo>
                  <a:pt x="2540580" y="1569705"/>
                </a:lnTo>
                <a:cubicBezTo>
                  <a:pt x="2561191" y="1595768"/>
                  <a:pt x="2556772" y="1633604"/>
                  <a:pt x="2530710" y="1654215"/>
                </a:cubicBezTo>
                <a:cubicBezTo>
                  <a:pt x="2504647" y="1674827"/>
                  <a:pt x="2466811" y="1670408"/>
                  <a:pt x="2446199" y="1644345"/>
                </a:cubicBezTo>
                <a:lnTo>
                  <a:pt x="2177884" y="1305067"/>
                </a:lnTo>
                <a:lnTo>
                  <a:pt x="1934804" y="1479967"/>
                </a:lnTo>
                <a:cubicBezTo>
                  <a:pt x="1927367" y="1485317"/>
                  <a:pt x="1919123" y="1488726"/>
                  <a:pt x="1910598" y="1489881"/>
                </a:cubicBezTo>
                <a:cubicBezTo>
                  <a:pt x="1885257" y="1507791"/>
                  <a:pt x="1850121" y="1502627"/>
                  <a:pt x="1830495" y="1477903"/>
                </a:cubicBezTo>
                <a:lnTo>
                  <a:pt x="1551924" y="1126933"/>
                </a:lnTo>
                <a:lnTo>
                  <a:pt x="1239041" y="1439816"/>
                </a:lnTo>
                <a:cubicBezTo>
                  <a:pt x="1226569" y="1452288"/>
                  <a:pt x="1209983" y="1458139"/>
                  <a:pt x="1193674" y="1456888"/>
                </a:cubicBezTo>
                <a:cubicBezTo>
                  <a:pt x="1177363" y="1458142"/>
                  <a:pt x="1160774" y="1452290"/>
                  <a:pt x="1148301" y="1439816"/>
                </a:cubicBezTo>
                <a:lnTo>
                  <a:pt x="670011" y="961527"/>
                </a:lnTo>
                <a:cubicBezTo>
                  <a:pt x="646515" y="938031"/>
                  <a:pt x="646515" y="899938"/>
                  <a:pt x="670011" y="876442"/>
                </a:cubicBezTo>
                <a:cubicBezTo>
                  <a:pt x="681760" y="864694"/>
                  <a:pt x="697157" y="858820"/>
                  <a:pt x="712553" y="858820"/>
                </a:cubicBezTo>
                <a:close/>
                <a:moveTo>
                  <a:pt x="2790000" y="699581"/>
                </a:moveTo>
                <a:lnTo>
                  <a:pt x="450000" y="699581"/>
                </a:lnTo>
                <a:lnTo>
                  <a:pt x="450000" y="1851581"/>
                </a:lnTo>
                <a:lnTo>
                  <a:pt x="2790000" y="1851581"/>
                </a:lnTo>
                <a:close/>
                <a:moveTo>
                  <a:pt x="2987972" y="519497"/>
                </a:moveTo>
                <a:lnTo>
                  <a:pt x="2987972" y="2031665"/>
                </a:lnTo>
                <a:lnTo>
                  <a:pt x="252028" y="2031665"/>
                </a:lnTo>
                <a:lnTo>
                  <a:pt x="252028" y="519497"/>
                </a:lnTo>
                <a:close/>
                <a:moveTo>
                  <a:pt x="1620000" y="0"/>
                </a:moveTo>
                <a:cubicBezTo>
                  <a:pt x="1540462" y="0"/>
                  <a:pt x="1475984" y="64478"/>
                  <a:pt x="1475984" y="144016"/>
                </a:cubicBezTo>
                <a:lnTo>
                  <a:pt x="1475984" y="267469"/>
                </a:lnTo>
                <a:lnTo>
                  <a:pt x="0" y="267469"/>
                </a:lnTo>
                <a:lnTo>
                  <a:pt x="0" y="2283693"/>
                </a:lnTo>
                <a:lnTo>
                  <a:pt x="852101" y="2283693"/>
                </a:lnTo>
                <a:lnTo>
                  <a:pt x="323771" y="3248012"/>
                </a:lnTo>
                <a:lnTo>
                  <a:pt x="621526" y="3248012"/>
                </a:lnTo>
                <a:lnTo>
                  <a:pt x="1149856" y="2283693"/>
                </a:lnTo>
                <a:lnTo>
                  <a:pt x="2090146" y="2283693"/>
                </a:lnTo>
                <a:lnTo>
                  <a:pt x="2618476" y="3248012"/>
                </a:lnTo>
                <a:lnTo>
                  <a:pt x="2916231" y="3248012"/>
                </a:lnTo>
                <a:lnTo>
                  <a:pt x="2387901" y="2283693"/>
                </a:lnTo>
                <a:lnTo>
                  <a:pt x="3240000" y="2283693"/>
                </a:lnTo>
                <a:lnTo>
                  <a:pt x="3240000" y="267469"/>
                </a:lnTo>
                <a:lnTo>
                  <a:pt x="1764016" y="267469"/>
                </a:lnTo>
                <a:lnTo>
                  <a:pt x="1764016" y="144016"/>
                </a:lnTo>
                <a:cubicBezTo>
                  <a:pt x="1764016" y="64478"/>
                  <a:pt x="1699538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85695" tIns="42848" rIns="85695" bIns="4284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sp>
        <p:nvSpPr>
          <p:cNvPr id="53" name="Isosceles Triangle 8">
            <a:extLst>
              <a:ext uri="{FF2B5EF4-FFF2-40B4-BE49-F238E27FC236}">
                <a16:creationId xmlns:a16="http://schemas.microsoft.com/office/drawing/2014/main" id="{7B0590FD-C52F-46CE-8861-4C4D6CD9F045}"/>
              </a:ext>
            </a:extLst>
          </p:cNvPr>
          <p:cNvSpPr/>
          <p:nvPr/>
        </p:nvSpPr>
        <p:spPr>
          <a:xfrm rot="16200000">
            <a:off x="7666642" y="3653241"/>
            <a:ext cx="248563" cy="296352"/>
          </a:xfrm>
          <a:custGeom>
            <a:avLst/>
            <a:gdLst/>
            <a:ahLst/>
            <a:cxnLst/>
            <a:rect l="l" t="t" r="r" b="b"/>
            <a:pathLst>
              <a:path w="2708011" h="3228660">
                <a:moveTo>
                  <a:pt x="1895121" y="2005092"/>
                </a:moveTo>
                <a:cubicBezTo>
                  <a:pt x="1769067" y="2196199"/>
                  <a:pt x="1559641" y="2315968"/>
                  <a:pt x="1331007" y="2327705"/>
                </a:cubicBezTo>
                <a:cubicBezTo>
                  <a:pt x="1102373" y="2339443"/>
                  <a:pt x="881783" y="2241749"/>
                  <a:pt x="736821" y="2064556"/>
                </a:cubicBezTo>
                <a:lnTo>
                  <a:pt x="885891" y="1942602"/>
                </a:lnTo>
                <a:cubicBezTo>
                  <a:pt x="992076" y="2072396"/>
                  <a:pt x="1153658" y="2143956"/>
                  <a:pt x="1321132" y="2135359"/>
                </a:cubicBezTo>
                <a:cubicBezTo>
                  <a:pt x="1488607" y="2126761"/>
                  <a:pt x="1642011" y="2039030"/>
                  <a:pt x="1734346" y="1899045"/>
                </a:cubicBezTo>
                <a:close/>
                <a:moveTo>
                  <a:pt x="2315256" y="2179725"/>
                </a:moveTo>
                <a:cubicBezTo>
                  <a:pt x="2124977" y="2519973"/>
                  <a:pt x="1777729" y="2743099"/>
                  <a:pt x="1389179" y="2774782"/>
                </a:cubicBezTo>
                <a:cubicBezTo>
                  <a:pt x="1000629" y="2806465"/>
                  <a:pt x="621821" y="2642541"/>
                  <a:pt x="378934" y="2337614"/>
                </a:cubicBezTo>
                <a:lnTo>
                  <a:pt x="519502" y="2225645"/>
                </a:lnTo>
                <a:cubicBezTo>
                  <a:pt x="725082" y="2483736"/>
                  <a:pt x="1045705" y="2622480"/>
                  <a:pt x="1374574" y="2595664"/>
                </a:cubicBezTo>
                <a:cubicBezTo>
                  <a:pt x="1703443" y="2568848"/>
                  <a:pt x="1997353" y="2379994"/>
                  <a:pt x="2158406" y="2092008"/>
                </a:cubicBezTo>
                <a:close/>
                <a:moveTo>
                  <a:pt x="2315941" y="1615003"/>
                </a:moveTo>
                <a:lnTo>
                  <a:pt x="272242" y="1615003"/>
                </a:lnTo>
                <a:lnTo>
                  <a:pt x="872561" y="666216"/>
                </a:lnTo>
                <a:lnTo>
                  <a:pt x="872561" y="219906"/>
                </a:lnTo>
                <a:cubicBezTo>
                  <a:pt x="872561" y="98674"/>
                  <a:pt x="970839" y="396"/>
                  <a:pt x="1092071" y="396"/>
                </a:cubicBezTo>
                <a:lnTo>
                  <a:pt x="1293841" y="396"/>
                </a:lnTo>
                <a:lnTo>
                  <a:pt x="1294092" y="0"/>
                </a:lnTo>
                <a:lnTo>
                  <a:pt x="1294343" y="396"/>
                </a:lnTo>
                <a:lnTo>
                  <a:pt x="1470231" y="396"/>
                </a:lnTo>
                <a:cubicBezTo>
                  <a:pt x="1591463" y="396"/>
                  <a:pt x="1689741" y="98674"/>
                  <a:pt x="1689741" y="219906"/>
                </a:cubicBezTo>
                <a:lnTo>
                  <a:pt x="1689741" y="625313"/>
                </a:lnTo>
                <a:close/>
                <a:moveTo>
                  <a:pt x="2708011" y="2399368"/>
                </a:moveTo>
                <a:cubicBezTo>
                  <a:pt x="2440740" y="2877288"/>
                  <a:pt x="1950128" y="3187847"/>
                  <a:pt x="1403807" y="3224932"/>
                </a:cubicBezTo>
                <a:cubicBezTo>
                  <a:pt x="857486" y="3262017"/>
                  <a:pt x="329406" y="3020609"/>
                  <a:pt x="0" y="2583191"/>
                </a:cubicBezTo>
                <a:lnTo>
                  <a:pt x="143153" y="2475389"/>
                </a:lnTo>
                <a:cubicBezTo>
                  <a:pt x="436120" y="2864419"/>
                  <a:pt x="905784" y="3079123"/>
                  <a:pt x="1391671" y="3046140"/>
                </a:cubicBezTo>
                <a:cubicBezTo>
                  <a:pt x="1877558" y="3013157"/>
                  <a:pt x="2313899" y="2736952"/>
                  <a:pt x="2551604" y="231189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85695" tIns="42848" rIns="85695" bIns="4284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sp>
        <p:nvSpPr>
          <p:cNvPr id="54" name="Oval 7">
            <a:extLst>
              <a:ext uri="{FF2B5EF4-FFF2-40B4-BE49-F238E27FC236}">
                <a16:creationId xmlns:a16="http://schemas.microsoft.com/office/drawing/2014/main" id="{9AEC08E3-BE74-4D13-B754-BDD6DCABE2E7}"/>
              </a:ext>
            </a:extLst>
          </p:cNvPr>
          <p:cNvSpPr/>
          <p:nvPr/>
        </p:nvSpPr>
        <p:spPr>
          <a:xfrm>
            <a:off x="7189421" y="4889378"/>
            <a:ext cx="263617" cy="263617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415334" y="1947658"/>
                </a:moveTo>
                <a:lnTo>
                  <a:pt x="838053" y="2871852"/>
                </a:lnTo>
                <a:cubicBezTo>
                  <a:pt x="1312591" y="3168264"/>
                  <a:pt x="1913932" y="3170879"/>
                  <a:pt x="2391030" y="2878606"/>
                </a:cubicBezTo>
                <a:lnTo>
                  <a:pt x="1821709" y="1949263"/>
                </a:lnTo>
                <a:cubicBezTo>
                  <a:pt x="1763478" y="1986502"/>
                  <a:pt x="1694174" y="2007350"/>
                  <a:pt x="1620000" y="2007350"/>
                </a:cubicBezTo>
                <a:cubicBezTo>
                  <a:pt x="1544621" y="2007350"/>
                  <a:pt x="1474270" y="1985818"/>
                  <a:pt x="1415334" y="1947658"/>
                </a:cubicBezTo>
                <a:close/>
                <a:moveTo>
                  <a:pt x="1620001" y="1350973"/>
                </a:moveTo>
                <a:cubicBezTo>
                  <a:pt x="1471421" y="1350973"/>
                  <a:pt x="1350973" y="1471421"/>
                  <a:pt x="1350973" y="1620001"/>
                </a:cubicBezTo>
                <a:cubicBezTo>
                  <a:pt x="1350973" y="1768581"/>
                  <a:pt x="1471421" y="1889029"/>
                  <a:pt x="1620001" y="1889029"/>
                </a:cubicBezTo>
                <a:cubicBezTo>
                  <a:pt x="1768581" y="1889029"/>
                  <a:pt x="1889029" y="1768581"/>
                  <a:pt x="1889029" y="1620001"/>
                </a:cubicBezTo>
                <a:cubicBezTo>
                  <a:pt x="1889029" y="1471421"/>
                  <a:pt x="1768581" y="1350973"/>
                  <a:pt x="1620001" y="1350973"/>
                </a:cubicBezTo>
                <a:close/>
                <a:moveTo>
                  <a:pt x="2324470" y="322965"/>
                </a:moveTo>
                <a:lnTo>
                  <a:pt x="1804044" y="1281148"/>
                </a:lnTo>
                <a:cubicBezTo>
                  <a:pt x="1925507" y="1345192"/>
                  <a:pt x="2007350" y="1473038"/>
                  <a:pt x="2007350" y="1620000"/>
                </a:cubicBezTo>
                <a:lnTo>
                  <a:pt x="2005998" y="1633413"/>
                </a:lnTo>
                <a:lnTo>
                  <a:pt x="3095109" y="1671260"/>
                </a:lnTo>
                <a:cubicBezTo>
                  <a:pt x="3114541" y="1112092"/>
                  <a:pt x="2816135" y="590008"/>
                  <a:pt x="2324470" y="322965"/>
                </a:cubicBezTo>
                <a:close/>
                <a:moveTo>
                  <a:pt x="926838" y="316888"/>
                </a:moveTo>
                <a:cubicBezTo>
                  <a:pt x="432869" y="579644"/>
                  <a:pt x="129933" y="1099113"/>
                  <a:pt x="144500" y="1658429"/>
                </a:cubicBezTo>
                <a:lnTo>
                  <a:pt x="1233664" y="1630062"/>
                </a:lnTo>
                <a:cubicBezTo>
                  <a:pt x="1232693" y="1626734"/>
                  <a:pt x="1232650" y="1623372"/>
                  <a:pt x="1232650" y="1620000"/>
                </a:cubicBezTo>
                <a:cubicBezTo>
                  <a:pt x="1232650" y="1471836"/>
                  <a:pt x="1315838" y="1343102"/>
                  <a:pt x="1438904" y="1279548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85695" tIns="42848" rIns="85695" bIns="4284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sp>
        <p:nvSpPr>
          <p:cNvPr id="55" name="Round Same Side Corner Rectangle 11">
            <a:extLst>
              <a:ext uri="{FF2B5EF4-FFF2-40B4-BE49-F238E27FC236}">
                <a16:creationId xmlns:a16="http://schemas.microsoft.com/office/drawing/2014/main" id="{DB043948-5C08-42CE-AC1F-1EE53E6C30E5}"/>
              </a:ext>
            </a:extLst>
          </p:cNvPr>
          <p:cNvSpPr>
            <a:spLocks noChangeAspect="1"/>
          </p:cNvSpPr>
          <p:nvPr/>
        </p:nvSpPr>
        <p:spPr>
          <a:xfrm rot="9900000">
            <a:off x="4738992" y="2641630"/>
            <a:ext cx="288953" cy="245410"/>
          </a:xfrm>
          <a:custGeom>
            <a:avLst/>
            <a:gdLst/>
            <a:ahLst/>
            <a:cxnLst/>
            <a:rect l="l" t="t" r="r" b="b"/>
            <a:pathLst>
              <a:path w="2911009" h="2472345">
                <a:moveTo>
                  <a:pt x="2219598" y="1335309"/>
                </a:moveTo>
                <a:lnTo>
                  <a:pt x="2219598" y="1222573"/>
                </a:lnTo>
                <a:cubicBezTo>
                  <a:pt x="2219598" y="1176944"/>
                  <a:pt x="2241926" y="1136530"/>
                  <a:pt x="2277694" y="1113650"/>
                </a:cubicBezTo>
                <a:lnTo>
                  <a:pt x="2277694" y="137786"/>
                </a:lnTo>
                <a:cubicBezTo>
                  <a:pt x="2277694" y="61689"/>
                  <a:pt x="2339383" y="0"/>
                  <a:pt x="2415480" y="0"/>
                </a:cubicBezTo>
                <a:lnTo>
                  <a:pt x="2545196" y="0"/>
                </a:lnTo>
                <a:cubicBezTo>
                  <a:pt x="2621293" y="0"/>
                  <a:pt x="2682982" y="61689"/>
                  <a:pt x="2682982" y="137786"/>
                </a:cubicBezTo>
                <a:lnTo>
                  <a:pt x="2682982" y="1099067"/>
                </a:lnTo>
                <a:cubicBezTo>
                  <a:pt x="2730197" y="1120049"/>
                  <a:pt x="2762708" y="1167515"/>
                  <a:pt x="2762708" y="1222573"/>
                </a:cubicBezTo>
                <a:lnTo>
                  <a:pt x="2762708" y="1480834"/>
                </a:lnTo>
                <a:close/>
                <a:moveTo>
                  <a:pt x="241900" y="1676361"/>
                </a:moveTo>
                <a:cubicBezTo>
                  <a:pt x="69371" y="1631107"/>
                  <a:pt x="-34146" y="1454930"/>
                  <a:pt x="10296" y="1282189"/>
                </a:cubicBezTo>
                <a:cubicBezTo>
                  <a:pt x="54739" y="1109449"/>
                  <a:pt x="230428" y="1005105"/>
                  <a:pt x="403375" y="1048736"/>
                </a:cubicBezTo>
                <a:cubicBezTo>
                  <a:pt x="349550" y="1257945"/>
                  <a:pt x="295726" y="1467153"/>
                  <a:pt x="241900" y="1676361"/>
                </a:cubicBezTo>
                <a:close/>
                <a:moveTo>
                  <a:pt x="2578947" y="2467929"/>
                </a:moveTo>
                <a:lnTo>
                  <a:pt x="1957545" y="2301425"/>
                </a:lnTo>
                <a:lnTo>
                  <a:pt x="2194209" y="1418183"/>
                </a:lnTo>
                <a:lnTo>
                  <a:pt x="2815611" y="1584687"/>
                </a:lnTo>
                <a:cubicBezTo>
                  <a:pt x="2884250" y="1603079"/>
                  <a:pt x="2924985" y="1673632"/>
                  <a:pt x="2906593" y="1742272"/>
                </a:cubicBezTo>
                <a:lnTo>
                  <a:pt x="2736532" y="2376947"/>
                </a:lnTo>
                <a:cubicBezTo>
                  <a:pt x="2718140" y="2445587"/>
                  <a:pt x="2647586" y="2486321"/>
                  <a:pt x="2578947" y="2467929"/>
                </a:cubicBezTo>
                <a:close/>
                <a:moveTo>
                  <a:pt x="610249" y="2287120"/>
                </a:moveTo>
                <a:lnTo>
                  <a:pt x="1020264" y="756923"/>
                </a:lnTo>
                <a:lnTo>
                  <a:pt x="2107356" y="1398691"/>
                </a:lnTo>
                <a:lnTo>
                  <a:pt x="1872582" y="2274879"/>
                </a:lnTo>
                <a:close/>
                <a:moveTo>
                  <a:pt x="426016" y="2349577"/>
                </a:moveTo>
                <a:lnTo>
                  <a:pt x="243978" y="2300800"/>
                </a:lnTo>
                <a:cubicBezTo>
                  <a:pt x="205115" y="2290387"/>
                  <a:pt x="182051" y="2250439"/>
                  <a:pt x="192464" y="2211576"/>
                </a:cubicBezTo>
                <a:lnTo>
                  <a:pt x="620679" y="613455"/>
                </a:lnTo>
                <a:cubicBezTo>
                  <a:pt x="631093" y="574592"/>
                  <a:pt x="671040" y="551528"/>
                  <a:pt x="709903" y="561941"/>
                </a:cubicBezTo>
                <a:lnTo>
                  <a:pt x="891942" y="610718"/>
                </a:lnTo>
                <a:cubicBezTo>
                  <a:pt x="930805" y="621132"/>
                  <a:pt x="953869" y="661079"/>
                  <a:pt x="943455" y="699942"/>
                </a:cubicBezTo>
                <a:lnTo>
                  <a:pt x="515240" y="2298064"/>
                </a:lnTo>
                <a:cubicBezTo>
                  <a:pt x="504827" y="2336927"/>
                  <a:pt x="464879" y="2359990"/>
                  <a:pt x="426016" y="234957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85695" tIns="42848" rIns="85695" bIns="4284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sp>
        <p:nvSpPr>
          <p:cNvPr id="56" name="Rounded Rectangle 27">
            <a:extLst>
              <a:ext uri="{FF2B5EF4-FFF2-40B4-BE49-F238E27FC236}">
                <a16:creationId xmlns:a16="http://schemas.microsoft.com/office/drawing/2014/main" id="{65F17FC5-77EA-43CC-8225-0165CDEBA0F7}"/>
              </a:ext>
            </a:extLst>
          </p:cNvPr>
          <p:cNvSpPr/>
          <p:nvPr/>
        </p:nvSpPr>
        <p:spPr>
          <a:xfrm>
            <a:off x="5900258" y="2103739"/>
            <a:ext cx="252758" cy="194152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85695" tIns="42848" rIns="85695" bIns="4284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sp>
        <p:nvSpPr>
          <p:cNvPr id="57" name="Donut 24">
            <a:extLst>
              <a:ext uri="{FF2B5EF4-FFF2-40B4-BE49-F238E27FC236}">
                <a16:creationId xmlns:a16="http://schemas.microsoft.com/office/drawing/2014/main" id="{D177810F-7E29-4729-BFAB-1E3D0C11B464}"/>
              </a:ext>
            </a:extLst>
          </p:cNvPr>
          <p:cNvSpPr/>
          <p:nvPr/>
        </p:nvSpPr>
        <p:spPr>
          <a:xfrm>
            <a:off x="6020124" y="5382601"/>
            <a:ext cx="288381" cy="290729"/>
          </a:xfrm>
          <a:custGeom>
            <a:avLst/>
            <a:gdLst/>
            <a:ahLst/>
            <a:cxnLst/>
            <a:rect l="l" t="t" r="r" b="b"/>
            <a:pathLst>
              <a:path w="3208412" h="3234532">
                <a:moveTo>
                  <a:pt x="1561445" y="1065858"/>
                </a:moveTo>
                <a:cubicBezTo>
                  <a:pt x="1654998" y="1065858"/>
                  <a:pt x="1743610" y="1087015"/>
                  <a:pt x="1821879" y="1126644"/>
                </a:cubicBezTo>
                <a:lnTo>
                  <a:pt x="1611352" y="1337172"/>
                </a:lnTo>
                <a:cubicBezTo>
                  <a:pt x="1595200" y="1333388"/>
                  <a:pt x="1578468" y="1332141"/>
                  <a:pt x="1561445" y="1332141"/>
                </a:cubicBezTo>
                <a:cubicBezTo>
                  <a:pt x="1373145" y="1332141"/>
                  <a:pt x="1220499" y="1484787"/>
                  <a:pt x="1220499" y="1673087"/>
                </a:cubicBezTo>
                <a:cubicBezTo>
                  <a:pt x="1220499" y="1861387"/>
                  <a:pt x="1373145" y="2014033"/>
                  <a:pt x="1561445" y="2014033"/>
                </a:cubicBezTo>
                <a:cubicBezTo>
                  <a:pt x="1749745" y="2014033"/>
                  <a:pt x="1902391" y="1861387"/>
                  <a:pt x="1902391" y="1673087"/>
                </a:cubicBezTo>
                <a:cubicBezTo>
                  <a:pt x="1902391" y="1643675"/>
                  <a:pt x="1898667" y="1615133"/>
                  <a:pt x="1890450" y="1588219"/>
                </a:cubicBezTo>
                <a:lnTo>
                  <a:pt x="2093156" y="1385512"/>
                </a:lnTo>
                <a:cubicBezTo>
                  <a:pt x="2142229" y="1470075"/>
                  <a:pt x="2168674" y="1568493"/>
                  <a:pt x="2168674" y="1673087"/>
                </a:cubicBezTo>
                <a:cubicBezTo>
                  <a:pt x="2168674" y="2008450"/>
                  <a:pt x="1896808" y="2280316"/>
                  <a:pt x="1561445" y="2280316"/>
                </a:cubicBezTo>
                <a:cubicBezTo>
                  <a:pt x="1226082" y="2280316"/>
                  <a:pt x="954217" y="2008450"/>
                  <a:pt x="954217" y="1673087"/>
                </a:cubicBezTo>
                <a:cubicBezTo>
                  <a:pt x="954217" y="1337724"/>
                  <a:pt x="1226082" y="1065858"/>
                  <a:pt x="1561445" y="1065858"/>
                </a:cubicBezTo>
                <a:close/>
                <a:moveTo>
                  <a:pt x="1561445" y="580076"/>
                </a:moveTo>
                <a:cubicBezTo>
                  <a:pt x="1790175" y="580076"/>
                  <a:pt x="2002494" y="650333"/>
                  <a:pt x="2177834" y="770690"/>
                </a:cubicBezTo>
                <a:lnTo>
                  <a:pt x="1968030" y="980494"/>
                </a:lnTo>
                <a:cubicBezTo>
                  <a:pt x="1849962" y="907198"/>
                  <a:pt x="1710422" y="866794"/>
                  <a:pt x="1561445" y="866794"/>
                </a:cubicBezTo>
                <a:cubicBezTo>
                  <a:pt x="1116142" y="866794"/>
                  <a:pt x="755153" y="1227784"/>
                  <a:pt x="755153" y="1673087"/>
                </a:cubicBezTo>
                <a:cubicBezTo>
                  <a:pt x="755153" y="2118390"/>
                  <a:pt x="1116142" y="2479380"/>
                  <a:pt x="1561445" y="2479380"/>
                </a:cubicBezTo>
                <a:cubicBezTo>
                  <a:pt x="2006748" y="2479380"/>
                  <a:pt x="2367738" y="2118390"/>
                  <a:pt x="2367738" y="1673087"/>
                </a:cubicBezTo>
                <a:cubicBezTo>
                  <a:pt x="2367738" y="1513043"/>
                  <a:pt x="2321108" y="1363890"/>
                  <a:pt x="2239307" y="1239362"/>
                </a:cubicBezTo>
                <a:lnTo>
                  <a:pt x="2445928" y="1032741"/>
                </a:lnTo>
                <a:cubicBezTo>
                  <a:pt x="2577451" y="1212149"/>
                  <a:pt x="2654457" y="1433625"/>
                  <a:pt x="2654457" y="1673087"/>
                </a:cubicBezTo>
                <a:cubicBezTo>
                  <a:pt x="2654457" y="2276741"/>
                  <a:pt x="2165099" y="2766099"/>
                  <a:pt x="1561445" y="2766099"/>
                </a:cubicBezTo>
                <a:cubicBezTo>
                  <a:pt x="957792" y="2766099"/>
                  <a:pt x="468434" y="2276741"/>
                  <a:pt x="468434" y="1673087"/>
                </a:cubicBezTo>
                <a:cubicBezTo>
                  <a:pt x="468434" y="1069433"/>
                  <a:pt x="957792" y="580076"/>
                  <a:pt x="1561445" y="580076"/>
                </a:cubicBezTo>
                <a:close/>
                <a:moveTo>
                  <a:pt x="1561445" y="111642"/>
                </a:moveTo>
                <a:cubicBezTo>
                  <a:pt x="1890473" y="111642"/>
                  <a:pt x="2195731" y="213411"/>
                  <a:pt x="2447076" y="387744"/>
                </a:cubicBezTo>
                <a:lnTo>
                  <a:pt x="2453780" y="494744"/>
                </a:lnTo>
                <a:lnTo>
                  <a:pt x="2309436" y="639088"/>
                </a:lnTo>
                <a:cubicBezTo>
                  <a:pt x="2099826" y="485554"/>
                  <a:pt x="1841132" y="395669"/>
                  <a:pt x="1561445" y="395669"/>
                </a:cubicBezTo>
                <a:cubicBezTo>
                  <a:pt x="855947" y="395669"/>
                  <a:pt x="284027" y="967589"/>
                  <a:pt x="284027" y="1673087"/>
                </a:cubicBezTo>
                <a:cubicBezTo>
                  <a:pt x="284027" y="2378585"/>
                  <a:pt x="855947" y="2950505"/>
                  <a:pt x="1561445" y="2950505"/>
                </a:cubicBezTo>
                <a:cubicBezTo>
                  <a:pt x="2266943" y="2950505"/>
                  <a:pt x="2838863" y="2378585"/>
                  <a:pt x="2838863" y="1673087"/>
                </a:cubicBezTo>
                <a:cubicBezTo>
                  <a:pt x="2838863" y="1382650"/>
                  <a:pt x="2741936" y="1114852"/>
                  <a:pt x="2577529" y="901139"/>
                </a:cubicBezTo>
                <a:lnTo>
                  <a:pt x="2706681" y="771988"/>
                </a:lnTo>
                <a:lnTo>
                  <a:pt x="2841540" y="780437"/>
                </a:lnTo>
                <a:cubicBezTo>
                  <a:pt x="3019168" y="1032973"/>
                  <a:pt x="3122890" y="1340917"/>
                  <a:pt x="3122890" y="1673087"/>
                </a:cubicBezTo>
                <a:cubicBezTo>
                  <a:pt x="3122890" y="2535449"/>
                  <a:pt x="2423807" y="3234532"/>
                  <a:pt x="1561445" y="3234532"/>
                </a:cubicBezTo>
                <a:cubicBezTo>
                  <a:pt x="699083" y="3234532"/>
                  <a:pt x="0" y="2535449"/>
                  <a:pt x="0" y="1673087"/>
                </a:cubicBezTo>
                <a:cubicBezTo>
                  <a:pt x="0" y="810725"/>
                  <a:pt x="699083" y="111642"/>
                  <a:pt x="1561445" y="111642"/>
                </a:cubicBezTo>
                <a:close/>
                <a:moveTo>
                  <a:pt x="2909110" y="0"/>
                </a:moveTo>
                <a:lnTo>
                  <a:pt x="2926757" y="281655"/>
                </a:lnTo>
                <a:lnTo>
                  <a:pt x="3208412" y="299301"/>
                </a:lnTo>
                <a:lnTo>
                  <a:pt x="2863230" y="644483"/>
                </a:lnTo>
                <a:lnTo>
                  <a:pt x="2685547" y="633351"/>
                </a:lnTo>
                <a:lnTo>
                  <a:pt x="1718098" y="1600799"/>
                </a:lnTo>
                <a:cubicBezTo>
                  <a:pt x="1729236" y="1622491"/>
                  <a:pt x="1734939" y="1647123"/>
                  <a:pt x="1734939" y="1673087"/>
                </a:cubicBezTo>
                <a:cubicBezTo>
                  <a:pt x="1734939" y="1768905"/>
                  <a:pt x="1657263" y="1846581"/>
                  <a:pt x="1561445" y="1846581"/>
                </a:cubicBezTo>
                <a:cubicBezTo>
                  <a:pt x="1465627" y="1846581"/>
                  <a:pt x="1387951" y="1768905"/>
                  <a:pt x="1387951" y="1673087"/>
                </a:cubicBezTo>
                <a:cubicBezTo>
                  <a:pt x="1387951" y="1577269"/>
                  <a:pt x="1465627" y="1499593"/>
                  <a:pt x="1561445" y="1499593"/>
                </a:cubicBezTo>
                <a:lnTo>
                  <a:pt x="1591006" y="1505561"/>
                </a:lnTo>
                <a:lnTo>
                  <a:pt x="2574981" y="521587"/>
                </a:lnTo>
                <a:lnTo>
                  <a:pt x="2563928" y="34518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>
              <a:solidFill>
                <a:schemeClr val="tx1"/>
              </a:solidFill>
            </a:endParaRPr>
          </a:p>
        </p:txBody>
      </p:sp>
      <p:sp>
        <p:nvSpPr>
          <p:cNvPr id="58" name="Oval 21">
            <a:extLst>
              <a:ext uri="{FF2B5EF4-FFF2-40B4-BE49-F238E27FC236}">
                <a16:creationId xmlns:a16="http://schemas.microsoft.com/office/drawing/2014/main" id="{10A0D1EE-1F33-49F8-BBBB-033D721F51A1}"/>
              </a:ext>
            </a:extLst>
          </p:cNvPr>
          <p:cNvSpPr>
            <a:spLocks noChangeAspect="1"/>
          </p:cNvSpPr>
          <p:nvPr/>
        </p:nvSpPr>
        <p:spPr>
          <a:xfrm>
            <a:off x="4259341" y="3795800"/>
            <a:ext cx="278668" cy="280994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85695" tIns="42848" rIns="85695" bIns="4284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sp>
        <p:nvSpPr>
          <p:cNvPr id="59" name="Rounded Rectangle 7">
            <a:extLst>
              <a:ext uri="{FF2B5EF4-FFF2-40B4-BE49-F238E27FC236}">
                <a16:creationId xmlns:a16="http://schemas.microsoft.com/office/drawing/2014/main" id="{04307070-DC10-4DD7-AE92-040C0FEE360A}"/>
              </a:ext>
            </a:extLst>
          </p:cNvPr>
          <p:cNvSpPr>
            <a:spLocks noChangeAspect="1"/>
          </p:cNvSpPr>
          <p:nvPr/>
        </p:nvSpPr>
        <p:spPr>
          <a:xfrm>
            <a:off x="7104180" y="2497459"/>
            <a:ext cx="269905" cy="232924"/>
          </a:xfrm>
          <a:custGeom>
            <a:avLst/>
            <a:gdLst/>
            <a:ahLst/>
            <a:cxnLst/>
            <a:rect l="l" t="t" r="r" b="b"/>
            <a:pathLst>
              <a:path w="3240006" h="2796091">
                <a:moveTo>
                  <a:pt x="686867" y="612319"/>
                </a:moveTo>
                <a:cubicBezTo>
                  <a:pt x="611281" y="612319"/>
                  <a:pt x="550007" y="673593"/>
                  <a:pt x="550007" y="749179"/>
                </a:cubicBezTo>
                <a:cubicBezTo>
                  <a:pt x="550007" y="824765"/>
                  <a:pt x="611281" y="886039"/>
                  <a:pt x="686867" y="886039"/>
                </a:cubicBezTo>
                <a:cubicBezTo>
                  <a:pt x="762453" y="886039"/>
                  <a:pt x="823727" y="824765"/>
                  <a:pt x="823727" y="749179"/>
                </a:cubicBezTo>
                <a:cubicBezTo>
                  <a:pt x="823727" y="673593"/>
                  <a:pt x="762453" y="612319"/>
                  <a:pt x="686867" y="612319"/>
                </a:cubicBezTo>
                <a:close/>
                <a:moveTo>
                  <a:pt x="1587500" y="281447"/>
                </a:moveTo>
                <a:cubicBezTo>
                  <a:pt x="1432061" y="281447"/>
                  <a:pt x="1306053" y="407455"/>
                  <a:pt x="1306053" y="562894"/>
                </a:cubicBezTo>
                <a:cubicBezTo>
                  <a:pt x="1306053" y="718333"/>
                  <a:pt x="1432061" y="844341"/>
                  <a:pt x="1587500" y="844341"/>
                </a:cubicBezTo>
                <a:cubicBezTo>
                  <a:pt x="1742939" y="844341"/>
                  <a:pt x="1868947" y="718333"/>
                  <a:pt x="1868947" y="562894"/>
                </a:cubicBezTo>
                <a:cubicBezTo>
                  <a:pt x="1868947" y="407455"/>
                  <a:pt x="1742939" y="281447"/>
                  <a:pt x="1587500" y="281447"/>
                </a:cubicBezTo>
                <a:close/>
                <a:moveTo>
                  <a:pt x="1587500" y="0"/>
                </a:moveTo>
                <a:cubicBezTo>
                  <a:pt x="1898378" y="0"/>
                  <a:pt x="2150394" y="252016"/>
                  <a:pt x="2150394" y="562894"/>
                </a:cubicBezTo>
                <a:cubicBezTo>
                  <a:pt x="2150394" y="786167"/>
                  <a:pt x="2020401" y="979078"/>
                  <a:pt x="1831095" y="1068260"/>
                </a:cubicBezTo>
                <a:lnTo>
                  <a:pt x="2215710" y="1068260"/>
                </a:lnTo>
                <a:cubicBezTo>
                  <a:pt x="2374756" y="1068260"/>
                  <a:pt x="2503688" y="1197192"/>
                  <a:pt x="2503688" y="1356238"/>
                </a:cubicBezTo>
                <a:lnTo>
                  <a:pt x="2503688" y="1474975"/>
                </a:lnTo>
                <a:lnTo>
                  <a:pt x="2656086" y="1474975"/>
                </a:lnTo>
                <a:cubicBezTo>
                  <a:pt x="2692420" y="1474975"/>
                  <a:pt x="2722815" y="1500405"/>
                  <a:pt x="2728975" y="1534767"/>
                </a:cubicBezTo>
                <a:lnTo>
                  <a:pt x="3240006" y="1109804"/>
                </a:lnTo>
                <a:lnTo>
                  <a:pt x="3240006" y="2754548"/>
                </a:lnTo>
                <a:lnTo>
                  <a:pt x="2728975" y="2329585"/>
                </a:lnTo>
                <a:cubicBezTo>
                  <a:pt x="2722815" y="2363946"/>
                  <a:pt x="2692420" y="2389375"/>
                  <a:pt x="2656086" y="2389375"/>
                </a:cubicBezTo>
                <a:lnTo>
                  <a:pt x="2503688" y="2389375"/>
                </a:lnTo>
                <a:lnTo>
                  <a:pt x="2503688" y="2508113"/>
                </a:lnTo>
                <a:cubicBezTo>
                  <a:pt x="2503688" y="2667159"/>
                  <a:pt x="2374756" y="2796091"/>
                  <a:pt x="2215710" y="2796091"/>
                </a:cubicBezTo>
                <a:lnTo>
                  <a:pt x="287978" y="2796091"/>
                </a:lnTo>
                <a:cubicBezTo>
                  <a:pt x="128932" y="2796091"/>
                  <a:pt x="0" y="2667159"/>
                  <a:pt x="0" y="2508113"/>
                </a:cubicBezTo>
                <a:lnTo>
                  <a:pt x="0" y="1356238"/>
                </a:lnTo>
                <a:cubicBezTo>
                  <a:pt x="0" y="1197192"/>
                  <a:pt x="128932" y="1068260"/>
                  <a:pt x="287978" y="1068260"/>
                </a:cubicBezTo>
                <a:lnTo>
                  <a:pt x="544513" y="1068260"/>
                </a:lnTo>
                <a:cubicBezTo>
                  <a:pt x="422089" y="1014226"/>
                  <a:pt x="336949" y="891645"/>
                  <a:pt x="336949" y="749179"/>
                </a:cubicBezTo>
                <a:cubicBezTo>
                  <a:pt x="336949" y="555925"/>
                  <a:pt x="493613" y="399261"/>
                  <a:pt x="686867" y="399261"/>
                </a:cubicBezTo>
                <a:cubicBezTo>
                  <a:pt x="880121" y="399261"/>
                  <a:pt x="1036785" y="555925"/>
                  <a:pt x="1036785" y="749179"/>
                </a:cubicBezTo>
                <a:cubicBezTo>
                  <a:pt x="1036785" y="891645"/>
                  <a:pt x="951645" y="1014226"/>
                  <a:pt x="829222" y="1068260"/>
                </a:cubicBezTo>
                <a:lnTo>
                  <a:pt x="1343906" y="1068260"/>
                </a:lnTo>
                <a:cubicBezTo>
                  <a:pt x="1154600" y="979078"/>
                  <a:pt x="1024606" y="786167"/>
                  <a:pt x="1024606" y="562894"/>
                </a:cubicBezTo>
                <a:cubicBezTo>
                  <a:pt x="1024606" y="252016"/>
                  <a:pt x="1276622" y="0"/>
                  <a:pt x="15875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85695" tIns="42848" rIns="85695" bIns="4284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87" dirty="0"/>
          </a:p>
        </p:txBody>
      </p:sp>
      <p:grpSp>
        <p:nvGrpSpPr>
          <p:cNvPr id="2" name="Group 12">
            <a:extLst>
              <a:ext uri="{FF2B5EF4-FFF2-40B4-BE49-F238E27FC236}">
                <a16:creationId xmlns:a16="http://schemas.microsoft.com/office/drawing/2014/main" id="{9FDCB200-8CEA-5E3F-E96F-BC8699FB7489}"/>
              </a:ext>
            </a:extLst>
          </p:cNvPr>
          <p:cNvGrpSpPr/>
          <p:nvPr/>
        </p:nvGrpSpPr>
        <p:grpSpPr>
          <a:xfrm>
            <a:off x="4861965" y="2600177"/>
            <a:ext cx="1283168" cy="1141755"/>
            <a:chOff x="2827731" y="1968598"/>
            <a:chExt cx="1744271" cy="1490994"/>
          </a:xfrm>
          <a:solidFill>
            <a:schemeClr val="accent6">
              <a:lumMod val="75000"/>
            </a:schemeClr>
          </a:solidFill>
        </p:grpSpPr>
        <p:sp>
          <p:nvSpPr>
            <p:cNvPr id="60" name="Rectangle 15">
              <a:extLst>
                <a:ext uri="{FF2B5EF4-FFF2-40B4-BE49-F238E27FC236}">
                  <a16:creationId xmlns:a16="http://schemas.microsoft.com/office/drawing/2014/main" id="{FB099249-01D6-2ED6-8D48-1B12615F544E}"/>
                </a:ext>
              </a:extLst>
            </p:cNvPr>
            <p:cNvSpPr/>
            <p:nvPr/>
          </p:nvSpPr>
          <p:spPr>
            <a:xfrm rot="16200000">
              <a:off x="3728308" y="1915070"/>
              <a:ext cx="790166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/>
            </a:p>
          </p:txBody>
        </p:sp>
        <p:sp>
          <p:nvSpPr>
            <p:cNvPr id="61" name="Rectangle 15">
              <a:extLst>
                <a:ext uri="{FF2B5EF4-FFF2-40B4-BE49-F238E27FC236}">
                  <a16:creationId xmlns:a16="http://schemas.microsoft.com/office/drawing/2014/main" id="{74C98BF4-924A-E0EC-340F-EA3C9AB1B4F0}"/>
                </a:ext>
              </a:extLst>
            </p:cNvPr>
            <p:cNvSpPr/>
            <p:nvPr/>
          </p:nvSpPr>
          <p:spPr>
            <a:xfrm rot="13433242">
              <a:off x="2827731" y="2562370"/>
              <a:ext cx="929571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30"/>
            </a:p>
          </p:txBody>
        </p:sp>
      </p:grpSp>
      <p:pic>
        <p:nvPicPr>
          <p:cNvPr id="63" name="Рисунок 62">
            <a:extLst>
              <a:ext uri="{FF2B5EF4-FFF2-40B4-BE49-F238E27FC236}">
                <a16:creationId xmlns:a16="http://schemas.microsoft.com/office/drawing/2014/main" id="{5045788E-A8CE-90DD-8AF7-E32C8FC8714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14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564" y="-99392"/>
            <a:ext cx="12192000" cy="69573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oluvchilarda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ettirish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savodxonlik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malaka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asoslarini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shakllantirishga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4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dasturiga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oluvchilarga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malaka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ko‘nikmalarning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zaruriy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hajmini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ularda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4400" dirty="0"/>
              <a:t>.</a:t>
            </a:r>
            <a:endParaRPr lang="ru-RU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919536" y="-99392"/>
            <a:ext cx="6480720" cy="864096"/>
          </a:xfrm>
          <a:prstGeom prst="roundRect">
            <a:avLst>
              <a:gd name="adj" fmla="val 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2348354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-99392"/>
            <a:ext cx="12192000" cy="69573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o’rta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O’zbekiston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Respublikasida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1-4-sinflarni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qamrab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oluvchilarga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ma’naviy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tarbiyalash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tafakkurini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o’stirishning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kamoloti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barkamol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yetishishi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g’oyalar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belgilaydi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shaxsga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yo’naltirilgan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kompetentsiyaviy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yondashuvga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dagina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taraqqiy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jamiyat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yuksaltirishga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39416" y="-99392"/>
            <a:ext cx="9865096" cy="86409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109221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91344" y="0"/>
            <a:ext cx="12000656" cy="68580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yangilandi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chiqilgan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texnologiyalariga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xorjiy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tajribalarga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asloslangan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avlod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darsliklari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yaratildi</a:t>
            </a:r>
            <a:endParaRPr lang="ru-RU" sz="48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864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6430"/>
            <a:ext cx="12192000" cy="6858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yoshidagi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o’quvchilarga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yozish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hisoblashga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o’rgatish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tevarak-atrof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tabiat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tanishtirish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xislatlarini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nutq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xulq-atvor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madaniyatini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gigiyena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sog’lom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turmush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tarzi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asoslarini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imkoniyatlarini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ro’yobga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chiqarishdan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12000656" cy="9807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398599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0" y="1969055"/>
            <a:ext cx="5610200" cy="254006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fanidan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kompetentsiyaviy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standartida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belgilangan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ko’nikma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malakalarga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bo’lishlarini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ru-RU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600056" y="1969054"/>
            <a:ext cx="5472608" cy="239605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0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fanidan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kompetentsiyaviy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belgilangan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ko’nikma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malakalarga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bo’lishlariga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927648" y="4577292"/>
            <a:ext cx="6840760" cy="209206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iqtidorli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potentsiallarini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muntazam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oshirib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borishlariga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39416" y="188640"/>
            <a:ext cx="10801200" cy="1341855"/>
          </a:xfrm>
          <a:prstGeom prst="roundRect">
            <a:avLst>
              <a:gd name="adj" fmla="val 0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/>
          </a:p>
          <a:p>
            <a:pPr algn="ctr"/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5400" dirty="0"/>
          </a:p>
        </p:txBody>
      </p:sp>
      <p:sp>
        <p:nvSpPr>
          <p:cNvPr id="9" name="Стрелка вниз 8"/>
          <p:cNvSpPr/>
          <p:nvPr/>
        </p:nvSpPr>
        <p:spPr>
          <a:xfrm>
            <a:off x="2396603" y="1533297"/>
            <a:ext cx="765799" cy="3866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9012324" y="1514269"/>
            <a:ext cx="648072" cy="43588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5820680" y="1553213"/>
            <a:ext cx="635360" cy="27580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772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0" y="2373073"/>
            <a:ext cx="6096000" cy="4484926"/>
          </a:xfrm>
          <a:prstGeom prst="roundRect">
            <a:avLst/>
          </a:prstGeom>
          <a:solidFill>
            <a:srgbClr val="D7FF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tafakkur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salohiyatini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aqliy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dunyoqarashini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kommunikativ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savodxonligini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o’z-o’zini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salohiyatini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216352" y="2391975"/>
            <a:ext cx="5975648" cy="446602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0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jismonan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sog’lom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moddiy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borliq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go’zalliklarini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his  eta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go’zallik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nafosatdan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zavqlana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urf-odatlarni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o’zida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singdirishga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ardoqlashga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rioya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o’rgatishdan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0" y="0"/>
            <a:ext cx="12192000" cy="1918286"/>
          </a:xfrm>
          <a:prstGeom prst="roundRect">
            <a:avLst>
              <a:gd name="adj" fmla="val 0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tasavvurini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tafakkurini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o’stirishga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yo’naltirilgan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ajratilishi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2495600" y="1918285"/>
            <a:ext cx="765799" cy="45478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9012324" y="1937188"/>
            <a:ext cx="648072" cy="43588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826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oogle Shape;119;p16"/>
          <p:cNvGrpSpPr>
            <a:grpSpLocks/>
          </p:cNvGrpSpPr>
          <p:nvPr/>
        </p:nvGrpSpPr>
        <p:grpSpPr bwMode="auto">
          <a:xfrm>
            <a:off x="3641725" y="1398588"/>
            <a:ext cx="2425700" cy="2422525"/>
            <a:chOff x="2731356" y="1049427"/>
            <a:chExt cx="1819690" cy="1816440"/>
          </a:xfrm>
        </p:grpSpPr>
        <p:sp>
          <p:nvSpPr>
            <p:cNvPr id="9290" name="Google Shape;120;p16"/>
            <p:cNvSpPr>
              <a:spLocks/>
            </p:cNvSpPr>
            <p:nvPr/>
          </p:nvSpPr>
          <p:spPr bwMode="auto">
            <a:xfrm flipH="1">
              <a:off x="3294769" y="1049427"/>
              <a:ext cx="1256277" cy="1050614"/>
            </a:xfrm>
            <a:custGeom>
              <a:avLst/>
              <a:gdLst>
                <a:gd name="T0" fmla="*/ 0 w 11209"/>
                <a:gd name="T1" fmla="*/ 0 h 9374"/>
                <a:gd name="T2" fmla="*/ 0 w 11209"/>
                <a:gd name="T3" fmla="*/ 2147483646 h 9374"/>
                <a:gd name="T4" fmla="*/ 2147483646 w 11209"/>
                <a:gd name="T5" fmla="*/ 2147483646 h 9374"/>
                <a:gd name="T6" fmla="*/ 2147483646 w 11209"/>
                <a:gd name="T7" fmla="*/ 2147483646 h 9374"/>
                <a:gd name="T8" fmla="*/ 0 w 11209"/>
                <a:gd name="T9" fmla="*/ 0 h 937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209"/>
                <a:gd name="T16" fmla="*/ 0 h 9374"/>
                <a:gd name="T17" fmla="*/ 11209 w 11209"/>
                <a:gd name="T18" fmla="*/ 9374 h 937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209" h="9374" extrusionOk="0">
                  <a:moveTo>
                    <a:pt x="0" y="0"/>
                  </a:moveTo>
                  <a:lnTo>
                    <a:pt x="0" y="6645"/>
                  </a:lnTo>
                  <a:cubicBezTo>
                    <a:pt x="2539" y="6727"/>
                    <a:pt x="4808" y="7753"/>
                    <a:pt x="6509" y="9374"/>
                  </a:cubicBezTo>
                  <a:lnTo>
                    <a:pt x="11209" y="4674"/>
                  </a:lnTo>
                  <a:cubicBezTo>
                    <a:pt x="8320" y="1837"/>
                    <a:pt x="4376" y="82"/>
                    <a:pt x="0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91" name="Google Shape;121;p16"/>
            <p:cNvSpPr>
              <a:spLocks/>
            </p:cNvSpPr>
            <p:nvPr/>
          </p:nvSpPr>
          <p:spPr bwMode="auto">
            <a:xfrm flipH="1">
              <a:off x="2731356" y="1606340"/>
              <a:ext cx="1050502" cy="1259527"/>
            </a:xfrm>
            <a:custGeom>
              <a:avLst/>
              <a:gdLst>
                <a:gd name="T0" fmla="*/ 2147483646 w 9373"/>
                <a:gd name="T1" fmla="*/ 2147483646 h 11238"/>
                <a:gd name="T2" fmla="*/ 2147483646 w 9373"/>
                <a:gd name="T3" fmla="*/ 2147483646 h 11238"/>
                <a:gd name="T4" fmla="*/ 2147483646 w 9373"/>
                <a:gd name="T5" fmla="*/ 2147483646 h 11238"/>
                <a:gd name="T6" fmla="*/ 2147483646 w 9373"/>
                <a:gd name="T7" fmla="*/ 2147483646 h 11238"/>
                <a:gd name="T8" fmla="*/ 2147483646 w 9373"/>
                <a:gd name="T9" fmla="*/ 2147483646 h 112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373"/>
                <a:gd name="T16" fmla="*/ 0 h 11238"/>
                <a:gd name="T17" fmla="*/ 9373 w 9373"/>
                <a:gd name="T18" fmla="*/ 11238 h 1123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373" h="11238" extrusionOk="0">
                  <a:moveTo>
                    <a:pt x="4701" y="1"/>
                  </a:moveTo>
                  <a:lnTo>
                    <a:pt x="1" y="4729"/>
                  </a:lnTo>
                  <a:cubicBezTo>
                    <a:pt x="1622" y="6430"/>
                    <a:pt x="2648" y="8698"/>
                    <a:pt x="2702" y="11237"/>
                  </a:cubicBezTo>
                  <a:lnTo>
                    <a:pt x="9373" y="11237"/>
                  </a:lnTo>
                  <a:cubicBezTo>
                    <a:pt x="9293" y="6862"/>
                    <a:pt x="7536" y="2918"/>
                    <a:pt x="4701" y="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grpSp>
        <p:nvGrpSpPr>
          <p:cNvPr id="3" name="Google Shape;122;p16"/>
          <p:cNvGrpSpPr>
            <a:grpSpLocks/>
          </p:cNvGrpSpPr>
          <p:nvPr/>
        </p:nvGrpSpPr>
        <p:grpSpPr bwMode="auto">
          <a:xfrm>
            <a:off x="6096000" y="1200150"/>
            <a:ext cx="5380038" cy="1612900"/>
            <a:chOff x="4599351" y="889945"/>
            <a:chExt cx="4034889" cy="1210096"/>
          </a:xfrm>
        </p:grpSpPr>
        <p:sp>
          <p:nvSpPr>
            <p:cNvPr id="123" name="Google Shape;123;p16"/>
            <p:cNvSpPr/>
            <p:nvPr/>
          </p:nvSpPr>
          <p:spPr>
            <a:xfrm>
              <a:off x="4599351" y="1049544"/>
              <a:ext cx="1256066" cy="1050497"/>
            </a:xfrm>
            <a:custGeom>
              <a:avLst/>
              <a:gdLst/>
              <a:ahLst/>
              <a:cxnLst/>
              <a:rect l="l" t="t" r="r" b="b"/>
              <a:pathLst>
                <a:path w="11209" h="9374" extrusionOk="0">
                  <a:moveTo>
                    <a:pt x="0" y="0"/>
                  </a:moveTo>
                  <a:lnTo>
                    <a:pt x="0" y="6645"/>
                  </a:lnTo>
                  <a:cubicBezTo>
                    <a:pt x="2539" y="6727"/>
                    <a:pt x="4808" y="7753"/>
                    <a:pt x="6509" y="9374"/>
                  </a:cubicBezTo>
                  <a:lnTo>
                    <a:pt x="11209" y="4674"/>
                  </a:lnTo>
                  <a:cubicBezTo>
                    <a:pt x="8320" y="1837"/>
                    <a:pt x="4376" y="82"/>
                    <a:pt x="0" y="0"/>
                  </a:cubicBez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dirty="0">
                <a:latin typeface="+mn-lt"/>
                <a:cs typeface="+mn-cs"/>
              </a:endParaRPr>
            </a:p>
          </p:txBody>
        </p:sp>
        <p:sp>
          <p:nvSpPr>
            <p:cNvPr id="9285" name="Google Shape;125;p16"/>
            <p:cNvSpPr txBox="1">
              <a:spLocks noChangeArrowheads="1"/>
            </p:cNvSpPr>
            <p:nvPr/>
          </p:nvSpPr>
          <p:spPr bwMode="auto">
            <a:xfrm>
              <a:off x="6760261" y="889945"/>
              <a:ext cx="1873979" cy="6562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uz-Cyrl-UZ" altLang="ru-RU" sz="3200">
                  <a:solidFill>
                    <a:srgbClr val="0000CC"/>
                  </a:solidFill>
                  <a:latin typeface="Times New Roman" panose="02020603050405020304" pitchFamily="18" charset="0"/>
                  <a:ea typeface="Calibri" panose="020F0502020204030204" pitchFamily="34" charset="0"/>
                </a:rPr>
                <a:t>oʻquv dasturlari</a:t>
              </a:r>
              <a:endParaRPr lang="ru-RU" altLang="ru-RU" sz="3200" b="1">
                <a:solidFill>
                  <a:srgbClr val="0000CC"/>
                </a:solidFill>
                <a:latin typeface="Arial" panose="020B0604020202020204" pitchFamily="34" charset="0"/>
                <a:ea typeface="Calibri" panose="020F0502020204030204" pitchFamily="34" charset="0"/>
                <a:sym typeface="Roboto" charset="0"/>
              </a:endParaRPr>
            </a:p>
          </p:txBody>
        </p:sp>
        <p:grpSp>
          <p:nvGrpSpPr>
            <p:cNvPr id="9286" name="Google Shape;126;p16"/>
            <p:cNvGrpSpPr>
              <a:grpSpLocks/>
            </p:cNvGrpSpPr>
            <p:nvPr/>
          </p:nvGrpSpPr>
          <p:grpSpPr bwMode="auto">
            <a:xfrm>
              <a:off x="4967775" y="1139927"/>
              <a:ext cx="1764465" cy="175088"/>
              <a:chOff x="4967775" y="1014562"/>
              <a:chExt cx="1764465" cy="175088"/>
            </a:xfrm>
          </p:grpSpPr>
          <p:cxnSp>
            <p:nvCxnSpPr>
              <p:cNvPr id="9288" name="Google Shape;127;p16"/>
              <p:cNvCxnSpPr>
                <a:cxnSpLocks noChangeShapeType="1"/>
              </p:cNvCxnSpPr>
              <p:nvPr/>
            </p:nvCxnSpPr>
            <p:spPr bwMode="auto">
              <a:xfrm>
                <a:off x="4972004" y="1014591"/>
                <a:ext cx="1759683" cy="2382"/>
              </a:xfrm>
              <a:prstGeom prst="straightConnector1">
                <a:avLst/>
              </a:prstGeom>
              <a:noFill/>
              <a:ln w="19050">
                <a:solidFill>
                  <a:srgbClr val="7030A0"/>
                </a:solidFill>
                <a:round/>
                <a:headE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28" name="Google Shape;128;p16"/>
              <p:cNvCxnSpPr/>
              <p:nvPr/>
            </p:nvCxnSpPr>
            <p:spPr>
              <a:xfrm>
                <a:off x="4967242" y="1027800"/>
                <a:ext cx="0" cy="161982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sp>
          <p:nvSpPr>
            <p:cNvPr id="9287" name="Google Shape;129;p16"/>
            <p:cNvSpPr txBox="1">
              <a:spLocks noChangeArrowheads="1"/>
            </p:cNvSpPr>
            <p:nvPr/>
          </p:nvSpPr>
          <p:spPr bwMode="auto">
            <a:xfrm>
              <a:off x="5133431" y="1498150"/>
              <a:ext cx="475500" cy="387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800" b="1">
                  <a:solidFill>
                    <a:srgbClr val="FFFFFF"/>
                  </a:solidFill>
                  <a:latin typeface="Roboto" charset="0"/>
                  <a:sym typeface="Roboto" charset="0"/>
                </a:rPr>
                <a:t>01</a:t>
              </a:r>
            </a:p>
          </p:txBody>
        </p:sp>
      </p:grpSp>
      <p:grpSp>
        <p:nvGrpSpPr>
          <p:cNvPr id="5" name="Google Shape;130;p16"/>
          <p:cNvGrpSpPr>
            <a:grpSpLocks/>
          </p:cNvGrpSpPr>
          <p:nvPr/>
        </p:nvGrpSpPr>
        <p:grpSpPr bwMode="auto">
          <a:xfrm>
            <a:off x="7150100" y="2141538"/>
            <a:ext cx="4362450" cy="1679575"/>
            <a:chOff x="5362151" y="1606340"/>
            <a:chExt cx="3272089" cy="1259527"/>
          </a:xfrm>
        </p:grpSpPr>
        <p:sp>
          <p:nvSpPr>
            <p:cNvPr id="131" name="Google Shape;131;p16"/>
            <p:cNvSpPr/>
            <p:nvPr/>
          </p:nvSpPr>
          <p:spPr>
            <a:xfrm>
              <a:off x="5362151" y="1606340"/>
              <a:ext cx="1050212" cy="1259527"/>
            </a:xfrm>
            <a:custGeom>
              <a:avLst/>
              <a:gdLst/>
              <a:ahLst/>
              <a:cxnLst/>
              <a:rect l="l" t="t" r="r" b="b"/>
              <a:pathLst>
                <a:path w="9373" h="11238" extrusionOk="0">
                  <a:moveTo>
                    <a:pt x="4701" y="1"/>
                  </a:moveTo>
                  <a:lnTo>
                    <a:pt x="1" y="4729"/>
                  </a:lnTo>
                  <a:cubicBezTo>
                    <a:pt x="1622" y="6430"/>
                    <a:pt x="2648" y="8698"/>
                    <a:pt x="2702" y="11237"/>
                  </a:cubicBezTo>
                  <a:lnTo>
                    <a:pt x="9373" y="11237"/>
                  </a:lnTo>
                  <a:cubicBezTo>
                    <a:pt x="9293" y="6862"/>
                    <a:pt x="7536" y="2918"/>
                    <a:pt x="470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dirty="0">
                <a:latin typeface="+mn-lt"/>
                <a:cs typeface="+mn-cs"/>
              </a:endParaRPr>
            </a:p>
          </p:txBody>
        </p:sp>
        <p:sp>
          <p:nvSpPr>
            <p:cNvPr id="9281" name="Google Shape;133;p16"/>
            <p:cNvSpPr txBox="1">
              <a:spLocks noChangeArrowheads="1"/>
            </p:cNvSpPr>
            <p:nvPr/>
          </p:nvSpPr>
          <p:spPr bwMode="auto">
            <a:xfrm>
              <a:off x="6732666" y="2031341"/>
              <a:ext cx="1901574" cy="5666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uz-Cyrl-UZ" altLang="ru-RU">
                  <a:solidFill>
                    <a:srgbClr val="0000CC"/>
                  </a:solidFill>
                  <a:latin typeface="Times New Roman" panose="02020603050405020304" pitchFamily="18" charset="0"/>
                  <a:ea typeface="Calibri" panose="020F0502020204030204" pitchFamily="34" charset="0"/>
                </a:rPr>
                <a:t>oʻqitish metodologiyasi</a:t>
              </a:r>
              <a:endParaRPr lang="ru-RU" altLang="ru-RU" b="1">
                <a:solidFill>
                  <a:srgbClr val="0000CC"/>
                </a:solidFill>
                <a:latin typeface="Arial" panose="020B0604020202020204" pitchFamily="34" charset="0"/>
                <a:ea typeface="Calibri" panose="020F0502020204030204" pitchFamily="34" charset="0"/>
                <a:sym typeface="Roboto" charset="0"/>
              </a:endParaRPr>
            </a:p>
          </p:txBody>
        </p:sp>
        <p:sp>
          <p:nvSpPr>
            <p:cNvPr id="9282" name="Google Shape;134;p16"/>
            <p:cNvSpPr txBox="1">
              <a:spLocks noChangeArrowheads="1"/>
            </p:cNvSpPr>
            <p:nvPr/>
          </p:nvSpPr>
          <p:spPr bwMode="auto">
            <a:xfrm>
              <a:off x="5780412" y="2442275"/>
              <a:ext cx="475500" cy="387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800" b="1">
                  <a:solidFill>
                    <a:srgbClr val="FFFFFF"/>
                  </a:solidFill>
                  <a:latin typeface="Roboto" charset="0"/>
                  <a:sym typeface="Roboto" charset="0"/>
                </a:rPr>
                <a:t>02</a:t>
              </a:r>
            </a:p>
          </p:txBody>
        </p:sp>
        <p:cxnSp>
          <p:nvCxnSpPr>
            <p:cNvPr id="135" name="Google Shape;135;p16"/>
            <p:cNvCxnSpPr/>
            <p:nvPr/>
          </p:nvCxnSpPr>
          <p:spPr>
            <a:xfrm flipV="1">
              <a:off x="6109921" y="2084913"/>
              <a:ext cx="622745" cy="21429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oval" w="med" len="med"/>
            </a:ln>
          </p:spPr>
        </p:cxnSp>
      </p:grpSp>
      <p:grpSp>
        <p:nvGrpSpPr>
          <p:cNvPr id="6" name="Google Shape;136;p16"/>
          <p:cNvGrpSpPr>
            <a:grpSpLocks/>
          </p:cNvGrpSpPr>
          <p:nvPr/>
        </p:nvGrpSpPr>
        <p:grpSpPr bwMode="auto">
          <a:xfrm>
            <a:off x="7150100" y="3886200"/>
            <a:ext cx="1816100" cy="1677988"/>
            <a:chOff x="5362151" y="2914172"/>
            <a:chExt cx="1362179" cy="1259527"/>
          </a:xfrm>
        </p:grpSpPr>
        <p:sp>
          <p:nvSpPr>
            <p:cNvPr id="137" name="Google Shape;137;p16"/>
            <p:cNvSpPr/>
            <p:nvPr/>
          </p:nvSpPr>
          <p:spPr>
            <a:xfrm>
              <a:off x="5362151" y="2914172"/>
              <a:ext cx="1050211" cy="1259527"/>
            </a:xfrm>
            <a:custGeom>
              <a:avLst/>
              <a:gdLst/>
              <a:ahLst/>
              <a:cxnLst/>
              <a:rect l="l" t="t" r="r" b="b"/>
              <a:pathLst>
                <a:path w="9373" h="11238" extrusionOk="0">
                  <a:moveTo>
                    <a:pt x="2702" y="1"/>
                  </a:moveTo>
                  <a:cubicBezTo>
                    <a:pt x="2648" y="2486"/>
                    <a:pt x="1648" y="4837"/>
                    <a:pt x="1" y="6537"/>
                  </a:cubicBezTo>
                  <a:lnTo>
                    <a:pt x="4701" y="11237"/>
                  </a:lnTo>
                  <a:cubicBezTo>
                    <a:pt x="7536" y="8320"/>
                    <a:pt x="9319" y="4376"/>
                    <a:pt x="937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dirty="0">
                <a:latin typeface="+mn-lt"/>
                <a:cs typeface="+mn-cs"/>
              </a:endParaRPr>
            </a:p>
          </p:txBody>
        </p:sp>
        <p:sp>
          <p:nvSpPr>
            <p:cNvPr id="9278" name="Google Shape;140;p16"/>
            <p:cNvSpPr txBox="1">
              <a:spLocks noChangeArrowheads="1"/>
            </p:cNvSpPr>
            <p:nvPr/>
          </p:nvSpPr>
          <p:spPr bwMode="auto">
            <a:xfrm>
              <a:off x="5611800" y="3549888"/>
              <a:ext cx="475500" cy="387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800" b="1">
                  <a:solidFill>
                    <a:srgbClr val="FFFFFF"/>
                  </a:solidFill>
                  <a:latin typeface="Roboto" charset="0"/>
                  <a:sym typeface="Roboto" charset="0"/>
                </a:rPr>
                <a:t>03</a:t>
              </a:r>
            </a:p>
          </p:txBody>
        </p:sp>
        <p:cxnSp>
          <p:nvCxnSpPr>
            <p:cNvPr id="141" name="Google Shape;141;p16"/>
            <p:cNvCxnSpPr>
              <a:stCxn id="142" idx="2"/>
            </p:cNvCxnSpPr>
            <p:nvPr/>
          </p:nvCxnSpPr>
          <p:spPr>
            <a:xfrm>
              <a:off x="6314724" y="3082189"/>
              <a:ext cx="409606" cy="2383"/>
            </a:xfrm>
            <a:prstGeom prst="straightConnector1">
              <a:avLst/>
            </a:prstGeom>
            <a:noFill/>
            <a:ln w="19050" cap="flat" cmpd="sng">
              <a:solidFill>
                <a:schemeClr val="accent4"/>
              </a:solidFill>
              <a:prstDash val="solid"/>
              <a:round/>
              <a:headEnd type="none" w="med" len="med"/>
              <a:tailEnd type="oval" w="med" len="med"/>
            </a:ln>
          </p:spPr>
        </p:cxnSp>
      </p:grpSp>
      <p:grpSp>
        <p:nvGrpSpPr>
          <p:cNvPr id="7" name="Google Shape;143;p16"/>
          <p:cNvGrpSpPr>
            <a:grpSpLocks/>
          </p:cNvGrpSpPr>
          <p:nvPr/>
        </p:nvGrpSpPr>
        <p:grpSpPr bwMode="auto">
          <a:xfrm>
            <a:off x="0" y="3603625"/>
            <a:ext cx="5043488" cy="1965325"/>
            <a:chOff x="667" y="2702661"/>
            <a:chExt cx="3781416" cy="1474176"/>
          </a:xfrm>
        </p:grpSpPr>
        <p:sp>
          <p:nvSpPr>
            <p:cNvPr id="9273" name="Google Shape;144;p16"/>
            <p:cNvSpPr>
              <a:spLocks/>
            </p:cNvSpPr>
            <p:nvPr/>
          </p:nvSpPr>
          <p:spPr bwMode="auto">
            <a:xfrm>
              <a:off x="2731356" y="2914172"/>
              <a:ext cx="1050727" cy="1262665"/>
            </a:xfrm>
            <a:custGeom>
              <a:avLst/>
              <a:gdLst>
                <a:gd name="T0" fmla="*/ 2147483646 w 9375"/>
                <a:gd name="T1" fmla="*/ 2147483646 h 11266"/>
                <a:gd name="T2" fmla="*/ 2147483646 w 9375"/>
                <a:gd name="T3" fmla="*/ 2147483646 h 11266"/>
                <a:gd name="T4" fmla="*/ 2147483646 w 9375"/>
                <a:gd name="T5" fmla="*/ 2147483646 h 11266"/>
                <a:gd name="T6" fmla="*/ 2147483646 w 9375"/>
                <a:gd name="T7" fmla="*/ 2147483646 h 1126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375"/>
                <a:gd name="T13" fmla="*/ 0 h 11266"/>
                <a:gd name="T14" fmla="*/ 9375 w 9375"/>
                <a:gd name="T15" fmla="*/ 11266 h 1126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375" h="11266" extrusionOk="0">
                  <a:moveTo>
                    <a:pt x="1" y="1"/>
                  </a:moveTo>
                  <a:cubicBezTo>
                    <a:pt x="55" y="4376"/>
                    <a:pt x="1811" y="8348"/>
                    <a:pt x="4674" y="11265"/>
                  </a:cubicBezTo>
                  <a:lnTo>
                    <a:pt x="9374" y="6565"/>
                  </a:lnTo>
                  <a:cubicBezTo>
                    <a:pt x="7726" y="4837"/>
                    <a:pt x="6699" y="2540"/>
                    <a:pt x="6645" y="1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74" name="Google Shape;146;p16"/>
            <p:cNvSpPr txBox="1">
              <a:spLocks noChangeArrowheads="1"/>
            </p:cNvSpPr>
            <p:nvPr/>
          </p:nvSpPr>
          <p:spPr bwMode="auto">
            <a:xfrm>
              <a:off x="667" y="2702661"/>
              <a:ext cx="2473335" cy="867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uz-Cyrl-UZ" altLang="ru-RU" sz="4000">
                  <a:solidFill>
                    <a:srgbClr val="0000CC"/>
                  </a:solidFill>
                  <a:latin typeface="Times New Roman" panose="02020603050405020304" pitchFamily="18" charset="0"/>
                  <a:ea typeface="Calibri" panose="020F0502020204030204" pitchFamily="34" charset="0"/>
                </a:rPr>
                <a:t>konsepsiyalari</a:t>
              </a:r>
              <a:r>
                <a:rPr lang="uz-Cyrl-UZ" altLang="ru-RU">
                  <a:solidFill>
                    <a:srgbClr val="0000CC"/>
                  </a:solidFill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endParaRPr lang="ru-RU" altLang="ru-RU" b="1">
                <a:solidFill>
                  <a:srgbClr val="0000CC"/>
                </a:solidFill>
                <a:latin typeface="Arial" panose="020B0604020202020204" pitchFamily="34" charset="0"/>
                <a:ea typeface="Calibri" panose="020F0502020204030204" pitchFamily="34" charset="0"/>
                <a:sym typeface="Roboto" charset="0"/>
              </a:endParaRPr>
            </a:p>
          </p:txBody>
        </p:sp>
        <p:sp>
          <p:nvSpPr>
            <p:cNvPr id="9275" name="Google Shape;147;p16"/>
            <p:cNvSpPr txBox="1">
              <a:spLocks noChangeArrowheads="1"/>
            </p:cNvSpPr>
            <p:nvPr/>
          </p:nvSpPr>
          <p:spPr bwMode="auto">
            <a:xfrm>
              <a:off x="3090525" y="3549888"/>
              <a:ext cx="475500" cy="387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800" b="1">
                  <a:solidFill>
                    <a:srgbClr val="FFFFFF"/>
                  </a:solidFill>
                  <a:latin typeface="Roboto" charset="0"/>
                  <a:sym typeface="Roboto" charset="0"/>
                </a:rPr>
                <a:t>06</a:t>
              </a:r>
            </a:p>
          </p:txBody>
        </p:sp>
        <p:cxnSp>
          <p:nvCxnSpPr>
            <p:cNvPr id="9276" name="Google Shape;148;p16"/>
            <p:cNvCxnSpPr>
              <a:cxnSpLocks noChangeShapeType="1"/>
            </p:cNvCxnSpPr>
            <p:nvPr/>
          </p:nvCxnSpPr>
          <p:spPr bwMode="auto">
            <a:xfrm rot="10800000">
              <a:off x="2461750" y="3084800"/>
              <a:ext cx="333000" cy="0"/>
            </a:xfrm>
            <a:prstGeom prst="straightConnector1">
              <a:avLst/>
            </a:prstGeom>
            <a:noFill/>
            <a:ln w="19050">
              <a:solidFill>
                <a:schemeClr val="accent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8" name="Google Shape;149;p16"/>
          <p:cNvGrpSpPr>
            <a:grpSpLocks/>
          </p:cNvGrpSpPr>
          <p:nvPr/>
        </p:nvGrpSpPr>
        <p:grpSpPr bwMode="auto">
          <a:xfrm>
            <a:off x="766763" y="4906963"/>
            <a:ext cx="5534025" cy="1411287"/>
            <a:chOff x="575555" y="3680222"/>
            <a:chExt cx="3975495" cy="1050502"/>
          </a:xfrm>
        </p:grpSpPr>
        <p:sp>
          <p:nvSpPr>
            <p:cNvPr id="9269" name="Google Shape;150;p16"/>
            <p:cNvSpPr>
              <a:spLocks/>
            </p:cNvSpPr>
            <p:nvPr/>
          </p:nvSpPr>
          <p:spPr bwMode="auto">
            <a:xfrm>
              <a:off x="3285467" y="3680222"/>
              <a:ext cx="1265579" cy="1050502"/>
            </a:xfrm>
            <a:custGeom>
              <a:avLst/>
              <a:gdLst>
                <a:gd name="T0" fmla="*/ 2147483646 w 11292"/>
                <a:gd name="T1" fmla="*/ 0 h 9373"/>
                <a:gd name="T2" fmla="*/ 2147483646 w 11292"/>
                <a:gd name="T3" fmla="*/ 2147483646 h 9373"/>
                <a:gd name="T4" fmla="*/ 2147483646 w 11292"/>
                <a:gd name="T5" fmla="*/ 2147483646 h 9373"/>
                <a:gd name="T6" fmla="*/ 2147483646 w 11292"/>
                <a:gd name="T7" fmla="*/ 2147483646 h 9373"/>
                <a:gd name="T8" fmla="*/ 2147483646 w 11292"/>
                <a:gd name="T9" fmla="*/ 0 h 9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292"/>
                <a:gd name="T16" fmla="*/ 0 h 9373"/>
                <a:gd name="T17" fmla="*/ 11292 w 11292"/>
                <a:gd name="T18" fmla="*/ 9373 h 9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292" h="9373" extrusionOk="0">
                  <a:moveTo>
                    <a:pt x="4726" y="0"/>
                  </a:moveTo>
                  <a:lnTo>
                    <a:pt x="1" y="4726"/>
                  </a:lnTo>
                  <a:cubicBezTo>
                    <a:pt x="2918" y="7563"/>
                    <a:pt x="6915" y="9318"/>
                    <a:pt x="11291" y="9372"/>
                  </a:cubicBezTo>
                  <a:lnTo>
                    <a:pt x="11291" y="2701"/>
                  </a:lnTo>
                  <a:cubicBezTo>
                    <a:pt x="8752" y="2673"/>
                    <a:pt x="6429" y="1647"/>
                    <a:pt x="47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70" name="Google Shape;152;p16"/>
            <p:cNvSpPr txBox="1">
              <a:spLocks noChangeArrowheads="1"/>
            </p:cNvSpPr>
            <p:nvPr/>
          </p:nvSpPr>
          <p:spPr bwMode="auto">
            <a:xfrm>
              <a:off x="575555" y="3868407"/>
              <a:ext cx="2052637" cy="5657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uz-Cyrl-UZ" altLang="ru-RU" sz="4000">
                  <a:solidFill>
                    <a:srgbClr val="0000CC"/>
                  </a:solidFill>
                  <a:latin typeface="Times New Roman" panose="02020603050405020304" pitchFamily="18" charset="0"/>
                  <a:ea typeface="Calibri" panose="020F0502020204030204" pitchFamily="34" charset="0"/>
                </a:rPr>
                <a:t>oʻquv rejasi</a:t>
              </a:r>
              <a:endParaRPr lang="ru-RU" altLang="ru-RU" sz="4000" b="1">
                <a:solidFill>
                  <a:srgbClr val="0000CC"/>
                </a:solidFill>
                <a:latin typeface="Arial" panose="020B0604020202020204" pitchFamily="34" charset="0"/>
                <a:ea typeface="Calibri" panose="020F0502020204030204" pitchFamily="34" charset="0"/>
                <a:sym typeface="Roboto" charset="0"/>
              </a:endParaRPr>
            </a:p>
          </p:txBody>
        </p:sp>
        <p:sp>
          <p:nvSpPr>
            <p:cNvPr id="9271" name="Google Shape;153;p16"/>
            <p:cNvSpPr txBox="1">
              <a:spLocks noChangeArrowheads="1"/>
            </p:cNvSpPr>
            <p:nvPr/>
          </p:nvSpPr>
          <p:spPr bwMode="auto">
            <a:xfrm>
              <a:off x="4075550" y="4240938"/>
              <a:ext cx="475500" cy="387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800" b="1">
                  <a:solidFill>
                    <a:srgbClr val="FFFFFF"/>
                  </a:solidFill>
                  <a:latin typeface="Roboto" charset="0"/>
                  <a:sym typeface="Roboto" charset="0"/>
                </a:rPr>
                <a:t>05</a:t>
              </a:r>
            </a:p>
          </p:txBody>
        </p:sp>
        <p:cxnSp>
          <p:nvCxnSpPr>
            <p:cNvPr id="9272" name="Google Shape;154;p16"/>
            <p:cNvCxnSpPr>
              <a:cxnSpLocks noChangeShapeType="1"/>
            </p:cNvCxnSpPr>
            <p:nvPr/>
          </p:nvCxnSpPr>
          <p:spPr bwMode="auto">
            <a:xfrm>
              <a:off x="2458750" y="4041682"/>
              <a:ext cx="1213200" cy="416100"/>
            </a:xfrm>
            <a:prstGeom prst="bentConnector3">
              <a:avLst>
                <a:gd name="adj1" fmla="val 50000"/>
              </a:avLst>
            </a:prstGeom>
            <a:noFill/>
            <a:ln w="19050">
              <a:solidFill>
                <a:schemeClr val="accent2"/>
              </a:solidFill>
              <a:round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9" name="Google Shape;155;p16"/>
          <p:cNvGrpSpPr>
            <a:grpSpLocks/>
          </p:cNvGrpSpPr>
          <p:nvPr/>
        </p:nvGrpSpPr>
        <p:grpSpPr bwMode="auto">
          <a:xfrm>
            <a:off x="6127750" y="4902200"/>
            <a:ext cx="5311775" cy="1404938"/>
            <a:chOff x="4596136" y="3677084"/>
            <a:chExt cx="3984097" cy="1053641"/>
          </a:xfrm>
        </p:grpSpPr>
        <p:sp>
          <p:nvSpPr>
            <p:cNvPr id="156" name="Google Shape;156;p16"/>
            <p:cNvSpPr/>
            <p:nvPr/>
          </p:nvSpPr>
          <p:spPr>
            <a:xfrm>
              <a:off x="4599708" y="3677084"/>
              <a:ext cx="1256193" cy="1053641"/>
            </a:xfrm>
            <a:custGeom>
              <a:avLst/>
              <a:gdLst/>
              <a:ahLst/>
              <a:cxnLst/>
              <a:rect l="l" t="t" r="r" b="b"/>
              <a:pathLst>
                <a:path w="11209" h="9401" extrusionOk="0">
                  <a:moveTo>
                    <a:pt x="6509" y="0"/>
                  </a:moveTo>
                  <a:cubicBezTo>
                    <a:pt x="4808" y="1649"/>
                    <a:pt x="2539" y="2675"/>
                    <a:pt x="0" y="2729"/>
                  </a:cubicBezTo>
                  <a:lnTo>
                    <a:pt x="0" y="9400"/>
                  </a:lnTo>
                  <a:cubicBezTo>
                    <a:pt x="4376" y="9320"/>
                    <a:pt x="8320" y="7563"/>
                    <a:pt x="11209" y="4728"/>
                  </a:cubicBezTo>
                  <a:lnTo>
                    <a:pt x="650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dirty="0">
                <a:latin typeface="+mn-lt"/>
                <a:cs typeface="+mn-cs"/>
              </a:endParaRPr>
            </a:p>
          </p:txBody>
        </p:sp>
        <p:sp>
          <p:nvSpPr>
            <p:cNvPr id="9266" name="Google Shape;158;p16"/>
            <p:cNvSpPr txBox="1">
              <a:spLocks noChangeArrowheads="1"/>
            </p:cNvSpPr>
            <p:nvPr/>
          </p:nvSpPr>
          <p:spPr bwMode="auto">
            <a:xfrm>
              <a:off x="6678678" y="3867573"/>
              <a:ext cx="1901555" cy="566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uz-Cyrl-UZ" altLang="ru-RU" sz="3200">
                  <a:solidFill>
                    <a:srgbClr val="0000CC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baholash tizimi.</a:t>
              </a:r>
              <a:endParaRPr lang="ru-RU" altLang="ru-RU" sz="320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9267" name="Google Shape;159;p16"/>
            <p:cNvSpPr txBox="1">
              <a:spLocks noChangeArrowheads="1"/>
            </p:cNvSpPr>
            <p:nvPr/>
          </p:nvSpPr>
          <p:spPr bwMode="auto">
            <a:xfrm>
              <a:off x="4596136" y="4240938"/>
              <a:ext cx="475500" cy="387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ru-RU" altLang="ru-RU" sz="1800" b="1">
                  <a:solidFill>
                    <a:srgbClr val="FFFFFF"/>
                  </a:solidFill>
                  <a:latin typeface="Roboto" charset="0"/>
                  <a:sym typeface="Roboto" charset="0"/>
                </a:rPr>
                <a:t>04</a:t>
              </a:r>
            </a:p>
          </p:txBody>
        </p:sp>
        <p:cxnSp>
          <p:nvCxnSpPr>
            <p:cNvPr id="160" name="Google Shape;160;p16"/>
            <p:cNvCxnSpPr/>
            <p:nvPr/>
          </p:nvCxnSpPr>
          <p:spPr>
            <a:xfrm flipH="1">
              <a:off x="5434392" y="4042585"/>
              <a:ext cx="1289533" cy="420265"/>
            </a:xfrm>
            <a:prstGeom prst="bentConnector3">
              <a:avLst>
                <a:gd name="adj1" fmla="val 50000"/>
              </a:avLst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oval" w="med" len="med"/>
              <a:tailEnd type="none" w="med" len="med"/>
            </a:ln>
          </p:spPr>
        </p:cxnSp>
      </p:grpSp>
      <p:grpSp>
        <p:nvGrpSpPr>
          <p:cNvPr id="9225" name="Google Shape;162;p16"/>
          <p:cNvGrpSpPr>
            <a:grpSpLocks/>
          </p:cNvGrpSpPr>
          <p:nvPr/>
        </p:nvGrpSpPr>
        <p:grpSpPr bwMode="auto">
          <a:xfrm>
            <a:off x="7769225" y="4075113"/>
            <a:ext cx="471488" cy="533400"/>
            <a:chOff x="1705117" y="2312907"/>
            <a:chExt cx="354389" cy="399668"/>
          </a:xfrm>
        </p:grpSpPr>
        <p:sp>
          <p:nvSpPr>
            <p:cNvPr id="9256" name="Google Shape;163;p16"/>
            <p:cNvSpPr>
              <a:spLocks/>
            </p:cNvSpPr>
            <p:nvPr/>
          </p:nvSpPr>
          <p:spPr bwMode="auto">
            <a:xfrm>
              <a:off x="1705117" y="2312907"/>
              <a:ext cx="354389" cy="399668"/>
            </a:xfrm>
            <a:custGeom>
              <a:avLst/>
              <a:gdLst>
                <a:gd name="T0" fmla="*/ 2147483646 w 3162"/>
                <a:gd name="T1" fmla="*/ 2147483646 h 3566"/>
                <a:gd name="T2" fmla="*/ 2147483646 w 3162"/>
                <a:gd name="T3" fmla="*/ 2147483646 h 3566"/>
                <a:gd name="T4" fmla="*/ 2147483646 w 3162"/>
                <a:gd name="T5" fmla="*/ 2147483646 h 3566"/>
                <a:gd name="T6" fmla="*/ 2147483646 w 3162"/>
                <a:gd name="T7" fmla="*/ 2147483646 h 3566"/>
                <a:gd name="T8" fmla="*/ 2147483646 w 3162"/>
                <a:gd name="T9" fmla="*/ 2147483646 h 3566"/>
                <a:gd name="T10" fmla="*/ 2147483646 w 3162"/>
                <a:gd name="T11" fmla="*/ 2147483646 h 3566"/>
                <a:gd name="T12" fmla="*/ 2147483646 w 3162"/>
                <a:gd name="T13" fmla="*/ 2147483646 h 3566"/>
                <a:gd name="T14" fmla="*/ 2147483646 w 3162"/>
                <a:gd name="T15" fmla="*/ 2147483646 h 3566"/>
                <a:gd name="T16" fmla="*/ 2147483646 w 3162"/>
                <a:gd name="T17" fmla="*/ 2147483646 h 3566"/>
                <a:gd name="T18" fmla="*/ 2147483646 w 3162"/>
                <a:gd name="T19" fmla="*/ 0 h 3566"/>
                <a:gd name="T20" fmla="*/ 2147483646 w 3162"/>
                <a:gd name="T21" fmla="*/ 2147483646 h 3566"/>
                <a:gd name="T22" fmla="*/ 2147483646 w 3162"/>
                <a:gd name="T23" fmla="*/ 2147483646 h 3566"/>
                <a:gd name="T24" fmla="*/ 2147483646 w 3162"/>
                <a:gd name="T25" fmla="*/ 2147483646 h 3566"/>
                <a:gd name="T26" fmla="*/ 2147483646 w 3162"/>
                <a:gd name="T27" fmla="*/ 2147483646 h 3566"/>
                <a:gd name="T28" fmla="*/ 2147483646 w 3162"/>
                <a:gd name="T29" fmla="*/ 2147483646 h 3566"/>
                <a:gd name="T30" fmla="*/ 2147483646 w 3162"/>
                <a:gd name="T31" fmla="*/ 2147483646 h 3566"/>
                <a:gd name="T32" fmla="*/ 2147483646 w 3162"/>
                <a:gd name="T33" fmla="*/ 2147483646 h 3566"/>
                <a:gd name="T34" fmla="*/ 2147483646 w 3162"/>
                <a:gd name="T35" fmla="*/ 2147483646 h 3566"/>
                <a:gd name="T36" fmla="*/ 2147483646 w 3162"/>
                <a:gd name="T37" fmla="*/ 2147483646 h 3566"/>
                <a:gd name="T38" fmla="*/ 2147483646 w 3162"/>
                <a:gd name="T39" fmla="*/ 2147483646 h 3566"/>
                <a:gd name="T40" fmla="*/ 2147483646 w 3162"/>
                <a:gd name="T41" fmla="*/ 2147483646 h 3566"/>
                <a:gd name="T42" fmla="*/ 0 w 3162"/>
                <a:gd name="T43" fmla="*/ 2147483646 h 3566"/>
                <a:gd name="T44" fmla="*/ 2147483646 w 3162"/>
                <a:gd name="T45" fmla="*/ 2147483646 h 3566"/>
                <a:gd name="T46" fmla="*/ 2147483646 w 3162"/>
                <a:gd name="T47" fmla="*/ 2147483646 h 3566"/>
                <a:gd name="T48" fmla="*/ 2147483646 w 3162"/>
                <a:gd name="T49" fmla="*/ 2147483646 h 3566"/>
                <a:gd name="T50" fmla="*/ 2147483646 w 3162"/>
                <a:gd name="T51" fmla="*/ 2147483646 h 3566"/>
                <a:gd name="T52" fmla="*/ 2147483646 w 3162"/>
                <a:gd name="T53" fmla="*/ 2147483646 h 3566"/>
                <a:gd name="T54" fmla="*/ 2147483646 w 3162"/>
                <a:gd name="T55" fmla="*/ 2147483646 h 3566"/>
                <a:gd name="T56" fmla="*/ 2147483646 w 3162"/>
                <a:gd name="T57" fmla="*/ 2147483646 h 3566"/>
                <a:gd name="T58" fmla="*/ 2147483646 w 3162"/>
                <a:gd name="T59" fmla="*/ 2147483646 h 3566"/>
                <a:gd name="T60" fmla="*/ 2147483646 w 3162"/>
                <a:gd name="T61" fmla="*/ 2147483646 h 3566"/>
                <a:gd name="T62" fmla="*/ 2147483646 w 3162"/>
                <a:gd name="T63" fmla="*/ 2147483646 h 3566"/>
                <a:gd name="T64" fmla="*/ 2147483646 w 3162"/>
                <a:gd name="T65" fmla="*/ 2147483646 h 3566"/>
                <a:gd name="T66" fmla="*/ 2147483646 w 3162"/>
                <a:gd name="T67" fmla="*/ 2147483646 h 3566"/>
                <a:gd name="T68" fmla="*/ 2147483646 w 3162"/>
                <a:gd name="T69" fmla="*/ 2147483646 h 3566"/>
                <a:gd name="T70" fmla="*/ 2147483646 w 3162"/>
                <a:gd name="T71" fmla="*/ 0 h 356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3162"/>
                <a:gd name="T109" fmla="*/ 0 h 3566"/>
                <a:gd name="T110" fmla="*/ 3162 w 3162"/>
                <a:gd name="T111" fmla="*/ 3566 h 356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3162" h="3566" extrusionOk="0">
                  <a:moveTo>
                    <a:pt x="1675" y="191"/>
                  </a:moveTo>
                  <a:lnTo>
                    <a:pt x="1675" y="407"/>
                  </a:lnTo>
                  <a:lnTo>
                    <a:pt x="1487" y="407"/>
                  </a:lnTo>
                  <a:lnTo>
                    <a:pt x="1487" y="191"/>
                  </a:lnTo>
                  <a:lnTo>
                    <a:pt x="1675" y="191"/>
                  </a:lnTo>
                  <a:close/>
                  <a:moveTo>
                    <a:pt x="1567" y="623"/>
                  </a:moveTo>
                  <a:cubicBezTo>
                    <a:pt x="2323" y="623"/>
                    <a:pt x="2945" y="1243"/>
                    <a:pt x="2945" y="1973"/>
                  </a:cubicBezTo>
                  <a:cubicBezTo>
                    <a:pt x="2945" y="2730"/>
                    <a:pt x="2323" y="3350"/>
                    <a:pt x="1567" y="3350"/>
                  </a:cubicBezTo>
                  <a:cubicBezTo>
                    <a:pt x="839" y="3350"/>
                    <a:pt x="216" y="2730"/>
                    <a:pt x="216" y="1973"/>
                  </a:cubicBezTo>
                  <a:cubicBezTo>
                    <a:pt x="216" y="1243"/>
                    <a:pt x="839" y="623"/>
                    <a:pt x="1567" y="623"/>
                  </a:cubicBezTo>
                  <a:close/>
                  <a:moveTo>
                    <a:pt x="1055" y="0"/>
                  </a:moveTo>
                  <a:lnTo>
                    <a:pt x="1055" y="191"/>
                  </a:lnTo>
                  <a:lnTo>
                    <a:pt x="1271" y="191"/>
                  </a:lnTo>
                  <a:lnTo>
                    <a:pt x="1271" y="433"/>
                  </a:lnTo>
                  <a:cubicBezTo>
                    <a:pt x="1055" y="487"/>
                    <a:pt x="839" y="569"/>
                    <a:pt x="648" y="703"/>
                  </a:cubicBezTo>
                  <a:lnTo>
                    <a:pt x="486" y="541"/>
                  </a:lnTo>
                  <a:lnTo>
                    <a:pt x="622" y="379"/>
                  </a:lnTo>
                  <a:lnTo>
                    <a:pt x="486" y="245"/>
                  </a:lnTo>
                  <a:lnTo>
                    <a:pt x="28" y="677"/>
                  </a:lnTo>
                  <a:lnTo>
                    <a:pt x="190" y="839"/>
                  </a:lnTo>
                  <a:lnTo>
                    <a:pt x="324" y="677"/>
                  </a:lnTo>
                  <a:lnTo>
                    <a:pt x="486" y="839"/>
                  </a:lnTo>
                  <a:cubicBezTo>
                    <a:pt x="190" y="1135"/>
                    <a:pt x="0" y="1541"/>
                    <a:pt x="0" y="1973"/>
                  </a:cubicBezTo>
                  <a:cubicBezTo>
                    <a:pt x="0" y="2864"/>
                    <a:pt x="702" y="3566"/>
                    <a:pt x="1567" y="3566"/>
                  </a:cubicBezTo>
                  <a:cubicBezTo>
                    <a:pt x="2431" y="3566"/>
                    <a:pt x="3161" y="2864"/>
                    <a:pt x="3161" y="1973"/>
                  </a:cubicBezTo>
                  <a:cubicBezTo>
                    <a:pt x="3161" y="1567"/>
                    <a:pt x="2971" y="1163"/>
                    <a:pt x="2647" y="839"/>
                  </a:cubicBezTo>
                  <a:lnTo>
                    <a:pt x="2809" y="677"/>
                  </a:lnTo>
                  <a:lnTo>
                    <a:pt x="2971" y="839"/>
                  </a:lnTo>
                  <a:lnTo>
                    <a:pt x="3107" y="677"/>
                  </a:lnTo>
                  <a:lnTo>
                    <a:pt x="2675" y="245"/>
                  </a:lnTo>
                  <a:lnTo>
                    <a:pt x="2513" y="379"/>
                  </a:lnTo>
                  <a:lnTo>
                    <a:pt x="2675" y="541"/>
                  </a:lnTo>
                  <a:lnTo>
                    <a:pt x="2485" y="703"/>
                  </a:lnTo>
                  <a:cubicBezTo>
                    <a:pt x="2323" y="569"/>
                    <a:pt x="2107" y="487"/>
                    <a:pt x="1891" y="433"/>
                  </a:cubicBezTo>
                  <a:lnTo>
                    <a:pt x="1891" y="191"/>
                  </a:lnTo>
                  <a:lnTo>
                    <a:pt x="2107" y="191"/>
                  </a:lnTo>
                  <a:lnTo>
                    <a:pt x="2107" y="0"/>
                  </a:lnTo>
                  <a:lnTo>
                    <a:pt x="105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57" name="Google Shape;164;p16"/>
            <p:cNvSpPr>
              <a:spLocks/>
            </p:cNvSpPr>
            <p:nvPr/>
          </p:nvSpPr>
          <p:spPr bwMode="auto">
            <a:xfrm>
              <a:off x="1847456" y="2406828"/>
              <a:ext cx="69600" cy="163633"/>
            </a:xfrm>
            <a:custGeom>
              <a:avLst/>
              <a:gdLst>
                <a:gd name="T0" fmla="*/ 2147483646 w 621"/>
                <a:gd name="T1" fmla="*/ 2147483646 h 1460"/>
                <a:gd name="T2" fmla="*/ 2147483646 w 621"/>
                <a:gd name="T3" fmla="*/ 2147483646 h 1460"/>
                <a:gd name="T4" fmla="*/ 2147483646 w 621"/>
                <a:gd name="T5" fmla="*/ 2147483646 h 1460"/>
                <a:gd name="T6" fmla="*/ 2147483646 w 621"/>
                <a:gd name="T7" fmla="*/ 2147483646 h 1460"/>
                <a:gd name="T8" fmla="*/ 2147483646 w 621"/>
                <a:gd name="T9" fmla="*/ 2147483646 h 1460"/>
                <a:gd name="T10" fmla="*/ 2147483646 w 621"/>
                <a:gd name="T11" fmla="*/ 2147483646 h 1460"/>
                <a:gd name="T12" fmla="*/ 2147483646 w 621"/>
                <a:gd name="T13" fmla="*/ 2147483646 h 1460"/>
                <a:gd name="T14" fmla="*/ 2147483646 w 621"/>
                <a:gd name="T15" fmla="*/ 2147483646 h 1460"/>
                <a:gd name="T16" fmla="*/ 2147483646 w 621"/>
                <a:gd name="T17" fmla="*/ 2147483646 h 1460"/>
                <a:gd name="T18" fmla="*/ 2147483646 w 621"/>
                <a:gd name="T19" fmla="*/ 2147483646 h 1460"/>
                <a:gd name="T20" fmla="*/ 2147483646 w 621"/>
                <a:gd name="T21" fmla="*/ 2147483646 h 1460"/>
                <a:gd name="T22" fmla="*/ 2147483646 w 621"/>
                <a:gd name="T23" fmla="*/ 2147483646 h 146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621"/>
                <a:gd name="T37" fmla="*/ 0 h 1460"/>
                <a:gd name="T38" fmla="*/ 621 w 621"/>
                <a:gd name="T39" fmla="*/ 1460 h 146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621" h="1460" extrusionOk="0">
                  <a:moveTo>
                    <a:pt x="297" y="1053"/>
                  </a:moveTo>
                  <a:cubicBezTo>
                    <a:pt x="379" y="1053"/>
                    <a:pt x="405" y="1081"/>
                    <a:pt x="405" y="1135"/>
                  </a:cubicBezTo>
                  <a:cubicBezTo>
                    <a:pt x="405" y="1215"/>
                    <a:pt x="379" y="1243"/>
                    <a:pt x="297" y="1243"/>
                  </a:cubicBezTo>
                  <a:cubicBezTo>
                    <a:pt x="243" y="1243"/>
                    <a:pt x="217" y="1215"/>
                    <a:pt x="217" y="1135"/>
                  </a:cubicBezTo>
                  <a:cubicBezTo>
                    <a:pt x="217" y="1081"/>
                    <a:pt x="243" y="1053"/>
                    <a:pt x="297" y="1053"/>
                  </a:cubicBezTo>
                  <a:close/>
                  <a:moveTo>
                    <a:pt x="217" y="1"/>
                  </a:moveTo>
                  <a:lnTo>
                    <a:pt x="217" y="837"/>
                  </a:lnTo>
                  <a:cubicBezTo>
                    <a:pt x="81" y="891"/>
                    <a:pt x="1" y="999"/>
                    <a:pt x="1" y="1135"/>
                  </a:cubicBezTo>
                  <a:cubicBezTo>
                    <a:pt x="1" y="1323"/>
                    <a:pt x="135" y="1459"/>
                    <a:pt x="297" y="1459"/>
                  </a:cubicBezTo>
                  <a:cubicBezTo>
                    <a:pt x="487" y="1459"/>
                    <a:pt x="621" y="1323"/>
                    <a:pt x="621" y="1135"/>
                  </a:cubicBezTo>
                  <a:cubicBezTo>
                    <a:pt x="621" y="999"/>
                    <a:pt x="541" y="891"/>
                    <a:pt x="405" y="837"/>
                  </a:cubicBezTo>
                  <a:lnTo>
                    <a:pt x="405" y="1"/>
                  </a:lnTo>
                  <a:lnTo>
                    <a:pt x="217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58" name="Google Shape;165;p16"/>
            <p:cNvSpPr>
              <a:spLocks/>
            </p:cNvSpPr>
            <p:nvPr/>
          </p:nvSpPr>
          <p:spPr bwMode="auto">
            <a:xfrm>
              <a:off x="1871664" y="2639837"/>
              <a:ext cx="21183" cy="24321"/>
            </a:xfrm>
            <a:custGeom>
              <a:avLst/>
              <a:gdLst>
                <a:gd name="T0" fmla="*/ 2147483646 w 189"/>
                <a:gd name="T1" fmla="*/ 2147483646 h 217"/>
                <a:gd name="T2" fmla="*/ 2147483646 w 189"/>
                <a:gd name="T3" fmla="*/ 2147483646 h 217"/>
                <a:gd name="T4" fmla="*/ 2147483646 w 189"/>
                <a:gd name="T5" fmla="*/ 2147483646 h 217"/>
                <a:gd name="T6" fmla="*/ 2147483646 w 189"/>
                <a:gd name="T7" fmla="*/ 2147483646 h 21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9"/>
                <a:gd name="T13" fmla="*/ 0 h 217"/>
                <a:gd name="T14" fmla="*/ 189 w 189"/>
                <a:gd name="T15" fmla="*/ 217 h 21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9" h="217" extrusionOk="0">
                  <a:moveTo>
                    <a:pt x="1" y="1"/>
                  </a:moveTo>
                  <a:lnTo>
                    <a:pt x="1" y="217"/>
                  </a:lnTo>
                  <a:lnTo>
                    <a:pt x="189" y="217"/>
                  </a:lnTo>
                  <a:lnTo>
                    <a:pt x="189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59" name="Google Shape;166;p16"/>
            <p:cNvSpPr>
              <a:spLocks/>
            </p:cNvSpPr>
            <p:nvPr/>
          </p:nvSpPr>
          <p:spPr bwMode="auto">
            <a:xfrm>
              <a:off x="1753535" y="2524845"/>
              <a:ext cx="24321" cy="21407"/>
            </a:xfrm>
            <a:custGeom>
              <a:avLst/>
              <a:gdLst>
                <a:gd name="T0" fmla="*/ 0 w 217"/>
                <a:gd name="T1" fmla="*/ 0 h 191"/>
                <a:gd name="T2" fmla="*/ 0 w 217"/>
                <a:gd name="T3" fmla="*/ 2147483646 h 191"/>
                <a:gd name="T4" fmla="*/ 2147483646 w 217"/>
                <a:gd name="T5" fmla="*/ 2147483646 h 191"/>
                <a:gd name="T6" fmla="*/ 2147483646 w 217"/>
                <a:gd name="T7" fmla="*/ 0 h 19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7"/>
                <a:gd name="T13" fmla="*/ 0 h 191"/>
                <a:gd name="T14" fmla="*/ 217 w 217"/>
                <a:gd name="T15" fmla="*/ 191 h 19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7" h="191" extrusionOk="0">
                  <a:moveTo>
                    <a:pt x="0" y="0"/>
                  </a:moveTo>
                  <a:lnTo>
                    <a:pt x="0" y="190"/>
                  </a:lnTo>
                  <a:lnTo>
                    <a:pt x="216" y="190"/>
                  </a:lnTo>
                  <a:lnTo>
                    <a:pt x="2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60" name="Google Shape;167;p16"/>
            <p:cNvSpPr>
              <a:spLocks/>
            </p:cNvSpPr>
            <p:nvPr/>
          </p:nvSpPr>
          <p:spPr bwMode="auto">
            <a:xfrm>
              <a:off x="1986768" y="2524845"/>
              <a:ext cx="24321" cy="21407"/>
            </a:xfrm>
            <a:custGeom>
              <a:avLst/>
              <a:gdLst>
                <a:gd name="T0" fmla="*/ 0 w 217"/>
                <a:gd name="T1" fmla="*/ 0 h 191"/>
                <a:gd name="T2" fmla="*/ 0 w 217"/>
                <a:gd name="T3" fmla="*/ 2147483646 h 191"/>
                <a:gd name="T4" fmla="*/ 2147483646 w 217"/>
                <a:gd name="T5" fmla="*/ 2147483646 h 191"/>
                <a:gd name="T6" fmla="*/ 2147483646 w 217"/>
                <a:gd name="T7" fmla="*/ 0 h 19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7"/>
                <a:gd name="T13" fmla="*/ 0 h 191"/>
                <a:gd name="T14" fmla="*/ 217 w 217"/>
                <a:gd name="T15" fmla="*/ 191 h 19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7" h="191" extrusionOk="0">
                  <a:moveTo>
                    <a:pt x="0" y="0"/>
                  </a:moveTo>
                  <a:lnTo>
                    <a:pt x="0" y="190"/>
                  </a:lnTo>
                  <a:lnTo>
                    <a:pt x="216" y="190"/>
                  </a:lnTo>
                  <a:lnTo>
                    <a:pt x="2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61" name="Google Shape;168;p16"/>
            <p:cNvSpPr>
              <a:spLocks/>
            </p:cNvSpPr>
            <p:nvPr/>
          </p:nvSpPr>
          <p:spPr bwMode="auto">
            <a:xfrm>
              <a:off x="1783796" y="2600610"/>
              <a:ext cx="33511" cy="33287"/>
            </a:xfrm>
            <a:custGeom>
              <a:avLst/>
              <a:gdLst>
                <a:gd name="T0" fmla="*/ 2147483646 w 299"/>
                <a:gd name="T1" fmla="*/ 2147483646 h 297"/>
                <a:gd name="T2" fmla="*/ 0 w 299"/>
                <a:gd name="T3" fmla="*/ 2147483646 h 297"/>
                <a:gd name="T4" fmla="*/ 2147483646 w 299"/>
                <a:gd name="T5" fmla="*/ 2147483646 h 297"/>
                <a:gd name="T6" fmla="*/ 2147483646 w 299"/>
                <a:gd name="T7" fmla="*/ 2147483646 h 297"/>
                <a:gd name="T8" fmla="*/ 2147483646 w 299"/>
                <a:gd name="T9" fmla="*/ 2147483646 h 29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9"/>
                <a:gd name="T16" fmla="*/ 0 h 297"/>
                <a:gd name="T17" fmla="*/ 299 w 299"/>
                <a:gd name="T18" fmla="*/ 297 h 29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9" h="297" extrusionOk="0">
                  <a:moveTo>
                    <a:pt x="137" y="1"/>
                  </a:moveTo>
                  <a:lnTo>
                    <a:pt x="0" y="163"/>
                  </a:lnTo>
                  <a:lnTo>
                    <a:pt x="137" y="297"/>
                  </a:lnTo>
                  <a:lnTo>
                    <a:pt x="299" y="163"/>
                  </a:lnTo>
                  <a:lnTo>
                    <a:pt x="137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62" name="Google Shape;169;p16"/>
            <p:cNvSpPr>
              <a:spLocks/>
            </p:cNvSpPr>
            <p:nvPr/>
          </p:nvSpPr>
          <p:spPr bwMode="auto">
            <a:xfrm>
              <a:off x="1947205" y="2437201"/>
              <a:ext cx="33623" cy="33287"/>
            </a:xfrm>
            <a:custGeom>
              <a:avLst/>
              <a:gdLst>
                <a:gd name="T0" fmla="*/ 2147483646 w 300"/>
                <a:gd name="T1" fmla="*/ 0 h 297"/>
                <a:gd name="T2" fmla="*/ 2147483646 w 300"/>
                <a:gd name="T3" fmla="*/ 2147483646 h 297"/>
                <a:gd name="T4" fmla="*/ 2147483646 w 300"/>
                <a:gd name="T5" fmla="*/ 2147483646 h 297"/>
                <a:gd name="T6" fmla="*/ 2147483646 w 300"/>
                <a:gd name="T7" fmla="*/ 2147483646 h 297"/>
                <a:gd name="T8" fmla="*/ 2147483646 w 300"/>
                <a:gd name="T9" fmla="*/ 0 h 29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0"/>
                <a:gd name="T16" fmla="*/ 0 h 297"/>
                <a:gd name="T17" fmla="*/ 300 w 300"/>
                <a:gd name="T18" fmla="*/ 297 h 29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0" h="297" extrusionOk="0">
                  <a:moveTo>
                    <a:pt x="163" y="0"/>
                  </a:moveTo>
                  <a:lnTo>
                    <a:pt x="1" y="134"/>
                  </a:lnTo>
                  <a:lnTo>
                    <a:pt x="163" y="296"/>
                  </a:lnTo>
                  <a:lnTo>
                    <a:pt x="299" y="134"/>
                  </a:lnTo>
                  <a:lnTo>
                    <a:pt x="16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63" name="Google Shape;170;p16"/>
            <p:cNvSpPr>
              <a:spLocks/>
            </p:cNvSpPr>
            <p:nvPr/>
          </p:nvSpPr>
          <p:spPr bwMode="auto">
            <a:xfrm>
              <a:off x="1947205" y="2600610"/>
              <a:ext cx="33623" cy="33287"/>
            </a:xfrm>
            <a:custGeom>
              <a:avLst/>
              <a:gdLst>
                <a:gd name="T0" fmla="*/ 2147483646 w 300"/>
                <a:gd name="T1" fmla="*/ 2147483646 h 297"/>
                <a:gd name="T2" fmla="*/ 2147483646 w 300"/>
                <a:gd name="T3" fmla="*/ 2147483646 h 297"/>
                <a:gd name="T4" fmla="*/ 2147483646 w 300"/>
                <a:gd name="T5" fmla="*/ 2147483646 h 297"/>
                <a:gd name="T6" fmla="*/ 2147483646 w 300"/>
                <a:gd name="T7" fmla="*/ 2147483646 h 297"/>
                <a:gd name="T8" fmla="*/ 2147483646 w 300"/>
                <a:gd name="T9" fmla="*/ 2147483646 h 29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0"/>
                <a:gd name="T16" fmla="*/ 0 h 297"/>
                <a:gd name="T17" fmla="*/ 300 w 300"/>
                <a:gd name="T18" fmla="*/ 297 h 29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0" h="297" extrusionOk="0">
                  <a:moveTo>
                    <a:pt x="163" y="1"/>
                  </a:moveTo>
                  <a:lnTo>
                    <a:pt x="1" y="163"/>
                  </a:lnTo>
                  <a:lnTo>
                    <a:pt x="163" y="297"/>
                  </a:lnTo>
                  <a:lnTo>
                    <a:pt x="299" y="163"/>
                  </a:lnTo>
                  <a:lnTo>
                    <a:pt x="163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64" name="Google Shape;171;p16"/>
            <p:cNvSpPr>
              <a:spLocks/>
            </p:cNvSpPr>
            <p:nvPr/>
          </p:nvSpPr>
          <p:spPr bwMode="auto">
            <a:xfrm>
              <a:off x="1783796" y="2437201"/>
              <a:ext cx="33511" cy="33287"/>
            </a:xfrm>
            <a:custGeom>
              <a:avLst/>
              <a:gdLst>
                <a:gd name="T0" fmla="*/ 2147483646 w 299"/>
                <a:gd name="T1" fmla="*/ 0 h 297"/>
                <a:gd name="T2" fmla="*/ 0 w 299"/>
                <a:gd name="T3" fmla="*/ 2147483646 h 297"/>
                <a:gd name="T4" fmla="*/ 2147483646 w 299"/>
                <a:gd name="T5" fmla="*/ 2147483646 h 297"/>
                <a:gd name="T6" fmla="*/ 2147483646 w 299"/>
                <a:gd name="T7" fmla="*/ 2147483646 h 297"/>
                <a:gd name="T8" fmla="*/ 2147483646 w 299"/>
                <a:gd name="T9" fmla="*/ 0 h 29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9"/>
                <a:gd name="T16" fmla="*/ 0 h 297"/>
                <a:gd name="T17" fmla="*/ 299 w 299"/>
                <a:gd name="T18" fmla="*/ 297 h 29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9" h="297" extrusionOk="0">
                  <a:moveTo>
                    <a:pt x="137" y="0"/>
                  </a:moveTo>
                  <a:lnTo>
                    <a:pt x="0" y="134"/>
                  </a:lnTo>
                  <a:lnTo>
                    <a:pt x="137" y="296"/>
                  </a:lnTo>
                  <a:lnTo>
                    <a:pt x="299" y="134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grpSp>
        <p:nvGrpSpPr>
          <p:cNvPr id="9226" name="Google Shape;175;p16"/>
          <p:cNvGrpSpPr>
            <a:grpSpLocks/>
          </p:cNvGrpSpPr>
          <p:nvPr/>
        </p:nvGrpSpPr>
        <p:grpSpPr bwMode="auto">
          <a:xfrm>
            <a:off x="6737350" y="5249863"/>
            <a:ext cx="635000" cy="588962"/>
            <a:chOff x="1668804" y="2948610"/>
            <a:chExt cx="475433" cy="442146"/>
          </a:xfrm>
        </p:grpSpPr>
        <p:sp>
          <p:nvSpPr>
            <p:cNvPr id="9253" name="Google Shape;176;p16"/>
            <p:cNvSpPr>
              <a:spLocks/>
            </p:cNvSpPr>
            <p:nvPr/>
          </p:nvSpPr>
          <p:spPr bwMode="auto">
            <a:xfrm>
              <a:off x="1668804" y="2948610"/>
              <a:ext cx="302833" cy="302833"/>
            </a:xfrm>
            <a:custGeom>
              <a:avLst/>
              <a:gdLst>
                <a:gd name="T0" fmla="*/ 2147483646 w 2702"/>
                <a:gd name="T1" fmla="*/ 2147483646 h 2702"/>
                <a:gd name="T2" fmla="*/ 2147483646 w 2702"/>
                <a:gd name="T3" fmla="*/ 2147483646 h 2702"/>
                <a:gd name="T4" fmla="*/ 2147483646 w 2702"/>
                <a:gd name="T5" fmla="*/ 2147483646 h 2702"/>
                <a:gd name="T6" fmla="*/ 2147483646 w 2702"/>
                <a:gd name="T7" fmla="*/ 2147483646 h 2702"/>
                <a:gd name="T8" fmla="*/ 2147483646 w 2702"/>
                <a:gd name="T9" fmla="*/ 2147483646 h 2702"/>
                <a:gd name="T10" fmla="*/ 2147483646 w 2702"/>
                <a:gd name="T11" fmla="*/ 2147483646 h 2702"/>
                <a:gd name="T12" fmla="*/ 2147483646 w 2702"/>
                <a:gd name="T13" fmla="*/ 2147483646 h 2702"/>
                <a:gd name="T14" fmla="*/ 2147483646 w 2702"/>
                <a:gd name="T15" fmla="*/ 2147483646 h 2702"/>
                <a:gd name="T16" fmla="*/ 2147483646 w 2702"/>
                <a:gd name="T17" fmla="*/ 2147483646 h 2702"/>
                <a:gd name="T18" fmla="*/ 2147483646 w 2702"/>
                <a:gd name="T19" fmla="*/ 2147483646 h 2702"/>
                <a:gd name="T20" fmla="*/ 2147483646 w 2702"/>
                <a:gd name="T21" fmla="*/ 2147483646 h 2702"/>
                <a:gd name="T22" fmla="*/ 2147483646 w 2702"/>
                <a:gd name="T23" fmla="*/ 2147483646 h 2702"/>
                <a:gd name="T24" fmla="*/ 2147483646 w 2702"/>
                <a:gd name="T25" fmla="*/ 2147483646 h 2702"/>
                <a:gd name="T26" fmla="*/ 2147483646 w 2702"/>
                <a:gd name="T27" fmla="*/ 2147483646 h 2702"/>
                <a:gd name="T28" fmla="*/ 2147483646 w 2702"/>
                <a:gd name="T29" fmla="*/ 2147483646 h 2702"/>
                <a:gd name="T30" fmla="*/ 2147483646 w 2702"/>
                <a:gd name="T31" fmla="*/ 2147483646 h 2702"/>
                <a:gd name="T32" fmla="*/ 2147483646 w 2702"/>
                <a:gd name="T33" fmla="*/ 2147483646 h 2702"/>
                <a:gd name="T34" fmla="*/ 2147483646 w 2702"/>
                <a:gd name="T35" fmla="*/ 2147483646 h 2702"/>
                <a:gd name="T36" fmla="*/ 2147483646 w 2702"/>
                <a:gd name="T37" fmla="*/ 2147483646 h 2702"/>
                <a:gd name="T38" fmla="*/ 2147483646 w 2702"/>
                <a:gd name="T39" fmla="*/ 2147483646 h 2702"/>
                <a:gd name="T40" fmla="*/ 2147483646 w 2702"/>
                <a:gd name="T41" fmla="*/ 2147483646 h 2702"/>
                <a:gd name="T42" fmla="*/ 2147483646 w 2702"/>
                <a:gd name="T43" fmla="*/ 2147483646 h 2702"/>
                <a:gd name="T44" fmla="*/ 2147483646 w 2702"/>
                <a:gd name="T45" fmla="*/ 2147483646 h 2702"/>
                <a:gd name="T46" fmla="*/ 2147483646 w 2702"/>
                <a:gd name="T47" fmla="*/ 2147483646 h 2702"/>
                <a:gd name="T48" fmla="*/ 2147483646 w 2702"/>
                <a:gd name="T49" fmla="*/ 2147483646 h 2702"/>
                <a:gd name="T50" fmla="*/ 2147483646 w 2702"/>
                <a:gd name="T51" fmla="*/ 2147483646 h 2702"/>
                <a:gd name="T52" fmla="*/ 2147483646 w 2702"/>
                <a:gd name="T53" fmla="*/ 2147483646 h 2702"/>
                <a:gd name="T54" fmla="*/ 2147483646 w 2702"/>
                <a:gd name="T55" fmla="*/ 2147483646 h 2702"/>
                <a:gd name="T56" fmla="*/ 0 w 2702"/>
                <a:gd name="T57" fmla="*/ 2147483646 h 2702"/>
                <a:gd name="T58" fmla="*/ 2147483646 w 2702"/>
                <a:gd name="T59" fmla="*/ 2147483646 h 2702"/>
                <a:gd name="T60" fmla="*/ 2147483646 w 2702"/>
                <a:gd name="T61" fmla="*/ 2147483646 h 2702"/>
                <a:gd name="T62" fmla="*/ 2147483646 w 2702"/>
                <a:gd name="T63" fmla="*/ 2147483646 h 2702"/>
                <a:gd name="T64" fmla="*/ 2147483646 w 2702"/>
                <a:gd name="T65" fmla="*/ 2147483646 h 2702"/>
                <a:gd name="T66" fmla="*/ 2147483646 w 2702"/>
                <a:gd name="T67" fmla="*/ 2147483646 h 2702"/>
                <a:gd name="T68" fmla="*/ 2147483646 w 2702"/>
                <a:gd name="T69" fmla="*/ 2147483646 h 2702"/>
                <a:gd name="T70" fmla="*/ 2147483646 w 2702"/>
                <a:gd name="T71" fmla="*/ 2147483646 h 2702"/>
                <a:gd name="T72" fmla="*/ 2147483646 w 2702"/>
                <a:gd name="T73" fmla="*/ 2147483646 h 2702"/>
                <a:gd name="T74" fmla="*/ 2147483646 w 2702"/>
                <a:gd name="T75" fmla="*/ 2147483646 h 2702"/>
                <a:gd name="T76" fmla="*/ 2147483646 w 2702"/>
                <a:gd name="T77" fmla="*/ 2147483646 h 2702"/>
                <a:gd name="T78" fmla="*/ 2147483646 w 2702"/>
                <a:gd name="T79" fmla="*/ 2147483646 h 2702"/>
                <a:gd name="T80" fmla="*/ 2147483646 w 2702"/>
                <a:gd name="T81" fmla="*/ 2147483646 h 2702"/>
                <a:gd name="T82" fmla="*/ 2147483646 w 2702"/>
                <a:gd name="T83" fmla="*/ 2147483646 h 2702"/>
                <a:gd name="T84" fmla="*/ 2147483646 w 2702"/>
                <a:gd name="T85" fmla="*/ 2147483646 h 2702"/>
                <a:gd name="T86" fmla="*/ 2147483646 w 2702"/>
                <a:gd name="T87" fmla="*/ 2147483646 h 2702"/>
                <a:gd name="T88" fmla="*/ 2147483646 w 2702"/>
                <a:gd name="T89" fmla="*/ 2147483646 h 270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702"/>
                <a:gd name="T136" fmla="*/ 0 h 2702"/>
                <a:gd name="T137" fmla="*/ 2702 w 2702"/>
                <a:gd name="T138" fmla="*/ 2702 h 2702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702" h="2702" extrusionOk="0">
                  <a:moveTo>
                    <a:pt x="1351" y="785"/>
                  </a:moveTo>
                  <a:cubicBezTo>
                    <a:pt x="1649" y="785"/>
                    <a:pt x="1891" y="1055"/>
                    <a:pt x="1891" y="1351"/>
                  </a:cubicBezTo>
                  <a:cubicBezTo>
                    <a:pt x="1891" y="1675"/>
                    <a:pt x="1649" y="1920"/>
                    <a:pt x="1351" y="1920"/>
                  </a:cubicBezTo>
                  <a:cubicBezTo>
                    <a:pt x="1026" y="1920"/>
                    <a:pt x="784" y="1675"/>
                    <a:pt x="784" y="1351"/>
                  </a:cubicBezTo>
                  <a:cubicBezTo>
                    <a:pt x="784" y="1055"/>
                    <a:pt x="1026" y="785"/>
                    <a:pt x="1351" y="785"/>
                  </a:cubicBezTo>
                  <a:close/>
                  <a:moveTo>
                    <a:pt x="1351" y="649"/>
                  </a:moveTo>
                  <a:cubicBezTo>
                    <a:pt x="946" y="649"/>
                    <a:pt x="648" y="973"/>
                    <a:pt x="648" y="1351"/>
                  </a:cubicBezTo>
                  <a:cubicBezTo>
                    <a:pt x="648" y="1729"/>
                    <a:pt x="946" y="2054"/>
                    <a:pt x="1351" y="2054"/>
                  </a:cubicBezTo>
                  <a:cubicBezTo>
                    <a:pt x="1729" y="2054"/>
                    <a:pt x="2053" y="1729"/>
                    <a:pt x="2053" y="1351"/>
                  </a:cubicBezTo>
                  <a:cubicBezTo>
                    <a:pt x="2053" y="973"/>
                    <a:pt x="1729" y="649"/>
                    <a:pt x="1351" y="649"/>
                  </a:cubicBezTo>
                  <a:close/>
                  <a:moveTo>
                    <a:pt x="1405" y="163"/>
                  </a:moveTo>
                  <a:cubicBezTo>
                    <a:pt x="1541" y="163"/>
                    <a:pt x="1649" y="191"/>
                    <a:pt x="1783" y="245"/>
                  </a:cubicBezTo>
                  <a:lnTo>
                    <a:pt x="1675" y="433"/>
                  </a:lnTo>
                  <a:lnTo>
                    <a:pt x="1675" y="487"/>
                  </a:lnTo>
                  <a:cubicBezTo>
                    <a:pt x="1703" y="515"/>
                    <a:pt x="1703" y="515"/>
                    <a:pt x="1729" y="515"/>
                  </a:cubicBezTo>
                  <a:cubicBezTo>
                    <a:pt x="1811" y="569"/>
                    <a:pt x="1919" y="623"/>
                    <a:pt x="1973" y="703"/>
                  </a:cubicBezTo>
                  <a:cubicBezTo>
                    <a:pt x="2000" y="717"/>
                    <a:pt x="2020" y="724"/>
                    <a:pt x="2037" y="724"/>
                  </a:cubicBezTo>
                  <a:cubicBezTo>
                    <a:pt x="2053" y="724"/>
                    <a:pt x="2067" y="717"/>
                    <a:pt x="2081" y="703"/>
                  </a:cubicBezTo>
                  <a:lnTo>
                    <a:pt x="2243" y="541"/>
                  </a:lnTo>
                  <a:cubicBezTo>
                    <a:pt x="2323" y="649"/>
                    <a:pt x="2405" y="757"/>
                    <a:pt x="2431" y="865"/>
                  </a:cubicBezTo>
                  <a:lnTo>
                    <a:pt x="2243" y="947"/>
                  </a:lnTo>
                  <a:cubicBezTo>
                    <a:pt x="2215" y="947"/>
                    <a:pt x="2215" y="973"/>
                    <a:pt x="2189" y="973"/>
                  </a:cubicBezTo>
                  <a:lnTo>
                    <a:pt x="2189" y="1027"/>
                  </a:lnTo>
                  <a:cubicBezTo>
                    <a:pt x="2243" y="1135"/>
                    <a:pt x="2243" y="1243"/>
                    <a:pt x="2243" y="1351"/>
                  </a:cubicBezTo>
                  <a:cubicBezTo>
                    <a:pt x="2243" y="1379"/>
                    <a:pt x="2269" y="1379"/>
                    <a:pt x="2269" y="1405"/>
                  </a:cubicBezTo>
                  <a:cubicBezTo>
                    <a:pt x="2297" y="1405"/>
                    <a:pt x="2297" y="1433"/>
                    <a:pt x="2323" y="1433"/>
                  </a:cubicBezTo>
                  <a:lnTo>
                    <a:pt x="2539" y="1433"/>
                  </a:lnTo>
                  <a:cubicBezTo>
                    <a:pt x="2539" y="1541"/>
                    <a:pt x="2513" y="1675"/>
                    <a:pt x="2459" y="1783"/>
                  </a:cubicBezTo>
                  <a:lnTo>
                    <a:pt x="2269" y="1703"/>
                  </a:lnTo>
                  <a:cubicBezTo>
                    <a:pt x="2261" y="1695"/>
                    <a:pt x="2251" y="1692"/>
                    <a:pt x="2240" y="1692"/>
                  </a:cubicBezTo>
                  <a:cubicBezTo>
                    <a:pt x="2213" y="1692"/>
                    <a:pt x="2181" y="1711"/>
                    <a:pt x="2161" y="1729"/>
                  </a:cubicBezTo>
                  <a:cubicBezTo>
                    <a:pt x="2135" y="1837"/>
                    <a:pt x="2053" y="1920"/>
                    <a:pt x="1999" y="2000"/>
                  </a:cubicBezTo>
                  <a:cubicBezTo>
                    <a:pt x="1973" y="2028"/>
                    <a:pt x="1973" y="2082"/>
                    <a:pt x="1999" y="2108"/>
                  </a:cubicBezTo>
                  <a:lnTo>
                    <a:pt x="2135" y="2270"/>
                  </a:lnTo>
                  <a:cubicBezTo>
                    <a:pt x="2053" y="2352"/>
                    <a:pt x="1945" y="2406"/>
                    <a:pt x="1837" y="2460"/>
                  </a:cubicBezTo>
                  <a:lnTo>
                    <a:pt x="1757" y="2244"/>
                  </a:lnTo>
                  <a:cubicBezTo>
                    <a:pt x="1737" y="2224"/>
                    <a:pt x="1718" y="2205"/>
                    <a:pt x="1689" y="2205"/>
                  </a:cubicBezTo>
                  <a:cubicBezTo>
                    <a:pt x="1678" y="2205"/>
                    <a:pt x="1664" y="2208"/>
                    <a:pt x="1649" y="2216"/>
                  </a:cubicBezTo>
                  <a:cubicBezTo>
                    <a:pt x="1567" y="2244"/>
                    <a:pt x="1459" y="2270"/>
                    <a:pt x="1351" y="2270"/>
                  </a:cubicBezTo>
                  <a:cubicBezTo>
                    <a:pt x="1325" y="2270"/>
                    <a:pt x="1297" y="2270"/>
                    <a:pt x="1297" y="2298"/>
                  </a:cubicBezTo>
                  <a:cubicBezTo>
                    <a:pt x="1271" y="2298"/>
                    <a:pt x="1271" y="2324"/>
                    <a:pt x="1271" y="2352"/>
                  </a:cubicBezTo>
                  <a:lnTo>
                    <a:pt x="1271" y="2568"/>
                  </a:lnTo>
                  <a:cubicBezTo>
                    <a:pt x="1134" y="2540"/>
                    <a:pt x="1026" y="2540"/>
                    <a:pt x="918" y="2486"/>
                  </a:cubicBezTo>
                  <a:lnTo>
                    <a:pt x="1000" y="2270"/>
                  </a:lnTo>
                  <a:cubicBezTo>
                    <a:pt x="1000" y="2244"/>
                    <a:pt x="1000" y="2190"/>
                    <a:pt x="972" y="2190"/>
                  </a:cubicBezTo>
                  <a:cubicBezTo>
                    <a:pt x="864" y="2136"/>
                    <a:pt x="784" y="2082"/>
                    <a:pt x="702" y="2000"/>
                  </a:cubicBezTo>
                  <a:cubicBezTo>
                    <a:pt x="676" y="2000"/>
                    <a:pt x="676" y="1974"/>
                    <a:pt x="648" y="1974"/>
                  </a:cubicBezTo>
                  <a:cubicBezTo>
                    <a:pt x="622" y="1974"/>
                    <a:pt x="622" y="2000"/>
                    <a:pt x="594" y="2000"/>
                  </a:cubicBezTo>
                  <a:lnTo>
                    <a:pt x="432" y="2162"/>
                  </a:lnTo>
                  <a:cubicBezTo>
                    <a:pt x="352" y="2054"/>
                    <a:pt x="298" y="1946"/>
                    <a:pt x="244" y="1837"/>
                  </a:cubicBezTo>
                  <a:lnTo>
                    <a:pt x="432" y="1758"/>
                  </a:lnTo>
                  <a:cubicBezTo>
                    <a:pt x="486" y="1758"/>
                    <a:pt x="486" y="1703"/>
                    <a:pt x="486" y="1675"/>
                  </a:cubicBezTo>
                  <a:cubicBezTo>
                    <a:pt x="460" y="1567"/>
                    <a:pt x="432" y="1459"/>
                    <a:pt x="432" y="1351"/>
                  </a:cubicBezTo>
                  <a:cubicBezTo>
                    <a:pt x="432" y="1351"/>
                    <a:pt x="432" y="1325"/>
                    <a:pt x="406" y="1297"/>
                  </a:cubicBezTo>
                  <a:lnTo>
                    <a:pt x="352" y="1297"/>
                  </a:lnTo>
                  <a:lnTo>
                    <a:pt x="136" y="1271"/>
                  </a:lnTo>
                  <a:cubicBezTo>
                    <a:pt x="136" y="1163"/>
                    <a:pt x="162" y="1027"/>
                    <a:pt x="216" y="919"/>
                  </a:cubicBezTo>
                  <a:lnTo>
                    <a:pt x="432" y="1001"/>
                  </a:lnTo>
                  <a:cubicBezTo>
                    <a:pt x="440" y="1009"/>
                    <a:pt x="448" y="1012"/>
                    <a:pt x="456" y="1012"/>
                  </a:cubicBezTo>
                  <a:cubicBezTo>
                    <a:pt x="476" y="1012"/>
                    <a:pt x="494" y="993"/>
                    <a:pt x="514" y="973"/>
                  </a:cubicBezTo>
                  <a:cubicBezTo>
                    <a:pt x="568" y="865"/>
                    <a:pt x="622" y="785"/>
                    <a:pt x="702" y="703"/>
                  </a:cubicBezTo>
                  <a:cubicBezTo>
                    <a:pt x="730" y="677"/>
                    <a:pt x="730" y="649"/>
                    <a:pt x="702" y="623"/>
                  </a:cubicBezTo>
                  <a:lnTo>
                    <a:pt x="540" y="461"/>
                  </a:lnTo>
                  <a:cubicBezTo>
                    <a:pt x="622" y="379"/>
                    <a:pt x="730" y="299"/>
                    <a:pt x="864" y="245"/>
                  </a:cubicBezTo>
                  <a:lnTo>
                    <a:pt x="946" y="461"/>
                  </a:lnTo>
                  <a:cubicBezTo>
                    <a:pt x="946" y="487"/>
                    <a:pt x="946" y="487"/>
                    <a:pt x="972" y="487"/>
                  </a:cubicBezTo>
                  <a:cubicBezTo>
                    <a:pt x="1000" y="515"/>
                    <a:pt x="1000" y="515"/>
                    <a:pt x="1026" y="515"/>
                  </a:cubicBezTo>
                  <a:cubicBezTo>
                    <a:pt x="1134" y="461"/>
                    <a:pt x="1242" y="433"/>
                    <a:pt x="1351" y="433"/>
                  </a:cubicBezTo>
                  <a:cubicBezTo>
                    <a:pt x="1379" y="433"/>
                    <a:pt x="1405" y="407"/>
                    <a:pt x="1405" y="379"/>
                  </a:cubicBezTo>
                  <a:lnTo>
                    <a:pt x="1405" y="163"/>
                  </a:lnTo>
                  <a:close/>
                  <a:moveTo>
                    <a:pt x="1433" y="1"/>
                  </a:moveTo>
                  <a:cubicBezTo>
                    <a:pt x="1379" y="1"/>
                    <a:pt x="1351" y="29"/>
                    <a:pt x="1325" y="55"/>
                  </a:cubicBezTo>
                  <a:cubicBezTo>
                    <a:pt x="1297" y="83"/>
                    <a:pt x="1271" y="109"/>
                    <a:pt x="1271" y="163"/>
                  </a:cubicBezTo>
                  <a:lnTo>
                    <a:pt x="1271" y="299"/>
                  </a:lnTo>
                  <a:cubicBezTo>
                    <a:pt x="1188" y="299"/>
                    <a:pt x="1109" y="325"/>
                    <a:pt x="1055" y="353"/>
                  </a:cubicBezTo>
                  <a:lnTo>
                    <a:pt x="1000" y="217"/>
                  </a:lnTo>
                  <a:cubicBezTo>
                    <a:pt x="972" y="163"/>
                    <a:pt x="946" y="137"/>
                    <a:pt x="918" y="109"/>
                  </a:cubicBezTo>
                  <a:cubicBezTo>
                    <a:pt x="864" y="109"/>
                    <a:pt x="838" y="109"/>
                    <a:pt x="784" y="137"/>
                  </a:cubicBezTo>
                  <a:cubicBezTo>
                    <a:pt x="676" y="191"/>
                    <a:pt x="540" y="245"/>
                    <a:pt x="460" y="353"/>
                  </a:cubicBezTo>
                  <a:cubicBezTo>
                    <a:pt x="406" y="379"/>
                    <a:pt x="406" y="407"/>
                    <a:pt x="406" y="461"/>
                  </a:cubicBezTo>
                  <a:cubicBezTo>
                    <a:pt x="406" y="487"/>
                    <a:pt x="406" y="541"/>
                    <a:pt x="432" y="569"/>
                  </a:cubicBezTo>
                  <a:lnTo>
                    <a:pt x="540" y="677"/>
                  </a:lnTo>
                  <a:cubicBezTo>
                    <a:pt x="486" y="731"/>
                    <a:pt x="460" y="785"/>
                    <a:pt x="406" y="865"/>
                  </a:cubicBezTo>
                  <a:lnTo>
                    <a:pt x="270" y="785"/>
                  </a:lnTo>
                  <a:lnTo>
                    <a:pt x="162" y="785"/>
                  </a:lnTo>
                  <a:lnTo>
                    <a:pt x="82" y="865"/>
                  </a:lnTo>
                  <a:cubicBezTo>
                    <a:pt x="28" y="1001"/>
                    <a:pt x="0" y="1135"/>
                    <a:pt x="0" y="1271"/>
                  </a:cubicBezTo>
                  <a:cubicBezTo>
                    <a:pt x="0" y="1325"/>
                    <a:pt x="0" y="1351"/>
                    <a:pt x="28" y="1379"/>
                  </a:cubicBezTo>
                  <a:cubicBezTo>
                    <a:pt x="54" y="1405"/>
                    <a:pt x="108" y="1433"/>
                    <a:pt x="136" y="1433"/>
                  </a:cubicBezTo>
                  <a:lnTo>
                    <a:pt x="298" y="1433"/>
                  </a:lnTo>
                  <a:cubicBezTo>
                    <a:pt x="298" y="1513"/>
                    <a:pt x="298" y="1595"/>
                    <a:pt x="324" y="1649"/>
                  </a:cubicBezTo>
                  <a:lnTo>
                    <a:pt x="190" y="1703"/>
                  </a:lnTo>
                  <a:lnTo>
                    <a:pt x="108" y="1783"/>
                  </a:lnTo>
                  <a:cubicBezTo>
                    <a:pt x="82" y="1837"/>
                    <a:pt x="82" y="1866"/>
                    <a:pt x="108" y="1891"/>
                  </a:cubicBezTo>
                  <a:cubicBezTo>
                    <a:pt x="162" y="2028"/>
                    <a:pt x="244" y="2136"/>
                    <a:pt x="324" y="2244"/>
                  </a:cubicBezTo>
                  <a:cubicBezTo>
                    <a:pt x="352" y="2270"/>
                    <a:pt x="406" y="2298"/>
                    <a:pt x="432" y="2298"/>
                  </a:cubicBezTo>
                  <a:cubicBezTo>
                    <a:pt x="486" y="2298"/>
                    <a:pt x="514" y="2298"/>
                    <a:pt x="540" y="2244"/>
                  </a:cubicBezTo>
                  <a:lnTo>
                    <a:pt x="648" y="2162"/>
                  </a:lnTo>
                  <a:cubicBezTo>
                    <a:pt x="702" y="2190"/>
                    <a:pt x="784" y="2244"/>
                    <a:pt x="838" y="2270"/>
                  </a:cubicBezTo>
                  <a:lnTo>
                    <a:pt x="784" y="2432"/>
                  </a:lnTo>
                  <a:cubicBezTo>
                    <a:pt x="756" y="2460"/>
                    <a:pt x="756" y="2486"/>
                    <a:pt x="784" y="2540"/>
                  </a:cubicBezTo>
                  <a:cubicBezTo>
                    <a:pt x="784" y="2568"/>
                    <a:pt x="810" y="2594"/>
                    <a:pt x="864" y="2622"/>
                  </a:cubicBezTo>
                  <a:cubicBezTo>
                    <a:pt x="1000" y="2676"/>
                    <a:pt x="1134" y="2702"/>
                    <a:pt x="1271" y="2702"/>
                  </a:cubicBezTo>
                  <a:cubicBezTo>
                    <a:pt x="1297" y="2702"/>
                    <a:pt x="1351" y="2676"/>
                    <a:pt x="1379" y="2676"/>
                  </a:cubicBezTo>
                  <a:cubicBezTo>
                    <a:pt x="1405" y="2622"/>
                    <a:pt x="1405" y="2594"/>
                    <a:pt x="1405" y="2568"/>
                  </a:cubicBezTo>
                  <a:lnTo>
                    <a:pt x="1405" y="2406"/>
                  </a:lnTo>
                  <a:cubicBezTo>
                    <a:pt x="1487" y="2406"/>
                    <a:pt x="1567" y="2378"/>
                    <a:pt x="1649" y="2378"/>
                  </a:cubicBezTo>
                  <a:lnTo>
                    <a:pt x="1703" y="2514"/>
                  </a:lnTo>
                  <a:cubicBezTo>
                    <a:pt x="1703" y="2540"/>
                    <a:pt x="1729" y="2568"/>
                    <a:pt x="1783" y="2594"/>
                  </a:cubicBezTo>
                  <a:lnTo>
                    <a:pt x="1891" y="2594"/>
                  </a:lnTo>
                  <a:cubicBezTo>
                    <a:pt x="2027" y="2540"/>
                    <a:pt x="2135" y="2460"/>
                    <a:pt x="2243" y="2352"/>
                  </a:cubicBezTo>
                  <a:cubicBezTo>
                    <a:pt x="2269" y="2324"/>
                    <a:pt x="2297" y="2298"/>
                    <a:pt x="2297" y="2270"/>
                  </a:cubicBezTo>
                  <a:cubicBezTo>
                    <a:pt x="2297" y="2216"/>
                    <a:pt x="2269" y="2190"/>
                    <a:pt x="2243" y="2162"/>
                  </a:cubicBezTo>
                  <a:lnTo>
                    <a:pt x="2135" y="2054"/>
                  </a:lnTo>
                  <a:cubicBezTo>
                    <a:pt x="2189" y="2000"/>
                    <a:pt x="2243" y="1920"/>
                    <a:pt x="2269" y="1866"/>
                  </a:cubicBezTo>
                  <a:lnTo>
                    <a:pt x="2405" y="1920"/>
                  </a:lnTo>
                  <a:cubicBezTo>
                    <a:pt x="2418" y="1933"/>
                    <a:pt x="2438" y="1939"/>
                    <a:pt x="2458" y="1939"/>
                  </a:cubicBezTo>
                  <a:cubicBezTo>
                    <a:pt x="2479" y="1939"/>
                    <a:pt x="2499" y="1933"/>
                    <a:pt x="2513" y="1920"/>
                  </a:cubicBezTo>
                  <a:cubicBezTo>
                    <a:pt x="2567" y="1920"/>
                    <a:pt x="2593" y="1866"/>
                    <a:pt x="2593" y="1837"/>
                  </a:cubicBezTo>
                  <a:cubicBezTo>
                    <a:pt x="2647" y="1703"/>
                    <a:pt x="2675" y="1567"/>
                    <a:pt x="2675" y="1433"/>
                  </a:cubicBezTo>
                  <a:cubicBezTo>
                    <a:pt x="2701" y="1405"/>
                    <a:pt x="2675" y="1351"/>
                    <a:pt x="2647" y="1325"/>
                  </a:cubicBezTo>
                  <a:cubicBezTo>
                    <a:pt x="2621" y="1297"/>
                    <a:pt x="2593" y="1271"/>
                    <a:pt x="2539" y="1271"/>
                  </a:cubicBezTo>
                  <a:lnTo>
                    <a:pt x="2405" y="1271"/>
                  </a:lnTo>
                  <a:cubicBezTo>
                    <a:pt x="2377" y="1217"/>
                    <a:pt x="2377" y="1135"/>
                    <a:pt x="2351" y="1055"/>
                  </a:cubicBezTo>
                  <a:lnTo>
                    <a:pt x="2485" y="1001"/>
                  </a:lnTo>
                  <a:cubicBezTo>
                    <a:pt x="2539" y="1001"/>
                    <a:pt x="2567" y="947"/>
                    <a:pt x="2567" y="919"/>
                  </a:cubicBezTo>
                  <a:cubicBezTo>
                    <a:pt x="2593" y="893"/>
                    <a:pt x="2593" y="839"/>
                    <a:pt x="2567" y="811"/>
                  </a:cubicBezTo>
                  <a:cubicBezTo>
                    <a:pt x="2513" y="677"/>
                    <a:pt x="2431" y="569"/>
                    <a:pt x="2351" y="461"/>
                  </a:cubicBezTo>
                  <a:cubicBezTo>
                    <a:pt x="2323" y="433"/>
                    <a:pt x="2297" y="407"/>
                    <a:pt x="2243" y="407"/>
                  </a:cubicBezTo>
                  <a:cubicBezTo>
                    <a:pt x="2215" y="407"/>
                    <a:pt x="2161" y="433"/>
                    <a:pt x="2135" y="461"/>
                  </a:cubicBezTo>
                  <a:lnTo>
                    <a:pt x="2027" y="569"/>
                  </a:lnTo>
                  <a:cubicBezTo>
                    <a:pt x="1973" y="515"/>
                    <a:pt x="1919" y="461"/>
                    <a:pt x="1837" y="433"/>
                  </a:cubicBezTo>
                  <a:lnTo>
                    <a:pt x="1919" y="299"/>
                  </a:lnTo>
                  <a:lnTo>
                    <a:pt x="1919" y="191"/>
                  </a:lnTo>
                  <a:cubicBezTo>
                    <a:pt x="1891" y="137"/>
                    <a:pt x="1865" y="109"/>
                    <a:pt x="1837" y="109"/>
                  </a:cubicBezTo>
                  <a:cubicBezTo>
                    <a:pt x="1703" y="55"/>
                    <a:pt x="1567" y="29"/>
                    <a:pt x="1433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54" name="Google Shape;177;p16"/>
            <p:cNvSpPr>
              <a:spLocks/>
            </p:cNvSpPr>
            <p:nvPr/>
          </p:nvSpPr>
          <p:spPr bwMode="auto">
            <a:xfrm>
              <a:off x="1774830" y="3054748"/>
              <a:ext cx="90895" cy="90895"/>
            </a:xfrm>
            <a:custGeom>
              <a:avLst/>
              <a:gdLst>
                <a:gd name="T0" fmla="*/ 2147483646 w 811"/>
                <a:gd name="T1" fmla="*/ 2147483646 h 811"/>
                <a:gd name="T2" fmla="*/ 2147483646 w 811"/>
                <a:gd name="T3" fmla="*/ 2147483646 h 811"/>
                <a:gd name="T4" fmla="*/ 2147483646 w 811"/>
                <a:gd name="T5" fmla="*/ 2147483646 h 811"/>
                <a:gd name="T6" fmla="*/ 2147483646 w 811"/>
                <a:gd name="T7" fmla="*/ 2147483646 h 811"/>
                <a:gd name="T8" fmla="*/ 2147483646 w 811"/>
                <a:gd name="T9" fmla="*/ 2147483646 h 811"/>
                <a:gd name="T10" fmla="*/ 2147483646 w 811"/>
                <a:gd name="T11" fmla="*/ 0 h 811"/>
                <a:gd name="T12" fmla="*/ 0 w 811"/>
                <a:gd name="T13" fmla="*/ 2147483646 h 811"/>
                <a:gd name="T14" fmla="*/ 2147483646 w 811"/>
                <a:gd name="T15" fmla="*/ 2147483646 h 811"/>
                <a:gd name="T16" fmla="*/ 2147483646 w 811"/>
                <a:gd name="T17" fmla="*/ 2147483646 h 811"/>
                <a:gd name="T18" fmla="*/ 2147483646 w 811"/>
                <a:gd name="T19" fmla="*/ 0 h 81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11"/>
                <a:gd name="T31" fmla="*/ 0 h 811"/>
                <a:gd name="T32" fmla="*/ 811 w 811"/>
                <a:gd name="T33" fmla="*/ 811 h 81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11" h="811" extrusionOk="0">
                  <a:moveTo>
                    <a:pt x="405" y="134"/>
                  </a:moveTo>
                  <a:cubicBezTo>
                    <a:pt x="541" y="134"/>
                    <a:pt x="649" y="270"/>
                    <a:pt x="649" y="404"/>
                  </a:cubicBezTo>
                  <a:cubicBezTo>
                    <a:pt x="649" y="566"/>
                    <a:pt x="541" y="674"/>
                    <a:pt x="405" y="674"/>
                  </a:cubicBezTo>
                  <a:cubicBezTo>
                    <a:pt x="242" y="674"/>
                    <a:pt x="134" y="566"/>
                    <a:pt x="134" y="404"/>
                  </a:cubicBezTo>
                  <a:cubicBezTo>
                    <a:pt x="134" y="270"/>
                    <a:pt x="242" y="134"/>
                    <a:pt x="405" y="134"/>
                  </a:cubicBezTo>
                  <a:close/>
                  <a:moveTo>
                    <a:pt x="405" y="0"/>
                  </a:moveTo>
                  <a:cubicBezTo>
                    <a:pt x="163" y="0"/>
                    <a:pt x="0" y="188"/>
                    <a:pt x="0" y="404"/>
                  </a:cubicBezTo>
                  <a:cubicBezTo>
                    <a:pt x="0" y="620"/>
                    <a:pt x="163" y="811"/>
                    <a:pt x="405" y="811"/>
                  </a:cubicBezTo>
                  <a:cubicBezTo>
                    <a:pt x="621" y="811"/>
                    <a:pt x="811" y="620"/>
                    <a:pt x="811" y="404"/>
                  </a:cubicBezTo>
                  <a:cubicBezTo>
                    <a:pt x="811" y="188"/>
                    <a:pt x="621" y="0"/>
                    <a:pt x="40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55" name="Google Shape;178;p16"/>
            <p:cNvSpPr>
              <a:spLocks/>
            </p:cNvSpPr>
            <p:nvPr/>
          </p:nvSpPr>
          <p:spPr bwMode="auto">
            <a:xfrm>
              <a:off x="1916944" y="3163687"/>
              <a:ext cx="227293" cy="227069"/>
            </a:xfrm>
            <a:custGeom>
              <a:avLst/>
              <a:gdLst>
                <a:gd name="T0" fmla="*/ 2147483646 w 2028"/>
                <a:gd name="T1" fmla="*/ 2147483646 h 2026"/>
                <a:gd name="T2" fmla="*/ 2147483646 w 2028"/>
                <a:gd name="T3" fmla="*/ 2147483646 h 2026"/>
                <a:gd name="T4" fmla="*/ 2147483646 w 2028"/>
                <a:gd name="T5" fmla="*/ 2147483646 h 2026"/>
                <a:gd name="T6" fmla="*/ 2147483646 w 2028"/>
                <a:gd name="T7" fmla="*/ 2147483646 h 2026"/>
                <a:gd name="T8" fmla="*/ 2147483646 w 2028"/>
                <a:gd name="T9" fmla="*/ 2147483646 h 2026"/>
                <a:gd name="T10" fmla="*/ 2147483646 w 2028"/>
                <a:gd name="T11" fmla="*/ 2147483646 h 2026"/>
                <a:gd name="T12" fmla="*/ 2147483646 w 2028"/>
                <a:gd name="T13" fmla="*/ 2147483646 h 2026"/>
                <a:gd name="T14" fmla="*/ 2147483646 w 2028"/>
                <a:gd name="T15" fmla="*/ 2147483646 h 2026"/>
                <a:gd name="T16" fmla="*/ 2147483646 w 2028"/>
                <a:gd name="T17" fmla="*/ 2147483646 h 2026"/>
                <a:gd name="T18" fmla="*/ 2147483646 w 2028"/>
                <a:gd name="T19" fmla="*/ 2147483646 h 2026"/>
                <a:gd name="T20" fmla="*/ 2147483646 w 2028"/>
                <a:gd name="T21" fmla="*/ 2147483646 h 2026"/>
                <a:gd name="T22" fmla="*/ 2147483646 w 2028"/>
                <a:gd name="T23" fmla="*/ 2147483646 h 2026"/>
                <a:gd name="T24" fmla="*/ 2147483646 w 2028"/>
                <a:gd name="T25" fmla="*/ 2147483646 h 2026"/>
                <a:gd name="T26" fmla="*/ 2147483646 w 2028"/>
                <a:gd name="T27" fmla="*/ 2147483646 h 2026"/>
                <a:gd name="T28" fmla="*/ 2147483646 w 2028"/>
                <a:gd name="T29" fmla="*/ 2147483646 h 2026"/>
                <a:gd name="T30" fmla="*/ 2147483646 w 2028"/>
                <a:gd name="T31" fmla="*/ 2147483646 h 2026"/>
                <a:gd name="T32" fmla="*/ 2147483646 w 2028"/>
                <a:gd name="T33" fmla="*/ 2147483646 h 2026"/>
                <a:gd name="T34" fmla="*/ 2147483646 w 2028"/>
                <a:gd name="T35" fmla="*/ 2147483646 h 2026"/>
                <a:gd name="T36" fmla="*/ 2147483646 w 2028"/>
                <a:gd name="T37" fmla="*/ 2147483646 h 2026"/>
                <a:gd name="T38" fmla="*/ 2147483646 w 2028"/>
                <a:gd name="T39" fmla="*/ 2147483646 h 2026"/>
                <a:gd name="T40" fmla="*/ 2147483646 w 2028"/>
                <a:gd name="T41" fmla="*/ 2147483646 h 2026"/>
                <a:gd name="T42" fmla="*/ 2147483646 w 2028"/>
                <a:gd name="T43" fmla="*/ 2147483646 h 2026"/>
                <a:gd name="T44" fmla="*/ 2147483646 w 2028"/>
                <a:gd name="T45" fmla="*/ 2147483646 h 2026"/>
                <a:gd name="T46" fmla="*/ 2147483646 w 2028"/>
                <a:gd name="T47" fmla="*/ 2147483646 h 2026"/>
                <a:gd name="T48" fmla="*/ 2147483646 w 2028"/>
                <a:gd name="T49" fmla="*/ 2147483646 h 2026"/>
                <a:gd name="T50" fmla="*/ 2147483646 w 2028"/>
                <a:gd name="T51" fmla="*/ 2147483646 h 2026"/>
                <a:gd name="T52" fmla="*/ 2147483646 w 2028"/>
                <a:gd name="T53" fmla="*/ 2147483646 h 2026"/>
                <a:gd name="T54" fmla="*/ 2147483646 w 2028"/>
                <a:gd name="T55" fmla="*/ 2147483646 h 2026"/>
                <a:gd name="T56" fmla="*/ 2147483646 w 2028"/>
                <a:gd name="T57" fmla="*/ 2147483646 h 2026"/>
                <a:gd name="T58" fmla="*/ 2147483646 w 2028"/>
                <a:gd name="T59" fmla="*/ 2147483646 h 2026"/>
                <a:gd name="T60" fmla="*/ 2147483646 w 2028"/>
                <a:gd name="T61" fmla="*/ 2147483646 h 2026"/>
                <a:gd name="T62" fmla="*/ 2147483646 w 2028"/>
                <a:gd name="T63" fmla="*/ 2147483646 h 2026"/>
                <a:gd name="T64" fmla="*/ 2147483646 w 2028"/>
                <a:gd name="T65" fmla="*/ 2147483646 h 2026"/>
                <a:gd name="T66" fmla="*/ 2147483646 w 2028"/>
                <a:gd name="T67" fmla="*/ 2147483646 h 2026"/>
                <a:gd name="T68" fmla="*/ 2147483646 w 2028"/>
                <a:gd name="T69" fmla="*/ 2147483646 h 2026"/>
                <a:gd name="T70" fmla="*/ 2147483646 w 2028"/>
                <a:gd name="T71" fmla="*/ 2147483646 h 2026"/>
                <a:gd name="T72" fmla="*/ 2147483646 w 2028"/>
                <a:gd name="T73" fmla="*/ 2147483646 h 2026"/>
                <a:gd name="T74" fmla="*/ 2147483646 w 2028"/>
                <a:gd name="T75" fmla="*/ 2147483646 h 2026"/>
                <a:gd name="T76" fmla="*/ 2147483646 w 2028"/>
                <a:gd name="T77" fmla="*/ 2147483646 h 2026"/>
                <a:gd name="T78" fmla="*/ 2147483646 w 2028"/>
                <a:gd name="T79" fmla="*/ 2147483646 h 2026"/>
                <a:gd name="T80" fmla="*/ 2147483646 w 2028"/>
                <a:gd name="T81" fmla="*/ 2147483646 h 2026"/>
                <a:gd name="T82" fmla="*/ 2147483646 w 2028"/>
                <a:gd name="T83" fmla="*/ 2147483646 h 2026"/>
                <a:gd name="T84" fmla="*/ 2147483646 w 2028"/>
                <a:gd name="T85" fmla="*/ 2147483646 h 2026"/>
                <a:gd name="T86" fmla="*/ 2147483646 w 2028"/>
                <a:gd name="T87" fmla="*/ 2147483646 h 2026"/>
                <a:gd name="T88" fmla="*/ 2147483646 w 2028"/>
                <a:gd name="T89" fmla="*/ 2147483646 h 2026"/>
                <a:gd name="T90" fmla="*/ 2147483646 w 2028"/>
                <a:gd name="T91" fmla="*/ 2147483646 h 2026"/>
                <a:gd name="T92" fmla="*/ 2147483646 w 2028"/>
                <a:gd name="T93" fmla="*/ 2147483646 h 2026"/>
                <a:gd name="T94" fmla="*/ 2147483646 w 2028"/>
                <a:gd name="T95" fmla="*/ 2147483646 h 202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028"/>
                <a:gd name="T145" fmla="*/ 0 h 2026"/>
                <a:gd name="T146" fmla="*/ 2028 w 2028"/>
                <a:gd name="T147" fmla="*/ 2026 h 202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028" h="2026" extrusionOk="0">
                  <a:moveTo>
                    <a:pt x="1001" y="618"/>
                  </a:moveTo>
                  <a:cubicBezTo>
                    <a:pt x="1198" y="618"/>
                    <a:pt x="1382" y="747"/>
                    <a:pt x="1405" y="945"/>
                  </a:cubicBezTo>
                  <a:cubicBezTo>
                    <a:pt x="1434" y="1161"/>
                    <a:pt x="1297" y="1351"/>
                    <a:pt x="1081" y="1405"/>
                  </a:cubicBezTo>
                  <a:cubicBezTo>
                    <a:pt x="1063" y="1407"/>
                    <a:pt x="1046" y="1408"/>
                    <a:pt x="1028" y="1408"/>
                  </a:cubicBezTo>
                  <a:cubicBezTo>
                    <a:pt x="835" y="1408"/>
                    <a:pt x="673" y="1279"/>
                    <a:pt x="623" y="1081"/>
                  </a:cubicBezTo>
                  <a:cubicBezTo>
                    <a:pt x="595" y="865"/>
                    <a:pt x="731" y="675"/>
                    <a:pt x="947" y="621"/>
                  </a:cubicBezTo>
                  <a:cubicBezTo>
                    <a:pt x="965" y="619"/>
                    <a:pt x="983" y="618"/>
                    <a:pt x="1001" y="618"/>
                  </a:cubicBezTo>
                  <a:close/>
                  <a:moveTo>
                    <a:pt x="1026" y="476"/>
                  </a:moveTo>
                  <a:cubicBezTo>
                    <a:pt x="990" y="476"/>
                    <a:pt x="954" y="480"/>
                    <a:pt x="919" y="487"/>
                  </a:cubicBezTo>
                  <a:cubicBezTo>
                    <a:pt x="649" y="541"/>
                    <a:pt x="433" y="811"/>
                    <a:pt x="487" y="1107"/>
                  </a:cubicBezTo>
                  <a:cubicBezTo>
                    <a:pt x="541" y="1351"/>
                    <a:pt x="757" y="1539"/>
                    <a:pt x="1027" y="1539"/>
                  </a:cubicBezTo>
                  <a:lnTo>
                    <a:pt x="1109" y="1539"/>
                  </a:lnTo>
                  <a:cubicBezTo>
                    <a:pt x="1405" y="1485"/>
                    <a:pt x="1596" y="1215"/>
                    <a:pt x="1542" y="919"/>
                  </a:cubicBezTo>
                  <a:cubicBezTo>
                    <a:pt x="1513" y="783"/>
                    <a:pt x="1434" y="649"/>
                    <a:pt x="1325" y="567"/>
                  </a:cubicBezTo>
                  <a:cubicBezTo>
                    <a:pt x="1245" y="507"/>
                    <a:pt x="1134" y="476"/>
                    <a:pt x="1026" y="476"/>
                  </a:cubicBezTo>
                  <a:close/>
                  <a:moveTo>
                    <a:pt x="1045" y="142"/>
                  </a:moveTo>
                  <a:cubicBezTo>
                    <a:pt x="1082" y="142"/>
                    <a:pt x="1122" y="149"/>
                    <a:pt x="1163" y="163"/>
                  </a:cubicBezTo>
                  <a:lnTo>
                    <a:pt x="1135" y="297"/>
                  </a:lnTo>
                  <a:lnTo>
                    <a:pt x="1135" y="351"/>
                  </a:lnTo>
                  <a:cubicBezTo>
                    <a:pt x="1135" y="379"/>
                    <a:pt x="1163" y="379"/>
                    <a:pt x="1189" y="379"/>
                  </a:cubicBezTo>
                  <a:cubicBezTo>
                    <a:pt x="1243" y="405"/>
                    <a:pt x="1325" y="433"/>
                    <a:pt x="1380" y="487"/>
                  </a:cubicBezTo>
                  <a:cubicBezTo>
                    <a:pt x="1395" y="494"/>
                    <a:pt x="1409" y="497"/>
                    <a:pt x="1420" y="497"/>
                  </a:cubicBezTo>
                  <a:cubicBezTo>
                    <a:pt x="1449" y="497"/>
                    <a:pt x="1468" y="479"/>
                    <a:pt x="1488" y="459"/>
                  </a:cubicBezTo>
                  <a:lnTo>
                    <a:pt x="1568" y="351"/>
                  </a:lnTo>
                  <a:lnTo>
                    <a:pt x="1730" y="513"/>
                  </a:lnTo>
                  <a:lnTo>
                    <a:pt x="1596" y="595"/>
                  </a:lnTo>
                  <a:lnTo>
                    <a:pt x="1568" y="621"/>
                  </a:lnTo>
                  <a:lnTo>
                    <a:pt x="1568" y="675"/>
                  </a:lnTo>
                  <a:cubicBezTo>
                    <a:pt x="1622" y="757"/>
                    <a:pt x="1650" y="811"/>
                    <a:pt x="1650" y="891"/>
                  </a:cubicBezTo>
                  <a:cubicBezTo>
                    <a:pt x="1669" y="930"/>
                    <a:pt x="1689" y="956"/>
                    <a:pt x="1708" y="956"/>
                  </a:cubicBezTo>
                  <a:cubicBezTo>
                    <a:pt x="1715" y="956"/>
                    <a:pt x="1723" y="952"/>
                    <a:pt x="1730" y="945"/>
                  </a:cubicBezTo>
                  <a:lnTo>
                    <a:pt x="1892" y="919"/>
                  </a:lnTo>
                  <a:cubicBezTo>
                    <a:pt x="1892" y="999"/>
                    <a:pt x="1892" y="1081"/>
                    <a:pt x="1866" y="1161"/>
                  </a:cubicBezTo>
                  <a:lnTo>
                    <a:pt x="1730" y="1135"/>
                  </a:lnTo>
                  <a:cubicBezTo>
                    <a:pt x="1723" y="1127"/>
                    <a:pt x="1714" y="1124"/>
                    <a:pt x="1704" y="1124"/>
                  </a:cubicBezTo>
                  <a:cubicBezTo>
                    <a:pt x="1678" y="1124"/>
                    <a:pt x="1650" y="1150"/>
                    <a:pt x="1650" y="1189"/>
                  </a:cubicBezTo>
                  <a:cubicBezTo>
                    <a:pt x="1622" y="1243"/>
                    <a:pt x="1596" y="1323"/>
                    <a:pt x="1542" y="1377"/>
                  </a:cubicBezTo>
                  <a:cubicBezTo>
                    <a:pt x="1542" y="1405"/>
                    <a:pt x="1542" y="1459"/>
                    <a:pt x="1568" y="1485"/>
                  </a:cubicBezTo>
                  <a:lnTo>
                    <a:pt x="1676" y="1567"/>
                  </a:lnTo>
                  <a:cubicBezTo>
                    <a:pt x="1650" y="1621"/>
                    <a:pt x="1568" y="1675"/>
                    <a:pt x="1513" y="1729"/>
                  </a:cubicBezTo>
                  <a:lnTo>
                    <a:pt x="1434" y="1593"/>
                  </a:lnTo>
                  <a:cubicBezTo>
                    <a:pt x="1434" y="1567"/>
                    <a:pt x="1380" y="1567"/>
                    <a:pt x="1351" y="1567"/>
                  </a:cubicBezTo>
                  <a:cubicBezTo>
                    <a:pt x="1271" y="1621"/>
                    <a:pt x="1217" y="1647"/>
                    <a:pt x="1135" y="1647"/>
                  </a:cubicBezTo>
                  <a:cubicBezTo>
                    <a:pt x="1109" y="1647"/>
                    <a:pt x="1109" y="1675"/>
                    <a:pt x="1081" y="1675"/>
                  </a:cubicBezTo>
                  <a:lnTo>
                    <a:pt x="1081" y="1729"/>
                  </a:lnTo>
                  <a:lnTo>
                    <a:pt x="1109" y="1863"/>
                  </a:lnTo>
                  <a:cubicBezTo>
                    <a:pt x="1068" y="1877"/>
                    <a:pt x="1028" y="1884"/>
                    <a:pt x="987" y="1884"/>
                  </a:cubicBezTo>
                  <a:cubicBezTo>
                    <a:pt x="947" y="1884"/>
                    <a:pt x="906" y="1877"/>
                    <a:pt x="865" y="1863"/>
                  </a:cubicBezTo>
                  <a:lnTo>
                    <a:pt x="893" y="1729"/>
                  </a:lnTo>
                  <a:cubicBezTo>
                    <a:pt x="919" y="1701"/>
                    <a:pt x="893" y="1647"/>
                    <a:pt x="865" y="1647"/>
                  </a:cubicBezTo>
                  <a:cubicBezTo>
                    <a:pt x="785" y="1621"/>
                    <a:pt x="703" y="1593"/>
                    <a:pt x="649" y="1539"/>
                  </a:cubicBezTo>
                  <a:lnTo>
                    <a:pt x="595" y="1539"/>
                  </a:lnTo>
                  <a:cubicBezTo>
                    <a:pt x="569" y="1539"/>
                    <a:pt x="569" y="1539"/>
                    <a:pt x="541" y="1567"/>
                  </a:cubicBezTo>
                  <a:lnTo>
                    <a:pt x="461" y="1675"/>
                  </a:lnTo>
                  <a:lnTo>
                    <a:pt x="299" y="1513"/>
                  </a:lnTo>
                  <a:lnTo>
                    <a:pt x="433" y="1431"/>
                  </a:lnTo>
                  <a:cubicBezTo>
                    <a:pt x="461" y="1431"/>
                    <a:pt x="487" y="1377"/>
                    <a:pt x="461" y="1351"/>
                  </a:cubicBezTo>
                  <a:cubicBezTo>
                    <a:pt x="407" y="1269"/>
                    <a:pt x="379" y="1215"/>
                    <a:pt x="379" y="1135"/>
                  </a:cubicBezTo>
                  <a:cubicBezTo>
                    <a:pt x="379" y="1107"/>
                    <a:pt x="353" y="1081"/>
                    <a:pt x="353" y="1081"/>
                  </a:cubicBezTo>
                  <a:cubicBezTo>
                    <a:pt x="334" y="1081"/>
                    <a:pt x="328" y="1069"/>
                    <a:pt x="318" y="1069"/>
                  </a:cubicBezTo>
                  <a:cubicBezTo>
                    <a:pt x="313" y="1069"/>
                    <a:pt x="308" y="1072"/>
                    <a:pt x="299" y="1081"/>
                  </a:cubicBezTo>
                  <a:lnTo>
                    <a:pt x="163" y="1107"/>
                  </a:lnTo>
                  <a:cubicBezTo>
                    <a:pt x="137" y="1027"/>
                    <a:pt x="137" y="945"/>
                    <a:pt x="163" y="865"/>
                  </a:cubicBezTo>
                  <a:lnTo>
                    <a:pt x="299" y="891"/>
                  </a:lnTo>
                  <a:cubicBezTo>
                    <a:pt x="314" y="898"/>
                    <a:pt x="326" y="902"/>
                    <a:pt x="337" y="902"/>
                  </a:cubicBezTo>
                  <a:cubicBezTo>
                    <a:pt x="365" y="902"/>
                    <a:pt x="379" y="876"/>
                    <a:pt x="379" y="837"/>
                  </a:cubicBezTo>
                  <a:cubicBezTo>
                    <a:pt x="407" y="783"/>
                    <a:pt x="433" y="703"/>
                    <a:pt x="487" y="649"/>
                  </a:cubicBezTo>
                  <a:cubicBezTo>
                    <a:pt x="515" y="621"/>
                    <a:pt x="487" y="567"/>
                    <a:pt x="461" y="541"/>
                  </a:cubicBezTo>
                  <a:lnTo>
                    <a:pt x="353" y="459"/>
                  </a:lnTo>
                  <a:lnTo>
                    <a:pt x="515" y="297"/>
                  </a:lnTo>
                  <a:lnTo>
                    <a:pt x="595" y="433"/>
                  </a:lnTo>
                  <a:lnTo>
                    <a:pt x="623" y="459"/>
                  </a:lnTo>
                  <a:lnTo>
                    <a:pt x="677" y="459"/>
                  </a:lnTo>
                  <a:cubicBezTo>
                    <a:pt x="757" y="405"/>
                    <a:pt x="839" y="379"/>
                    <a:pt x="893" y="379"/>
                  </a:cubicBezTo>
                  <a:cubicBezTo>
                    <a:pt x="947" y="379"/>
                    <a:pt x="973" y="325"/>
                    <a:pt x="973" y="297"/>
                  </a:cubicBezTo>
                  <a:lnTo>
                    <a:pt x="947" y="163"/>
                  </a:lnTo>
                  <a:cubicBezTo>
                    <a:pt x="974" y="149"/>
                    <a:pt x="1008" y="142"/>
                    <a:pt x="1045" y="142"/>
                  </a:cubicBezTo>
                  <a:close/>
                  <a:moveTo>
                    <a:pt x="893" y="1"/>
                  </a:moveTo>
                  <a:cubicBezTo>
                    <a:pt x="865" y="27"/>
                    <a:pt x="839" y="27"/>
                    <a:pt x="811" y="55"/>
                  </a:cubicBezTo>
                  <a:cubicBezTo>
                    <a:pt x="785" y="81"/>
                    <a:pt x="785" y="135"/>
                    <a:pt x="785" y="163"/>
                  </a:cubicBezTo>
                  <a:lnTo>
                    <a:pt x="811" y="243"/>
                  </a:lnTo>
                  <a:cubicBezTo>
                    <a:pt x="757" y="271"/>
                    <a:pt x="731" y="271"/>
                    <a:pt x="677" y="297"/>
                  </a:cubicBezTo>
                  <a:lnTo>
                    <a:pt x="623" y="217"/>
                  </a:lnTo>
                  <a:cubicBezTo>
                    <a:pt x="623" y="189"/>
                    <a:pt x="595" y="163"/>
                    <a:pt x="541" y="163"/>
                  </a:cubicBezTo>
                  <a:cubicBezTo>
                    <a:pt x="515" y="163"/>
                    <a:pt x="487" y="163"/>
                    <a:pt x="461" y="189"/>
                  </a:cubicBezTo>
                  <a:cubicBezTo>
                    <a:pt x="379" y="243"/>
                    <a:pt x="299" y="297"/>
                    <a:pt x="217" y="379"/>
                  </a:cubicBezTo>
                  <a:cubicBezTo>
                    <a:pt x="217" y="405"/>
                    <a:pt x="191" y="459"/>
                    <a:pt x="191" y="487"/>
                  </a:cubicBezTo>
                  <a:cubicBezTo>
                    <a:pt x="217" y="513"/>
                    <a:pt x="217" y="541"/>
                    <a:pt x="245" y="567"/>
                  </a:cubicBezTo>
                  <a:lnTo>
                    <a:pt x="325" y="621"/>
                  </a:lnTo>
                  <a:cubicBezTo>
                    <a:pt x="299" y="649"/>
                    <a:pt x="299" y="703"/>
                    <a:pt x="271" y="757"/>
                  </a:cubicBezTo>
                  <a:lnTo>
                    <a:pt x="191" y="729"/>
                  </a:lnTo>
                  <a:cubicBezTo>
                    <a:pt x="173" y="720"/>
                    <a:pt x="158" y="717"/>
                    <a:pt x="145" y="717"/>
                  </a:cubicBezTo>
                  <a:cubicBezTo>
                    <a:pt x="119" y="717"/>
                    <a:pt x="100" y="729"/>
                    <a:pt x="83" y="729"/>
                  </a:cubicBezTo>
                  <a:cubicBezTo>
                    <a:pt x="55" y="757"/>
                    <a:pt x="29" y="783"/>
                    <a:pt x="29" y="811"/>
                  </a:cubicBezTo>
                  <a:cubicBezTo>
                    <a:pt x="1" y="919"/>
                    <a:pt x="1" y="1027"/>
                    <a:pt x="29" y="1135"/>
                  </a:cubicBezTo>
                  <a:cubicBezTo>
                    <a:pt x="29" y="1161"/>
                    <a:pt x="29" y="1189"/>
                    <a:pt x="55" y="1215"/>
                  </a:cubicBezTo>
                  <a:cubicBezTo>
                    <a:pt x="83" y="1243"/>
                    <a:pt x="137" y="1243"/>
                    <a:pt x="163" y="1243"/>
                  </a:cubicBezTo>
                  <a:lnTo>
                    <a:pt x="245" y="1215"/>
                  </a:lnTo>
                  <a:cubicBezTo>
                    <a:pt x="271" y="1269"/>
                    <a:pt x="271" y="1297"/>
                    <a:pt x="299" y="1351"/>
                  </a:cubicBezTo>
                  <a:lnTo>
                    <a:pt x="217" y="1405"/>
                  </a:lnTo>
                  <a:cubicBezTo>
                    <a:pt x="191" y="1405"/>
                    <a:pt x="163" y="1431"/>
                    <a:pt x="163" y="1485"/>
                  </a:cubicBezTo>
                  <a:cubicBezTo>
                    <a:pt x="163" y="1513"/>
                    <a:pt x="163" y="1539"/>
                    <a:pt x="191" y="1567"/>
                  </a:cubicBezTo>
                  <a:cubicBezTo>
                    <a:pt x="245" y="1647"/>
                    <a:pt x="299" y="1729"/>
                    <a:pt x="379" y="1809"/>
                  </a:cubicBezTo>
                  <a:cubicBezTo>
                    <a:pt x="407" y="1837"/>
                    <a:pt x="461" y="1837"/>
                    <a:pt x="487" y="1837"/>
                  </a:cubicBezTo>
                  <a:cubicBezTo>
                    <a:pt x="515" y="1809"/>
                    <a:pt x="541" y="1809"/>
                    <a:pt x="569" y="1783"/>
                  </a:cubicBezTo>
                  <a:lnTo>
                    <a:pt x="623" y="1701"/>
                  </a:lnTo>
                  <a:cubicBezTo>
                    <a:pt x="677" y="1729"/>
                    <a:pt x="703" y="1755"/>
                    <a:pt x="757" y="1755"/>
                  </a:cubicBezTo>
                  <a:lnTo>
                    <a:pt x="731" y="1837"/>
                  </a:lnTo>
                  <a:lnTo>
                    <a:pt x="731" y="1945"/>
                  </a:lnTo>
                  <a:cubicBezTo>
                    <a:pt x="757" y="1971"/>
                    <a:pt x="785" y="1999"/>
                    <a:pt x="811" y="1999"/>
                  </a:cubicBezTo>
                  <a:cubicBezTo>
                    <a:pt x="893" y="2025"/>
                    <a:pt x="947" y="2025"/>
                    <a:pt x="1027" y="2025"/>
                  </a:cubicBezTo>
                  <a:lnTo>
                    <a:pt x="1135" y="2025"/>
                  </a:lnTo>
                  <a:cubicBezTo>
                    <a:pt x="1163" y="1999"/>
                    <a:pt x="1189" y="1999"/>
                    <a:pt x="1217" y="1971"/>
                  </a:cubicBezTo>
                  <a:cubicBezTo>
                    <a:pt x="1243" y="1945"/>
                    <a:pt x="1243" y="1891"/>
                    <a:pt x="1243" y="1863"/>
                  </a:cubicBezTo>
                  <a:lnTo>
                    <a:pt x="1217" y="1783"/>
                  </a:lnTo>
                  <a:cubicBezTo>
                    <a:pt x="1271" y="1755"/>
                    <a:pt x="1325" y="1755"/>
                    <a:pt x="1351" y="1729"/>
                  </a:cubicBezTo>
                  <a:lnTo>
                    <a:pt x="1405" y="1809"/>
                  </a:lnTo>
                  <a:cubicBezTo>
                    <a:pt x="1434" y="1837"/>
                    <a:pt x="1459" y="1863"/>
                    <a:pt x="1488" y="1863"/>
                  </a:cubicBezTo>
                  <a:cubicBezTo>
                    <a:pt x="1513" y="1863"/>
                    <a:pt x="1542" y="1863"/>
                    <a:pt x="1568" y="1837"/>
                  </a:cubicBezTo>
                  <a:cubicBezTo>
                    <a:pt x="1676" y="1783"/>
                    <a:pt x="1730" y="1729"/>
                    <a:pt x="1812" y="1647"/>
                  </a:cubicBezTo>
                  <a:cubicBezTo>
                    <a:pt x="1838" y="1621"/>
                    <a:pt x="1838" y="1567"/>
                    <a:pt x="1838" y="1539"/>
                  </a:cubicBezTo>
                  <a:cubicBezTo>
                    <a:pt x="1838" y="1513"/>
                    <a:pt x="1812" y="1485"/>
                    <a:pt x="1784" y="1459"/>
                  </a:cubicBezTo>
                  <a:lnTo>
                    <a:pt x="1704" y="1405"/>
                  </a:lnTo>
                  <a:cubicBezTo>
                    <a:pt x="1730" y="1377"/>
                    <a:pt x="1758" y="1323"/>
                    <a:pt x="1758" y="1269"/>
                  </a:cubicBezTo>
                  <a:lnTo>
                    <a:pt x="1866" y="1297"/>
                  </a:lnTo>
                  <a:cubicBezTo>
                    <a:pt x="1874" y="1306"/>
                    <a:pt x="1883" y="1309"/>
                    <a:pt x="1892" y="1309"/>
                  </a:cubicBezTo>
                  <a:cubicBezTo>
                    <a:pt x="1910" y="1309"/>
                    <a:pt x="1928" y="1297"/>
                    <a:pt x="1946" y="1297"/>
                  </a:cubicBezTo>
                  <a:cubicBezTo>
                    <a:pt x="1974" y="1269"/>
                    <a:pt x="2000" y="1243"/>
                    <a:pt x="2000" y="1215"/>
                  </a:cubicBezTo>
                  <a:cubicBezTo>
                    <a:pt x="2028" y="1107"/>
                    <a:pt x="2028" y="999"/>
                    <a:pt x="2028" y="891"/>
                  </a:cubicBezTo>
                  <a:cubicBezTo>
                    <a:pt x="2028" y="865"/>
                    <a:pt x="2000" y="837"/>
                    <a:pt x="1974" y="811"/>
                  </a:cubicBezTo>
                  <a:cubicBezTo>
                    <a:pt x="1946" y="783"/>
                    <a:pt x="1920" y="783"/>
                    <a:pt x="1866" y="783"/>
                  </a:cubicBezTo>
                  <a:lnTo>
                    <a:pt x="1784" y="811"/>
                  </a:lnTo>
                  <a:cubicBezTo>
                    <a:pt x="1758" y="757"/>
                    <a:pt x="1758" y="729"/>
                    <a:pt x="1730" y="675"/>
                  </a:cubicBezTo>
                  <a:lnTo>
                    <a:pt x="1812" y="621"/>
                  </a:lnTo>
                  <a:cubicBezTo>
                    <a:pt x="1838" y="621"/>
                    <a:pt x="1866" y="567"/>
                    <a:pt x="1866" y="541"/>
                  </a:cubicBezTo>
                  <a:cubicBezTo>
                    <a:pt x="1892" y="513"/>
                    <a:pt x="1866" y="487"/>
                    <a:pt x="1866" y="459"/>
                  </a:cubicBezTo>
                  <a:cubicBezTo>
                    <a:pt x="1784" y="351"/>
                    <a:pt x="1730" y="297"/>
                    <a:pt x="1650" y="217"/>
                  </a:cubicBezTo>
                  <a:cubicBezTo>
                    <a:pt x="1622" y="189"/>
                    <a:pt x="1596" y="189"/>
                    <a:pt x="1542" y="189"/>
                  </a:cubicBezTo>
                  <a:cubicBezTo>
                    <a:pt x="1513" y="217"/>
                    <a:pt x="1488" y="217"/>
                    <a:pt x="1459" y="243"/>
                  </a:cubicBezTo>
                  <a:lnTo>
                    <a:pt x="1405" y="325"/>
                  </a:lnTo>
                  <a:cubicBezTo>
                    <a:pt x="1380" y="297"/>
                    <a:pt x="1325" y="271"/>
                    <a:pt x="1271" y="271"/>
                  </a:cubicBezTo>
                  <a:lnTo>
                    <a:pt x="1297" y="189"/>
                  </a:lnTo>
                  <a:cubicBezTo>
                    <a:pt x="1325" y="135"/>
                    <a:pt x="1297" y="109"/>
                    <a:pt x="1297" y="81"/>
                  </a:cubicBezTo>
                  <a:cubicBezTo>
                    <a:pt x="1271" y="55"/>
                    <a:pt x="1243" y="27"/>
                    <a:pt x="1217" y="27"/>
                  </a:cubicBezTo>
                  <a:cubicBezTo>
                    <a:pt x="1109" y="1"/>
                    <a:pt x="1001" y="1"/>
                    <a:pt x="893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sp>
        <p:nvSpPr>
          <p:cNvPr id="9227" name="Google Shape;179;p16"/>
          <p:cNvSpPr>
            <a:spLocks/>
          </p:cNvSpPr>
          <p:nvPr/>
        </p:nvSpPr>
        <p:spPr bwMode="auto">
          <a:xfrm>
            <a:off x="4986338" y="5305425"/>
            <a:ext cx="476250" cy="477838"/>
          </a:xfrm>
          <a:custGeom>
            <a:avLst/>
            <a:gdLst>
              <a:gd name="T0" fmla="*/ 2147483646 w 3188"/>
              <a:gd name="T1" fmla="*/ 2147483646 h 3188"/>
              <a:gd name="T2" fmla="*/ 2147483646 w 3188"/>
              <a:gd name="T3" fmla="*/ 2147483646 h 3188"/>
              <a:gd name="T4" fmla="*/ 2147483646 w 3188"/>
              <a:gd name="T5" fmla="*/ 2147483646 h 3188"/>
              <a:gd name="T6" fmla="*/ 2147483646 w 3188"/>
              <a:gd name="T7" fmla="*/ 2147483646 h 3188"/>
              <a:gd name="T8" fmla="*/ 2147483646 w 3188"/>
              <a:gd name="T9" fmla="*/ 2147483646 h 3188"/>
              <a:gd name="T10" fmla="*/ 2147483646 w 3188"/>
              <a:gd name="T11" fmla="*/ 2147483646 h 3188"/>
              <a:gd name="T12" fmla="*/ 2147483646 w 3188"/>
              <a:gd name="T13" fmla="*/ 2147483646 h 3188"/>
              <a:gd name="T14" fmla="*/ 2147483646 w 3188"/>
              <a:gd name="T15" fmla="*/ 2147483646 h 3188"/>
              <a:gd name="T16" fmla="*/ 2147483646 w 3188"/>
              <a:gd name="T17" fmla="*/ 2147483646 h 3188"/>
              <a:gd name="T18" fmla="*/ 2147483646 w 3188"/>
              <a:gd name="T19" fmla="*/ 2147483646 h 3188"/>
              <a:gd name="T20" fmla="*/ 2147483646 w 3188"/>
              <a:gd name="T21" fmla="*/ 2147483646 h 3188"/>
              <a:gd name="T22" fmla="*/ 2147483646 w 3188"/>
              <a:gd name="T23" fmla="*/ 2147483646 h 3188"/>
              <a:gd name="T24" fmla="*/ 2147483646 w 3188"/>
              <a:gd name="T25" fmla="*/ 2147483646 h 3188"/>
              <a:gd name="T26" fmla="*/ 2147483646 w 3188"/>
              <a:gd name="T27" fmla="*/ 2147483646 h 3188"/>
              <a:gd name="T28" fmla="*/ 2147483646 w 3188"/>
              <a:gd name="T29" fmla="*/ 2147483646 h 3188"/>
              <a:gd name="T30" fmla="*/ 2147483646 w 3188"/>
              <a:gd name="T31" fmla="*/ 2147483646 h 3188"/>
              <a:gd name="T32" fmla="*/ 2147483646 w 3188"/>
              <a:gd name="T33" fmla="*/ 2147483646 h 3188"/>
              <a:gd name="T34" fmla="*/ 2147483646 w 3188"/>
              <a:gd name="T35" fmla="*/ 2147483646 h 3188"/>
              <a:gd name="T36" fmla="*/ 2147483646 w 3188"/>
              <a:gd name="T37" fmla="*/ 2147483646 h 3188"/>
              <a:gd name="T38" fmla="*/ 2147483646 w 3188"/>
              <a:gd name="T39" fmla="*/ 2147483646 h 3188"/>
              <a:gd name="T40" fmla="*/ 2147483646 w 3188"/>
              <a:gd name="T41" fmla="*/ 2147483646 h 3188"/>
              <a:gd name="T42" fmla="*/ 2147483646 w 3188"/>
              <a:gd name="T43" fmla="*/ 2147483646 h 3188"/>
              <a:gd name="T44" fmla="*/ 2147483646 w 3188"/>
              <a:gd name="T45" fmla="*/ 2147483646 h 3188"/>
              <a:gd name="T46" fmla="*/ 2147483646 w 3188"/>
              <a:gd name="T47" fmla="*/ 2147483646 h 3188"/>
              <a:gd name="T48" fmla="*/ 2147483646 w 3188"/>
              <a:gd name="T49" fmla="*/ 2147483646 h 3188"/>
              <a:gd name="T50" fmla="*/ 2147483646 w 3188"/>
              <a:gd name="T51" fmla="*/ 2147483646 h 3188"/>
              <a:gd name="T52" fmla="*/ 2147483646 w 3188"/>
              <a:gd name="T53" fmla="*/ 2147483646 h 3188"/>
              <a:gd name="T54" fmla="*/ 2147483646 w 3188"/>
              <a:gd name="T55" fmla="*/ 2147483646 h 3188"/>
              <a:gd name="T56" fmla="*/ 2147483646 w 3188"/>
              <a:gd name="T57" fmla="*/ 2147483646 h 3188"/>
              <a:gd name="T58" fmla="*/ 2147483646 w 3188"/>
              <a:gd name="T59" fmla="*/ 2147483646 h 3188"/>
              <a:gd name="T60" fmla="*/ 2147483646 w 3188"/>
              <a:gd name="T61" fmla="*/ 2147483646 h 3188"/>
              <a:gd name="T62" fmla="*/ 2147483646 w 3188"/>
              <a:gd name="T63" fmla="*/ 0 h 3188"/>
              <a:gd name="T64" fmla="*/ 2147483646 w 3188"/>
              <a:gd name="T65" fmla="*/ 2147483646 h 3188"/>
              <a:gd name="T66" fmla="*/ 2147483646 w 3188"/>
              <a:gd name="T67" fmla="*/ 2147483646 h 3188"/>
              <a:gd name="T68" fmla="*/ 2147483646 w 3188"/>
              <a:gd name="T69" fmla="*/ 2147483646 h 3188"/>
              <a:gd name="T70" fmla="*/ 2147483646 w 3188"/>
              <a:gd name="T71" fmla="*/ 2147483646 h 3188"/>
              <a:gd name="T72" fmla="*/ 2147483646 w 3188"/>
              <a:gd name="T73" fmla="*/ 2147483646 h 3188"/>
              <a:gd name="T74" fmla="*/ 2147483646 w 3188"/>
              <a:gd name="T75" fmla="*/ 2147483646 h 3188"/>
              <a:gd name="T76" fmla="*/ 2147483646 w 3188"/>
              <a:gd name="T77" fmla="*/ 2147483646 h 3188"/>
              <a:gd name="T78" fmla="*/ 2147483646 w 3188"/>
              <a:gd name="T79" fmla="*/ 2147483646 h 3188"/>
              <a:gd name="T80" fmla="*/ 2147483646 w 3188"/>
              <a:gd name="T81" fmla="*/ 2147483646 h 3188"/>
              <a:gd name="T82" fmla="*/ 2147483646 w 3188"/>
              <a:gd name="T83" fmla="*/ 2147483646 h 3188"/>
              <a:gd name="T84" fmla="*/ 2147483646 w 3188"/>
              <a:gd name="T85" fmla="*/ 2147483646 h 3188"/>
              <a:gd name="T86" fmla="*/ 2147483646 w 3188"/>
              <a:gd name="T87" fmla="*/ 2147483646 h 3188"/>
              <a:gd name="T88" fmla="*/ 2147483646 w 3188"/>
              <a:gd name="T89" fmla="*/ 0 h 3188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3188"/>
              <a:gd name="T136" fmla="*/ 0 h 3188"/>
              <a:gd name="T137" fmla="*/ 3188 w 3188"/>
              <a:gd name="T138" fmla="*/ 3188 h 3188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3188" h="3188" extrusionOk="0">
                <a:moveTo>
                  <a:pt x="2998" y="945"/>
                </a:moveTo>
                <a:lnTo>
                  <a:pt x="2998" y="1351"/>
                </a:lnTo>
                <a:lnTo>
                  <a:pt x="2864" y="1215"/>
                </a:lnTo>
                <a:lnTo>
                  <a:pt x="2187" y="1891"/>
                </a:lnTo>
                <a:lnTo>
                  <a:pt x="1405" y="1323"/>
                </a:lnTo>
                <a:lnTo>
                  <a:pt x="188" y="2187"/>
                </a:lnTo>
                <a:lnTo>
                  <a:pt x="188" y="1971"/>
                </a:lnTo>
                <a:lnTo>
                  <a:pt x="1431" y="1107"/>
                </a:lnTo>
                <a:lnTo>
                  <a:pt x="2161" y="1647"/>
                </a:lnTo>
                <a:lnTo>
                  <a:pt x="2728" y="1081"/>
                </a:lnTo>
                <a:lnTo>
                  <a:pt x="2594" y="945"/>
                </a:lnTo>
                <a:lnTo>
                  <a:pt x="2998" y="945"/>
                </a:lnTo>
                <a:close/>
                <a:moveTo>
                  <a:pt x="567" y="2161"/>
                </a:moveTo>
                <a:lnTo>
                  <a:pt x="567" y="2997"/>
                </a:lnTo>
                <a:lnTo>
                  <a:pt x="188" y="2997"/>
                </a:lnTo>
                <a:lnTo>
                  <a:pt x="188" y="2431"/>
                </a:lnTo>
                <a:lnTo>
                  <a:pt x="567" y="2161"/>
                </a:lnTo>
                <a:close/>
                <a:moveTo>
                  <a:pt x="1323" y="1621"/>
                </a:moveTo>
                <a:lnTo>
                  <a:pt x="1323" y="2997"/>
                </a:lnTo>
                <a:lnTo>
                  <a:pt x="757" y="2997"/>
                </a:lnTo>
                <a:lnTo>
                  <a:pt x="757" y="2025"/>
                </a:lnTo>
                <a:lnTo>
                  <a:pt x="1323" y="1621"/>
                </a:lnTo>
                <a:close/>
                <a:moveTo>
                  <a:pt x="1513" y="1621"/>
                </a:moveTo>
                <a:lnTo>
                  <a:pt x="2079" y="2053"/>
                </a:lnTo>
                <a:lnTo>
                  <a:pt x="2079" y="2997"/>
                </a:lnTo>
                <a:lnTo>
                  <a:pt x="1513" y="2997"/>
                </a:lnTo>
                <a:lnTo>
                  <a:pt x="1513" y="1621"/>
                </a:lnTo>
                <a:close/>
                <a:moveTo>
                  <a:pt x="2836" y="1513"/>
                </a:moveTo>
                <a:lnTo>
                  <a:pt x="2836" y="2997"/>
                </a:lnTo>
                <a:lnTo>
                  <a:pt x="2269" y="2997"/>
                </a:lnTo>
                <a:lnTo>
                  <a:pt x="2269" y="2079"/>
                </a:lnTo>
                <a:lnTo>
                  <a:pt x="2836" y="1513"/>
                </a:lnTo>
                <a:close/>
                <a:moveTo>
                  <a:pt x="1" y="0"/>
                </a:moveTo>
                <a:lnTo>
                  <a:pt x="1" y="3187"/>
                </a:lnTo>
                <a:lnTo>
                  <a:pt x="3188" y="3187"/>
                </a:lnTo>
                <a:lnTo>
                  <a:pt x="3188" y="2997"/>
                </a:lnTo>
                <a:lnTo>
                  <a:pt x="2998" y="2997"/>
                </a:lnTo>
                <a:lnTo>
                  <a:pt x="2998" y="1621"/>
                </a:lnTo>
                <a:lnTo>
                  <a:pt x="3188" y="1809"/>
                </a:lnTo>
                <a:lnTo>
                  <a:pt x="3188" y="757"/>
                </a:lnTo>
                <a:lnTo>
                  <a:pt x="2133" y="757"/>
                </a:lnTo>
                <a:lnTo>
                  <a:pt x="2457" y="1081"/>
                </a:lnTo>
                <a:lnTo>
                  <a:pt x="2133" y="1405"/>
                </a:lnTo>
                <a:lnTo>
                  <a:pt x="1431" y="865"/>
                </a:lnTo>
                <a:lnTo>
                  <a:pt x="188" y="1729"/>
                </a:lnTo>
                <a:lnTo>
                  <a:pt x="188" y="0"/>
                </a:lnTo>
                <a:lnTo>
                  <a:pt x="1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endParaRPr lang="ru-RU"/>
          </a:p>
        </p:txBody>
      </p:sp>
      <p:grpSp>
        <p:nvGrpSpPr>
          <p:cNvPr id="9228" name="Google Shape;180;p16"/>
          <p:cNvGrpSpPr>
            <a:grpSpLocks/>
          </p:cNvGrpSpPr>
          <p:nvPr/>
        </p:nvGrpSpPr>
        <p:grpSpPr bwMode="auto">
          <a:xfrm>
            <a:off x="3951288" y="4102100"/>
            <a:ext cx="481012" cy="479425"/>
            <a:chOff x="2963437" y="3076243"/>
            <a:chExt cx="360217" cy="360441"/>
          </a:xfrm>
        </p:grpSpPr>
        <p:sp>
          <p:nvSpPr>
            <p:cNvPr id="9244" name="Google Shape;181;p16"/>
            <p:cNvSpPr>
              <a:spLocks/>
            </p:cNvSpPr>
            <p:nvPr/>
          </p:nvSpPr>
          <p:spPr bwMode="auto">
            <a:xfrm>
              <a:off x="3090533" y="3203339"/>
              <a:ext cx="106025" cy="106249"/>
            </a:xfrm>
            <a:custGeom>
              <a:avLst/>
              <a:gdLst>
                <a:gd name="T0" fmla="*/ 2147483646 w 946"/>
                <a:gd name="T1" fmla="*/ 2147483646 h 948"/>
                <a:gd name="T2" fmla="*/ 2147483646 w 946"/>
                <a:gd name="T3" fmla="*/ 2147483646 h 948"/>
                <a:gd name="T4" fmla="*/ 2147483646 w 946"/>
                <a:gd name="T5" fmla="*/ 2147483646 h 948"/>
                <a:gd name="T6" fmla="*/ 2147483646 w 946"/>
                <a:gd name="T7" fmla="*/ 2147483646 h 948"/>
                <a:gd name="T8" fmla="*/ 2147483646 w 946"/>
                <a:gd name="T9" fmla="*/ 2147483646 h 948"/>
                <a:gd name="T10" fmla="*/ 2147483646 w 946"/>
                <a:gd name="T11" fmla="*/ 2147483646 h 948"/>
                <a:gd name="T12" fmla="*/ 2147483646 w 946"/>
                <a:gd name="T13" fmla="*/ 2147483646 h 948"/>
                <a:gd name="T14" fmla="*/ 2147483646 w 946"/>
                <a:gd name="T15" fmla="*/ 2147483646 h 948"/>
                <a:gd name="T16" fmla="*/ 2147483646 w 946"/>
                <a:gd name="T17" fmla="*/ 2147483646 h 948"/>
                <a:gd name="T18" fmla="*/ 2147483646 w 946"/>
                <a:gd name="T19" fmla="*/ 2147483646 h 94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946"/>
                <a:gd name="T31" fmla="*/ 0 h 948"/>
                <a:gd name="T32" fmla="*/ 946 w 946"/>
                <a:gd name="T33" fmla="*/ 948 h 94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946" h="948" extrusionOk="0">
                  <a:moveTo>
                    <a:pt x="459" y="191"/>
                  </a:moveTo>
                  <a:cubicBezTo>
                    <a:pt x="621" y="191"/>
                    <a:pt x="757" y="325"/>
                    <a:pt x="757" y="487"/>
                  </a:cubicBezTo>
                  <a:cubicBezTo>
                    <a:pt x="757" y="623"/>
                    <a:pt x="621" y="757"/>
                    <a:pt x="459" y="757"/>
                  </a:cubicBezTo>
                  <a:cubicBezTo>
                    <a:pt x="325" y="757"/>
                    <a:pt x="189" y="623"/>
                    <a:pt x="189" y="487"/>
                  </a:cubicBezTo>
                  <a:cubicBezTo>
                    <a:pt x="189" y="325"/>
                    <a:pt x="325" y="191"/>
                    <a:pt x="459" y="191"/>
                  </a:cubicBezTo>
                  <a:close/>
                  <a:moveTo>
                    <a:pt x="459" y="1"/>
                  </a:moveTo>
                  <a:cubicBezTo>
                    <a:pt x="217" y="1"/>
                    <a:pt x="1" y="217"/>
                    <a:pt x="1" y="487"/>
                  </a:cubicBezTo>
                  <a:cubicBezTo>
                    <a:pt x="1" y="731"/>
                    <a:pt x="217" y="947"/>
                    <a:pt x="459" y="947"/>
                  </a:cubicBezTo>
                  <a:cubicBezTo>
                    <a:pt x="729" y="947"/>
                    <a:pt x="945" y="731"/>
                    <a:pt x="945" y="487"/>
                  </a:cubicBezTo>
                  <a:cubicBezTo>
                    <a:pt x="945" y="217"/>
                    <a:pt x="729" y="1"/>
                    <a:pt x="459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45" name="Google Shape;182;p16"/>
            <p:cNvSpPr>
              <a:spLocks/>
            </p:cNvSpPr>
            <p:nvPr/>
          </p:nvSpPr>
          <p:spPr bwMode="auto">
            <a:xfrm>
              <a:off x="3126846" y="3242903"/>
              <a:ext cx="30373" cy="30373"/>
            </a:xfrm>
            <a:custGeom>
              <a:avLst/>
              <a:gdLst>
                <a:gd name="T0" fmla="*/ 2147483646 w 271"/>
                <a:gd name="T1" fmla="*/ 0 h 271"/>
                <a:gd name="T2" fmla="*/ 2147483646 w 271"/>
                <a:gd name="T3" fmla="*/ 2147483646 h 271"/>
                <a:gd name="T4" fmla="*/ 2147483646 w 271"/>
                <a:gd name="T5" fmla="*/ 2147483646 h 271"/>
                <a:gd name="T6" fmla="*/ 2147483646 w 271"/>
                <a:gd name="T7" fmla="*/ 2147483646 h 271"/>
                <a:gd name="T8" fmla="*/ 2147483646 w 271"/>
                <a:gd name="T9" fmla="*/ 0 h 27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71"/>
                <a:gd name="T16" fmla="*/ 0 h 271"/>
                <a:gd name="T17" fmla="*/ 271 w 271"/>
                <a:gd name="T18" fmla="*/ 271 h 27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71" h="271" extrusionOk="0">
                  <a:moveTo>
                    <a:pt x="135" y="0"/>
                  </a:moveTo>
                  <a:lnTo>
                    <a:pt x="1" y="134"/>
                  </a:lnTo>
                  <a:lnTo>
                    <a:pt x="135" y="270"/>
                  </a:lnTo>
                  <a:lnTo>
                    <a:pt x="271" y="134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46" name="Google Shape;183;p16"/>
            <p:cNvSpPr>
              <a:spLocks/>
            </p:cNvSpPr>
            <p:nvPr/>
          </p:nvSpPr>
          <p:spPr bwMode="auto">
            <a:xfrm>
              <a:off x="2963437" y="3160974"/>
              <a:ext cx="63548" cy="21407"/>
            </a:xfrm>
            <a:custGeom>
              <a:avLst/>
              <a:gdLst>
                <a:gd name="T0" fmla="*/ 0 w 567"/>
                <a:gd name="T1" fmla="*/ 2147483646 h 191"/>
                <a:gd name="T2" fmla="*/ 0 w 567"/>
                <a:gd name="T3" fmla="*/ 2147483646 h 191"/>
                <a:gd name="T4" fmla="*/ 2147483646 w 567"/>
                <a:gd name="T5" fmla="*/ 2147483646 h 191"/>
                <a:gd name="T6" fmla="*/ 2147483646 w 567"/>
                <a:gd name="T7" fmla="*/ 2147483646 h 19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67"/>
                <a:gd name="T13" fmla="*/ 0 h 191"/>
                <a:gd name="T14" fmla="*/ 567 w 567"/>
                <a:gd name="T15" fmla="*/ 191 h 19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67" h="191" extrusionOk="0">
                  <a:moveTo>
                    <a:pt x="0" y="1"/>
                  </a:moveTo>
                  <a:lnTo>
                    <a:pt x="0" y="191"/>
                  </a:lnTo>
                  <a:lnTo>
                    <a:pt x="566" y="191"/>
                  </a:lnTo>
                  <a:lnTo>
                    <a:pt x="566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47" name="Google Shape;184;p16"/>
            <p:cNvSpPr>
              <a:spLocks/>
            </p:cNvSpPr>
            <p:nvPr/>
          </p:nvSpPr>
          <p:spPr bwMode="auto">
            <a:xfrm>
              <a:off x="3260106" y="3160974"/>
              <a:ext cx="63548" cy="21407"/>
            </a:xfrm>
            <a:custGeom>
              <a:avLst/>
              <a:gdLst>
                <a:gd name="T0" fmla="*/ 0 w 567"/>
                <a:gd name="T1" fmla="*/ 2147483646 h 191"/>
                <a:gd name="T2" fmla="*/ 0 w 567"/>
                <a:gd name="T3" fmla="*/ 2147483646 h 191"/>
                <a:gd name="T4" fmla="*/ 2147483646 w 567"/>
                <a:gd name="T5" fmla="*/ 2147483646 h 191"/>
                <a:gd name="T6" fmla="*/ 2147483646 w 567"/>
                <a:gd name="T7" fmla="*/ 2147483646 h 19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67"/>
                <a:gd name="T13" fmla="*/ 0 h 191"/>
                <a:gd name="T14" fmla="*/ 567 w 567"/>
                <a:gd name="T15" fmla="*/ 191 h 19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67" h="191" extrusionOk="0">
                  <a:moveTo>
                    <a:pt x="0" y="1"/>
                  </a:moveTo>
                  <a:lnTo>
                    <a:pt x="0" y="191"/>
                  </a:lnTo>
                  <a:lnTo>
                    <a:pt x="566" y="191"/>
                  </a:lnTo>
                  <a:lnTo>
                    <a:pt x="566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48" name="Google Shape;185;p16"/>
            <p:cNvSpPr>
              <a:spLocks/>
            </p:cNvSpPr>
            <p:nvPr/>
          </p:nvSpPr>
          <p:spPr bwMode="auto">
            <a:xfrm>
              <a:off x="2975541" y="3085434"/>
              <a:ext cx="66686" cy="48530"/>
            </a:xfrm>
            <a:custGeom>
              <a:avLst/>
              <a:gdLst>
                <a:gd name="T0" fmla="*/ 2147483646 w 595"/>
                <a:gd name="T1" fmla="*/ 2147483646 h 433"/>
                <a:gd name="T2" fmla="*/ 0 w 595"/>
                <a:gd name="T3" fmla="*/ 2147483646 h 433"/>
                <a:gd name="T4" fmla="*/ 2147483646 w 595"/>
                <a:gd name="T5" fmla="*/ 2147483646 h 433"/>
                <a:gd name="T6" fmla="*/ 2147483646 w 595"/>
                <a:gd name="T7" fmla="*/ 2147483646 h 433"/>
                <a:gd name="T8" fmla="*/ 2147483646 w 595"/>
                <a:gd name="T9" fmla="*/ 2147483646 h 4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95"/>
                <a:gd name="T16" fmla="*/ 0 h 433"/>
                <a:gd name="T17" fmla="*/ 595 w 595"/>
                <a:gd name="T18" fmla="*/ 433 h 4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95" h="433" extrusionOk="0">
                  <a:moveTo>
                    <a:pt x="80" y="1"/>
                  </a:moveTo>
                  <a:lnTo>
                    <a:pt x="0" y="189"/>
                  </a:lnTo>
                  <a:lnTo>
                    <a:pt x="512" y="433"/>
                  </a:lnTo>
                  <a:lnTo>
                    <a:pt x="595" y="243"/>
                  </a:lnTo>
                  <a:lnTo>
                    <a:pt x="80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49" name="Google Shape;186;p16"/>
            <p:cNvSpPr>
              <a:spLocks/>
            </p:cNvSpPr>
            <p:nvPr/>
          </p:nvSpPr>
          <p:spPr bwMode="auto">
            <a:xfrm>
              <a:off x="3244864" y="3212642"/>
              <a:ext cx="66686" cy="45391"/>
            </a:xfrm>
            <a:custGeom>
              <a:avLst/>
              <a:gdLst>
                <a:gd name="T0" fmla="*/ 2147483646 w 595"/>
                <a:gd name="T1" fmla="*/ 0 h 405"/>
                <a:gd name="T2" fmla="*/ 0 w 595"/>
                <a:gd name="T3" fmla="*/ 2147483646 h 405"/>
                <a:gd name="T4" fmla="*/ 2147483646 w 595"/>
                <a:gd name="T5" fmla="*/ 2147483646 h 405"/>
                <a:gd name="T6" fmla="*/ 2147483646 w 595"/>
                <a:gd name="T7" fmla="*/ 2147483646 h 405"/>
                <a:gd name="T8" fmla="*/ 2147483646 w 595"/>
                <a:gd name="T9" fmla="*/ 0 h 4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95"/>
                <a:gd name="T16" fmla="*/ 0 h 405"/>
                <a:gd name="T17" fmla="*/ 595 w 595"/>
                <a:gd name="T18" fmla="*/ 405 h 40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95" h="405" extrusionOk="0">
                  <a:moveTo>
                    <a:pt x="82" y="0"/>
                  </a:moveTo>
                  <a:lnTo>
                    <a:pt x="0" y="162"/>
                  </a:lnTo>
                  <a:lnTo>
                    <a:pt x="514" y="404"/>
                  </a:lnTo>
                  <a:lnTo>
                    <a:pt x="594" y="242"/>
                  </a:lnTo>
                  <a:lnTo>
                    <a:pt x="8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50" name="Google Shape;187;p16"/>
            <p:cNvSpPr>
              <a:spLocks/>
            </p:cNvSpPr>
            <p:nvPr/>
          </p:nvSpPr>
          <p:spPr bwMode="auto">
            <a:xfrm>
              <a:off x="2975541" y="3212642"/>
              <a:ext cx="66686" cy="45391"/>
            </a:xfrm>
            <a:custGeom>
              <a:avLst/>
              <a:gdLst>
                <a:gd name="T0" fmla="*/ 2147483646 w 595"/>
                <a:gd name="T1" fmla="*/ 0 h 405"/>
                <a:gd name="T2" fmla="*/ 0 w 595"/>
                <a:gd name="T3" fmla="*/ 2147483646 h 405"/>
                <a:gd name="T4" fmla="*/ 2147483646 w 595"/>
                <a:gd name="T5" fmla="*/ 2147483646 h 405"/>
                <a:gd name="T6" fmla="*/ 2147483646 w 595"/>
                <a:gd name="T7" fmla="*/ 2147483646 h 405"/>
                <a:gd name="T8" fmla="*/ 2147483646 w 595"/>
                <a:gd name="T9" fmla="*/ 0 h 4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95"/>
                <a:gd name="T16" fmla="*/ 0 h 405"/>
                <a:gd name="T17" fmla="*/ 595 w 595"/>
                <a:gd name="T18" fmla="*/ 405 h 40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95" h="405" extrusionOk="0">
                  <a:moveTo>
                    <a:pt x="512" y="0"/>
                  </a:moveTo>
                  <a:lnTo>
                    <a:pt x="0" y="242"/>
                  </a:lnTo>
                  <a:lnTo>
                    <a:pt x="80" y="404"/>
                  </a:lnTo>
                  <a:lnTo>
                    <a:pt x="595" y="162"/>
                  </a:lnTo>
                  <a:lnTo>
                    <a:pt x="51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51" name="Google Shape;188;p16"/>
            <p:cNvSpPr>
              <a:spLocks/>
            </p:cNvSpPr>
            <p:nvPr/>
          </p:nvSpPr>
          <p:spPr bwMode="auto">
            <a:xfrm>
              <a:off x="3244864" y="3085434"/>
              <a:ext cx="66686" cy="48530"/>
            </a:xfrm>
            <a:custGeom>
              <a:avLst/>
              <a:gdLst>
                <a:gd name="T0" fmla="*/ 2147483646 w 595"/>
                <a:gd name="T1" fmla="*/ 2147483646 h 433"/>
                <a:gd name="T2" fmla="*/ 0 w 595"/>
                <a:gd name="T3" fmla="*/ 2147483646 h 433"/>
                <a:gd name="T4" fmla="*/ 2147483646 w 595"/>
                <a:gd name="T5" fmla="*/ 2147483646 h 433"/>
                <a:gd name="T6" fmla="*/ 2147483646 w 595"/>
                <a:gd name="T7" fmla="*/ 2147483646 h 433"/>
                <a:gd name="T8" fmla="*/ 2147483646 w 595"/>
                <a:gd name="T9" fmla="*/ 2147483646 h 4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95"/>
                <a:gd name="T16" fmla="*/ 0 h 433"/>
                <a:gd name="T17" fmla="*/ 595 w 595"/>
                <a:gd name="T18" fmla="*/ 433 h 4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95" h="433" extrusionOk="0">
                  <a:moveTo>
                    <a:pt x="514" y="1"/>
                  </a:moveTo>
                  <a:lnTo>
                    <a:pt x="0" y="243"/>
                  </a:lnTo>
                  <a:lnTo>
                    <a:pt x="82" y="433"/>
                  </a:lnTo>
                  <a:lnTo>
                    <a:pt x="594" y="189"/>
                  </a:lnTo>
                  <a:lnTo>
                    <a:pt x="514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52" name="Google Shape;189;p16"/>
            <p:cNvSpPr>
              <a:spLocks/>
            </p:cNvSpPr>
            <p:nvPr/>
          </p:nvSpPr>
          <p:spPr bwMode="auto">
            <a:xfrm>
              <a:off x="3005802" y="3076243"/>
              <a:ext cx="275486" cy="360441"/>
            </a:xfrm>
            <a:custGeom>
              <a:avLst/>
              <a:gdLst>
                <a:gd name="T0" fmla="*/ 2147483646 w 2458"/>
                <a:gd name="T1" fmla="*/ 2147483646 h 3216"/>
                <a:gd name="T2" fmla="*/ 2147483646 w 2458"/>
                <a:gd name="T3" fmla="*/ 2147483646 h 3216"/>
                <a:gd name="T4" fmla="*/ 2147483646 w 2458"/>
                <a:gd name="T5" fmla="*/ 2147483646 h 3216"/>
                <a:gd name="T6" fmla="*/ 2147483646 w 2458"/>
                <a:gd name="T7" fmla="*/ 2147483646 h 3216"/>
                <a:gd name="T8" fmla="*/ 2147483646 w 2458"/>
                <a:gd name="T9" fmla="*/ 2147483646 h 3216"/>
                <a:gd name="T10" fmla="*/ 2147483646 w 2458"/>
                <a:gd name="T11" fmla="*/ 2147483646 h 3216"/>
                <a:gd name="T12" fmla="*/ 2147483646 w 2458"/>
                <a:gd name="T13" fmla="*/ 2147483646 h 3216"/>
                <a:gd name="T14" fmla="*/ 2147483646 w 2458"/>
                <a:gd name="T15" fmla="*/ 2147483646 h 3216"/>
                <a:gd name="T16" fmla="*/ 2147483646 w 2458"/>
                <a:gd name="T17" fmla="*/ 2147483646 h 3216"/>
                <a:gd name="T18" fmla="*/ 2147483646 w 2458"/>
                <a:gd name="T19" fmla="*/ 2147483646 h 3216"/>
                <a:gd name="T20" fmla="*/ 2147483646 w 2458"/>
                <a:gd name="T21" fmla="*/ 2147483646 h 3216"/>
                <a:gd name="T22" fmla="*/ 2147483646 w 2458"/>
                <a:gd name="T23" fmla="*/ 2147483646 h 3216"/>
                <a:gd name="T24" fmla="*/ 2147483646 w 2458"/>
                <a:gd name="T25" fmla="*/ 2147483646 h 3216"/>
                <a:gd name="T26" fmla="*/ 2147483646 w 2458"/>
                <a:gd name="T27" fmla="*/ 2147483646 h 3216"/>
                <a:gd name="T28" fmla="*/ 2147483646 w 2458"/>
                <a:gd name="T29" fmla="*/ 2147483646 h 3216"/>
                <a:gd name="T30" fmla="*/ 2147483646 w 2458"/>
                <a:gd name="T31" fmla="*/ 2147483646 h 3216"/>
                <a:gd name="T32" fmla="*/ 2147483646 w 2458"/>
                <a:gd name="T33" fmla="*/ 2147483646 h 3216"/>
                <a:gd name="T34" fmla="*/ 2147483646 w 2458"/>
                <a:gd name="T35" fmla="*/ 2147483646 h 3216"/>
                <a:gd name="T36" fmla="*/ 2147483646 w 2458"/>
                <a:gd name="T37" fmla="*/ 0 h 3216"/>
                <a:gd name="T38" fmla="*/ 2147483646 w 2458"/>
                <a:gd name="T39" fmla="*/ 2147483646 h 3216"/>
                <a:gd name="T40" fmla="*/ 2147483646 w 2458"/>
                <a:gd name="T41" fmla="*/ 2147483646 h 3216"/>
                <a:gd name="T42" fmla="*/ 2147483646 w 2458"/>
                <a:gd name="T43" fmla="*/ 2147483646 h 3216"/>
                <a:gd name="T44" fmla="*/ 2147483646 w 2458"/>
                <a:gd name="T45" fmla="*/ 2147483646 h 3216"/>
                <a:gd name="T46" fmla="*/ 0 w 2458"/>
                <a:gd name="T47" fmla="*/ 2147483646 h 3216"/>
                <a:gd name="T48" fmla="*/ 0 w 2458"/>
                <a:gd name="T49" fmla="*/ 2147483646 h 3216"/>
                <a:gd name="T50" fmla="*/ 2147483646 w 2458"/>
                <a:gd name="T51" fmla="*/ 2147483646 h 3216"/>
                <a:gd name="T52" fmla="*/ 2147483646 w 2458"/>
                <a:gd name="T53" fmla="*/ 2147483646 h 3216"/>
                <a:gd name="T54" fmla="*/ 2147483646 w 2458"/>
                <a:gd name="T55" fmla="*/ 2147483646 h 3216"/>
                <a:gd name="T56" fmla="*/ 2147483646 w 2458"/>
                <a:gd name="T57" fmla="*/ 2147483646 h 3216"/>
                <a:gd name="T58" fmla="*/ 2147483646 w 2458"/>
                <a:gd name="T59" fmla="*/ 2147483646 h 3216"/>
                <a:gd name="T60" fmla="*/ 2147483646 w 2458"/>
                <a:gd name="T61" fmla="*/ 2147483646 h 3216"/>
                <a:gd name="T62" fmla="*/ 2147483646 w 2458"/>
                <a:gd name="T63" fmla="*/ 2147483646 h 3216"/>
                <a:gd name="T64" fmla="*/ 2147483646 w 2458"/>
                <a:gd name="T65" fmla="*/ 2147483646 h 3216"/>
                <a:gd name="T66" fmla="*/ 2147483646 w 2458"/>
                <a:gd name="T67" fmla="*/ 2147483646 h 3216"/>
                <a:gd name="T68" fmla="*/ 2147483646 w 2458"/>
                <a:gd name="T69" fmla="*/ 2147483646 h 3216"/>
                <a:gd name="T70" fmla="*/ 2147483646 w 2458"/>
                <a:gd name="T71" fmla="*/ 2147483646 h 3216"/>
                <a:gd name="T72" fmla="*/ 2147483646 w 2458"/>
                <a:gd name="T73" fmla="*/ 2147483646 h 3216"/>
                <a:gd name="T74" fmla="*/ 2147483646 w 2458"/>
                <a:gd name="T75" fmla="*/ 2147483646 h 3216"/>
                <a:gd name="T76" fmla="*/ 2147483646 w 2458"/>
                <a:gd name="T77" fmla="*/ 2147483646 h 3216"/>
                <a:gd name="T78" fmla="*/ 2147483646 w 2458"/>
                <a:gd name="T79" fmla="*/ 2147483646 h 3216"/>
                <a:gd name="T80" fmla="*/ 2147483646 w 2458"/>
                <a:gd name="T81" fmla="*/ 0 h 321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2458"/>
                <a:gd name="T124" fmla="*/ 0 h 3216"/>
                <a:gd name="T125" fmla="*/ 2458 w 2458"/>
                <a:gd name="T126" fmla="*/ 3216 h 321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2458" h="3216" extrusionOk="0">
                  <a:moveTo>
                    <a:pt x="405" y="2460"/>
                  </a:moveTo>
                  <a:cubicBezTo>
                    <a:pt x="433" y="2568"/>
                    <a:pt x="433" y="2676"/>
                    <a:pt x="459" y="2784"/>
                  </a:cubicBezTo>
                  <a:cubicBezTo>
                    <a:pt x="379" y="2784"/>
                    <a:pt x="271" y="2810"/>
                    <a:pt x="188" y="2864"/>
                  </a:cubicBezTo>
                  <a:cubicBezTo>
                    <a:pt x="217" y="2702"/>
                    <a:pt x="296" y="2568"/>
                    <a:pt x="405" y="2460"/>
                  </a:cubicBezTo>
                  <a:close/>
                  <a:moveTo>
                    <a:pt x="2053" y="2460"/>
                  </a:moveTo>
                  <a:cubicBezTo>
                    <a:pt x="2161" y="2568"/>
                    <a:pt x="2241" y="2702"/>
                    <a:pt x="2269" y="2864"/>
                  </a:cubicBezTo>
                  <a:cubicBezTo>
                    <a:pt x="2161" y="2810"/>
                    <a:pt x="2079" y="2784"/>
                    <a:pt x="1999" y="2784"/>
                  </a:cubicBezTo>
                  <a:cubicBezTo>
                    <a:pt x="2025" y="2676"/>
                    <a:pt x="2025" y="2568"/>
                    <a:pt x="2053" y="2460"/>
                  </a:cubicBezTo>
                  <a:close/>
                  <a:moveTo>
                    <a:pt x="1215" y="325"/>
                  </a:moveTo>
                  <a:lnTo>
                    <a:pt x="1323" y="433"/>
                  </a:lnTo>
                  <a:cubicBezTo>
                    <a:pt x="1863" y="1189"/>
                    <a:pt x="2025" y="2053"/>
                    <a:pt x="1755" y="2918"/>
                  </a:cubicBezTo>
                  <a:cubicBezTo>
                    <a:pt x="1621" y="2838"/>
                    <a:pt x="1459" y="2784"/>
                    <a:pt x="1323" y="2784"/>
                  </a:cubicBezTo>
                  <a:lnTo>
                    <a:pt x="1323" y="2269"/>
                  </a:lnTo>
                  <a:lnTo>
                    <a:pt x="1135" y="2269"/>
                  </a:lnTo>
                  <a:lnTo>
                    <a:pt x="1135" y="2784"/>
                  </a:lnTo>
                  <a:cubicBezTo>
                    <a:pt x="973" y="2784"/>
                    <a:pt x="837" y="2838"/>
                    <a:pt x="703" y="2918"/>
                  </a:cubicBezTo>
                  <a:cubicBezTo>
                    <a:pt x="433" y="2053"/>
                    <a:pt x="567" y="1189"/>
                    <a:pt x="1135" y="433"/>
                  </a:cubicBezTo>
                  <a:lnTo>
                    <a:pt x="1215" y="325"/>
                  </a:lnTo>
                  <a:close/>
                  <a:moveTo>
                    <a:pt x="1215" y="0"/>
                  </a:moveTo>
                  <a:lnTo>
                    <a:pt x="999" y="325"/>
                  </a:lnTo>
                  <a:cubicBezTo>
                    <a:pt x="675" y="731"/>
                    <a:pt x="487" y="1189"/>
                    <a:pt x="405" y="1649"/>
                  </a:cubicBezTo>
                  <a:cubicBezTo>
                    <a:pt x="379" y="1837"/>
                    <a:pt x="379" y="2027"/>
                    <a:pt x="379" y="2215"/>
                  </a:cubicBezTo>
                  <a:cubicBezTo>
                    <a:pt x="271" y="2297"/>
                    <a:pt x="188" y="2406"/>
                    <a:pt x="108" y="2514"/>
                  </a:cubicBezTo>
                  <a:cubicBezTo>
                    <a:pt x="26" y="2648"/>
                    <a:pt x="0" y="2810"/>
                    <a:pt x="0" y="2972"/>
                  </a:cubicBezTo>
                  <a:lnTo>
                    <a:pt x="0" y="3216"/>
                  </a:lnTo>
                  <a:lnTo>
                    <a:pt x="188" y="3080"/>
                  </a:lnTo>
                  <a:cubicBezTo>
                    <a:pt x="296" y="3026"/>
                    <a:pt x="405" y="2972"/>
                    <a:pt x="513" y="2946"/>
                  </a:cubicBezTo>
                  <a:cubicBezTo>
                    <a:pt x="567" y="3054"/>
                    <a:pt x="595" y="3134"/>
                    <a:pt x="621" y="3216"/>
                  </a:cubicBezTo>
                  <a:cubicBezTo>
                    <a:pt x="675" y="3188"/>
                    <a:pt x="837" y="3000"/>
                    <a:pt x="1135" y="2972"/>
                  </a:cubicBezTo>
                  <a:lnTo>
                    <a:pt x="1135" y="3216"/>
                  </a:lnTo>
                  <a:lnTo>
                    <a:pt x="1323" y="3216"/>
                  </a:lnTo>
                  <a:lnTo>
                    <a:pt x="1323" y="2972"/>
                  </a:lnTo>
                  <a:cubicBezTo>
                    <a:pt x="1621" y="3000"/>
                    <a:pt x="1783" y="3188"/>
                    <a:pt x="1837" y="3216"/>
                  </a:cubicBezTo>
                  <a:cubicBezTo>
                    <a:pt x="1863" y="3134"/>
                    <a:pt x="1891" y="3054"/>
                    <a:pt x="1945" y="2946"/>
                  </a:cubicBezTo>
                  <a:cubicBezTo>
                    <a:pt x="2053" y="2972"/>
                    <a:pt x="2161" y="3026"/>
                    <a:pt x="2269" y="3080"/>
                  </a:cubicBezTo>
                  <a:lnTo>
                    <a:pt x="2457" y="3216"/>
                  </a:lnTo>
                  <a:lnTo>
                    <a:pt x="2457" y="2972"/>
                  </a:lnTo>
                  <a:cubicBezTo>
                    <a:pt x="2457" y="2676"/>
                    <a:pt x="2323" y="2406"/>
                    <a:pt x="2079" y="2215"/>
                  </a:cubicBezTo>
                  <a:cubicBezTo>
                    <a:pt x="2079" y="2027"/>
                    <a:pt x="2079" y="1837"/>
                    <a:pt x="2053" y="1649"/>
                  </a:cubicBezTo>
                  <a:cubicBezTo>
                    <a:pt x="1971" y="1189"/>
                    <a:pt x="1783" y="731"/>
                    <a:pt x="1459" y="325"/>
                  </a:cubicBezTo>
                  <a:lnTo>
                    <a:pt x="121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grpSp>
        <p:nvGrpSpPr>
          <p:cNvPr id="9229" name="Google Shape;190;p16"/>
          <p:cNvGrpSpPr>
            <a:grpSpLocks/>
          </p:cNvGrpSpPr>
          <p:nvPr/>
        </p:nvGrpSpPr>
        <p:grpSpPr bwMode="auto">
          <a:xfrm>
            <a:off x="6394450" y="1785938"/>
            <a:ext cx="481013" cy="477837"/>
            <a:chOff x="1702203" y="1135421"/>
            <a:chExt cx="360217" cy="357303"/>
          </a:xfrm>
        </p:grpSpPr>
        <p:sp>
          <p:nvSpPr>
            <p:cNvPr id="9236" name="Google Shape;191;p16"/>
            <p:cNvSpPr>
              <a:spLocks/>
            </p:cNvSpPr>
            <p:nvPr/>
          </p:nvSpPr>
          <p:spPr bwMode="auto">
            <a:xfrm>
              <a:off x="2001786" y="1156491"/>
              <a:ext cx="51668" cy="39563"/>
            </a:xfrm>
            <a:custGeom>
              <a:avLst/>
              <a:gdLst>
                <a:gd name="T0" fmla="*/ 2147483646 w 461"/>
                <a:gd name="T1" fmla="*/ 0 h 353"/>
                <a:gd name="T2" fmla="*/ 0 w 461"/>
                <a:gd name="T3" fmla="*/ 2147483646 h 353"/>
                <a:gd name="T4" fmla="*/ 2147483646 w 461"/>
                <a:gd name="T5" fmla="*/ 2147483646 h 353"/>
                <a:gd name="T6" fmla="*/ 2147483646 w 461"/>
                <a:gd name="T7" fmla="*/ 2147483646 h 353"/>
                <a:gd name="T8" fmla="*/ 2147483646 w 461"/>
                <a:gd name="T9" fmla="*/ 0 h 3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1"/>
                <a:gd name="T16" fmla="*/ 0 h 353"/>
                <a:gd name="T17" fmla="*/ 461 w 461"/>
                <a:gd name="T18" fmla="*/ 353 h 35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1" h="353" extrusionOk="0">
                  <a:moveTo>
                    <a:pt x="378" y="0"/>
                  </a:moveTo>
                  <a:lnTo>
                    <a:pt x="0" y="191"/>
                  </a:lnTo>
                  <a:lnTo>
                    <a:pt x="108" y="353"/>
                  </a:lnTo>
                  <a:lnTo>
                    <a:pt x="460" y="162"/>
                  </a:lnTo>
                  <a:lnTo>
                    <a:pt x="37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37" name="Google Shape;192;p16"/>
            <p:cNvSpPr>
              <a:spLocks/>
            </p:cNvSpPr>
            <p:nvPr/>
          </p:nvSpPr>
          <p:spPr bwMode="auto">
            <a:xfrm>
              <a:off x="2001786" y="1301744"/>
              <a:ext cx="51668" cy="39675"/>
            </a:xfrm>
            <a:custGeom>
              <a:avLst/>
              <a:gdLst>
                <a:gd name="T0" fmla="*/ 2147483646 w 461"/>
                <a:gd name="T1" fmla="*/ 2147483646 h 354"/>
                <a:gd name="T2" fmla="*/ 0 w 461"/>
                <a:gd name="T3" fmla="*/ 2147483646 h 354"/>
                <a:gd name="T4" fmla="*/ 2147483646 w 461"/>
                <a:gd name="T5" fmla="*/ 2147483646 h 354"/>
                <a:gd name="T6" fmla="*/ 2147483646 w 461"/>
                <a:gd name="T7" fmla="*/ 2147483646 h 354"/>
                <a:gd name="T8" fmla="*/ 2147483646 w 461"/>
                <a:gd name="T9" fmla="*/ 2147483646 h 35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1"/>
                <a:gd name="T16" fmla="*/ 0 h 354"/>
                <a:gd name="T17" fmla="*/ 461 w 461"/>
                <a:gd name="T18" fmla="*/ 354 h 35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1" h="354" extrusionOk="0">
                  <a:moveTo>
                    <a:pt x="108" y="1"/>
                  </a:moveTo>
                  <a:lnTo>
                    <a:pt x="0" y="191"/>
                  </a:lnTo>
                  <a:lnTo>
                    <a:pt x="378" y="353"/>
                  </a:lnTo>
                  <a:lnTo>
                    <a:pt x="460" y="191"/>
                  </a:lnTo>
                  <a:lnTo>
                    <a:pt x="108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38" name="Google Shape;193;p16"/>
            <p:cNvSpPr>
              <a:spLocks/>
            </p:cNvSpPr>
            <p:nvPr/>
          </p:nvSpPr>
          <p:spPr bwMode="auto">
            <a:xfrm>
              <a:off x="2017029" y="1238308"/>
              <a:ext cx="45391" cy="21183"/>
            </a:xfrm>
            <a:custGeom>
              <a:avLst/>
              <a:gdLst>
                <a:gd name="T0" fmla="*/ 0 w 405"/>
                <a:gd name="T1" fmla="*/ 2147483646 h 189"/>
                <a:gd name="T2" fmla="*/ 0 w 405"/>
                <a:gd name="T3" fmla="*/ 2147483646 h 189"/>
                <a:gd name="T4" fmla="*/ 2147483646 w 405"/>
                <a:gd name="T5" fmla="*/ 2147483646 h 189"/>
                <a:gd name="T6" fmla="*/ 2147483646 w 405"/>
                <a:gd name="T7" fmla="*/ 2147483646 h 18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05"/>
                <a:gd name="T13" fmla="*/ 0 h 189"/>
                <a:gd name="T14" fmla="*/ 405 w 405"/>
                <a:gd name="T15" fmla="*/ 189 h 18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05" h="189" extrusionOk="0">
                  <a:moveTo>
                    <a:pt x="0" y="1"/>
                  </a:moveTo>
                  <a:lnTo>
                    <a:pt x="0" y="189"/>
                  </a:lnTo>
                  <a:lnTo>
                    <a:pt x="404" y="189"/>
                  </a:lnTo>
                  <a:lnTo>
                    <a:pt x="404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39" name="Google Shape;194;p16"/>
            <p:cNvSpPr>
              <a:spLocks/>
            </p:cNvSpPr>
            <p:nvPr/>
          </p:nvSpPr>
          <p:spPr bwMode="auto">
            <a:xfrm>
              <a:off x="1708256" y="1156491"/>
              <a:ext cx="51444" cy="39563"/>
            </a:xfrm>
            <a:custGeom>
              <a:avLst/>
              <a:gdLst>
                <a:gd name="T0" fmla="*/ 2147483646 w 459"/>
                <a:gd name="T1" fmla="*/ 0 h 353"/>
                <a:gd name="T2" fmla="*/ 0 w 459"/>
                <a:gd name="T3" fmla="*/ 2147483646 h 353"/>
                <a:gd name="T4" fmla="*/ 2147483646 w 459"/>
                <a:gd name="T5" fmla="*/ 2147483646 h 353"/>
                <a:gd name="T6" fmla="*/ 2147483646 w 459"/>
                <a:gd name="T7" fmla="*/ 2147483646 h 353"/>
                <a:gd name="T8" fmla="*/ 2147483646 w 459"/>
                <a:gd name="T9" fmla="*/ 0 h 3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59"/>
                <a:gd name="T16" fmla="*/ 0 h 353"/>
                <a:gd name="T17" fmla="*/ 459 w 459"/>
                <a:gd name="T18" fmla="*/ 353 h 35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59" h="353" extrusionOk="0">
                  <a:moveTo>
                    <a:pt x="108" y="0"/>
                  </a:moveTo>
                  <a:lnTo>
                    <a:pt x="0" y="162"/>
                  </a:lnTo>
                  <a:lnTo>
                    <a:pt x="378" y="353"/>
                  </a:lnTo>
                  <a:lnTo>
                    <a:pt x="458" y="191"/>
                  </a:lnTo>
                  <a:lnTo>
                    <a:pt x="10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40" name="Google Shape;195;p16"/>
            <p:cNvSpPr>
              <a:spLocks/>
            </p:cNvSpPr>
            <p:nvPr/>
          </p:nvSpPr>
          <p:spPr bwMode="auto">
            <a:xfrm>
              <a:off x="1708256" y="1301744"/>
              <a:ext cx="51444" cy="39675"/>
            </a:xfrm>
            <a:custGeom>
              <a:avLst/>
              <a:gdLst>
                <a:gd name="T0" fmla="*/ 2147483646 w 459"/>
                <a:gd name="T1" fmla="*/ 2147483646 h 354"/>
                <a:gd name="T2" fmla="*/ 0 w 459"/>
                <a:gd name="T3" fmla="*/ 2147483646 h 354"/>
                <a:gd name="T4" fmla="*/ 2147483646 w 459"/>
                <a:gd name="T5" fmla="*/ 2147483646 h 354"/>
                <a:gd name="T6" fmla="*/ 2147483646 w 459"/>
                <a:gd name="T7" fmla="*/ 2147483646 h 354"/>
                <a:gd name="T8" fmla="*/ 2147483646 w 459"/>
                <a:gd name="T9" fmla="*/ 2147483646 h 35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59"/>
                <a:gd name="T16" fmla="*/ 0 h 354"/>
                <a:gd name="T17" fmla="*/ 459 w 459"/>
                <a:gd name="T18" fmla="*/ 354 h 35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59" h="354" extrusionOk="0">
                  <a:moveTo>
                    <a:pt x="378" y="1"/>
                  </a:moveTo>
                  <a:lnTo>
                    <a:pt x="0" y="191"/>
                  </a:lnTo>
                  <a:lnTo>
                    <a:pt x="108" y="353"/>
                  </a:lnTo>
                  <a:lnTo>
                    <a:pt x="458" y="191"/>
                  </a:lnTo>
                  <a:lnTo>
                    <a:pt x="378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41" name="Google Shape;196;p16"/>
            <p:cNvSpPr>
              <a:spLocks/>
            </p:cNvSpPr>
            <p:nvPr/>
          </p:nvSpPr>
          <p:spPr bwMode="auto">
            <a:xfrm>
              <a:off x="1702203" y="1238308"/>
              <a:ext cx="42477" cy="21183"/>
            </a:xfrm>
            <a:custGeom>
              <a:avLst/>
              <a:gdLst>
                <a:gd name="T0" fmla="*/ 0 w 379"/>
                <a:gd name="T1" fmla="*/ 2147483646 h 189"/>
                <a:gd name="T2" fmla="*/ 0 w 379"/>
                <a:gd name="T3" fmla="*/ 2147483646 h 189"/>
                <a:gd name="T4" fmla="*/ 2147483646 w 379"/>
                <a:gd name="T5" fmla="*/ 2147483646 h 189"/>
                <a:gd name="T6" fmla="*/ 2147483646 w 379"/>
                <a:gd name="T7" fmla="*/ 2147483646 h 18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79"/>
                <a:gd name="T13" fmla="*/ 0 h 189"/>
                <a:gd name="T14" fmla="*/ 379 w 379"/>
                <a:gd name="T15" fmla="*/ 189 h 18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79" h="189" extrusionOk="0">
                  <a:moveTo>
                    <a:pt x="0" y="1"/>
                  </a:moveTo>
                  <a:lnTo>
                    <a:pt x="0" y="189"/>
                  </a:lnTo>
                  <a:lnTo>
                    <a:pt x="378" y="189"/>
                  </a:lnTo>
                  <a:lnTo>
                    <a:pt x="378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42" name="Google Shape;197;p16"/>
            <p:cNvSpPr>
              <a:spLocks/>
            </p:cNvSpPr>
            <p:nvPr/>
          </p:nvSpPr>
          <p:spPr bwMode="auto">
            <a:xfrm>
              <a:off x="1850370" y="1471317"/>
              <a:ext cx="63772" cy="21407"/>
            </a:xfrm>
            <a:custGeom>
              <a:avLst/>
              <a:gdLst>
                <a:gd name="T0" fmla="*/ 2147483646 w 569"/>
                <a:gd name="T1" fmla="*/ 2147483646 h 191"/>
                <a:gd name="T2" fmla="*/ 2147483646 w 569"/>
                <a:gd name="T3" fmla="*/ 2147483646 h 191"/>
                <a:gd name="T4" fmla="*/ 2147483646 w 569"/>
                <a:gd name="T5" fmla="*/ 2147483646 h 191"/>
                <a:gd name="T6" fmla="*/ 2147483646 w 569"/>
                <a:gd name="T7" fmla="*/ 2147483646 h 19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69"/>
                <a:gd name="T13" fmla="*/ 0 h 191"/>
                <a:gd name="T14" fmla="*/ 569 w 569"/>
                <a:gd name="T15" fmla="*/ 191 h 19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69" h="191" extrusionOk="0">
                  <a:moveTo>
                    <a:pt x="1" y="1"/>
                  </a:moveTo>
                  <a:lnTo>
                    <a:pt x="1" y="191"/>
                  </a:lnTo>
                  <a:lnTo>
                    <a:pt x="569" y="191"/>
                  </a:lnTo>
                  <a:lnTo>
                    <a:pt x="569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9243" name="Google Shape;198;p16"/>
            <p:cNvSpPr>
              <a:spLocks/>
            </p:cNvSpPr>
            <p:nvPr/>
          </p:nvSpPr>
          <p:spPr bwMode="auto">
            <a:xfrm>
              <a:off x="1765639" y="1135421"/>
              <a:ext cx="233345" cy="314938"/>
            </a:xfrm>
            <a:custGeom>
              <a:avLst/>
              <a:gdLst>
                <a:gd name="T0" fmla="*/ 2147483646 w 2082"/>
                <a:gd name="T1" fmla="*/ 2147483646 h 2810"/>
                <a:gd name="T2" fmla="*/ 2147483646 w 2082"/>
                <a:gd name="T3" fmla="*/ 2147483646 h 2810"/>
                <a:gd name="T4" fmla="*/ 2147483646 w 2082"/>
                <a:gd name="T5" fmla="*/ 2147483646 h 2810"/>
                <a:gd name="T6" fmla="*/ 2147483646 w 2082"/>
                <a:gd name="T7" fmla="*/ 2147483646 h 2810"/>
                <a:gd name="T8" fmla="*/ 2147483646 w 2082"/>
                <a:gd name="T9" fmla="*/ 2147483646 h 2810"/>
                <a:gd name="T10" fmla="*/ 2147483646 w 2082"/>
                <a:gd name="T11" fmla="*/ 2147483646 h 2810"/>
                <a:gd name="T12" fmla="*/ 2147483646 w 2082"/>
                <a:gd name="T13" fmla="*/ 2147483646 h 2810"/>
                <a:gd name="T14" fmla="*/ 2147483646 w 2082"/>
                <a:gd name="T15" fmla="*/ 2147483646 h 2810"/>
                <a:gd name="T16" fmla="*/ 2147483646 w 2082"/>
                <a:gd name="T17" fmla="*/ 2147483646 h 2810"/>
                <a:gd name="T18" fmla="*/ 2147483646 w 2082"/>
                <a:gd name="T19" fmla="*/ 2147483646 h 2810"/>
                <a:gd name="T20" fmla="*/ 2147483646 w 2082"/>
                <a:gd name="T21" fmla="*/ 2147483646 h 2810"/>
                <a:gd name="T22" fmla="*/ 2147483646 w 2082"/>
                <a:gd name="T23" fmla="*/ 2147483646 h 2810"/>
                <a:gd name="T24" fmla="*/ 2147483646 w 2082"/>
                <a:gd name="T25" fmla="*/ 2147483646 h 2810"/>
                <a:gd name="T26" fmla="*/ 2147483646 w 2082"/>
                <a:gd name="T27" fmla="*/ 2147483646 h 2810"/>
                <a:gd name="T28" fmla="*/ 2147483646 w 2082"/>
                <a:gd name="T29" fmla="*/ 2147483646 h 2810"/>
                <a:gd name="T30" fmla="*/ 2147483646 w 2082"/>
                <a:gd name="T31" fmla="*/ 2147483646 h 2810"/>
                <a:gd name="T32" fmla="*/ 2147483646 w 2082"/>
                <a:gd name="T33" fmla="*/ 2147483646 h 2810"/>
                <a:gd name="T34" fmla="*/ 2147483646 w 2082"/>
                <a:gd name="T35" fmla="*/ 2147483646 h 2810"/>
                <a:gd name="T36" fmla="*/ 2147483646 w 2082"/>
                <a:gd name="T37" fmla="*/ 2147483646 h 2810"/>
                <a:gd name="T38" fmla="*/ 2147483646 w 2082"/>
                <a:gd name="T39" fmla="*/ 2147483646 h 2810"/>
                <a:gd name="T40" fmla="*/ 2147483646 w 2082"/>
                <a:gd name="T41" fmla="*/ 2147483646 h 2810"/>
                <a:gd name="T42" fmla="*/ 2147483646 w 2082"/>
                <a:gd name="T43" fmla="*/ 2147483646 h 2810"/>
                <a:gd name="T44" fmla="*/ 2147483646 w 2082"/>
                <a:gd name="T45" fmla="*/ 2147483646 h 2810"/>
                <a:gd name="T46" fmla="*/ 2147483646 w 2082"/>
                <a:gd name="T47" fmla="*/ 2147483646 h 2810"/>
                <a:gd name="T48" fmla="*/ 2147483646 w 2082"/>
                <a:gd name="T49" fmla="*/ 2147483646 h 2810"/>
                <a:gd name="T50" fmla="*/ 2147483646 w 2082"/>
                <a:gd name="T51" fmla="*/ 2147483646 h 2810"/>
                <a:gd name="T52" fmla="*/ 2147483646 w 2082"/>
                <a:gd name="T53" fmla="*/ 0 h 2810"/>
                <a:gd name="T54" fmla="*/ 0 w 2082"/>
                <a:gd name="T55" fmla="*/ 2147483646 h 2810"/>
                <a:gd name="T56" fmla="*/ 2147483646 w 2082"/>
                <a:gd name="T57" fmla="*/ 2147483646 h 2810"/>
                <a:gd name="T58" fmla="*/ 2147483646 w 2082"/>
                <a:gd name="T59" fmla="*/ 2147483646 h 2810"/>
                <a:gd name="T60" fmla="*/ 2147483646 w 2082"/>
                <a:gd name="T61" fmla="*/ 2147483646 h 2810"/>
                <a:gd name="T62" fmla="*/ 2147483646 w 2082"/>
                <a:gd name="T63" fmla="*/ 2147483646 h 2810"/>
                <a:gd name="T64" fmla="*/ 2147483646 w 2082"/>
                <a:gd name="T65" fmla="*/ 2147483646 h 2810"/>
                <a:gd name="T66" fmla="*/ 2147483646 w 2082"/>
                <a:gd name="T67" fmla="*/ 2147483646 h 2810"/>
                <a:gd name="T68" fmla="*/ 2147483646 w 2082"/>
                <a:gd name="T69" fmla="*/ 2147483646 h 2810"/>
                <a:gd name="T70" fmla="*/ 2147483646 w 2082"/>
                <a:gd name="T71" fmla="*/ 2147483646 h 2810"/>
                <a:gd name="T72" fmla="*/ 2147483646 w 2082"/>
                <a:gd name="T73" fmla="*/ 2147483646 h 2810"/>
                <a:gd name="T74" fmla="*/ 2147483646 w 2082"/>
                <a:gd name="T75" fmla="*/ 2147483646 h 2810"/>
                <a:gd name="T76" fmla="*/ 2147483646 w 2082"/>
                <a:gd name="T77" fmla="*/ 2147483646 h 2810"/>
                <a:gd name="T78" fmla="*/ 2147483646 w 2082"/>
                <a:gd name="T79" fmla="*/ 2147483646 h 2810"/>
                <a:gd name="T80" fmla="*/ 2147483646 w 2082"/>
                <a:gd name="T81" fmla="*/ 2147483646 h 2810"/>
                <a:gd name="T82" fmla="*/ 2147483646 w 2082"/>
                <a:gd name="T83" fmla="*/ 0 h 281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082"/>
                <a:gd name="T127" fmla="*/ 0 h 2810"/>
                <a:gd name="T128" fmla="*/ 2082 w 2082"/>
                <a:gd name="T129" fmla="*/ 2810 h 2810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082" h="2810" extrusionOk="0">
                  <a:moveTo>
                    <a:pt x="1027" y="1107"/>
                  </a:moveTo>
                  <a:cubicBezTo>
                    <a:pt x="1081" y="1107"/>
                    <a:pt x="1135" y="1161"/>
                    <a:pt x="1135" y="1215"/>
                  </a:cubicBezTo>
                  <a:cubicBezTo>
                    <a:pt x="1135" y="1243"/>
                    <a:pt x="1081" y="1297"/>
                    <a:pt x="1027" y="1297"/>
                  </a:cubicBezTo>
                  <a:cubicBezTo>
                    <a:pt x="1001" y="1297"/>
                    <a:pt x="947" y="1243"/>
                    <a:pt x="947" y="1215"/>
                  </a:cubicBezTo>
                  <a:cubicBezTo>
                    <a:pt x="947" y="1161"/>
                    <a:pt x="1001" y="1107"/>
                    <a:pt x="1027" y="1107"/>
                  </a:cubicBezTo>
                  <a:close/>
                  <a:moveTo>
                    <a:pt x="1027" y="162"/>
                  </a:moveTo>
                  <a:cubicBezTo>
                    <a:pt x="1513" y="162"/>
                    <a:pt x="1891" y="541"/>
                    <a:pt x="1891" y="1027"/>
                  </a:cubicBezTo>
                  <a:cubicBezTo>
                    <a:pt x="1891" y="1351"/>
                    <a:pt x="1675" y="1647"/>
                    <a:pt x="1379" y="1783"/>
                  </a:cubicBezTo>
                  <a:lnTo>
                    <a:pt x="1325" y="1809"/>
                  </a:lnTo>
                  <a:lnTo>
                    <a:pt x="1325" y="2241"/>
                  </a:lnTo>
                  <a:lnTo>
                    <a:pt x="1135" y="2241"/>
                  </a:lnTo>
                  <a:lnTo>
                    <a:pt x="1135" y="1459"/>
                  </a:lnTo>
                  <a:cubicBezTo>
                    <a:pt x="1243" y="1431"/>
                    <a:pt x="1325" y="1323"/>
                    <a:pt x="1325" y="1215"/>
                  </a:cubicBezTo>
                  <a:cubicBezTo>
                    <a:pt x="1325" y="1053"/>
                    <a:pt x="1189" y="919"/>
                    <a:pt x="1027" y="919"/>
                  </a:cubicBezTo>
                  <a:cubicBezTo>
                    <a:pt x="893" y="919"/>
                    <a:pt x="757" y="1053"/>
                    <a:pt x="757" y="1215"/>
                  </a:cubicBezTo>
                  <a:cubicBezTo>
                    <a:pt x="757" y="1323"/>
                    <a:pt x="839" y="1431"/>
                    <a:pt x="947" y="1459"/>
                  </a:cubicBezTo>
                  <a:lnTo>
                    <a:pt x="947" y="2241"/>
                  </a:lnTo>
                  <a:lnTo>
                    <a:pt x="757" y="2241"/>
                  </a:lnTo>
                  <a:lnTo>
                    <a:pt x="757" y="1809"/>
                  </a:lnTo>
                  <a:lnTo>
                    <a:pt x="703" y="1783"/>
                  </a:lnTo>
                  <a:cubicBezTo>
                    <a:pt x="407" y="1647"/>
                    <a:pt x="191" y="1351"/>
                    <a:pt x="191" y="1027"/>
                  </a:cubicBezTo>
                  <a:cubicBezTo>
                    <a:pt x="191" y="541"/>
                    <a:pt x="569" y="162"/>
                    <a:pt x="1027" y="162"/>
                  </a:cubicBezTo>
                  <a:close/>
                  <a:moveTo>
                    <a:pt x="1325" y="2431"/>
                  </a:moveTo>
                  <a:lnTo>
                    <a:pt x="1325" y="2619"/>
                  </a:lnTo>
                  <a:lnTo>
                    <a:pt x="757" y="2619"/>
                  </a:lnTo>
                  <a:lnTo>
                    <a:pt x="757" y="2431"/>
                  </a:lnTo>
                  <a:lnTo>
                    <a:pt x="1325" y="2431"/>
                  </a:lnTo>
                  <a:close/>
                  <a:moveTo>
                    <a:pt x="1027" y="0"/>
                  </a:moveTo>
                  <a:cubicBezTo>
                    <a:pt x="461" y="0"/>
                    <a:pt x="0" y="458"/>
                    <a:pt x="0" y="1027"/>
                  </a:cubicBezTo>
                  <a:cubicBezTo>
                    <a:pt x="0" y="1405"/>
                    <a:pt x="216" y="1755"/>
                    <a:pt x="569" y="1945"/>
                  </a:cubicBezTo>
                  <a:lnTo>
                    <a:pt x="569" y="2241"/>
                  </a:lnTo>
                  <a:lnTo>
                    <a:pt x="378" y="2241"/>
                  </a:lnTo>
                  <a:lnTo>
                    <a:pt x="378" y="2431"/>
                  </a:lnTo>
                  <a:lnTo>
                    <a:pt x="569" y="2431"/>
                  </a:lnTo>
                  <a:lnTo>
                    <a:pt x="569" y="2810"/>
                  </a:lnTo>
                  <a:lnTo>
                    <a:pt x="1513" y="2810"/>
                  </a:lnTo>
                  <a:lnTo>
                    <a:pt x="1513" y="2431"/>
                  </a:lnTo>
                  <a:lnTo>
                    <a:pt x="1703" y="2431"/>
                  </a:lnTo>
                  <a:lnTo>
                    <a:pt x="1703" y="2241"/>
                  </a:lnTo>
                  <a:lnTo>
                    <a:pt x="1513" y="2241"/>
                  </a:lnTo>
                  <a:lnTo>
                    <a:pt x="1513" y="1945"/>
                  </a:lnTo>
                  <a:cubicBezTo>
                    <a:pt x="1837" y="1755"/>
                    <a:pt x="2081" y="1405"/>
                    <a:pt x="2081" y="1027"/>
                  </a:cubicBezTo>
                  <a:cubicBezTo>
                    <a:pt x="2081" y="458"/>
                    <a:pt x="1595" y="0"/>
                    <a:pt x="102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sp>
        <p:nvSpPr>
          <p:cNvPr id="86" name="Прямоугольник 85"/>
          <p:cNvSpPr/>
          <p:nvPr/>
        </p:nvSpPr>
        <p:spPr>
          <a:xfrm>
            <a:off x="334963" y="1484313"/>
            <a:ext cx="2808287" cy="1384300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ru-RU" sz="2400" b="1">
                <a:solidFill>
                  <a:srgbClr val="0000CC"/>
                </a:solidFill>
                <a:latin typeface="Arial Black" panose="020B0A04020102020204" pitchFamily="34" charset="0"/>
              </a:rPr>
              <a:t> </a:t>
            </a:r>
            <a:r>
              <a:rPr lang="uz-Cyrl-UZ" altLang="ru-RU" sz="2800" b="1">
                <a:solidFill>
                  <a:srgbClr val="0000CC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umumiy oʻrta taʼlimning malaka talablari</a:t>
            </a:r>
            <a:endParaRPr lang="ru-RU" altLang="ru-RU" sz="2800" b="1">
              <a:solidFill>
                <a:srgbClr val="0000CC"/>
              </a:solidFill>
            </a:endParaRPr>
          </a:p>
        </p:txBody>
      </p:sp>
      <p:cxnSp>
        <p:nvCxnSpPr>
          <p:cNvPr id="93" name="Прямая соединительная линия 92"/>
          <p:cNvCxnSpPr/>
          <p:nvPr/>
        </p:nvCxnSpPr>
        <p:spPr>
          <a:xfrm flipV="1">
            <a:off x="192088" y="1125538"/>
            <a:ext cx="11736387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32" name="Рисунок 9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79"/>
          <a:stretch>
            <a:fillRect/>
          </a:stretch>
        </p:blipFill>
        <p:spPr bwMode="auto">
          <a:xfrm>
            <a:off x="7535863" y="2636838"/>
            <a:ext cx="504825" cy="58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Рисунок 98" descr="https://thumbs.dreamstime.com/b/education-school-concept-boy-sitting-table-studying-isolated-education-school-concept-boy-sitting-table-168305370.jpg"/>
          <p:cNvPicPr/>
          <p:nvPr/>
        </p:nvPicPr>
        <p:blipFill>
          <a:blip r:embed="rId4" cstate="print"/>
          <a:srcRect l="11118" t="10030" b="7903"/>
          <a:stretch>
            <a:fillRect/>
          </a:stretch>
        </p:blipFill>
        <p:spPr bwMode="auto">
          <a:xfrm>
            <a:off x="4701440" y="2517832"/>
            <a:ext cx="2808684" cy="2711368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cxnSp>
        <p:nvCxnSpPr>
          <p:cNvPr id="101" name="Соединительная линия уступом 100"/>
          <p:cNvCxnSpPr/>
          <p:nvPr/>
        </p:nvCxnSpPr>
        <p:spPr>
          <a:xfrm>
            <a:off x="3000375" y="2133600"/>
            <a:ext cx="1727200" cy="1079500"/>
          </a:xfrm>
          <a:prstGeom prst="bentConnector3">
            <a:avLst>
              <a:gd name="adj1" fmla="val 50000"/>
            </a:avLst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Скругленный прямоугольник 9"/>
          <p:cNvSpPr/>
          <p:nvPr/>
        </p:nvSpPr>
        <p:spPr>
          <a:xfrm>
            <a:off x="192088" y="0"/>
            <a:ext cx="11880850" cy="1216025"/>
          </a:xfrm>
          <a:prstGeom prst="roundRect">
            <a:avLst/>
          </a:prstGeom>
          <a:solidFill>
            <a:srgbClr val="97FDA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uz-Cyrl-UZ" altLang="ru-RU" sz="5400">
                <a:latin typeface="Times New Roman" panose="02020603050405020304" pitchFamily="18" charset="0"/>
                <a:cs typeface="Calibri" panose="020F0502020204030204" pitchFamily="34" charset="0"/>
              </a:rPr>
              <a:t>Milliy oʻquv dasturi 6 ta qismdan iborat</a:t>
            </a:r>
            <a:endParaRPr lang="ru-RU" altLang="ru-RU" sz="54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6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211102" y="2060848"/>
            <a:ext cx="9865096" cy="1992031"/>
          </a:xfrm>
          <a:prstGeom prst="roundRect">
            <a:avLst/>
          </a:prstGeom>
          <a:solidFill>
            <a:srgbClr val="D7FF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1-4-sinflarda  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berilishi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majburiy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minimal  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11102" y="4519050"/>
            <a:ext cx="9865096" cy="200629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0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bitiruvchilarining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tayyorgarlik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qo’yiladigan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majburiy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minimal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39788" y="37885"/>
            <a:ext cx="9912424" cy="1556792"/>
          </a:xfrm>
          <a:prstGeom prst="roundRect">
            <a:avLst>
              <a:gd name="adj" fmla="val 0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O’quv</a:t>
            </a:r>
            <a:r>
              <a:rPr lang="en-US" sz="3200" dirty="0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fani</a:t>
            </a:r>
            <a:r>
              <a:rPr lang="en-US" sz="3200" dirty="0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3200" dirty="0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davlat</a:t>
            </a:r>
            <a:r>
              <a:rPr lang="en-US" sz="3200" dirty="0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standarti</a:t>
            </a:r>
            <a:r>
              <a:rPr lang="en-US" sz="3200" dirty="0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ikki</a:t>
            </a:r>
            <a:r>
              <a:rPr lang="en-US" sz="3200" dirty="0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qismdan</a:t>
            </a:r>
            <a:r>
              <a:rPr lang="en-US" sz="3200" dirty="0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iborat</a:t>
            </a:r>
            <a:r>
              <a:rPr lang="en-US" sz="3200" dirty="0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3200" dirty="0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:</a:t>
            </a:r>
            <a:endParaRPr lang="ru-RU" sz="3200" dirty="0">
              <a:solidFill>
                <a:schemeClr val="tx1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Выгнутая влево стрелка 1"/>
          <p:cNvSpPr/>
          <p:nvPr/>
        </p:nvSpPr>
        <p:spPr>
          <a:xfrm>
            <a:off x="71314" y="980728"/>
            <a:ext cx="1139788" cy="244827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Выгнутая влево стрелка 9"/>
          <p:cNvSpPr/>
          <p:nvPr/>
        </p:nvSpPr>
        <p:spPr>
          <a:xfrm>
            <a:off x="-3212" y="816281"/>
            <a:ext cx="1214314" cy="48602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79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75520" y="-26894"/>
            <a:ext cx="8712968" cy="155679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z-Cyrl-UZ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z-Cyrl-UZ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z-Cyrl-UZ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ta’limda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kompetentsiyalar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shakllantiriladi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flipH="1">
            <a:off x="1680220" y="1930075"/>
            <a:ext cx="3996444" cy="1547319"/>
          </a:xfrm>
          <a:prstGeom prst="rect">
            <a:avLst/>
          </a:prstGeom>
          <a:solidFill>
            <a:srgbClr val="D7FF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/>
          </a:p>
          <a:p>
            <a:pPr algn="ctr"/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dirty="0"/>
              <a:t> </a:t>
            </a:r>
          </a:p>
          <a:p>
            <a:pPr eaLnBrk="1" hangingPunct="1"/>
            <a:endParaRPr lang="ru-RU" sz="2400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 flipH="1">
            <a:off x="6562328" y="1972709"/>
            <a:ext cx="3888432" cy="147239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/>
          </a:p>
          <a:p>
            <a:endParaRPr lang="ru-RU" b="1" dirty="0"/>
          </a:p>
          <a:p>
            <a:pPr algn="ctr"/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fuqarolik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/>
              <a:t> </a:t>
            </a:r>
          </a:p>
          <a:p>
            <a:pPr eaLnBrk="1" hangingPunct="1"/>
            <a:endParaRPr lang="ru-RU" sz="2400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1620397" y="3858560"/>
            <a:ext cx="3996444" cy="1448416"/>
          </a:xfrm>
          <a:prstGeom prst="rect">
            <a:avLst/>
          </a:prstGeom>
          <a:solidFill>
            <a:srgbClr val="E5B3E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/>
          </a:p>
          <a:p>
            <a:pPr algn="ctr"/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O’zini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o’zi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endParaRPr lang="ru-RU" sz="3200" dirty="0">
              <a:solidFill>
                <a:srgbClr val="7030A0"/>
              </a:solidFill>
              <a:latin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6562328" y="3789040"/>
            <a:ext cx="3926160" cy="1440161"/>
          </a:xfrm>
          <a:prstGeom prst="rect">
            <a:avLst/>
          </a:prstGeom>
          <a:solidFill>
            <a:srgbClr val="D3E3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umummadaniy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ctr"/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127448" y="5610366"/>
            <a:ext cx="9865096" cy="1247633"/>
          </a:xfrm>
          <a:prstGeom prst="rect">
            <a:avLst/>
          </a:prstGeom>
          <a:solidFill>
            <a:srgbClr val="D6F8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z-Cyrl-UZ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z-Cyrl-UZ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savodxonlik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fan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yangiliklaridan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xabardor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 flipH="1">
            <a:off x="3791745" y="1610163"/>
            <a:ext cx="1" cy="3435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Стрелка вниз 13"/>
          <p:cNvSpPr/>
          <p:nvPr/>
        </p:nvSpPr>
        <p:spPr>
          <a:xfrm>
            <a:off x="5907918" y="1513963"/>
            <a:ext cx="496924" cy="39025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 flipH="1">
            <a:off x="3351311" y="1483147"/>
            <a:ext cx="669168" cy="470542"/>
          </a:xfrm>
          <a:prstGeom prst="downArrow">
            <a:avLst>
              <a:gd name="adj1" fmla="val 50000"/>
              <a:gd name="adj2" fmla="val 5409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 flipH="1">
            <a:off x="3227814" y="3442448"/>
            <a:ext cx="781610" cy="338336"/>
          </a:xfrm>
          <a:prstGeom prst="downArrow">
            <a:avLst>
              <a:gd name="adj1" fmla="val 50000"/>
              <a:gd name="adj2" fmla="val 5409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 flipH="1">
            <a:off x="8289760" y="3442448"/>
            <a:ext cx="714824" cy="338336"/>
          </a:xfrm>
          <a:prstGeom prst="downArrow">
            <a:avLst>
              <a:gd name="adj1" fmla="val 50000"/>
              <a:gd name="adj2" fmla="val 5409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 flipH="1">
            <a:off x="8368613" y="1513962"/>
            <a:ext cx="669168" cy="470542"/>
          </a:xfrm>
          <a:prstGeom prst="downArrow">
            <a:avLst>
              <a:gd name="adj1" fmla="val 50000"/>
              <a:gd name="adj2" fmla="val 5409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1194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71464" y="980728"/>
            <a:ext cx="7872536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900" dirty="0">
              <a:latin typeface="Nunito Black"/>
            </a:endParaRPr>
          </a:p>
          <a:p>
            <a:pPr marR="33260"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sifatini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bosqichga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ko‘tarish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33260"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sinfda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nimalarni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bilishi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zarurligidan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chiqib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standartlari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rejalarini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ko‘rib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Darsliklarni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metodikalar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chop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33260" algn="ctr"/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Sh.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Mirziyoyev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2927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7808" y="980728"/>
            <a:ext cx="3672408" cy="54581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0256" y="20216"/>
            <a:ext cx="3814936" cy="568863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0216"/>
            <a:ext cx="3791744" cy="5433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447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63352" y="0"/>
            <a:ext cx="11449272" cy="666936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</a:p>
          <a:p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Dunyodagi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tezkor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oʻzgarishlar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sivilizatsiya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jarayonlarining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ishtirokchisidan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qonunlarni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chuqurtushunish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mahalliy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global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masalalarni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yechish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sivilizatsiya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qoʻllash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Matematikani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oʻrganish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oʻquvchilardan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kuni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oʻz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oldiga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masala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qoʻyishni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atrofdagi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dunyoni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oʻrganishda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tabiiyqiziqishni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qiziqishlarini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qanoatlantirish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maʼlumot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topishni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taqozo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toʻplami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ssenariylar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loyihalarda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qoʻllanma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boʻlishi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906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63352" y="0"/>
            <a:ext cx="11449272" cy="666936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Fazoviy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munosabatlar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9 s.	</a:t>
            </a:r>
          </a:p>
          <a:p>
            <a:r>
              <a:rPr lang="sv-SE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dan 10 gacha bo‘lgan sonlar va ular bilan amallar	36 s.	</a:t>
            </a:r>
          </a:p>
          <a:p>
            <a:r>
              <a:rPr lang="sv-SE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 dan 20 gacha bo‘lgan sonlar	16 s.	</a:t>
            </a:r>
          </a:p>
          <a:p>
            <a:r>
              <a:rPr lang="sv-SE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100gacha bo‘lgan sonlar	19 s.	</a:t>
            </a:r>
          </a:p>
          <a:p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29 s.	</a:t>
            </a:r>
          </a:p>
          <a:p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Kattaliklar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16 s.	</a:t>
            </a:r>
          </a:p>
          <a:p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Geometrik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19 s.	</a:t>
            </a:r>
          </a:p>
          <a:p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Tenglama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tengsizliklar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15 s.	</a:t>
            </a:r>
          </a:p>
          <a:p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Takrorlash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6 s.	</a:t>
            </a:r>
          </a:p>
        </p:txBody>
      </p:sp>
    </p:spTree>
    <p:extLst>
      <p:ext uri="{BB962C8B-B14F-4D97-AF65-F5344CB8AC3E}">
        <p14:creationId xmlns:p14="http://schemas.microsoft.com/office/powerpoint/2010/main" val="341471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6D98F-3B31-412E-7EC2-2192F1D7D90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066B2F-FA2C-9C5C-693D-1CA3F215ED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Z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DCE742-FB15-DBAA-93B2-ACBA4155AE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2711" y="-315415"/>
            <a:ext cx="13544892" cy="7180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200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6D98F-3B31-412E-7EC2-2192F1D7D90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066B2F-FA2C-9C5C-693D-1CA3F215ED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Z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197101-9B3A-6A6B-B482-2CB3C45DEF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6728" y="548680"/>
            <a:ext cx="12192000" cy="6474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484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6D98F-3B31-412E-7EC2-2192F1D7D90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066B2F-FA2C-9C5C-693D-1CA3F215ED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Z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635A170-8ED3-C22D-411C-4FCDC8BA65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03" y="149087"/>
            <a:ext cx="12175594" cy="655982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525170" y="3275112"/>
            <a:ext cx="11416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Milliy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o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‘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46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6D98F-3B31-412E-7EC2-2192F1D7D90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066B2F-FA2C-9C5C-693D-1CA3F215ED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Z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63B1B9F-2699-DD16-0350-654706E47C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138"/>
            <a:ext cx="12184252" cy="6365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034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6D98F-3B31-412E-7EC2-2192F1D7D90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066B2F-FA2C-9C5C-693D-1CA3F215ED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Z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701E25B-803E-D0AA-1597-BDF785C97A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484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364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E6CBEBF-D0D2-406F-8AE9-6456939241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1504" y="793627"/>
            <a:ext cx="9217608" cy="514350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8219C6-4D0A-4B66-BAE8-C439D8EE9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video_2021-05-18_22-15-22">
            <a:hlinkClick r:id="" action="ppaction://media"/>
            <a:extLst>
              <a:ext uri="{FF2B5EF4-FFF2-40B4-BE49-F238E27FC236}">
                <a16:creationId xmlns:a16="http://schemas.microsoft.com/office/drawing/2014/main" id="{32367CC4-76EC-4FA2-B5F1-1836D551063C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6"/>
          <a:srcRect l="4639" t="8587" r="16601" b="12914"/>
          <a:stretch/>
        </p:blipFill>
        <p:spPr>
          <a:xfrm>
            <a:off x="0" y="-603448"/>
            <a:ext cx="11712624" cy="5485907"/>
          </a:xfrm>
        </p:spPr>
      </p:pic>
    </p:spTree>
    <p:extLst>
      <p:ext uri="{BB962C8B-B14F-4D97-AF65-F5344CB8AC3E}">
        <p14:creationId xmlns:p14="http://schemas.microsoft.com/office/powerpoint/2010/main" val="2954541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3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E6CBEBF-D0D2-406F-8AE9-6456939241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7196" y="692696"/>
            <a:ext cx="9217608" cy="514350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8219C6-4D0A-4B66-BAE8-C439D8EE9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" name="video_2021-05-18_22-25-05">
            <a:hlinkClick r:id="" action="ppaction://media"/>
            <a:extLst>
              <a:ext uri="{FF2B5EF4-FFF2-40B4-BE49-F238E27FC236}">
                <a16:creationId xmlns:a16="http://schemas.microsoft.com/office/drawing/2014/main" id="{4A9A972F-CF67-43BD-8F87-7A1ADA91EF07}"/>
              </a:ext>
            </a:extLst>
          </p:cNvPr>
          <p:cNvPicPr>
            <a:picLocks noGrp="1" noChangeAspect="1"/>
          </p:cNvPicPr>
          <p:nvPr>
            <p:ph idx="1"/>
            <a:videoFile r:link="rId1"/>
            <p:extLst>
              <p:ext uri="{DAA4B4D4-6D71-4841-9C94-3DE7FCFB9230}">
                <p14:media xmlns:p14="http://schemas.microsoft.com/office/powerpoint/2010/main" r:embed="rId2">
                  <p14:trim end="12742.5"/>
                </p14:media>
              </p:ext>
            </p:extLst>
          </p:nvPr>
        </p:nvPicPr>
        <p:blipFill rotWithShape="1">
          <a:blip r:embed="rId5"/>
          <a:srcRect l="5833" t="6466" r="9439" b="6549"/>
          <a:stretch>
            <a:fillRect/>
          </a:stretch>
        </p:blipFill>
        <p:spPr>
          <a:xfrm>
            <a:off x="1271464" y="-1107504"/>
            <a:ext cx="8280920" cy="5036460"/>
          </a:xfrm>
        </p:spPr>
      </p:pic>
    </p:spTree>
    <p:extLst>
      <p:ext uri="{BB962C8B-B14F-4D97-AF65-F5344CB8AC3E}">
        <p14:creationId xmlns:p14="http://schemas.microsoft.com/office/powerpoint/2010/main" val="191887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70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ee Yearbook, Classmates, Photo Background Images, Graduation Background  Photo Background PNG and Vectors">
            <a:extLst>
              <a:ext uri="{FF2B5EF4-FFF2-40B4-BE49-F238E27FC236}">
                <a16:creationId xmlns:a16="http://schemas.microsoft.com/office/drawing/2014/main" id="{81545560-F8E4-475E-B5B6-CC0F27F557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857250"/>
            <a:ext cx="9217297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video_2021-05-18_22-14-48">
            <a:hlinkClick r:id="" action="ppaction://media"/>
            <a:extLst>
              <a:ext uri="{FF2B5EF4-FFF2-40B4-BE49-F238E27FC236}">
                <a16:creationId xmlns:a16="http://schemas.microsoft.com/office/drawing/2014/main" id="{CC731C1D-C500-4017-A306-AA963ED47CD2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l="3446" t="2034" r="5859" b="4427"/>
          <a:stretch/>
        </p:blipFill>
        <p:spPr>
          <a:xfrm>
            <a:off x="-5308" y="260648"/>
            <a:ext cx="7507276" cy="5544616"/>
          </a:xfrm>
        </p:spPr>
      </p:pic>
    </p:spTree>
    <p:extLst>
      <p:ext uri="{BB962C8B-B14F-4D97-AF65-F5344CB8AC3E}">
        <p14:creationId xmlns:p14="http://schemas.microsoft.com/office/powerpoint/2010/main" val="3168743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7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F04E935-A0D1-4041-BC2E-B24737DC76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24000" y="860316"/>
            <a:ext cx="9144000" cy="5140434"/>
          </a:xfrm>
          <a:prstGeom prst="rect">
            <a:avLst/>
          </a:prstGeom>
        </p:spPr>
      </p:pic>
      <p:pic>
        <p:nvPicPr>
          <p:cNvPr id="3" name="unnamed.gif">
            <a:hlinkClick r:id="" action="ppaction://media"/>
            <a:extLst>
              <a:ext uri="{FF2B5EF4-FFF2-40B4-BE49-F238E27FC236}">
                <a16:creationId xmlns:a16="http://schemas.microsoft.com/office/drawing/2014/main" id="{A7E6A99F-7B62-476A-9AA1-D8B5E3A3476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 rot="2159270" flipH="1">
            <a:off x="5491243" y="3054900"/>
            <a:ext cx="2402536" cy="2182915"/>
          </a:xfrm>
          <a:prstGeom prst="rect">
            <a:avLst/>
          </a:prstGeom>
        </p:spPr>
      </p:pic>
      <p:pic>
        <p:nvPicPr>
          <p:cNvPr id="7" name="video_2021-05-19_13-47-56">
            <a:hlinkClick r:id="" action="ppaction://media"/>
          </p:cNvPr>
          <p:cNvPicPr>
            <a:picLocks noGrp="1" noChangeAspect="1"/>
          </p:cNvPicPr>
          <p:nvPr>
            <p:ph idx="1"/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 rotWithShape="1">
          <a:blip r:embed="rId9"/>
          <a:srcRect l="3472" t="-8384" r="11799" b="10608"/>
          <a:stretch/>
        </p:blipFill>
        <p:spPr>
          <a:xfrm>
            <a:off x="263352" y="-1251520"/>
            <a:ext cx="8320721" cy="6352899"/>
          </a:xfrm>
        </p:spPr>
      </p:pic>
    </p:spTree>
    <p:extLst>
      <p:ext uri="{BB962C8B-B14F-4D97-AF65-F5344CB8AC3E}">
        <p14:creationId xmlns:p14="http://schemas.microsoft.com/office/powerpoint/2010/main" val="171920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18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31"/>
          <p:cNvSpPr txBox="1"/>
          <p:nvPr/>
        </p:nvSpPr>
        <p:spPr>
          <a:xfrm>
            <a:off x="551384" y="2348880"/>
            <a:ext cx="5359063" cy="38051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Font typeface="Calibri"/>
              <a:buNone/>
            </a:pPr>
            <a:r>
              <a:rPr lang="en-US" sz="7200" b="1" dirty="0" err="1" smtClean="0">
                <a:solidFill>
                  <a:srgbClr val="7030A0"/>
                </a:solidFill>
                <a:latin typeface="Calibri"/>
                <a:cs typeface="Calibri"/>
                <a:sym typeface="Calibri"/>
              </a:rPr>
              <a:t>Barchangizga</a:t>
            </a:r>
            <a:r>
              <a:rPr lang="en-US" sz="7200" b="1" dirty="0" smtClean="0">
                <a:solidFill>
                  <a:srgbClr val="7030A0"/>
                </a:solidFill>
                <a:latin typeface="Calibri"/>
                <a:cs typeface="Calibri"/>
                <a:sym typeface="Calibri"/>
              </a:rPr>
              <a:t> </a:t>
            </a:r>
            <a:r>
              <a:rPr lang="en-US" sz="7200" b="1" dirty="0" err="1" smtClean="0">
                <a:solidFill>
                  <a:srgbClr val="7030A0"/>
                </a:solidFill>
                <a:latin typeface="Calibri"/>
                <a:cs typeface="Calibri"/>
                <a:sym typeface="Calibri"/>
              </a:rPr>
              <a:t>tashakkur</a:t>
            </a:r>
            <a:r>
              <a:rPr lang="en-US" sz="7200" b="1" dirty="0" smtClean="0">
                <a:solidFill>
                  <a:srgbClr val="7030A0"/>
                </a:solidFill>
                <a:latin typeface="Calibri"/>
                <a:cs typeface="Calibri"/>
                <a:sym typeface="Calibri"/>
              </a:rPr>
              <a:t>! </a:t>
            </a:r>
            <a:endParaRPr sz="7200" dirty="0">
              <a:solidFill>
                <a:srgbClr val="7030A0"/>
              </a:solidFill>
            </a:endParaRPr>
          </a:p>
        </p:txBody>
      </p:sp>
      <p:sp>
        <p:nvSpPr>
          <p:cNvPr id="279" name="Google Shape;279;p31"/>
          <p:cNvSpPr txBox="1"/>
          <p:nvPr/>
        </p:nvSpPr>
        <p:spPr>
          <a:xfrm>
            <a:off x="551384" y="3284984"/>
            <a:ext cx="3883104" cy="1705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Arial"/>
              <a:buNone/>
            </a:pPr>
            <a:endParaRPr sz="1600" dirty="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0" name="Google Shape;280;p31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8859" r="8859"/>
          <a:stretch/>
        </p:blipFill>
        <p:spPr>
          <a:xfrm>
            <a:off x="6096000" y="0"/>
            <a:ext cx="6096000" cy="6669360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15ee8e17b08083b72bbded70325c6744bfb54342"/>
</p:tagLst>
</file>

<file path=ppt/theme/theme1.xml><?xml version="1.0" encoding="utf-8"?>
<a:theme xmlns:a="http://schemas.openxmlformats.org/drawingml/2006/main" name="Тема Office">
  <a:themeElements>
    <a:clrScheme name="Теплый синий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9764</TotalTime>
  <Words>1500</Words>
  <Application>Microsoft Office PowerPoint</Application>
  <PresentationFormat>Широкоэкранный</PresentationFormat>
  <Paragraphs>195</Paragraphs>
  <Slides>45</Slides>
  <Notes>18</Notes>
  <HiddenSlides>0</HiddenSlides>
  <MMClips>5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45</vt:i4>
      </vt:variant>
    </vt:vector>
  </HeadingPairs>
  <TitlesOfParts>
    <vt:vector size="56" baseType="lpstr">
      <vt:lpstr>맑은 고딕</vt:lpstr>
      <vt:lpstr>Arial</vt:lpstr>
      <vt:lpstr>Arial Black</vt:lpstr>
      <vt:lpstr>Calibri</vt:lpstr>
      <vt:lpstr>FZShuTi</vt:lpstr>
      <vt:lpstr>Nunito Black</vt:lpstr>
      <vt:lpstr>Roboto</vt:lpstr>
      <vt:lpstr>Times New Roman</vt:lpstr>
      <vt:lpstr>Trebuchet MS</vt:lpstr>
      <vt:lpstr>Wingdings 3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Taʼlim oʻzbek tilida boʻlgan umumiy oʻrta taʼlim muassasalari uchun 2024-2025-oʻquv yiliga moʻljallangan tayanch oʻquv rejaga  TUSHUNTIRISH XATI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Заголовок презентации</dc:title>
  <dc:creator>user</dc:creator>
  <cp:lastModifiedBy>Nargiza</cp:lastModifiedBy>
  <cp:revision>191</cp:revision>
  <cp:lastPrinted>2024-04-28T15:23:58Z</cp:lastPrinted>
  <dcterms:modified xsi:type="dcterms:W3CDTF">2026-10-11T01:09:50Z</dcterms:modified>
</cp:coreProperties>
</file>