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 id="2147483978" r:id="rId2"/>
    <p:sldMasterId id="2147483990" r:id="rId3"/>
    <p:sldMasterId id="2147484004" r:id="rId4"/>
    <p:sldMasterId id="2147484016" r:id="rId5"/>
    <p:sldMasterId id="2147484028" r:id="rId6"/>
    <p:sldMasterId id="2147484040" r:id="rId7"/>
  </p:sldMasterIdLst>
  <p:notesMasterIdLst>
    <p:notesMasterId r:id="rId20"/>
  </p:notesMasterIdLst>
  <p:sldIdLst>
    <p:sldId id="350" r:id="rId8"/>
    <p:sldId id="529" r:id="rId9"/>
    <p:sldId id="352" r:id="rId10"/>
    <p:sldId id="531" r:id="rId11"/>
    <p:sldId id="260" r:id="rId12"/>
    <p:sldId id="261" r:id="rId13"/>
    <p:sldId id="528" r:id="rId14"/>
    <p:sldId id="262" r:id="rId15"/>
    <p:sldId id="530" r:id="rId16"/>
    <p:sldId id="364" r:id="rId17"/>
    <p:sldId id="257" r:id="rId18"/>
    <p:sldId id="273" r:id="rId19"/>
  </p:sldIdLst>
  <p:sldSz cx="17995900" cy="10801350"/>
  <p:notesSz cx="9866313" cy="6735763"/>
  <p:custDataLst>
    <p:tags r:id="rId21"/>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BF29CB"/>
    <a:srgbClr val="D927AF"/>
    <a:srgbClr val="E76395"/>
    <a:srgbClr val="ED8BB0"/>
    <a:srgbClr val="D65FDF"/>
    <a:srgbClr val="FF7979"/>
    <a:srgbClr val="FF8B8B"/>
    <a:srgbClr val="002060"/>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p:cViewPr varScale="1">
        <p:scale>
          <a:sx n="32" d="100"/>
          <a:sy n="32" d="100"/>
        </p:scale>
        <p:origin x="758" y="53"/>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slideMaster" Target="slideMasters/slideMaster3.xml"/><Relationship Id="rId21"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вс 11.10.26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954c1c53bc_2_14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954c1c53bc_2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8719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964e038bdd_0_10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8" name="Google Shape;518;g964e038bdd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98099b62ae_0_17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4" name="Google Shape;654;g98099b62ae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9443600460_0_2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94436004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966792bd3c_0_9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966792bd3c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954c1c53bc_2_14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954c1c53bc_2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99795" y="3323225"/>
            <a:ext cx="8886952" cy="3351600"/>
          </a:xfrm>
          <a:prstGeom prst="rect">
            <a:avLst/>
          </a:prstGeom>
        </p:spPr>
        <p:txBody>
          <a:bodyPr spcFirstLastPara="1" wrap="square" lIns="91425" tIns="91425" rIns="91425" bIns="91425" anchor="b" anchorCtr="0">
            <a:noAutofit/>
          </a:bodyPr>
          <a:lstStyle>
            <a:lvl1pPr lvl="0" algn="l">
              <a:spcBef>
                <a:spcPts val="0"/>
              </a:spcBef>
              <a:spcAft>
                <a:spcPts val="0"/>
              </a:spcAft>
              <a:buSzPts val="5200"/>
              <a:buNone/>
              <a:defRPr sz="10234"/>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0" name="Google Shape;10;p2"/>
          <p:cNvSpPr txBox="1">
            <a:spLocks noGrp="1"/>
          </p:cNvSpPr>
          <p:nvPr>
            <p:ph type="subTitle" idx="1"/>
          </p:nvPr>
        </p:nvSpPr>
        <p:spPr>
          <a:xfrm>
            <a:off x="899795" y="6499107"/>
            <a:ext cx="8886952" cy="97902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3149"/>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Tree>
    <p:extLst>
      <p:ext uri="{BB962C8B-B14F-4D97-AF65-F5344CB8AC3E}">
        <p14:creationId xmlns:p14="http://schemas.microsoft.com/office/powerpoint/2010/main" val="10102487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Tree>
    <p:extLst>
      <p:ext uri="{BB962C8B-B14F-4D97-AF65-F5344CB8AC3E}">
        <p14:creationId xmlns:p14="http://schemas.microsoft.com/office/powerpoint/2010/main" val="6379242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899795" y="864098"/>
            <a:ext cx="16196310" cy="95886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
        <p:nvSpPr>
          <p:cNvPr id="15" name="Google Shape;15;p4"/>
          <p:cNvSpPr txBox="1">
            <a:spLocks noGrp="1"/>
          </p:cNvSpPr>
          <p:nvPr>
            <p:ph type="body" idx="1"/>
          </p:nvPr>
        </p:nvSpPr>
        <p:spPr>
          <a:xfrm>
            <a:off x="899795" y="2349743"/>
            <a:ext cx="16196310" cy="758772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2332299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899795" y="864098"/>
            <a:ext cx="16196310" cy="95886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
        <p:nvSpPr>
          <p:cNvPr id="18" name="Google Shape;18;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19" name="Google Shape;19;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40076567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899795" y="864098"/>
            <a:ext cx="16196310" cy="95886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Tree>
    <p:extLst>
      <p:ext uri="{BB962C8B-B14F-4D97-AF65-F5344CB8AC3E}">
        <p14:creationId xmlns:p14="http://schemas.microsoft.com/office/powerpoint/2010/main" val="2268234900"/>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2"/>
        <p:cNvGrpSpPr/>
        <p:nvPr/>
      </p:nvGrpSpPr>
      <p:grpSpPr>
        <a:xfrm>
          <a:off x="0" y="0"/>
          <a:ext cx="0" cy="0"/>
          <a:chOff x="0" y="0"/>
          <a:chExt cx="0" cy="0"/>
        </a:xfrm>
      </p:grpSpPr>
      <p:sp>
        <p:nvSpPr>
          <p:cNvPr id="23" name="Google Shape;23;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24" name="Google Shape;24;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2352503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Tree>
    <p:extLst>
      <p:ext uri="{BB962C8B-B14F-4D97-AF65-F5344CB8AC3E}">
        <p14:creationId xmlns:p14="http://schemas.microsoft.com/office/powerpoint/2010/main" val="503910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7"/>
        <p:cNvGrpSpPr/>
        <p:nvPr/>
      </p:nvGrpSpPr>
      <p:grpSpPr>
        <a:xfrm>
          <a:off x="0" y="0"/>
          <a:ext cx="0" cy="0"/>
          <a:chOff x="0" y="0"/>
          <a:chExt cx="0" cy="0"/>
        </a:xfrm>
      </p:grpSpPr>
      <p:sp>
        <p:nvSpPr>
          <p:cNvPr id="28" name="Google Shape;28;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29" name="Google Shape;29;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0" name="Google Shape;30;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1" name="Google Shape;31;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1467219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2"/>
        <p:cNvGrpSpPr/>
        <p:nvPr/>
      </p:nvGrpSpPr>
      <p:grpSpPr>
        <a:xfrm>
          <a:off x="0" y="0"/>
          <a:ext cx="0" cy="0"/>
          <a:chOff x="0" y="0"/>
          <a:chExt cx="0" cy="0"/>
        </a:xfrm>
      </p:grpSpPr>
      <p:sp>
        <p:nvSpPr>
          <p:cNvPr id="33" name="Google Shape;33;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Tree>
    <p:extLst>
      <p:ext uri="{BB962C8B-B14F-4D97-AF65-F5344CB8AC3E}">
        <p14:creationId xmlns:p14="http://schemas.microsoft.com/office/powerpoint/2010/main" val="27593348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
        <p:cNvGrpSpPr/>
        <p:nvPr/>
      </p:nvGrpSpPr>
      <p:grpSpPr>
        <a:xfrm>
          <a:off x="0" y="0"/>
          <a:ext cx="0" cy="0"/>
          <a:chOff x="0" y="0"/>
          <a:chExt cx="0" cy="0"/>
        </a:xfrm>
      </p:grpSpPr>
      <p:sp>
        <p:nvSpPr>
          <p:cNvPr id="35" name="Google Shape;3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36" name="Google Shape;3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3533791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7"/>
        <p:cNvGrpSpPr/>
        <p:nvPr/>
      </p:nvGrpSpPr>
      <p:grpSpPr>
        <a:xfrm>
          <a:off x="0" y="0"/>
          <a:ext cx="0" cy="0"/>
          <a:chOff x="0" y="0"/>
          <a:chExt cx="0" cy="0"/>
        </a:xfrm>
      </p:grpSpPr>
    </p:spTree>
    <p:extLst>
      <p:ext uri="{BB962C8B-B14F-4D97-AF65-F5344CB8AC3E}">
        <p14:creationId xmlns:p14="http://schemas.microsoft.com/office/powerpoint/2010/main" val="38711113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B2D622-5312-41AD-9AE9-8EBBD96A45A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5DD1472B-0B4C-40BC-BD67-B3A238EAE148}"/>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730C8347-1BC1-4BF4-A751-A6328579271A}"/>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5" name="Нижний колонтитул 4">
            <a:extLst>
              <a:ext uri="{FF2B5EF4-FFF2-40B4-BE49-F238E27FC236}">
                <a16:creationId xmlns:a16="http://schemas.microsoft.com/office/drawing/2014/main" id="{FE54EAC8-D45C-4F06-B972-DB83F679506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8D322ED-6086-4BC7-9CE5-06D141DC96AE}"/>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518028160"/>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0B1BD1-5FB2-4D02-9799-7DA7D8E0F82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44B8FC7B-47F3-466A-8FBB-F73FD79732F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B662B55-EA1E-4EE7-B4C3-7A764DD6C5F3}"/>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5" name="Нижний колонтитул 4">
            <a:extLst>
              <a:ext uri="{FF2B5EF4-FFF2-40B4-BE49-F238E27FC236}">
                <a16:creationId xmlns:a16="http://schemas.microsoft.com/office/drawing/2014/main" id="{FD067A97-0BB0-46CC-8EBB-BA85BB4EB8D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C8C5F6F-6378-4103-B6B9-C5FDDA5005A7}"/>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161262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065639-E507-4947-B4C8-390F7D15EEBF}"/>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F871F8D2-57E9-4FF4-B9AF-1B2EA8FBFAFF}"/>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384598E-2879-4DA9-909E-D04EDF05CDD1}"/>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5" name="Нижний колонтитул 4">
            <a:extLst>
              <a:ext uri="{FF2B5EF4-FFF2-40B4-BE49-F238E27FC236}">
                <a16:creationId xmlns:a16="http://schemas.microsoft.com/office/drawing/2014/main" id="{0C50EE20-F0E0-4815-9619-8ADD3C3E4C0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1C4DE5B-F4AB-4080-8343-3CDA7CE21C1A}"/>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1953911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39276D-DE83-49CC-817E-2E91B00953D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9D89F943-C00F-40B7-A037-18822B9BC93D}"/>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1C60E30D-6511-4E34-B27D-A7FD96746AB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C918F38-4669-4701-B5CC-8BFA3DF9044B}"/>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6" name="Нижний колонтитул 5">
            <a:extLst>
              <a:ext uri="{FF2B5EF4-FFF2-40B4-BE49-F238E27FC236}">
                <a16:creationId xmlns:a16="http://schemas.microsoft.com/office/drawing/2014/main" id="{FC397D66-6670-4524-80BD-86F2C4E7D29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D82B63F-9A58-4B61-94B4-406E5FA4FCC9}"/>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20879089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334096-D672-43C5-B734-C2DF473351E3}"/>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654051C3-DFA7-4019-A0A6-86D844F2B7B3}"/>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12B61840-7DC6-45F9-89EE-FF20861B508B}"/>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6A698410-ECD2-4EA4-BA35-EFF6D79E8C8B}"/>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717026A-0139-49BB-880F-8D86DA09228D}"/>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1B05DAC-17CB-43BB-9B9E-37412EA89261}"/>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8" name="Нижний колонтитул 7">
            <a:extLst>
              <a:ext uri="{FF2B5EF4-FFF2-40B4-BE49-F238E27FC236}">
                <a16:creationId xmlns:a16="http://schemas.microsoft.com/office/drawing/2014/main" id="{60EF43E7-0A42-4B29-98E8-F8C8D8C740B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EEB83879-2EEA-426F-9FE3-431353400B7D}"/>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2651546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8B0BED-8614-4961-A984-C5018E8FA1F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A679D8D-AD69-47E2-99C4-1ECE33BB1C2D}"/>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4" name="Нижний колонтитул 3">
            <a:extLst>
              <a:ext uri="{FF2B5EF4-FFF2-40B4-BE49-F238E27FC236}">
                <a16:creationId xmlns:a16="http://schemas.microsoft.com/office/drawing/2014/main" id="{E8D95682-FBF3-41F7-860D-77DF4C780DFD}"/>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732A9F6-FC30-499D-B2AC-F1C5B0585F90}"/>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41412092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105E59A-DC6C-407E-BA1D-3AC4829E3551}"/>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3" name="Нижний колонтитул 2">
            <a:extLst>
              <a:ext uri="{FF2B5EF4-FFF2-40B4-BE49-F238E27FC236}">
                <a16:creationId xmlns:a16="http://schemas.microsoft.com/office/drawing/2014/main" id="{34CE7A31-8362-4EB6-9CF8-66E93D50FC7A}"/>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AB9D9747-D22D-428E-BE30-B3512E44AD01}"/>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11935993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3A5C08-A63F-417F-89D7-062C2BB3004C}"/>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4B6EA0B4-900D-4A40-8FA7-1E80BE5015BD}"/>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9523753-B843-4804-A02D-A540E24E75E2}"/>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DA34401F-648C-4953-BAFD-D2D4C68A4207}"/>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6" name="Нижний колонтитул 5">
            <a:extLst>
              <a:ext uri="{FF2B5EF4-FFF2-40B4-BE49-F238E27FC236}">
                <a16:creationId xmlns:a16="http://schemas.microsoft.com/office/drawing/2014/main" id="{CA25E68A-BF98-4FE3-BE71-ACD013EC9C9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F240ABB-D7FF-4B17-9D36-024041B325FA}"/>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6580407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FA55D9-FD44-4D82-9643-5835F1F807E0}"/>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934E2D01-14AB-4572-9E53-13F0C78FAFA5}"/>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58472743-A6A1-4926-A84A-75AB5DD21DA0}"/>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E48D81DE-A219-4F44-AB94-108E26D41766}"/>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6" name="Нижний колонтитул 5">
            <a:extLst>
              <a:ext uri="{FF2B5EF4-FFF2-40B4-BE49-F238E27FC236}">
                <a16:creationId xmlns:a16="http://schemas.microsoft.com/office/drawing/2014/main" id="{C3472DB9-83F7-4D8D-B238-8EEBF261D50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587681C-5257-4215-B151-F950E4C18393}"/>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29316084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BB27C6-734B-493E-80E7-FBB092101CE5}"/>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F89E13A0-90BC-4E75-A234-283408F52619}"/>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99AAE5E-86EF-407C-A800-4F74AE9A2BB5}"/>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5" name="Нижний колонтитул 4">
            <a:extLst>
              <a:ext uri="{FF2B5EF4-FFF2-40B4-BE49-F238E27FC236}">
                <a16:creationId xmlns:a16="http://schemas.microsoft.com/office/drawing/2014/main" id="{FEC25B5C-025A-49BC-A5A4-ECBF92726FB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6EFA481-D65B-4945-8499-1A1A0C436C68}"/>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3330071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858FD804-8E90-48B8-882A-8FDD291BBB80}"/>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5F468C0-2644-4721-8EF8-4867C79EC3D7}"/>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37A8E27-4FAB-4815-8350-1732B9970EF3}"/>
              </a:ext>
            </a:extLst>
          </p:cNvPr>
          <p:cNvSpPr>
            <a:spLocks noGrp="1"/>
          </p:cNvSpPr>
          <p:nvPr>
            <p:ph type="dt" sz="half" idx="10"/>
          </p:nvPr>
        </p:nvSpPr>
        <p:spPr/>
        <p:txBody>
          <a:bodyPr/>
          <a:lstStyle/>
          <a:p>
            <a:fld id="{AE1E310D-52D2-4010-BE54-04613BA82511}" type="datetimeFigureOut">
              <a:rPr lang="ru-RU" smtClean="0"/>
              <a:t>вс 11.10.26</a:t>
            </a:fld>
            <a:endParaRPr lang="ru-RU"/>
          </a:p>
        </p:txBody>
      </p:sp>
      <p:sp>
        <p:nvSpPr>
          <p:cNvPr id="5" name="Нижний колонтитул 4">
            <a:extLst>
              <a:ext uri="{FF2B5EF4-FFF2-40B4-BE49-F238E27FC236}">
                <a16:creationId xmlns:a16="http://schemas.microsoft.com/office/drawing/2014/main" id="{7134C7E5-CEAB-4581-9263-31A7E54EB8C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805FB13-45D0-47DD-B20E-B8B4E14D2AE8}"/>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18412858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p:nvPr/>
        </p:nvSpPr>
        <p:spPr>
          <a:xfrm>
            <a:off x="899795" y="512033"/>
            <a:ext cx="16195720" cy="1202670"/>
          </a:xfrm>
          <a:prstGeom prst="rect">
            <a:avLst/>
          </a:prstGeom>
          <a:noFill/>
          <a:ln>
            <a:noFill/>
          </a:ln>
        </p:spPr>
        <p:txBody>
          <a:bodyPr spcFirstLastPara="1" wrap="square" lIns="179929" tIns="179929" rIns="179929" bIns="179929" anchor="t" anchorCtr="0">
            <a:noAutofit/>
          </a:bodyPr>
          <a:lstStyle/>
          <a:p>
            <a:pPr marL="0" lvl="0" indent="0" algn="ctr" rtl="0">
              <a:spcBef>
                <a:spcPts val="0"/>
              </a:spcBef>
              <a:spcAft>
                <a:spcPts val="0"/>
              </a:spcAft>
              <a:buNone/>
            </a:pPr>
            <a:r>
              <a:rPr lang="en" sz="5510" b="1">
                <a:latin typeface="Fira Sans Extra Condensed"/>
                <a:ea typeface="Fira Sans Extra Condensed"/>
                <a:cs typeface="Fira Sans Extra Condensed"/>
                <a:sym typeface="Fira Sans Extra Condensed"/>
              </a:rPr>
              <a:t>3D CUBE DIAGRAMS</a:t>
            </a:r>
            <a:endParaRPr sz="5510" b="1">
              <a:solidFill>
                <a:srgbClr val="000000"/>
              </a:solidFill>
              <a:latin typeface="Fira Sans Extra Condensed"/>
              <a:ea typeface="Fira Sans Extra Condensed"/>
              <a:cs typeface="Fira Sans Extra Condensed"/>
              <a:sym typeface="Fira Sans Extra Condensed"/>
            </a:endParaRPr>
          </a:p>
        </p:txBody>
      </p:sp>
    </p:spTree>
    <p:extLst>
      <p:ext uri="{BB962C8B-B14F-4D97-AF65-F5344CB8AC3E}">
        <p14:creationId xmlns:p14="http://schemas.microsoft.com/office/powerpoint/2010/main" val="3792200086"/>
      </p:ext>
    </p:extLst>
  </p:cSld>
  <p:clrMapOvr>
    <a:masterClrMapping/>
  </p:clrMapOvr>
  <p:extLst>
    <p:ext uri="{DCECCB84-F9BA-43D5-87BE-67443E8EF086}">
      <p15:sldGuideLst xmlns:p15="http://schemas.microsoft.com/office/powerpoint/2012/main">
        <p15:guide id="1" pos="288">
          <p15:clr>
            <a:srgbClr val="FA7B17"/>
          </p15:clr>
        </p15:guide>
        <p15:guide id="2" orient="horz" pos="267">
          <p15:clr>
            <a:srgbClr val="FA7B17"/>
          </p15:clr>
        </p15:guide>
        <p15:guide id="3" orient="horz" pos="2973">
          <p15:clr>
            <a:srgbClr val="FA7B17"/>
          </p15:clr>
        </p15:guide>
        <p15:guide id="4" pos="5472">
          <p15:clr>
            <a:srgbClr val="FA7B17"/>
          </p15:clr>
        </p15:guide>
        <p15:guide id="5" pos="2880">
          <p15:clr>
            <a:srgbClr val="FA7B17"/>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13459" y="1563608"/>
            <a:ext cx="16769014" cy="43104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0234"/>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1" name="Google Shape;11;p2"/>
          <p:cNvSpPr txBox="1">
            <a:spLocks noGrp="1"/>
          </p:cNvSpPr>
          <p:nvPr>
            <p:ph type="subTitle" idx="1"/>
          </p:nvPr>
        </p:nvSpPr>
        <p:spPr>
          <a:xfrm>
            <a:off x="613443" y="5951663"/>
            <a:ext cx="16769014" cy="166446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5511"/>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
        <p:nvSpPr>
          <p:cNvPr id="12" name="Google Shape;12;p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3927657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
        <p:nvSpPr>
          <p:cNvPr id="15" name="Google Shape;15;p3"/>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276706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613443" y="2420198"/>
            <a:ext cx="16769014" cy="717444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19" name="Google Shape;19;p4"/>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4203227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3" name="Google Shape;23;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4" name="Google Shape;24;p5"/>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569248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190728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30" name="Google Shape;30;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31" name="Google Shape;31;p7"/>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055407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
        <p:nvSpPr>
          <p:cNvPr id="34" name="Google Shape;34;p8"/>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4090452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37" name="Google Shape;37;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8" name="Google Shape;38;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9" name="Google Shape;39;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40" name="Google Shape;40;p9"/>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119260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0445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46" name="Google Shape;4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
        <p:nvSpPr>
          <p:cNvPr id="47" name="Google Shape;47;p11"/>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08190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524961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899795" y="869400"/>
            <a:ext cx="16196310" cy="30063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0234" b="1">
                <a:latin typeface="Fira Sans Extra Condensed"/>
                <a:ea typeface="Fira Sans Extra Condensed"/>
                <a:cs typeface="Fira Sans Extra Condensed"/>
                <a:sym typeface="Fira Sans Extra Condensed"/>
              </a:defRPr>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1" name="Google Shape;11;p2"/>
          <p:cNvSpPr txBox="1">
            <a:spLocks noGrp="1"/>
          </p:cNvSpPr>
          <p:nvPr>
            <p:ph type="subTitle" idx="1"/>
          </p:nvPr>
        </p:nvSpPr>
        <p:spPr>
          <a:xfrm>
            <a:off x="899795" y="3576195"/>
            <a:ext cx="16196310" cy="166446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solidFill>
                  <a:schemeClr val="dk1"/>
                </a:solidFill>
                <a:latin typeface="Roboto"/>
                <a:ea typeface="Roboto"/>
                <a:cs typeface="Roboto"/>
                <a:sym typeface="Roboto"/>
              </a:defRPr>
            </a:lvl1pPr>
            <a:lvl2pPr lvl="1" algn="ctr">
              <a:lnSpc>
                <a:spcPct val="100000"/>
              </a:lnSpc>
              <a:spcBef>
                <a:spcPts val="3149"/>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
        <p:nvSpPr>
          <p:cNvPr id="12" name="Google Shape;12;p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817166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
        <p:nvSpPr>
          <p:cNvPr id="15" name="Google Shape;15;p3"/>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559263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899795" y="869400"/>
            <a:ext cx="16196310"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899795" y="2355045"/>
            <a:ext cx="16196310" cy="717444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19" name="Google Shape;19;p4"/>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566091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899795" y="869400"/>
            <a:ext cx="16196310"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3" name="Google Shape;23;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4" name="Google Shape;24;p5"/>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94822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899795" y="869400"/>
            <a:ext cx="16196310" cy="104328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4920" b="1"/>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36071430"/>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30" name="Google Shape;30;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31" name="Google Shape;31;p7"/>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796064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
        <p:nvSpPr>
          <p:cNvPr id="34" name="Google Shape;34;p8"/>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33311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37" name="Google Shape;37;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8" name="Google Shape;38;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9" name="Google Shape;39;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40" name="Google Shape;40;p9"/>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184505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994898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46" name="Google Shape;4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
        <p:nvSpPr>
          <p:cNvPr id="47" name="Google Shape;47;p11"/>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8911543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1205468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13459" y="1563608"/>
            <a:ext cx="16769014" cy="43104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0234"/>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1" name="Google Shape;11;p2"/>
          <p:cNvSpPr txBox="1">
            <a:spLocks noGrp="1"/>
          </p:cNvSpPr>
          <p:nvPr>
            <p:ph type="subTitle" idx="1"/>
          </p:nvPr>
        </p:nvSpPr>
        <p:spPr>
          <a:xfrm>
            <a:off x="613443" y="5951663"/>
            <a:ext cx="16769014" cy="166446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5511"/>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
        <p:nvSpPr>
          <p:cNvPr id="12" name="Google Shape;12;p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48456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
        <p:nvSpPr>
          <p:cNvPr id="15" name="Google Shape;15;p3"/>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09627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613443" y="2420198"/>
            <a:ext cx="16769014" cy="717444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19" name="Google Shape;19;p4"/>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954190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3" name="Google Shape;23;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4" name="Google Shape;24;p5"/>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34302740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023651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30" name="Google Shape;30;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31" name="Google Shape;31;p7"/>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2985050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
        <p:nvSpPr>
          <p:cNvPr id="34" name="Google Shape;34;p8"/>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7445459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37" name="Google Shape;37;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8" name="Google Shape;38;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9" name="Google Shape;39;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40" name="Google Shape;40;p9"/>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117395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1227078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46" name="Google Shape;4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
        <p:nvSpPr>
          <p:cNvPr id="47" name="Google Shape;47;p11"/>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1907477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58533615"/>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324184" y="2374418"/>
            <a:ext cx="10058338" cy="43104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1809"/>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0" name="Google Shape;10;p2"/>
          <p:cNvSpPr txBox="1">
            <a:spLocks noGrp="1"/>
          </p:cNvSpPr>
          <p:nvPr>
            <p:ph type="subTitle" idx="1"/>
          </p:nvPr>
        </p:nvSpPr>
        <p:spPr>
          <a:xfrm>
            <a:off x="7324174" y="6762473"/>
            <a:ext cx="10058338" cy="166446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a:latin typeface="Roboto"/>
                <a:ea typeface="Roboto"/>
                <a:cs typeface="Roboto"/>
                <a:sym typeface="Roboto"/>
              </a:defRPr>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Tree>
    <p:extLst>
      <p:ext uri="{BB962C8B-B14F-4D97-AF65-F5344CB8AC3E}">
        <p14:creationId xmlns:p14="http://schemas.microsoft.com/office/powerpoint/2010/main" val="371020584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Tree>
    <p:extLst>
      <p:ext uri="{BB962C8B-B14F-4D97-AF65-F5344CB8AC3E}">
        <p14:creationId xmlns:p14="http://schemas.microsoft.com/office/powerpoint/2010/main" val="208587576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697430" y="570140"/>
            <a:ext cx="16600745"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5" name="Google Shape;15;p4"/>
          <p:cNvSpPr txBox="1">
            <a:spLocks noGrp="1"/>
          </p:cNvSpPr>
          <p:nvPr>
            <p:ph type="body" idx="1"/>
          </p:nvPr>
        </p:nvSpPr>
        <p:spPr>
          <a:xfrm>
            <a:off x="613443" y="2420198"/>
            <a:ext cx="16769014" cy="7174440"/>
          </a:xfrm>
          <a:prstGeom prst="rect">
            <a:avLst/>
          </a:prstGeom>
        </p:spPr>
        <p:txBody>
          <a:bodyPr spcFirstLastPara="1" wrap="square" lIns="91425" tIns="91425" rIns="91425" bIns="91425" anchor="t" anchorCtr="0">
            <a:noAutofit/>
          </a:bodyPr>
          <a:lstStyle>
            <a:lvl1pPr marL="899815" lvl="0" indent="-674861" rtl="0">
              <a:spcBef>
                <a:spcPts val="0"/>
              </a:spcBef>
              <a:spcAft>
                <a:spcPts val="0"/>
              </a:spcAft>
              <a:buSzPts val="1800"/>
              <a:buChar char="●"/>
              <a:defRPr/>
            </a:lvl1pPr>
            <a:lvl2pPr marL="1799631" lvl="1" indent="-624872" rtl="0">
              <a:spcBef>
                <a:spcPts val="3149"/>
              </a:spcBef>
              <a:spcAft>
                <a:spcPts val="0"/>
              </a:spcAft>
              <a:buSzPts val="1400"/>
              <a:buChar char="○"/>
              <a:defRPr/>
            </a:lvl2pPr>
            <a:lvl3pPr marL="2699446" lvl="2" indent="-624872" rtl="0">
              <a:spcBef>
                <a:spcPts val="3149"/>
              </a:spcBef>
              <a:spcAft>
                <a:spcPts val="0"/>
              </a:spcAft>
              <a:buSzPts val="1400"/>
              <a:buChar char="■"/>
              <a:defRPr/>
            </a:lvl3pPr>
            <a:lvl4pPr marL="3599261" lvl="3" indent="-624872" rtl="0">
              <a:spcBef>
                <a:spcPts val="3149"/>
              </a:spcBef>
              <a:spcAft>
                <a:spcPts val="0"/>
              </a:spcAft>
              <a:buSzPts val="1400"/>
              <a:buChar char="●"/>
              <a:defRPr/>
            </a:lvl4pPr>
            <a:lvl5pPr marL="4499077" lvl="4" indent="-624872" rtl="0">
              <a:spcBef>
                <a:spcPts val="3149"/>
              </a:spcBef>
              <a:spcAft>
                <a:spcPts val="0"/>
              </a:spcAft>
              <a:buSzPts val="1400"/>
              <a:buChar char="○"/>
              <a:defRPr/>
            </a:lvl5pPr>
            <a:lvl6pPr marL="5398892" lvl="5" indent="-624872" rtl="0">
              <a:spcBef>
                <a:spcPts val="3149"/>
              </a:spcBef>
              <a:spcAft>
                <a:spcPts val="0"/>
              </a:spcAft>
              <a:buSzPts val="1400"/>
              <a:buChar char="■"/>
              <a:defRPr/>
            </a:lvl6pPr>
            <a:lvl7pPr marL="6298707" lvl="6" indent="-624872" rtl="0">
              <a:spcBef>
                <a:spcPts val="3149"/>
              </a:spcBef>
              <a:spcAft>
                <a:spcPts val="0"/>
              </a:spcAft>
              <a:buSzPts val="1400"/>
              <a:buChar char="●"/>
              <a:defRPr/>
            </a:lvl7pPr>
            <a:lvl8pPr marL="7198523" lvl="7" indent="-624872" rtl="0">
              <a:spcBef>
                <a:spcPts val="3149"/>
              </a:spcBef>
              <a:spcAft>
                <a:spcPts val="0"/>
              </a:spcAft>
              <a:buSzPts val="1400"/>
              <a:buChar char="○"/>
              <a:defRPr/>
            </a:lvl8pPr>
            <a:lvl9pPr marL="8098338" lvl="8" indent="-624872" rtl="0">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182407142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697430" y="570140"/>
            <a:ext cx="16600745"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19" name="Google Shape;19;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87218242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697430" y="554417"/>
            <a:ext cx="16600745" cy="120267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lvl1pPr>
            <a:lvl2pPr lvl="1" algn="ctr">
              <a:spcBef>
                <a:spcPts val="0"/>
              </a:spcBef>
              <a:spcAft>
                <a:spcPts val="0"/>
              </a:spcAft>
              <a:buSzPts val="2800"/>
              <a:buNone/>
              <a:defRPr/>
            </a:lvl2pPr>
            <a:lvl3pPr lvl="2" algn="ctr">
              <a:spcBef>
                <a:spcPts val="0"/>
              </a:spcBef>
              <a:spcAft>
                <a:spcPts val="0"/>
              </a:spcAft>
              <a:buSzPts val="2800"/>
              <a:buNone/>
              <a:defRPr/>
            </a:lvl3pPr>
            <a:lvl4pPr lvl="3" algn="ctr">
              <a:spcBef>
                <a:spcPts val="0"/>
              </a:spcBef>
              <a:spcAft>
                <a:spcPts val="0"/>
              </a:spcAft>
              <a:buSzPts val="2800"/>
              <a:buNone/>
              <a:defRPr/>
            </a:lvl4pPr>
            <a:lvl5pPr lvl="4" algn="ctr">
              <a:spcBef>
                <a:spcPts val="0"/>
              </a:spcBef>
              <a:spcAft>
                <a:spcPts val="0"/>
              </a:spcAft>
              <a:buSzPts val="2800"/>
              <a:buNone/>
              <a:defRPr/>
            </a:lvl5pPr>
            <a:lvl6pPr lvl="5" algn="ctr">
              <a:spcBef>
                <a:spcPts val="0"/>
              </a:spcBef>
              <a:spcAft>
                <a:spcPts val="0"/>
              </a:spcAft>
              <a:buSzPts val="2800"/>
              <a:buNone/>
              <a:defRPr/>
            </a:lvl6pPr>
            <a:lvl7pPr lvl="6" algn="ctr">
              <a:spcBef>
                <a:spcPts val="0"/>
              </a:spcBef>
              <a:spcAft>
                <a:spcPts val="0"/>
              </a:spcAft>
              <a:buSzPts val="2800"/>
              <a:buNone/>
              <a:defRPr/>
            </a:lvl7pPr>
            <a:lvl8pPr lvl="7" algn="ctr">
              <a:spcBef>
                <a:spcPts val="0"/>
              </a:spcBef>
              <a:spcAft>
                <a:spcPts val="0"/>
              </a:spcAft>
              <a:buSzPts val="2800"/>
              <a:buNone/>
              <a:defRPr/>
            </a:lvl8pPr>
            <a:lvl9pPr lvl="8" algn="ctr">
              <a:spcBef>
                <a:spcPts val="0"/>
              </a:spcBef>
              <a:spcAft>
                <a:spcPts val="0"/>
              </a:spcAft>
              <a:buSzPts val="2800"/>
              <a:buNone/>
              <a:defRPr/>
            </a:lvl9pPr>
          </a:lstStyle>
          <a:p>
            <a:endParaRPr/>
          </a:p>
        </p:txBody>
      </p:sp>
    </p:spTree>
    <p:extLst>
      <p:ext uri="{BB962C8B-B14F-4D97-AF65-F5344CB8AC3E}">
        <p14:creationId xmlns:p14="http://schemas.microsoft.com/office/powerpoint/2010/main" val="3406944632"/>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2"/>
        <p:cNvGrpSpPr/>
        <p:nvPr/>
      </p:nvGrpSpPr>
      <p:grpSpPr>
        <a:xfrm>
          <a:off x="0" y="0"/>
          <a:ext cx="0" cy="0"/>
          <a:chOff x="0" y="0"/>
          <a:chExt cx="0" cy="0"/>
        </a:xfrm>
      </p:grpSpPr>
      <p:sp>
        <p:nvSpPr>
          <p:cNvPr id="23" name="Google Shape;23;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24" name="Google Shape;24;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197434542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Tree>
    <p:extLst>
      <p:ext uri="{BB962C8B-B14F-4D97-AF65-F5344CB8AC3E}">
        <p14:creationId xmlns:p14="http://schemas.microsoft.com/office/powerpoint/2010/main" val="55334361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7"/>
        <p:cNvGrpSpPr/>
        <p:nvPr/>
      </p:nvGrpSpPr>
      <p:grpSpPr>
        <a:xfrm>
          <a:off x="0" y="0"/>
          <a:ext cx="0" cy="0"/>
          <a:chOff x="0" y="0"/>
          <a:chExt cx="0" cy="0"/>
        </a:xfrm>
      </p:grpSpPr>
      <p:sp>
        <p:nvSpPr>
          <p:cNvPr id="28" name="Google Shape;28;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29" name="Google Shape;29;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0" name="Google Shape;30;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1" name="Google Shape;31;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14778548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2"/>
        <p:cNvGrpSpPr/>
        <p:nvPr/>
      </p:nvGrpSpPr>
      <p:grpSpPr>
        <a:xfrm>
          <a:off x="0" y="0"/>
          <a:ext cx="0" cy="0"/>
          <a:chOff x="0" y="0"/>
          <a:chExt cx="0" cy="0"/>
        </a:xfrm>
      </p:grpSpPr>
      <p:sp>
        <p:nvSpPr>
          <p:cNvPr id="33" name="Google Shape;33;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Tree>
    <p:extLst>
      <p:ext uri="{BB962C8B-B14F-4D97-AF65-F5344CB8AC3E}">
        <p14:creationId xmlns:p14="http://schemas.microsoft.com/office/powerpoint/2010/main" val="208138164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
        <p:cNvGrpSpPr/>
        <p:nvPr/>
      </p:nvGrpSpPr>
      <p:grpSpPr>
        <a:xfrm>
          <a:off x="0" y="0"/>
          <a:ext cx="0" cy="0"/>
          <a:chOff x="0" y="0"/>
          <a:chExt cx="0" cy="0"/>
        </a:xfrm>
      </p:grpSpPr>
      <p:sp>
        <p:nvSpPr>
          <p:cNvPr id="35" name="Google Shape;3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36" name="Google Shape;3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5353823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7"/>
        <p:cNvGrpSpPr/>
        <p:nvPr/>
      </p:nvGrpSpPr>
      <p:grpSpPr>
        <a:xfrm>
          <a:off x="0" y="0"/>
          <a:ext cx="0" cy="0"/>
          <a:chOff x="0" y="0"/>
          <a:chExt cx="0" cy="0"/>
        </a:xfrm>
      </p:grpSpPr>
    </p:spTree>
    <p:extLst>
      <p:ext uri="{BB962C8B-B14F-4D97-AF65-F5344CB8AC3E}">
        <p14:creationId xmlns:p14="http://schemas.microsoft.com/office/powerpoint/2010/main" val="3724980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10/11/2026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9795" y="864098"/>
            <a:ext cx="16196310" cy="95886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1pPr>
            <a:lvl2pPr lvl="1"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2pPr>
            <a:lvl3pPr lvl="2"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3pPr>
            <a:lvl4pPr lvl="3"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4pPr>
            <a:lvl5pPr lvl="4"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5pPr>
            <a:lvl6pPr lvl="5"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6pPr>
            <a:lvl7pPr lvl="6"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7pPr>
            <a:lvl8pPr lvl="7"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8pPr>
            <a:lvl9pPr lvl="8"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9pPr>
          </a:lstStyle>
          <a:p>
            <a:endParaRPr/>
          </a:p>
        </p:txBody>
      </p:sp>
      <p:sp>
        <p:nvSpPr>
          <p:cNvPr id="7" name="Google Shape;7;p1"/>
          <p:cNvSpPr txBox="1">
            <a:spLocks noGrp="1"/>
          </p:cNvSpPr>
          <p:nvPr>
            <p:ph type="body" idx="1"/>
          </p:nvPr>
        </p:nvSpPr>
        <p:spPr>
          <a:xfrm>
            <a:off x="899795" y="2349743"/>
            <a:ext cx="16196310" cy="758772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SzPts val="1800"/>
              <a:buFont typeface="Roboto"/>
              <a:buChar char="●"/>
              <a:defRPr sz="1800">
                <a:latin typeface="Roboto"/>
                <a:ea typeface="Roboto"/>
                <a:cs typeface="Roboto"/>
                <a:sym typeface="Roboto"/>
              </a:defRPr>
            </a:lvl1pPr>
            <a:lvl2pPr marL="914400" lvl="1" indent="-317500">
              <a:lnSpc>
                <a:spcPct val="100000"/>
              </a:lnSpc>
              <a:spcBef>
                <a:spcPts val="1600"/>
              </a:spcBef>
              <a:spcAft>
                <a:spcPts val="0"/>
              </a:spcAft>
              <a:buSzPts val="1400"/>
              <a:buFont typeface="Roboto"/>
              <a:buChar char="○"/>
              <a:defRPr>
                <a:latin typeface="Roboto"/>
                <a:ea typeface="Roboto"/>
                <a:cs typeface="Roboto"/>
                <a:sym typeface="Roboto"/>
              </a:defRPr>
            </a:lvl2pPr>
            <a:lvl3pPr marL="1371600" lvl="2" indent="-317500">
              <a:lnSpc>
                <a:spcPct val="100000"/>
              </a:lnSpc>
              <a:spcBef>
                <a:spcPts val="1600"/>
              </a:spcBef>
              <a:spcAft>
                <a:spcPts val="0"/>
              </a:spcAft>
              <a:buSzPts val="1400"/>
              <a:buFont typeface="Roboto"/>
              <a:buChar char="■"/>
              <a:defRPr>
                <a:latin typeface="Roboto"/>
                <a:ea typeface="Roboto"/>
                <a:cs typeface="Roboto"/>
                <a:sym typeface="Roboto"/>
              </a:defRPr>
            </a:lvl3pPr>
            <a:lvl4pPr marL="1828800" lvl="3" indent="-317500">
              <a:lnSpc>
                <a:spcPct val="100000"/>
              </a:lnSpc>
              <a:spcBef>
                <a:spcPts val="1600"/>
              </a:spcBef>
              <a:spcAft>
                <a:spcPts val="0"/>
              </a:spcAft>
              <a:buSzPts val="1400"/>
              <a:buFont typeface="Roboto"/>
              <a:buChar char="●"/>
              <a:defRPr>
                <a:latin typeface="Roboto"/>
                <a:ea typeface="Roboto"/>
                <a:cs typeface="Roboto"/>
                <a:sym typeface="Roboto"/>
              </a:defRPr>
            </a:lvl4pPr>
            <a:lvl5pPr marL="2286000" lvl="4" indent="-317500">
              <a:lnSpc>
                <a:spcPct val="100000"/>
              </a:lnSpc>
              <a:spcBef>
                <a:spcPts val="1600"/>
              </a:spcBef>
              <a:spcAft>
                <a:spcPts val="0"/>
              </a:spcAft>
              <a:buSzPts val="1400"/>
              <a:buFont typeface="Roboto"/>
              <a:buChar char="○"/>
              <a:defRPr>
                <a:latin typeface="Roboto"/>
                <a:ea typeface="Roboto"/>
                <a:cs typeface="Roboto"/>
                <a:sym typeface="Roboto"/>
              </a:defRPr>
            </a:lvl5pPr>
            <a:lvl6pPr marL="2743200" lvl="5" indent="-317500">
              <a:lnSpc>
                <a:spcPct val="100000"/>
              </a:lnSpc>
              <a:spcBef>
                <a:spcPts val="1600"/>
              </a:spcBef>
              <a:spcAft>
                <a:spcPts val="0"/>
              </a:spcAft>
              <a:buSzPts val="1400"/>
              <a:buFont typeface="Roboto"/>
              <a:buChar char="■"/>
              <a:defRPr>
                <a:latin typeface="Roboto"/>
                <a:ea typeface="Roboto"/>
                <a:cs typeface="Roboto"/>
                <a:sym typeface="Roboto"/>
              </a:defRPr>
            </a:lvl6pPr>
            <a:lvl7pPr marL="3200400" lvl="6" indent="-317500">
              <a:lnSpc>
                <a:spcPct val="100000"/>
              </a:lnSpc>
              <a:spcBef>
                <a:spcPts val="1600"/>
              </a:spcBef>
              <a:spcAft>
                <a:spcPts val="0"/>
              </a:spcAft>
              <a:buSzPts val="1400"/>
              <a:buFont typeface="Roboto"/>
              <a:buChar char="●"/>
              <a:defRPr>
                <a:latin typeface="Roboto"/>
                <a:ea typeface="Roboto"/>
                <a:cs typeface="Roboto"/>
                <a:sym typeface="Roboto"/>
              </a:defRPr>
            </a:lvl7pPr>
            <a:lvl8pPr marL="3657600" lvl="7" indent="-317500">
              <a:lnSpc>
                <a:spcPct val="100000"/>
              </a:lnSpc>
              <a:spcBef>
                <a:spcPts val="1600"/>
              </a:spcBef>
              <a:spcAft>
                <a:spcPts val="0"/>
              </a:spcAft>
              <a:buSzPts val="1400"/>
              <a:buFont typeface="Roboto"/>
              <a:buChar char="○"/>
              <a:defRPr>
                <a:latin typeface="Roboto"/>
                <a:ea typeface="Roboto"/>
                <a:cs typeface="Roboto"/>
                <a:sym typeface="Roboto"/>
              </a:defRPr>
            </a:lvl8pPr>
            <a:lvl9pPr marL="4114800" lvl="8" indent="-317500">
              <a:lnSpc>
                <a:spcPct val="100000"/>
              </a:lnSpc>
              <a:spcBef>
                <a:spcPts val="1600"/>
              </a:spcBef>
              <a:spcAft>
                <a:spcPts val="1600"/>
              </a:spcAft>
              <a:buSzPts val="1400"/>
              <a:buFont typeface="Roboto"/>
              <a:buChar char="■"/>
              <a:defRPr>
                <a:latin typeface="Roboto"/>
                <a:ea typeface="Roboto"/>
                <a:cs typeface="Roboto"/>
                <a:sym typeface="Roboto"/>
              </a:defRPr>
            </a:lvl9pPr>
          </a:lstStyle>
          <a:p>
            <a:endParaRPr/>
          </a:p>
        </p:txBody>
      </p:sp>
    </p:spTree>
    <p:extLst>
      <p:ext uri="{BB962C8B-B14F-4D97-AF65-F5344CB8AC3E}">
        <p14:creationId xmlns:p14="http://schemas.microsoft.com/office/powerpoint/2010/main" val="109467959"/>
      </p:ext>
    </p:extLst>
  </p:cSld>
  <p:clrMap bg1="lt1" tx1="dk1" bg2="dk2" tx2="lt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Lst>
  <p:timing>
    <p:tnLst>
      <p:par>
        <p:cTn id="1" dur="indefinite" restart="never" nodeType="tmRoot"/>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FAA2CA-1AB0-48ED-8346-9F84BDD3EDA0}"/>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F5225136-69EE-4FF7-8E4C-F904E1CFE0FF}"/>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3E67112-1F24-4EE9-AB45-B6B897F7BB5A}"/>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fld id="{AE1E310D-52D2-4010-BE54-04613BA82511}" type="datetimeFigureOut">
              <a:rPr lang="ru-RU" smtClean="0"/>
              <a:t>вс 11.10.26</a:t>
            </a:fld>
            <a:endParaRPr lang="ru-RU"/>
          </a:p>
        </p:txBody>
      </p:sp>
      <p:sp>
        <p:nvSpPr>
          <p:cNvPr id="5" name="Нижний колонтитул 4">
            <a:extLst>
              <a:ext uri="{FF2B5EF4-FFF2-40B4-BE49-F238E27FC236}">
                <a16:creationId xmlns:a16="http://schemas.microsoft.com/office/drawing/2014/main" id="{44C2FA59-A7BB-4C1B-8925-10C47E6DBD6B}"/>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041ED4DF-75B0-4826-9D4E-CE3E375D3AFA}"/>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AD6EDBBD-2E33-4F29-B0EB-986EABECA674}" type="slidenum">
              <a:rPr lang="ru-RU" smtClean="0"/>
              <a:t>‹#›</a:t>
            </a:fld>
            <a:endParaRPr lang="ru-RU"/>
          </a:p>
        </p:txBody>
      </p:sp>
    </p:spTree>
    <p:extLst>
      <p:ext uri="{BB962C8B-B14F-4D97-AF65-F5344CB8AC3E}">
        <p14:creationId xmlns:p14="http://schemas.microsoft.com/office/powerpoint/2010/main" val="2274144213"/>
      </p:ext>
    </p:extLst>
  </p:cSld>
  <p:clrMap bg1="lt1" tx1="dk1" bg2="lt2" tx2="dk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 id="2147484002" r:id="rId12"/>
  </p:sldLayoutIdLst>
  <p:timing>
    <p:tnLst>
      <p:par>
        <p:cTn id="1" dur="indefinite" restart="never" nodeType="tmRoot"/>
      </p:par>
    </p:tnLst>
  </p:timing>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13443" y="934553"/>
            <a:ext cx="16769014" cy="120267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13443" y="2420198"/>
            <a:ext cx="16769014" cy="717444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Fira Sans"/>
              <a:buChar char="●"/>
              <a:defRPr sz="1800">
                <a:solidFill>
                  <a:schemeClr val="dk2"/>
                </a:solidFill>
                <a:latin typeface="Fira Sans"/>
                <a:ea typeface="Fira Sans"/>
                <a:cs typeface="Fira Sans"/>
                <a:sym typeface="Fira Sans"/>
              </a:defRPr>
            </a:lvl1pPr>
            <a:lvl2pPr marL="914400" lvl="1"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2pPr>
            <a:lvl3pPr marL="1371600" lvl="2"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3pPr>
            <a:lvl4pPr marL="1828800" lvl="3"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4pPr>
            <a:lvl5pPr marL="2286000" lvl="4"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5pPr>
            <a:lvl6pPr marL="2743200" lvl="5"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6pPr>
            <a:lvl7pPr marL="3200400" lvl="6"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7pPr>
            <a:lvl8pPr marL="3657600" lvl="7"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8pPr>
            <a:lvl9pPr marL="4114800" lvl="8" indent="-317500">
              <a:lnSpc>
                <a:spcPct val="115000"/>
              </a:lnSpc>
              <a:spcBef>
                <a:spcPts val="1600"/>
              </a:spcBef>
              <a:spcAft>
                <a:spcPts val="1600"/>
              </a:spcAft>
              <a:buClr>
                <a:schemeClr val="dk2"/>
              </a:buClr>
              <a:buSzPts val="1400"/>
              <a:buFont typeface="Fira Sans"/>
              <a:buChar char="■"/>
              <a:defRPr>
                <a:solidFill>
                  <a:schemeClr val="dk2"/>
                </a:solidFill>
                <a:latin typeface="Fira Sans"/>
                <a:ea typeface="Fira Sans"/>
                <a:cs typeface="Fira Sans"/>
                <a:sym typeface="Fira Sans"/>
              </a:defRPr>
            </a:lvl9pPr>
          </a:lstStyle>
          <a:p>
            <a:endParaRPr/>
          </a:p>
        </p:txBody>
      </p:sp>
      <p:sp>
        <p:nvSpPr>
          <p:cNvPr id="8" name="Google Shape;8;p1"/>
          <p:cNvSpPr txBox="1">
            <a:spLocks noGrp="1"/>
          </p:cNvSpPr>
          <p:nvPr>
            <p:ph type="sldNum" idx="12"/>
          </p:nvPr>
        </p:nvSpPr>
        <p:spPr>
          <a:xfrm>
            <a:off x="16674268" y="9792756"/>
            <a:ext cx="1079872" cy="826560"/>
          </a:xfrm>
          <a:prstGeom prst="rect">
            <a:avLst/>
          </a:prstGeom>
          <a:noFill/>
          <a:ln>
            <a:noFill/>
          </a:ln>
        </p:spPr>
        <p:txBody>
          <a:bodyPr spcFirstLastPara="1" wrap="square" lIns="91425" tIns="91425" rIns="91425" bIns="91425" anchor="ctr" anchorCtr="0">
            <a:noAutofit/>
          </a:bodyPr>
          <a:lstStyle>
            <a:lvl1pPr lvl="0" algn="r">
              <a:buNone/>
              <a:defRPr sz="1968">
                <a:solidFill>
                  <a:schemeClr val="dk2"/>
                </a:solidFill>
              </a:defRPr>
            </a:lvl1pPr>
            <a:lvl2pPr lvl="1" algn="r">
              <a:buNone/>
              <a:defRPr sz="1968">
                <a:solidFill>
                  <a:schemeClr val="dk2"/>
                </a:solidFill>
              </a:defRPr>
            </a:lvl2pPr>
            <a:lvl3pPr lvl="2" algn="r">
              <a:buNone/>
              <a:defRPr sz="1968">
                <a:solidFill>
                  <a:schemeClr val="dk2"/>
                </a:solidFill>
              </a:defRPr>
            </a:lvl3pPr>
            <a:lvl4pPr lvl="3" algn="r">
              <a:buNone/>
              <a:defRPr sz="1968">
                <a:solidFill>
                  <a:schemeClr val="dk2"/>
                </a:solidFill>
              </a:defRPr>
            </a:lvl4pPr>
            <a:lvl5pPr lvl="4" algn="r">
              <a:buNone/>
              <a:defRPr sz="1968">
                <a:solidFill>
                  <a:schemeClr val="dk2"/>
                </a:solidFill>
              </a:defRPr>
            </a:lvl5pPr>
            <a:lvl6pPr lvl="5" algn="r">
              <a:buNone/>
              <a:defRPr sz="1968">
                <a:solidFill>
                  <a:schemeClr val="dk2"/>
                </a:solidFill>
              </a:defRPr>
            </a:lvl6pPr>
            <a:lvl7pPr lvl="6" algn="r">
              <a:buNone/>
              <a:defRPr sz="1968">
                <a:solidFill>
                  <a:schemeClr val="dk2"/>
                </a:solidFill>
              </a:defRPr>
            </a:lvl7pPr>
            <a:lvl8pPr lvl="7" algn="r">
              <a:buNone/>
              <a:defRPr sz="1968">
                <a:solidFill>
                  <a:schemeClr val="dk2"/>
                </a:solidFill>
              </a:defRPr>
            </a:lvl8pPr>
            <a:lvl9pPr lvl="8" algn="r">
              <a:buNone/>
              <a:defRPr sz="1968">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81537760"/>
      </p:ext>
    </p:extLst>
  </p:cSld>
  <p:clrMap bg1="lt1" tx1="dk1" bg2="dk2" tx2="lt2" accent1="accent1" accent2="accent2" accent3="accent3" accent4="accent4" accent5="accent5" accent6="accent6" hlink="hlink" folHlink="folHlink"/>
  <p:sldLayoutIdLst>
    <p:sldLayoutId id="2147484005" r:id="rId1"/>
    <p:sldLayoutId id="2147484006" r:id="rId2"/>
    <p:sldLayoutId id="2147484007" r:id="rId3"/>
    <p:sldLayoutId id="2147484008" r:id="rId4"/>
    <p:sldLayoutId id="2147484009" r:id="rId5"/>
    <p:sldLayoutId id="2147484010" r:id="rId6"/>
    <p:sldLayoutId id="2147484011" r:id="rId7"/>
    <p:sldLayoutId id="2147484012" r:id="rId8"/>
    <p:sldLayoutId id="2147484013" r:id="rId9"/>
    <p:sldLayoutId id="2147484014" r:id="rId10"/>
    <p:sldLayoutId id="2147484015" r:id="rId11"/>
  </p:sldLayoutIdLst>
  <p:timing>
    <p:tnLst>
      <p:par>
        <p:cTn id="1" dur="indefinite" restart="never" nodeType="tmRoot"/>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
          <p15:clr>
            <a:srgbClr val="EA4335"/>
          </p15:clr>
        </p15:guide>
        <p15:guide id="2" orient="horz" pos="259">
          <p15:clr>
            <a:srgbClr val="EA4335"/>
          </p15:clr>
        </p15:guide>
        <p15:guide id="3" pos="5472">
          <p15:clr>
            <a:srgbClr val="EA4335"/>
          </p15:clr>
        </p15:guide>
        <p15:guide id="4" orient="horz" pos="2981">
          <p15:clr>
            <a:srgbClr val="EA4335"/>
          </p15:clr>
        </p15:guide>
        <p15:guide id="5" pos="2880">
          <p15:clr>
            <a:srgbClr val="EA4335"/>
          </p15:clr>
        </p15:guide>
        <p15:guide id="6" orient="horz" pos="1620">
          <p15:clr>
            <a:srgbClr val="EA4335"/>
          </p15:clr>
        </p15:guide>
        <p15:guide id="7" pos="1584">
          <p15:clr>
            <a:srgbClr val="EA4335"/>
          </p15:clr>
        </p15:guide>
        <p15:guide id="8" pos="4176">
          <p15:clr>
            <a:srgbClr val="EA4335"/>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9795" y="869400"/>
            <a:ext cx="16196310" cy="120267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ira Sans Extra Condensed"/>
              <a:buNone/>
              <a:defRPr sz="2800" b="1">
                <a:solidFill>
                  <a:schemeClr val="dk1"/>
                </a:solidFill>
                <a:latin typeface="Fira Sans Extra Condensed"/>
                <a:ea typeface="Fira Sans Extra Condensed"/>
                <a:cs typeface="Fira Sans Extra Condensed"/>
                <a:sym typeface="Fira Sans Extra Condensed"/>
              </a:defRPr>
            </a:lvl1pPr>
            <a:lvl2pPr lvl="1">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2pPr>
            <a:lvl3pPr lvl="2">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3pPr>
            <a:lvl4pPr lvl="3">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4pPr>
            <a:lvl5pPr lvl="4">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5pPr>
            <a:lvl6pPr lvl="5">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6pPr>
            <a:lvl7pPr lvl="6">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7pPr>
            <a:lvl8pPr lvl="7">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8pPr>
            <a:lvl9pPr lvl="8">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9pPr>
          </a:lstStyle>
          <a:p>
            <a:endParaRPr/>
          </a:p>
        </p:txBody>
      </p:sp>
      <p:sp>
        <p:nvSpPr>
          <p:cNvPr id="7" name="Google Shape;7;p1"/>
          <p:cNvSpPr txBox="1">
            <a:spLocks noGrp="1"/>
          </p:cNvSpPr>
          <p:nvPr>
            <p:ph type="body" idx="1"/>
          </p:nvPr>
        </p:nvSpPr>
        <p:spPr>
          <a:xfrm>
            <a:off x="899795" y="2355045"/>
            <a:ext cx="16196310" cy="717444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marL="914400" lvl="1"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a:lnSpc>
                <a:spcPct val="115000"/>
              </a:lnSpc>
              <a:spcBef>
                <a:spcPts val="1600"/>
              </a:spcBef>
              <a:spcAft>
                <a:spcPts val="160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16674268" y="9792756"/>
            <a:ext cx="1079872" cy="826560"/>
          </a:xfrm>
          <a:prstGeom prst="rect">
            <a:avLst/>
          </a:prstGeom>
          <a:noFill/>
          <a:ln>
            <a:noFill/>
          </a:ln>
        </p:spPr>
        <p:txBody>
          <a:bodyPr spcFirstLastPara="1" wrap="square" lIns="91425" tIns="91425" rIns="91425" bIns="91425" anchor="ctr" anchorCtr="0">
            <a:noAutofit/>
          </a:bodyPr>
          <a:lstStyle>
            <a:lvl1pPr lvl="0" algn="r">
              <a:buNone/>
              <a:defRPr sz="1968">
                <a:solidFill>
                  <a:schemeClr val="dk2"/>
                </a:solidFill>
              </a:defRPr>
            </a:lvl1pPr>
            <a:lvl2pPr lvl="1" algn="r">
              <a:buNone/>
              <a:defRPr sz="1968">
                <a:solidFill>
                  <a:schemeClr val="dk2"/>
                </a:solidFill>
              </a:defRPr>
            </a:lvl2pPr>
            <a:lvl3pPr lvl="2" algn="r">
              <a:buNone/>
              <a:defRPr sz="1968">
                <a:solidFill>
                  <a:schemeClr val="dk2"/>
                </a:solidFill>
              </a:defRPr>
            </a:lvl3pPr>
            <a:lvl4pPr lvl="3" algn="r">
              <a:buNone/>
              <a:defRPr sz="1968">
                <a:solidFill>
                  <a:schemeClr val="dk2"/>
                </a:solidFill>
              </a:defRPr>
            </a:lvl4pPr>
            <a:lvl5pPr lvl="4" algn="r">
              <a:buNone/>
              <a:defRPr sz="1968">
                <a:solidFill>
                  <a:schemeClr val="dk2"/>
                </a:solidFill>
              </a:defRPr>
            </a:lvl5pPr>
            <a:lvl6pPr lvl="5" algn="r">
              <a:buNone/>
              <a:defRPr sz="1968">
                <a:solidFill>
                  <a:schemeClr val="dk2"/>
                </a:solidFill>
              </a:defRPr>
            </a:lvl6pPr>
            <a:lvl7pPr lvl="6" algn="r">
              <a:buNone/>
              <a:defRPr sz="1968">
                <a:solidFill>
                  <a:schemeClr val="dk2"/>
                </a:solidFill>
              </a:defRPr>
            </a:lvl7pPr>
            <a:lvl8pPr lvl="7" algn="r">
              <a:buNone/>
              <a:defRPr sz="1968">
                <a:solidFill>
                  <a:schemeClr val="dk2"/>
                </a:solidFill>
              </a:defRPr>
            </a:lvl8pPr>
            <a:lvl9pPr lvl="8" algn="r">
              <a:buNone/>
              <a:defRPr sz="1968">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40544707"/>
      </p:ext>
    </p:extLst>
  </p:cSld>
  <p:clrMap bg1="lt1" tx1="dk1" bg2="dk2" tx2="lt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 id="2147484027" r:id="rId11"/>
  </p:sldLayoutIdLst>
  <p:timing>
    <p:tnLst>
      <p:par>
        <p:cTn id="1" dur="indefinite" restart="never" nodeType="tmRoot"/>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
          <p15:clr>
            <a:srgbClr val="EA4335"/>
          </p15:clr>
        </p15:guide>
        <p15:guide id="2" pos="5472">
          <p15:clr>
            <a:srgbClr val="EA4335"/>
          </p15:clr>
        </p15:guide>
        <p15:guide id="3" orient="horz" pos="261">
          <p15:clr>
            <a:srgbClr val="EA4335"/>
          </p15:clr>
        </p15:guide>
        <p15:guide id="4" orient="horz" pos="2980">
          <p15:clr>
            <a:srgbClr val="EA4335"/>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13443" y="934553"/>
            <a:ext cx="16769014" cy="120267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13443" y="2420198"/>
            <a:ext cx="16769014" cy="717444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16674268" y="9792756"/>
            <a:ext cx="1079872" cy="826560"/>
          </a:xfrm>
          <a:prstGeom prst="rect">
            <a:avLst/>
          </a:prstGeom>
          <a:noFill/>
          <a:ln>
            <a:noFill/>
          </a:ln>
        </p:spPr>
        <p:txBody>
          <a:bodyPr spcFirstLastPara="1" wrap="square" lIns="91425" tIns="91425" rIns="91425" bIns="91425" anchor="ctr" anchorCtr="0">
            <a:noAutofit/>
          </a:bodyPr>
          <a:lstStyle>
            <a:lvl1pPr lvl="0" algn="r">
              <a:buNone/>
              <a:defRPr sz="1968">
                <a:solidFill>
                  <a:schemeClr val="dk2"/>
                </a:solidFill>
              </a:defRPr>
            </a:lvl1pPr>
            <a:lvl2pPr lvl="1" algn="r">
              <a:buNone/>
              <a:defRPr sz="1968">
                <a:solidFill>
                  <a:schemeClr val="dk2"/>
                </a:solidFill>
              </a:defRPr>
            </a:lvl2pPr>
            <a:lvl3pPr lvl="2" algn="r">
              <a:buNone/>
              <a:defRPr sz="1968">
                <a:solidFill>
                  <a:schemeClr val="dk2"/>
                </a:solidFill>
              </a:defRPr>
            </a:lvl3pPr>
            <a:lvl4pPr lvl="3" algn="r">
              <a:buNone/>
              <a:defRPr sz="1968">
                <a:solidFill>
                  <a:schemeClr val="dk2"/>
                </a:solidFill>
              </a:defRPr>
            </a:lvl4pPr>
            <a:lvl5pPr lvl="4" algn="r">
              <a:buNone/>
              <a:defRPr sz="1968">
                <a:solidFill>
                  <a:schemeClr val="dk2"/>
                </a:solidFill>
              </a:defRPr>
            </a:lvl5pPr>
            <a:lvl6pPr lvl="5" algn="r">
              <a:buNone/>
              <a:defRPr sz="1968">
                <a:solidFill>
                  <a:schemeClr val="dk2"/>
                </a:solidFill>
              </a:defRPr>
            </a:lvl6pPr>
            <a:lvl7pPr lvl="6" algn="r">
              <a:buNone/>
              <a:defRPr sz="1968">
                <a:solidFill>
                  <a:schemeClr val="dk2"/>
                </a:solidFill>
              </a:defRPr>
            </a:lvl7pPr>
            <a:lvl8pPr lvl="7" algn="r">
              <a:buNone/>
              <a:defRPr sz="1968">
                <a:solidFill>
                  <a:schemeClr val="dk2"/>
                </a:solidFill>
              </a:defRPr>
            </a:lvl8pPr>
            <a:lvl9pPr lvl="8" algn="r">
              <a:buNone/>
              <a:defRPr sz="1968">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96266699"/>
      </p:ext>
    </p:extLst>
  </p:cSld>
  <p:clrMap bg1="lt1" tx1="dk1" bg2="dk2" tx2="lt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Lst>
  <p:timing>
    <p:tnLst>
      <p:par>
        <p:cTn id="1" dur="indefinite" restart="never" nodeType="tmRoot"/>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97430" y="570140"/>
            <a:ext cx="16600745" cy="1202670"/>
          </a:xfrm>
          <a:prstGeom prst="rect">
            <a:avLst/>
          </a:prstGeom>
          <a:noFill/>
          <a:ln>
            <a:noFill/>
          </a:ln>
        </p:spPr>
        <p:txBody>
          <a:bodyPr spcFirstLastPara="1" wrap="square" lIns="91425" tIns="91425" rIns="91425" bIns="91425" anchor="t" anchorCtr="0">
            <a:noAutofit/>
          </a:bodyPr>
          <a:lstStyle>
            <a:lvl1pPr lvl="0">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1pPr>
            <a:lvl2pPr lvl="1">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2pPr>
            <a:lvl3pPr lvl="2">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3pPr>
            <a:lvl4pPr lvl="3">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4pPr>
            <a:lvl5pPr lvl="4">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5pPr>
            <a:lvl6pPr lvl="5">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6pPr>
            <a:lvl7pPr lvl="6">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7pPr>
            <a:lvl8pPr lvl="7">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8pPr>
            <a:lvl9pPr lvl="8">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9pPr>
          </a:lstStyle>
          <a:p>
            <a:endParaRPr/>
          </a:p>
        </p:txBody>
      </p:sp>
      <p:sp>
        <p:nvSpPr>
          <p:cNvPr id="7" name="Google Shape;7;p1"/>
          <p:cNvSpPr txBox="1">
            <a:spLocks noGrp="1"/>
          </p:cNvSpPr>
          <p:nvPr>
            <p:ph type="body" idx="1"/>
          </p:nvPr>
        </p:nvSpPr>
        <p:spPr>
          <a:xfrm>
            <a:off x="613443" y="2420198"/>
            <a:ext cx="16769014" cy="717444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1"/>
              </a:buClr>
              <a:buSzPts val="1800"/>
              <a:buFont typeface="Fira Sans Extra Condensed"/>
              <a:buChar char="●"/>
              <a:defRPr sz="1800">
                <a:solidFill>
                  <a:schemeClr val="dk1"/>
                </a:solidFill>
                <a:latin typeface="Fira Sans Extra Condensed"/>
                <a:ea typeface="Fira Sans Extra Condensed"/>
                <a:cs typeface="Fira Sans Extra Condensed"/>
                <a:sym typeface="Fira Sans Extra Condensed"/>
              </a:defRPr>
            </a:lvl1pPr>
            <a:lvl2pPr marL="914400" lvl="1"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2pPr>
            <a:lvl3pPr marL="1371600" lvl="2"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3pPr>
            <a:lvl4pPr marL="1828800" lvl="3"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4pPr>
            <a:lvl5pPr marL="2286000" lvl="4"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5pPr>
            <a:lvl6pPr marL="2743200" lvl="5"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6pPr>
            <a:lvl7pPr marL="3200400" lvl="6"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7pPr>
            <a:lvl8pPr marL="3657600" lvl="7"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8pPr>
            <a:lvl9pPr marL="4114800" lvl="8" indent="-317500">
              <a:lnSpc>
                <a:spcPct val="100000"/>
              </a:lnSpc>
              <a:spcBef>
                <a:spcPts val="1600"/>
              </a:spcBef>
              <a:spcAft>
                <a:spcPts val="160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9pPr>
          </a:lstStyle>
          <a:p>
            <a:endParaRPr/>
          </a:p>
        </p:txBody>
      </p:sp>
    </p:spTree>
    <p:extLst>
      <p:ext uri="{BB962C8B-B14F-4D97-AF65-F5344CB8AC3E}">
        <p14:creationId xmlns:p14="http://schemas.microsoft.com/office/powerpoint/2010/main" val="2648988440"/>
      </p:ext>
    </p:extLst>
  </p:cSld>
  <p:clrMap bg1="lt1" tx1="dk1" bg2="dk2" tx2="lt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timing>
    <p:tnLst>
      <p:par>
        <p:cTn id="1" dur="indefinite" restart="never" nodeType="tmRoot"/>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7.xml"/><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7.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0.xml"/><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50.xml"/><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2.xml"/><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4.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3.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a:extLst>
              <a:ext uri="{FF2B5EF4-FFF2-40B4-BE49-F238E27FC236}">
                <a16:creationId xmlns:a16="http://schemas.microsoft.com/office/drawing/2014/main" id="{14F58D1F-E903-4D91-847E-9A88357EF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88" y="5672267"/>
            <a:ext cx="6732199" cy="4882038"/>
          </a:xfrm>
          <a:prstGeom prst="rect">
            <a:avLst/>
          </a:prstGeom>
        </p:spPr>
      </p:pic>
      <p:pic>
        <p:nvPicPr>
          <p:cNvPr id="9" name="Рисунок 8">
            <a:extLst>
              <a:ext uri="{FF2B5EF4-FFF2-40B4-BE49-F238E27FC236}">
                <a16:creationId xmlns:a16="http://schemas.microsoft.com/office/drawing/2014/main" id="{57630118-AF11-4707-8019-0C1568861B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6350" y="1209675"/>
            <a:ext cx="5931877" cy="6232477"/>
          </a:xfrm>
          <a:prstGeom prst="rect">
            <a:avLst/>
          </a:prstGeom>
        </p:spPr>
      </p:pic>
      <p:sp>
        <p:nvSpPr>
          <p:cNvPr id="7" name="Прямоугольник 6">
            <a:extLst>
              <a:ext uri="{FF2B5EF4-FFF2-40B4-BE49-F238E27FC236}">
                <a16:creationId xmlns:a16="http://schemas.microsoft.com/office/drawing/2014/main" id="{25749396-FD67-4A14-8595-EE60838176EE}"/>
              </a:ext>
            </a:extLst>
          </p:cNvPr>
          <p:cNvSpPr/>
          <p:nvPr/>
        </p:nvSpPr>
        <p:spPr>
          <a:xfrm>
            <a:off x="806451" y="2071406"/>
            <a:ext cx="11506200" cy="4247317"/>
          </a:xfrm>
          <a:prstGeom prst="rect">
            <a:avLst/>
          </a:prstGeom>
        </p:spPr>
        <p:txBody>
          <a:bodyPr wrap="square">
            <a:spAutoFit/>
          </a:bodyPr>
          <a:lstStyle/>
          <a:p>
            <a:pPr algn="ctr"/>
            <a:r>
              <a:rPr lang="it-IT" sz="5400" b="1" dirty="0">
                <a:latin typeface="Times New Roman" panose="02020603050405020304" pitchFamily="18" charset="0"/>
                <a:ea typeface="Calibri" panose="020F0502020204030204" pitchFamily="34" charset="0"/>
              </a:rPr>
              <a:t>FORMATIV VA SUMMATIV BAHOLASH TIZIMI VA MOHIYATI, </a:t>
            </a:r>
          </a:p>
          <a:p>
            <a:pPr algn="ctr"/>
            <a:r>
              <a:rPr lang="it-IT" sz="5400" b="1" dirty="0">
                <a:latin typeface="Times New Roman" panose="02020603050405020304" pitchFamily="18" charset="0"/>
                <a:ea typeface="Calibri" panose="020F0502020204030204" pitchFamily="34" charset="0"/>
              </a:rPr>
              <a:t>BAHOLASH </a:t>
            </a:r>
            <a:r>
              <a:rPr lang="it-IT" sz="5400" b="1" dirty="0" smtClean="0">
                <a:latin typeface="Times New Roman" panose="02020603050405020304" pitchFamily="18" charset="0"/>
                <a:ea typeface="Calibri" panose="020F0502020204030204" pitchFamily="34" charset="0"/>
              </a:rPr>
              <a:t>MEZONLARI</a:t>
            </a:r>
          </a:p>
          <a:p>
            <a:pPr algn="ctr"/>
            <a:endParaRPr lang="it-IT" sz="5400" b="1" dirty="0">
              <a:latin typeface="Times New Roman" panose="02020603050405020304" pitchFamily="18" charset="0"/>
              <a:ea typeface="Calibri" panose="020F0502020204030204" pitchFamily="34" charset="0"/>
            </a:endParaRPr>
          </a:p>
        </p:txBody>
      </p:sp>
      <p:sp>
        <p:nvSpPr>
          <p:cNvPr id="2" name="Скругленный прямоугольник 1"/>
          <p:cNvSpPr/>
          <p:nvPr/>
        </p:nvSpPr>
        <p:spPr>
          <a:xfrm>
            <a:off x="6711950" y="7442152"/>
            <a:ext cx="10363200" cy="199712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smtClean="0">
                <a:solidFill>
                  <a:schemeClr val="tx1"/>
                </a:solidFill>
                <a:latin typeface="Times New Roman" panose="02020603050405020304" pitchFamily="18" charset="0"/>
                <a:cs typeface="Times New Roman" panose="02020603050405020304" pitchFamily="18" charset="0"/>
              </a:rPr>
              <a:t>Karimova Nargiza </a:t>
            </a:r>
            <a:r>
              <a:rPr lang="en-US" sz="6000" dirty="0" err="1">
                <a:solidFill>
                  <a:schemeClr val="tx1"/>
                </a:solidFill>
                <a:latin typeface="Times New Roman" panose="02020603050405020304" pitchFamily="18" charset="0"/>
                <a:cs typeface="Times New Roman" panose="02020603050405020304" pitchFamily="18" charset="0"/>
              </a:rPr>
              <a:t>R</a:t>
            </a:r>
            <a:r>
              <a:rPr lang="en-US" sz="6000" dirty="0" err="1" smtClean="0">
                <a:solidFill>
                  <a:schemeClr val="tx1"/>
                </a:solidFill>
                <a:latin typeface="Times New Roman" panose="02020603050405020304" pitchFamily="18" charset="0"/>
                <a:cs typeface="Times New Roman" panose="02020603050405020304" pitchFamily="18" charset="0"/>
              </a:rPr>
              <a:t>aximovna</a:t>
            </a:r>
            <a:endParaRPr lang="ru-RU" sz="6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94652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418740" y="1796721"/>
            <a:ext cx="11963400" cy="8567204"/>
          </a:xfrm>
        </p:spPr>
        <p:txBody>
          <a:bodyPr>
            <a:noAutofit/>
          </a:bodyPr>
          <a:lstStyle/>
          <a:p>
            <a:pPr algn="ctr"/>
            <a:r>
              <a:rPr lang="uz-Latn-UZ" sz="4800" b="1" dirty="0">
                <a:solidFill>
                  <a:srgbClr val="D927AF"/>
                </a:solidFill>
                <a:latin typeface="Times New Roman" panose="02020603050405020304" pitchFamily="18" charset="0"/>
                <a:cs typeface="Times New Roman" panose="02020603050405020304" pitchFamily="18" charset="0"/>
              </a:rPr>
              <a:t>Formativ (shakllantiruvchi) va summativ (xulosalovchi) maqsadlarda baholash oʻquv jarayonini qanday takomillashtira oladi? </a:t>
            </a:r>
            <a:r>
              <a:rPr lang="en-US" sz="4800" b="1" dirty="0">
                <a:solidFill>
                  <a:srgbClr val="002060"/>
                </a:solidFill>
                <a:latin typeface="Times New Roman" panose="02020603050405020304" pitchFamily="18" charset="0"/>
                <a:cs typeface="Times New Roman" panose="02020603050405020304" pitchFamily="18" charset="0"/>
              </a:rPr>
              <a:t/>
            </a:r>
            <a:br>
              <a:rPr lang="en-US" sz="4800" b="1" dirty="0">
                <a:solidFill>
                  <a:srgbClr val="002060"/>
                </a:solidFill>
                <a:latin typeface="Times New Roman" panose="02020603050405020304" pitchFamily="18" charset="0"/>
                <a:cs typeface="Times New Roman" panose="02020603050405020304" pitchFamily="18" charset="0"/>
              </a:rPr>
            </a:br>
            <a:r>
              <a:rPr lang="en-US" sz="4800" b="1" dirty="0">
                <a:solidFill>
                  <a:srgbClr val="002060"/>
                </a:solidFill>
                <a:latin typeface="Times New Roman" panose="02020603050405020304" pitchFamily="18" charset="0"/>
                <a:cs typeface="Times New Roman" panose="02020603050405020304" pitchFamily="18" charset="0"/>
              </a:rPr>
              <a:t/>
            </a:r>
            <a:br>
              <a:rPr lang="en-US"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BF29CB"/>
                </a:solidFill>
                <a:latin typeface="Times New Roman" panose="02020603050405020304" pitchFamily="18" charset="0"/>
                <a:cs typeface="Times New Roman" panose="02020603050405020304" pitchFamily="18" charset="0"/>
              </a:rPr>
              <a:t>Sinfda qoʻllanilishi mumkin boʻlgan baholash vositalarining asosiy turlari qaysilar? </a:t>
            </a:r>
            <a:r>
              <a:rPr lang="en-US" sz="4800" b="1" dirty="0">
                <a:solidFill>
                  <a:srgbClr val="002060"/>
                </a:solidFill>
                <a:latin typeface="Times New Roman" panose="02020603050405020304" pitchFamily="18" charset="0"/>
                <a:cs typeface="Times New Roman" panose="02020603050405020304" pitchFamily="18" charset="0"/>
              </a:rPr>
              <a:t/>
            </a:r>
            <a:br>
              <a:rPr lang="en-US"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002060"/>
                </a:solidFill>
                <a:latin typeface="Times New Roman" panose="02020603050405020304" pitchFamily="18" charset="0"/>
                <a:cs typeface="Times New Roman" panose="02020603050405020304" pitchFamily="18" charset="0"/>
              </a:rPr>
              <a:t/>
            </a:r>
            <a:br>
              <a:rPr lang="uz-Latn-UZ"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FF5050"/>
                </a:solidFill>
                <a:latin typeface="Times New Roman" panose="02020603050405020304" pitchFamily="18" charset="0"/>
                <a:cs typeface="Times New Roman" panose="02020603050405020304" pitchFamily="18" charset="0"/>
              </a:rPr>
              <a:t>Baholashda qayta aloqanining ahamiyati nimada? </a:t>
            </a:r>
            <a:r>
              <a:rPr lang="en-US" sz="4800" b="1" dirty="0">
                <a:solidFill>
                  <a:srgbClr val="002060"/>
                </a:solidFill>
                <a:latin typeface="Times New Roman" panose="02020603050405020304" pitchFamily="18" charset="0"/>
                <a:cs typeface="Times New Roman" panose="02020603050405020304" pitchFamily="18" charset="0"/>
              </a:rPr>
              <a:t/>
            </a:r>
            <a:br>
              <a:rPr lang="en-US"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002060"/>
                </a:solidFill>
                <a:latin typeface="Times New Roman" panose="02020603050405020304" pitchFamily="18" charset="0"/>
                <a:cs typeface="Times New Roman" panose="02020603050405020304" pitchFamily="18" charset="0"/>
              </a:rPr>
              <a:t/>
            </a:r>
            <a:br>
              <a:rPr lang="uz-Latn-UZ"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FF0000"/>
                </a:solidFill>
                <a:latin typeface="Times New Roman" panose="02020603050405020304" pitchFamily="18" charset="0"/>
                <a:cs typeface="Times New Roman" panose="02020603050405020304" pitchFamily="18" charset="0"/>
              </a:rPr>
              <a:t>Oʻqituvchilar oʻquvchilarni taʼlim jarayoniga qanday qilib jalb qila oladi?</a:t>
            </a:r>
          </a:p>
        </p:txBody>
      </p:sp>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F02465D0-1D28-4288-96F2-E4A6518DC7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95461" y="4257675"/>
            <a:ext cx="6061433" cy="6106250"/>
          </a:xfrm>
          <a:prstGeom prst="rect">
            <a:avLst/>
          </a:prstGeom>
        </p:spPr>
      </p:pic>
    </p:spTree>
    <p:extLst>
      <p:ext uri="{BB962C8B-B14F-4D97-AF65-F5344CB8AC3E}">
        <p14:creationId xmlns:p14="http://schemas.microsoft.com/office/powerpoint/2010/main" val="4287441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grpSp>
        <p:nvGrpSpPr>
          <p:cNvPr id="7" name="Google Shape;859;p25">
            <a:extLst>
              <a:ext uri="{FF2B5EF4-FFF2-40B4-BE49-F238E27FC236}">
                <a16:creationId xmlns:a16="http://schemas.microsoft.com/office/drawing/2014/main" id="{74FEBAE6-F8E9-4CD2-A56F-4DE4FA8C5234}"/>
              </a:ext>
            </a:extLst>
          </p:cNvPr>
          <p:cNvGrpSpPr/>
          <p:nvPr/>
        </p:nvGrpSpPr>
        <p:grpSpPr>
          <a:xfrm>
            <a:off x="9582205" y="7160835"/>
            <a:ext cx="8104725" cy="2214309"/>
            <a:chOff x="459575" y="2310200"/>
            <a:chExt cx="4118138" cy="1125125"/>
          </a:xfrm>
        </p:grpSpPr>
        <p:sp>
          <p:nvSpPr>
            <p:cNvPr id="8" name="Google Shape;860;p25">
              <a:extLst>
                <a:ext uri="{FF2B5EF4-FFF2-40B4-BE49-F238E27FC236}">
                  <a16:creationId xmlns:a16="http://schemas.microsoft.com/office/drawing/2014/main" id="{23BFB6D3-5F02-4DF6-B680-68619FF8678B}"/>
                </a:ext>
              </a:extLst>
            </p:cNvPr>
            <p:cNvSpPr/>
            <p:nvPr/>
          </p:nvSpPr>
          <p:spPr>
            <a:xfrm>
              <a:off x="833450" y="24606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Google Shape;861;p25">
              <a:extLst>
                <a:ext uri="{FF2B5EF4-FFF2-40B4-BE49-F238E27FC236}">
                  <a16:creationId xmlns:a16="http://schemas.microsoft.com/office/drawing/2014/main" id="{E6BAA80A-DFA7-418F-A2F7-B91854F819EE}"/>
                </a:ext>
              </a:extLst>
            </p:cNvPr>
            <p:cNvSpPr/>
            <p:nvPr/>
          </p:nvSpPr>
          <p:spPr>
            <a:xfrm>
              <a:off x="459575" y="2310200"/>
              <a:ext cx="751200" cy="751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04</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10" name="Google Shape;862;p25">
              <a:extLst>
                <a:ext uri="{FF2B5EF4-FFF2-40B4-BE49-F238E27FC236}">
                  <a16:creationId xmlns:a16="http://schemas.microsoft.com/office/drawing/2014/main" id="{D4E62DB0-2DAD-4DCA-A821-E3EC74399CAF}"/>
                </a:ext>
              </a:extLst>
            </p:cNvPr>
            <p:cNvSpPr/>
            <p:nvPr/>
          </p:nvSpPr>
          <p:spPr>
            <a:xfrm rot="10800000">
              <a:off x="459650" y="3061475"/>
              <a:ext cx="373800" cy="373800"/>
            </a:xfrm>
            <a:prstGeom prst="rtTriangle">
              <a:avLst/>
            </a:prstGeom>
            <a:solidFill>
              <a:srgbClr val="112B44"/>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Google Shape;864;p25">
              <a:extLst>
                <a:ext uri="{FF2B5EF4-FFF2-40B4-BE49-F238E27FC236}">
                  <a16:creationId xmlns:a16="http://schemas.microsoft.com/office/drawing/2014/main" id="{557534FE-7F56-40AF-9963-539499E4600C}"/>
                </a:ext>
              </a:extLst>
            </p:cNvPr>
            <p:cNvSpPr txBox="1"/>
            <p:nvPr/>
          </p:nvSpPr>
          <p:spPr>
            <a:xfrm>
              <a:off x="1420304" y="2449172"/>
              <a:ext cx="3157409" cy="974700"/>
            </a:xfrm>
            <a:prstGeom prst="rect">
              <a:avLst/>
            </a:prstGeom>
            <a:noFill/>
            <a:ln>
              <a:noFill/>
            </a:ln>
          </p:spPr>
          <p:txBody>
            <a:bodyPr spcFirstLastPara="1" wrap="square" lIns="179929" tIns="179929" rIns="179929" bIns="179929" anchor="ctr" anchorCtr="0">
              <a:noAutofit/>
            </a:bodyPr>
            <a:lstStyle/>
            <a:p>
              <a:pPr lvl="0"/>
              <a:r>
                <a:rPr lang="uz-Latn-UZ" sz="4000" b="1" dirty="0">
                  <a:solidFill>
                    <a:srgbClr val="002060"/>
                  </a:solidFill>
                  <a:latin typeface="Fira Sans Extra Condensed Medium"/>
                  <a:ea typeface="Fira Sans Extra Condensed Medium"/>
                  <a:cs typeface="Fira Sans Extra Condensed Medium"/>
                  <a:sym typeface="Fira Sans Extra Condensed Medium"/>
                </a:rPr>
                <a:t>Oʻquvchilarni taʼlim jarayoniga yanada jalb qilish </a:t>
              </a:r>
              <a:endParaRPr kumimoji="0" sz="40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3" name="Google Shape;871;p25">
            <a:extLst>
              <a:ext uri="{FF2B5EF4-FFF2-40B4-BE49-F238E27FC236}">
                <a16:creationId xmlns:a16="http://schemas.microsoft.com/office/drawing/2014/main" id="{6156A708-6C75-4F78-9A95-A1769A13DCE4}"/>
              </a:ext>
            </a:extLst>
          </p:cNvPr>
          <p:cNvGrpSpPr/>
          <p:nvPr/>
        </p:nvGrpSpPr>
        <p:grpSpPr>
          <a:xfrm>
            <a:off x="920750" y="3186366"/>
            <a:ext cx="7492946" cy="2214309"/>
            <a:chOff x="4898325" y="1014800"/>
            <a:chExt cx="3807284" cy="1125125"/>
          </a:xfrm>
        </p:grpSpPr>
        <p:sp>
          <p:nvSpPr>
            <p:cNvPr id="14" name="Google Shape;872;p25">
              <a:extLst>
                <a:ext uri="{FF2B5EF4-FFF2-40B4-BE49-F238E27FC236}">
                  <a16:creationId xmlns:a16="http://schemas.microsoft.com/office/drawing/2014/main" id="{523C0D06-B67D-4CC7-BFB2-0C5C3EAACAFF}"/>
                </a:ext>
              </a:extLst>
            </p:cNvPr>
            <p:cNvSpPr/>
            <p:nvPr/>
          </p:nvSpPr>
          <p:spPr>
            <a:xfrm>
              <a:off x="5272200" y="11652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873;p25">
              <a:extLst>
                <a:ext uri="{FF2B5EF4-FFF2-40B4-BE49-F238E27FC236}">
                  <a16:creationId xmlns:a16="http://schemas.microsoft.com/office/drawing/2014/main" id="{A5781FC6-1E6E-47E4-9DCE-0CB6D6F542F2}"/>
                </a:ext>
              </a:extLst>
            </p:cNvPr>
            <p:cNvSpPr/>
            <p:nvPr/>
          </p:nvSpPr>
          <p:spPr>
            <a:xfrm>
              <a:off x="4898325" y="1014800"/>
              <a:ext cx="751200" cy="751200"/>
            </a:xfrm>
            <a:prstGeom prst="rect">
              <a:avLst/>
            </a:prstGeom>
            <a:solidFill>
              <a:schemeClr val="accent5"/>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01</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16" name="Google Shape;874;p25">
              <a:extLst>
                <a:ext uri="{FF2B5EF4-FFF2-40B4-BE49-F238E27FC236}">
                  <a16:creationId xmlns:a16="http://schemas.microsoft.com/office/drawing/2014/main" id="{2E0D2A4D-5ACE-410F-9B9B-6DDCECC85C21}"/>
                </a:ext>
              </a:extLst>
            </p:cNvPr>
            <p:cNvSpPr/>
            <p:nvPr/>
          </p:nvSpPr>
          <p:spPr>
            <a:xfrm rot="10800000">
              <a:off x="4898400" y="1766075"/>
              <a:ext cx="373800" cy="373800"/>
            </a:xfrm>
            <a:prstGeom prst="rtTriangle">
              <a:avLst/>
            </a:prstGeom>
            <a:solidFill>
              <a:srgbClr val="C48853"/>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876;p25">
              <a:extLst>
                <a:ext uri="{FF2B5EF4-FFF2-40B4-BE49-F238E27FC236}">
                  <a16:creationId xmlns:a16="http://schemas.microsoft.com/office/drawing/2014/main" id="{5D80BCD5-43D9-4893-9327-E8DF5B7D2A51}"/>
                </a:ext>
              </a:extLst>
            </p:cNvPr>
            <p:cNvSpPr txBox="1"/>
            <p:nvPr/>
          </p:nvSpPr>
          <p:spPr>
            <a:xfrm>
              <a:off x="5800494" y="1345906"/>
              <a:ext cx="2905115" cy="512481"/>
            </a:xfrm>
            <a:prstGeom prst="rect">
              <a:avLst/>
            </a:prstGeom>
            <a:noFill/>
            <a:ln>
              <a:noFill/>
            </a:ln>
          </p:spPr>
          <p:txBody>
            <a:bodyPr spcFirstLastPara="1" wrap="square" lIns="179929" tIns="179929" rIns="179929" bIns="179929" anchor="ctr" anchorCtr="0">
              <a:noAutofit/>
            </a:bodyPr>
            <a:lstStyle/>
            <a:p>
              <a:pPr lvl="0"/>
              <a:r>
                <a:rPr lang="it-IT" sz="4400" b="1" dirty="0">
                  <a:solidFill>
                    <a:srgbClr val="002060"/>
                  </a:solidFill>
                  <a:latin typeface="Fira Sans Extra Condensed Medium"/>
                  <a:ea typeface="Fira Sans Extra Condensed Medium"/>
                  <a:cs typeface="Fira Sans Extra Condensed Medium"/>
                  <a:sym typeface="Fira Sans Extra Condensed Medium"/>
                </a:rPr>
                <a:t>Baholash turlari</a:t>
              </a:r>
              <a:endParaRPr kumimoji="0" lang="ru-RU" sz="44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9" name="Google Shape;877;p25">
            <a:extLst>
              <a:ext uri="{FF2B5EF4-FFF2-40B4-BE49-F238E27FC236}">
                <a16:creationId xmlns:a16="http://schemas.microsoft.com/office/drawing/2014/main" id="{F46C55B0-D186-4956-8A0E-4D07EFEC16A7}"/>
              </a:ext>
            </a:extLst>
          </p:cNvPr>
          <p:cNvGrpSpPr/>
          <p:nvPr/>
        </p:nvGrpSpPr>
        <p:grpSpPr>
          <a:xfrm>
            <a:off x="9582205" y="3368189"/>
            <a:ext cx="7584048" cy="2214309"/>
            <a:chOff x="4898325" y="2310200"/>
            <a:chExt cx="3853574" cy="1125125"/>
          </a:xfrm>
        </p:grpSpPr>
        <p:sp>
          <p:nvSpPr>
            <p:cNvPr id="20" name="Google Shape;878;p25">
              <a:extLst>
                <a:ext uri="{FF2B5EF4-FFF2-40B4-BE49-F238E27FC236}">
                  <a16:creationId xmlns:a16="http://schemas.microsoft.com/office/drawing/2014/main" id="{BC604752-0ACC-4766-8C25-868C53C8C7AE}"/>
                </a:ext>
              </a:extLst>
            </p:cNvPr>
            <p:cNvSpPr/>
            <p:nvPr/>
          </p:nvSpPr>
          <p:spPr>
            <a:xfrm>
              <a:off x="5272200" y="24606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879;p25">
              <a:extLst>
                <a:ext uri="{FF2B5EF4-FFF2-40B4-BE49-F238E27FC236}">
                  <a16:creationId xmlns:a16="http://schemas.microsoft.com/office/drawing/2014/main" id="{FBE61E5D-29A7-47E8-9B09-98E9792BCBB8}"/>
                </a:ext>
              </a:extLst>
            </p:cNvPr>
            <p:cNvSpPr/>
            <p:nvPr/>
          </p:nvSpPr>
          <p:spPr>
            <a:xfrm>
              <a:off x="4898325" y="2310200"/>
              <a:ext cx="751200" cy="751200"/>
            </a:xfrm>
            <a:prstGeom prst="rect">
              <a:avLst/>
            </a:prstGeom>
            <a:solidFill>
              <a:schemeClr val="accent1">
                <a:lumMod val="75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03</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22" name="Google Shape;880;p25">
              <a:extLst>
                <a:ext uri="{FF2B5EF4-FFF2-40B4-BE49-F238E27FC236}">
                  <a16:creationId xmlns:a16="http://schemas.microsoft.com/office/drawing/2014/main" id="{F55AB4DD-57D3-4ED5-8D1C-71AB49732B8D}"/>
                </a:ext>
              </a:extLst>
            </p:cNvPr>
            <p:cNvSpPr/>
            <p:nvPr/>
          </p:nvSpPr>
          <p:spPr>
            <a:xfrm rot="10800000">
              <a:off x="4898400" y="3061475"/>
              <a:ext cx="373800" cy="373800"/>
            </a:xfrm>
            <a:prstGeom prst="rtTriangle">
              <a:avLst/>
            </a:prstGeom>
            <a:solidFill>
              <a:srgbClr val="B98A5D"/>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882;p25">
              <a:extLst>
                <a:ext uri="{FF2B5EF4-FFF2-40B4-BE49-F238E27FC236}">
                  <a16:creationId xmlns:a16="http://schemas.microsoft.com/office/drawing/2014/main" id="{A3CC5845-ED89-4817-A8A3-0830C5587967}"/>
                </a:ext>
              </a:extLst>
            </p:cNvPr>
            <p:cNvSpPr txBox="1"/>
            <p:nvPr/>
          </p:nvSpPr>
          <p:spPr>
            <a:xfrm>
              <a:off x="5772937" y="2548919"/>
              <a:ext cx="2978962" cy="645999"/>
            </a:xfrm>
            <a:prstGeom prst="rect">
              <a:avLst/>
            </a:prstGeom>
            <a:noFill/>
            <a:ln>
              <a:noFill/>
            </a:ln>
          </p:spPr>
          <p:txBody>
            <a:bodyPr spcFirstLastPara="1" wrap="square" lIns="179929" tIns="179929" rIns="179929" bIns="179929" anchor="ctr" anchorCtr="0">
              <a:noAutofit/>
            </a:bodyPr>
            <a:lstStyle/>
            <a:p>
              <a:pPr lvl="0"/>
              <a:r>
                <a:rPr lang="en-US" sz="4400" b="1" dirty="0" err="1">
                  <a:solidFill>
                    <a:srgbClr val="002060"/>
                  </a:solidFill>
                </a:rPr>
                <a:t>Baholash</a:t>
              </a:r>
              <a:r>
                <a:rPr lang="en-US" sz="4400" b="1" dirty="0">
                  <a:solidFill>
                    <a:srgbClr val="002060"/>
                  </a:solidFill>
                </a:rPr>
                <a:t> </a:t>
              </a:r>
              <a:r>
                <a:rPr lang="en-US" sz="4400" b="1" dirty="0" err="1">
                  <a:solidFill>
                    <a:srgbClr val="002060"/>
                  </a:solidFill>
                </a:rPr>
                <a:t>vositalari</a:t>
              </a:r>
              <a:endParaRPr lang="ru-RU" sz="4400" dirty="0">
                <a:solidFill>
                  <a:srgbClr val="002060"/>
                </a:solidFill>
              </a:endParaRPr>
            </a:p>
          </p:txBody>
        </p:sp>
      </p:grpSp>
      <p:grpSp>
        <p:nvGrpSpPr>
          <p:cNvPr id="25" name="Google Shape;865;p25">
            <a:extLst>
              <a:ext uri="{FF2B5EF4-FFF2-40B4-BE49-F238E27FC236}">
                <a16:creationId xmlns:a16="http://schemas.microsoft.com/office/drawing/2014/main" id="{CFD7F029-EF79-4F67-B9A3-8D90A8CC1521}"/>
              </a:ext>
            </a:extLst>
          </p:cNvPr>
          <p:cNvGrpSpPr/>
          <p:nvPr/>
        </p:nvGrpSpPr>
        <p:grpSpPr>
          <a:xfrm>
            <a:off x="920750" y="7030596"/>
            <a:ext cx="8191586" cy="2214309"/>
            <a:chOff x="459575" y="3605600"/>
            <a:chExt cx="4162274" cy="1125125"/>
          </a:xfrm>
        </p:grpSpPr>
        <p:sp>
          <p:nvSpPr>
            <p:cNvPr id="26" name="Google Shape;866;p25">
              <a:extLst>
                <a:ext uri="{FF2B5EF4-FFF2-40B4-BE49-F238E27FC236}">
                  <a16:creationId xmlns:a16="http://schemas.microsoft.com/office/drawing/2014/main" id="{5A0BD55B-E06D-46F7-988A-D6EDBA8656BC}"/>
                </a:ext>
              </a:extLst>
            </p:cNvPr>
            <p:cNvSpPr/>
            <p:nvPr/>
          </p:nvSpPr>
          <p:spPr>
            <a:xfrm>
              <a:off x="833450" y="37560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867;p25">
              <a:extLst>
                <a:ext uri="{FF2B5EF4-FFF2-40B4-BE49-F238E27FC236}">
                  <a16:creationId xmlns:a16="http://schemas.microsoft.com/office/drawing/2014/main" id="{CA102C7B-99AB-4B7B-A9A1-8AFCDD4A4078}"/>
                </a:ext>
              </a:extLst>
            </p:cNvPr>
            <p:cNvSpPr/>
            <p:nvPr/>
          </p:nvSpPr>
          <p:spPr>
            <a:xfrm>
              <a:off x="459575" y="3605600"/>
              <a:ext cx="751200" cy="751200"/>
            </a:xfrm>
            <a:prstGeom prst="rect">
              <a:avLst/>
            </a:prstGeom>
            <a:solidFill>
              <a:schemeClr val="accent1">
                <a:lumMod val="75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02</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28" name="Google Shape;868;p25">
              <a:extLst>
                <a:ext uri="{FF2B5EF4-FFF2-40B4-BE49-F238E27FC236}">
                  <a16:creationId xmlns:a16="http://schemas.microsoft.com/office/drawing/2014/main" id="{5C370DC4-90E6-46A1-8CA3-ABA55AF19B82}"/>
                </a:ext>
              </a:extLst>
            </p:cNvPr>
            <p:cNvSpPr/>
            <p:nvPr/>
          </p:nvSpPr>
          <p:spPr>
            <a:xfrm rot="10800000">
              <a:off x="459650" y="4356875"/>
              <a:ext cx="373800" cy="373800"/>
            </a:xfrm>
            <a:prstGeom prst="rtTriangle">
              <a:avLst/>
            </a:prstGeom>
            <a:solidFill>
              <a:srgbClr val="CAA73C"/>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870;p25">
              <a:extLst>
                <a:ext uri="{FF2B5EF4-FFF2-40B4-BE49-F238E27FC236}">
                  <a16:creationId xmlns:a16="http://schemas.microsoft.com/office/drawing/2014/main" id="{752A428B-4847-4012-B240-0A6E051CCE02}"/>
                </a:ext>
              </a:extLst>
            </p:cNvPr>
            <p:cNvSpPr txBox="1"/>
            <p:nvPr/>
          </p:nvSpPr>
          <p:spPr>
            <a:xfrm>
              <a:off x="1361744" y="3756025"/>
              <a:ext cx="3260105" cy="874746"/>
            </a:xfrm>
            <a:prstGeom prst="rect">
              <a:avLst/>
            </a:prstGeom>
            <a:noFill/>
            <a:ln>
              <a:noFill/>
            </a:ln>
          </p:spPr>
          <p:txBody>
            <a:bodyPr spcFirstLastPara="1" wrap="square" lIns="179929" tIns="179929" rIns="179929" bIns="179929" anchor="ctr" anchorCtr="0">
              <a:noAutofit/>
            </a:bodyPr>
            <a:lstStyle/>
            <a:p>
              <a:pPr lvl="0"/>
              <a:r>
                <a:rPr lang="uz-Latn-UZ" sz="4000" b="1" dirty="0">
                  <a:solidFill>
                    <a:srgbClr val="002060"/>
                  </a:solidFill>
                  <a:latin typeface="Fira Sans Extra Condensed Medium"/>
                  <a:ea typeface="Fira Sans Extra Condensed Medium"/>
                  <a:cs typeface="Fira Sans Extra Condensed Medium"/>
                  <a:sym typeface="Fira Sans Extra Condensed Medium"/>
                </a:rPr>
                <a:t>Oʻrganishni yanada ragʻbatlantirishda qayta aloqadan foydalanish</a:t>
              </a:r>
              <a:endParaRPr kumimoji="0" sz="40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sp>
        <p:nvSpPr>
          <p:cNvPr id="31" name="Google Shape;640;p26">
            <a:extLst>
              <a:ext uri="{FF2B5EF4-FFF2-40B4-BE49-F238E27FC236}">
                <a16:creationId xmlns:a16="http://schemas.microsoft.com/office/drawing/2014/main" id="{1AA28CB7-1FFA-499C-8720-9E12A7C475AE}"/>
              </a:ext>
            </a:extLst>
          </p:cNvPr>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spTree>
    <p:extLst>
      <p:ext uri="{BB962C8B-B14F-4D97-AF65-F5344CB8AC3E}">
        <p14:creationId xmlns:p14="http://schemas.microsoft.com/office/powerpoint/2010/main" val="5713728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72" name="Graphic 2">
            <a:extLst>
              <a:ext uri="{FF2B5EF4-FFF2-40B4-BE49-F238E27FC236}">
                <a16:creationId xmlns:a16="http://schemas.microsoft.com/office/drawing/2014/main" id="{FD9ED830-67E5-4CD9-8DD8-6FD921038B3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sp>
        <p:nvSpPr>
          <p:cNvPr id="77" name="Google Shape;640;p26">
            <a:extLst>
              <a:ext uri="{FF2B5EF4-FFF2-40B4-BE49-F238E27FC236}">
                <a16:creationId xmlns:a16="http://schemas.microsoft.com/office/drawing/2014/main" id="{43F6231F-A261-47CA-AF12-06200D1A8D17}"/>
              </a:ext>
            </a:extLst>
          </p:cNvPr>
          <p:cNvSpPr txBox="1">
            <a:spLocks/>
          </p:cNvSpPr>
          <p:nvPr/>
        </p:nvSpPr>
        <p:spPr>
          <a:xfrm>
            <a:off x="-1064" y="1578663"/>
            <a:ext cx="15200277" cy="947028"/>
          </a:xfrm>
          <a:prstGeom prst="rect">
            <a:avLst/>
          </a:prstGeom>
          <a:noFill/>
          <a:ln>
            <a:noFill/>
          </a:ln>
        </p:spPr>
        <p:txBody>
          <a:bodyPr spcFirstLastPara="1" vert="horz" wrap="square" lIns="179929" tIns="179929" rIns="179929" bIns="179929"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Fira Sans"/>
              <a:buNone/>
              <a:defRPr sz="2800" b="0" i="0" u="none" strike="noStrike" cap="none">
                <a:solidFill>
                  <a:schemeClr val="dk1"/>
                </a:solidFill>
                <a:latin typeface="Fira Sans"/>
                <a:ea typeface="Fira Sans"/>
                <a:cs typeface="Fira Sans"/>
                <a:sym typeface="Fira Sans"/>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uz-Latn-UZ" sz="4800" b="1" dirty="0">
                <a:solidFill>
                  <a:srgbClr val="002060"/>
                </a:solidFill>
              </a:rPr>
              <a:t>Baholash turlari</a:t>
            </a:r>
            <a:endParaRPr lang="ru-RU" sz="4800" b="1" kern="0" dirty="0">
              <a:solidFill>
                <a:srgbClr val="002060"/>
              </a:solidFill>
            </a:endParaRPr>
          </a:p>
        </p:txBody>
      </p:sp>
      <p:pic>
        <p:nvPicPr>
          <p:cNvPr id="57" name="Рисунок 56" descr="Изображение выглядит как текст, снимок экрана, Шрифт, линия&#10;&#10;Автоматически созданное описание">
            <a:extLst>
              <a:ext uri="{FF2B5EF4-FFF2-40B4-BE49-F238E27FC236}">
                <a16:creationId xmlns:a16="http://schemas.microsoft.com/office/drawing/2014/main" id="{00488221-D203-4018-953C-709472FA3540}"/>
              </a:ext>
            </a:extLst>
          </p:cNvPr>
          <p:cNvPicPr/>
          <p:nvPr/>
        </p:nvPicPr>
        <p:blipFill>
          <a:blip r:embed="rId5"/>
          <a:stretch>
            <a:fillRect/>
          </a:stretch>
        </p:blipFill>
        <p:spPr>
          <a:xfrm>
            <a:off x="223786" y="2525691"/>
            <a:ext cx="17537164" cy="8056584"/>
          </a:xfrm>
          <a:prstGeom prst="rect">
            <a:avLst/>
          </a:prstGeom>
        </p:spPr>
      </p:pic>
    </p:spTree>
    <p:extLst>
      <p:ext uri="{BB962C8B-B14F-4D97-AF65-F5344CB8AC3E}">
        <p14:creationId xmlns:p14="http://schemas.microsoft.com/office/powerpoint/2010/main" val="3057122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grpSp>
        <p:nvGrpSpPr>
          <p:cNvPr id="530" name="Google Shape;530;p29"/>
          <p:cNvGrpSpPr/>
          <p:nvPr/>
        </p:nvGrpSpPr>
        <p:grpSpPr>
          <a:xfrm>
            <a:off x="12696840" y="5967869"/>
            <a:ext cx="2592689" cy="3966673"/>
            <a:chOff x="3718975" y="4770150"/>
            <a:chExt cx="1772825" cy="2712325"/>
          </a:xfrm>
        </p:grpSpPr>
        <p:sp>
          <p:nvSpPr>
            <p:cNvPr id="531" name="Google Shape;531;p29"/>
            <p:cNvSpPr/>
            <p:nvPr/>
          </p:nvSpPr>
          <p:spPr>
            <a:xfrm>
              <a:off x="4704875" y="6731825"/>
              <a:ext cx="403850" cy="80275"/>
            </a:xfrm>
            <a:custGeom>
              <a:avLst/>
              <a:gdLst/>
              <a:ahLst/>
              <a:cxnLst/>
              <a:rect l="l" t="t" r="r" b="b"/>
              <a:pathLst>
                <a:path w="16154" h="3211" extrusionOk="0">
                  <a:moveTo>
                    <a:pt x="15917" y="0"/>
                  </a:moveTo>
                  <a:lnTo>
                    <a:pt x="34" y="271"/>
                  </a:lnTo>
                  <a:lnTo>
                    <a:pt x="0" y="3211"/>
                  </a:lnTo>
                  <a:lnTo>
                    <a:pt x="16153"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2" name="Google Shape;532;p29"/>
            <p:cNvSpPr/>
            <p:nvPr/>
          </p:nvSpPr>
          <p:spPr>
            <a:xfrm>
              <a:off x="4709950" y="6464025"/>
              <a:ext cx="403000" cy="80275"/>
            </a:xfrm>
            <a:custGeom>
              <a:avLst/>
              <a:gdLst/>
              <a:ahLst/>
              <a:cxnLst/>
              <a:rect l="l" t="t" r="r" b="b"/>
              <a:pathLst>
                <a:path w="16120" h="3211" extrusionOk="0">
                  <a:moveTo>
                    <a:pt x="15917" y="0"/>
                  </a:moveTo>
                  <a:lnTo>
                    <a:pt x="34" y="270"/>
                  </a:lnTo>
                  <a:lnTo>
                    <a:pt x="0" y="3210"/>
                  </a:lnTo>
                  <a:lnTo>
                    <a:pt x="16119"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3" name="Google Shape;533;p29"/>
            <p:cNvSpPr/>
            <p:nvPr/>
          </p:nvSpPr>
          <p:spPr>
            <a:xfrm>
              <a:off x="4667700" y="6435300"/>
              <a:ext cx="452000" cy="138575"/>
            </a:xfrm>
            <a:custGeom>
              <a:avLst/>
              <a:gdLst/>
              <a:ahLst/>
              <a:cxnLst/>
              <a:rect l="l" t="t" r="r" b="b"/>
              <a:pathLst>
                <a:path w="18080" h="5543" extrusionOk="0">
                  <a:moveTo>
                    <a:pt x="18046" y="0"/>
                  </a:moveTo>
                  <a:lnTo>
                    <a:pt x="1" y="102"/>
                  </a:lnTo>
                  <a:lnTo>
                    <a:pt x="34" y="1419"/>
                  </a:lnTo>
                  <a:lnTo>
                    <a:pt x="34" y="4224"/>
                  </a:lnTo>
                  <a:lnTo>
                    <a:pt x="34" y="5475"/>
                  </a:lnTo>
                  <a:lnTo>
                    <a:pt x="34" y="5542"/>
                  </a:lnTo>
                  <a:lnTo>
                    <a:pt x="18080" y="5441"/>
                  </a:lnTo>
                  <a:lnTo>
                    <a:pt x="18080" y="4123"/>
                  </a:lnTo>
                  <a:lnTo>
                    <a:pt x="1724" y="4224"/>
                  </a:lnTo>
                  <a:lnTo>
                    <a:pt x="1724" y="1419"/>
                  </a:lnTo>
                  <a:lnTo>
                    <a:pt x="18046" y="1318"/>
                  </a:lnTo>
                  <a:lnTo>
                    <a:pt x="18046"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4" name="Google Shape;534;p29"/>
            <p:cNvSpPr/>
            <p:nvPr/>
          </p:nvSpPr>
          <p:spPr>
            <a:xfrm>
              <a:off x="4724300" y="6482600"/>
              <a:ext cx="362450" cy="2550"/>
            </a:xfrm>
            <a:custGeom>
              <a:avLst/>
              <a:gdLst/>
              <a:ahLst/>
              <a:cxnLst/>
              <a:rect l="l" t="t" r="r" b="b"/>
              <a:pathLst>
                <a:path w="14498" h="102" extrusionOk="0">
                  <a:moveTo>
                    <a:pt x="14498" y="1"/>
                  </a:moveTo>
                  <a:lnTo>
                    <a:pt x="1"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5" name="Google Shape;535;p29"/>
            <p:cNvSpPr/>
            <p:nvPr/>
          </p:nvSpPr>
          <p:spPr>
            <a:xfrm>
              <a:off x="4724300" y="6479225"/>
              <a:ext cx="362450" cy="8475"/>
            </a:xfrm>
            <a:custGeom>
              <a:avLst/>
              <a:gdLst/>
              <a:ahLst/>
              <a:cxnLst/>
              <a:rect l="l" t="t" r="r" b="b"/>
              <a:pathLst>
                <a:path w="14498" h="339" extrusionOk="0">
                  <a:moveTo>
                    <a:pt x="14498" y="0"/>
                  </a:moveTo>
                  <a:lnTo>
                    <a:pt x="1" y="102"/>
                  </a:lnTo>
                  <a:lnTo>
                    <a:pt x="1" y="338"/>
                  </a:lnTo>
                  <a:lnTo>
                    <a:pt x="14498" y="271"/>
                  </a:lnTo>
                  <a:lnTo>
                    <a:pt x="1449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6" name="Google Shape;536;p29"/>
            <p:cNvSpPr/>
            <p:nvPr/>
          </p:nvSpPr>
          <p:spPr>
            <a:xfrm>
              <a:off x="4724300" y="6502025"/>
              <a:ext cx="362450" cy="1725"/>
            </a:xfrm>
            <a:custGeom>
              <a:avLst/>
              <a:gdLst/>
              <a:ahLst/>
              <a:cxnLst/>
              <a:rect l="l" t="t" r="r" b="b"/>
              <a:pathLst>
                <a:path w="14498" h="69" extrusionOk="0">
                  <a:moveTo>
                    <a:pt x="14498" y="1"/>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7" name="Google Shape;537;p29"/>
            <p:cNvSpPr/>
            <p:nvPr/>
          </p:nvSpPr>
          <p:spPr>
            <a:xfrm>
              <a:off x="4724300" y="6498650"/>
              <a:ext cx="362450" cy="8475"/>
            </a:xfrm>
            <a:custGeom>
              <a:avLst/>
              <a:gdLst/>
              <a:ahLst/>
              <a:cxnLst/>
              <a:rect l="l" t="t" r="r" b="b"/>
              <a:pathLst>
                <a:path w="14498" h="339" extrusionOk="0">
                  <a:moveTo>
                    <a:pt x="14498" y="1"/>
                  </a:moveTo>
                  <a:lnTo>
                    <a:pt x="1" y="102"/>
                  </a:lnTo>
                  <a:lnTo>
                    <a:pt x="1" y="339"/>
                  </a:lnTo>
                  <a:lnTo>
                    <a:pt x="14498" y="237"/>
                  </a:lnTo>
                  <a:lnTo>
                    <a:pt x="1449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8" name="Google Shape;538;p29"/>
            <p:cNvSpPr/>
            <p:nvPr/>
          </p:nvSpPr>
          <p:spPr>
            <a:xfrm>
              <a:off x="4725150" y="6520625"/>
              <a:ext cx="361600" cy="1700"/>
            </a:xfrm>
            <a:custGeom>
              <a:avLst/>
              <a:gdLst/>
              <a:ahLst/>
              <a:cxnLst/>
              <a:rect l="l" t="t" r="r" b="b"/>
              <a:pathLst>
                <a:path w="14464" h="68" extrusionOk="0">
                  <a:moveTo>
                    <a:pt x="14464" y="0"/>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9" name="Google Shape;539;p29"/>
            <p:cNvSpPr/>
            <p:nvPr/>
          </p:nvSpPr>
          <p:spPr>
            <a:xfrm>
              <a:off x="4725150" y="6517250"/>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0" name="Google Shape;540;p29"/>
            <p:cNvSpPr/>
            <p:nvPr/>
          </p:nvSpPr>
          <p:spPr>
            <a:xfrm>
              <a:off x="4720925" y="674957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1" name="Google Shape;541;p29"/>
            <p:cNvSpPr/>
            <p:nvPr/>
          </p:nvSpPr>
          <p:spPr>
            <a:xfrm>
              <a:off x="4720925" y="6769000"/>
              <a:ext cx="362450" cy="8475"/>
            </a:xfrm>
            <a:custGeom>
              <a:avLst/>
              <a:gdLst/>
              <a:ahLst/>
              <a:cxnLst/>
              <a:rect l="l" t="t" r="r" b="b"/>
              <a:pathLst>
                <a:path w="14498" h="339" extrusionOk="0">
                  <a:moveTo>
                    <a:pt x="14464" y="0"/>
                  </a:moveTo>
                  <a:lnTo>
                    <a:pt x="1" y="68"/>
                  </a:lnTo>
                  <a:lnTo>
                    <a:pt x="1" y="338"/>
                  </a:lnTo>
                  <a:lnTo>
                    <a:pt x="14498"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2" name="Google Shape;542;p29"/>
            <p:cNvSpPr/>
            <p:nvPr/>
          </p:nvSpPr>
          <p:spPr>
            <a:xfrm>
              <a:off x="4720925" y="6787575"/>
              <a:ext cx="362450" cy="8475"/>
            </a:xfrm>
            <a:custGeom>
              <a:avLst/>
              <a:gdLst/>
              <a:ahLst/>
              <a:cxnLst/>
              <a:rect l="l" t="t" r="r" b="b"/>
              <a:pathLst>
                <a:path w="14498" h="339" extrusionOk="0">
                  <a:moveTo>
                    <a:pt x="14498" y="1"/>
                  </a:moveTo>
                  <a:lnTo>
                    <a:pt x="1" y="68"/>
                  </a:lnTo>
                  <a:lnTo>
                    <a:pt x="1" y="339"/>
                  </a:lnTo>
                  <a:lnTo>
                    <a:pt x="14498" y="237"/>
                  </a:lnTo>
                  <a:lnTo>
                    <a:pt x="14498"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3" name="Google Shape;543;p29"/>
            <p:cNvSpPr/>
            <p:nvPr/>
          </p:nvSpPr>
          <p:spPr>
            <a:xfrm>
              <a:off x="4659250" y="6600025"/>
              <a:ext cx="403000" cy="81125"/>
            </a:xfrm>
            <a:custGeom>
              <a:avLst/>
              <a:gdLst/>
              <a:ahLst/>
              <a:cxnLst/>
              <a:rect l="l" t="t" r="r" b="b"/>
              <a:pathLst>
                <a:path w="16120" h="3245" extrusionOk="0">
                  <a:moveTo>
                    <a:pt x="15917" y="1"/>
                  </a:moveTo>
                  <a:lnTo>
                    <a:pt x="34" y="271"/>
                  </a:lnTo>
                  <a:lnTo>
                    <a:pt x="1" y="3245"/>
                  </a:lnTo>
                  <a:lnTo>
                    <a:pt x="16120" y="3177"/>
                  </a:lnTo>
                  <a:cubicBezTo>
                    <a:pt x="14937" y="2062"/>
                    <a:pt x="15917" y="1"/>
                    <a:pt x="15917"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4" name="Google Shape;544;p29"/>
            <p:cNvSpPr/>
            <p:nvPr/>
          </p:nvSpPr>
          <p:spPr>
            <a:xfrm>
              <a:off x="4617025" y="6571300"/>
              <a:ext cx="452000" cy="138575"/>
            </a:xfrm>
            <a:custGeom>
              <a:avLst/>
              <a:gdLst/>
              <a:ahLst/>
              <a:cxnLst/>
              <a:rect l="l" t="t" r="r" b="b"/>
              <a:pathLst>
                <a:path w="18080" h="5543" extrusionOk="0">
                  <a:moveTo>
                    <a:pt x="18045" y="1"/>
                  </a:moveTo>
                  <a:lnTo>
                    <a:pt x="0" y="102"/>
                  </a:lnTo>
                  <a:lnTo>
                    <a:pt x="34" y="1420"/>
                  </a:lnTo>
                  <a:lnTo>
                    <a:pt x="34" y="4225"/>
                  </a:lnTo>
                  <a:lnTo>
                    <a:pt x="34" y="5475"/>
                  </a:lnTo>
                  <a:lnTo>
                    <a:pt x="34" y="5543"/>
                  </a:lnTo>
                  <a:lnTo>
                    <a:pt x="18079" y="5441"/>
                  </a:lnTo>
                  <a:lnTo>
                    <a:pt x="18079" y="4123"/>
                  </a:lnTo>
                  <a:lnTo>
                    <a:pt x="1723" y="4225"/>
                  </a:lnTo>
                  <a:lnTo>
                    <a:pt x="1723" y="1420"/>
                  </a:lnTo>
                  <a:lnTo>
                    <a:pt x="18045" y="1319"/>
                  </a:lnTo>
                  <a:lnTo>
                    <a:pt x="18045"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5" name="Google Shape;545;p29"/>
            <p:cNvSpPr/>
            <p:nvPr/>
          </p:nvSpPr>
          <p:spPr>
            <a:xfrm>
              <a:off x="4673625" y="6616075"/>
              <a:ext cx="362450" cy="7625"/>
            </a:xfrm>
            <a:custGeom>
              <a:avLst/>
              <a:gdLst/>
              <a:ahLst/>
              <a:cxnLst/>
              <a:rect l="l" t="t" r="r" b="b"/>
              <a:pathLst>
                <a:path w="14498" h="305" extrusionOk="0">
                  <a:moveTo>
                    <a:pt x="14497" y="1"/>
                  </a:moveTo>
                  <a:lnTo>
                    <a:pt x="0" y="68"/>
                  </a:lnTo>
                  <a:lnTo>
                    <a:pt x="0" y="305"/>
                  </a:lnTo>
                  <a:lnTo>
                    <a:pt x="14497" y="237"/>
                  </a:lnTo>
                  <a:lnTo>
                    <a:pt x="14497"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6" name="Google Shape;546;p29"/>
            <p:cNvSpPr/>
            <p:nvPr/>
          </p:nvSpPr>
          <p:spPr>
            <a:xfrm>
              <a:off x="4673625" y="6634675"/>
              <a:ext cx="362450" cy="8475"/>
            </a:xfrm>
            <a:custGeom>
              <a:avLst/>
              <a:gdLst/>
              <a:ahLst/>
              <a:cxnLst/>
              <a:rect l="l" t="t" r="r" b="b"/>
              <a:pathLst>
                <a:path w="14498" h="339" extrusionOk="0">
                  <a:moveTo>
                    <a:pt x="14497" y="0"/>
                  </a:moveTo>
                  <a:lnTo>
                    <a:pt x="0" y="102"/>
                  </a:lnTo>
                  <a:lnTo>
                    <a:pt x="0" y="338"/>
                  </a:lnTo>
                  <a:lnTo>
                    <a:pt x="14497" y="271"/>
                  </a:lnTo>
                  <a:lnTo>
                    <a:pt x="14497"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7" name="Google Shape;547;p29"/>
            <p:cNvSpPr/>
            <p:nvPr/>
          </p:nvSpPr>
          <p:spPr>
            <a:xfrm>
              <a:off x="4674450" y="6653250"/>
              <a:ext cx="361625" cy="8475"/>
            </a:xfrm>
            <a:custGeom>
              <a:avLst/>
              <a:gdLst/>
              <a:ahLst/>
              <a:cxnLst/>
              <a:rect l="l" t="t" r="r" b="b"/>
              <a:pathLst>
                <a:path w="14465" h="339" extrusionOk="0">
                  <a:moveTo>
                    <a:pt x="14464" y="1"/>
                  </a:moveTo>
                  <a:lnTo>
                    <a:pt x="1" y="102"/>
                  </a:lnTo>
                  <a:lnTo>
                    <a:pt x="1"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8" name="Google Shape;548;p29"/>
            <p:cNvSpPr/>
            <p:nvPr/>
          </p:nvSpPr>
          <p:spPr>
            <a:xfrm>
              <a:off x="4663475" y="6703100"/>
              <a:ext cx="451150" cy="138575"/>
            </a:xfrm>
            <a:custGeom>
              <a:avLst/>
              <a:gdLst/>
              <a:ahLst/>
              <a:cxnLst/>
              <a:rect l="l" t="t" r="r" b="b"/>
              <a:pathLst>
                <a:path w="18046" h="5543" extrusionOk="0">
                  <a:moveTo>
                    <a:pt x="18012" y="0"/>
                  </a:moveTo>
                  <a:lnTo>
                    <a:pt x="1" y="102"/>
                  </a:lnTo>
                  <a:lnTo>
                    <a:pt x="1" y="1420"/>
                  </a:lnTo>
                  <a:lnTo>
                    <a:pt x="34" y="4225"/>
                  </a:lnTo>
                  <a:lnTo>
                    <a:pt x="34" y="5475"/>
                  </a:lnTo>
                  <a:lnTo>
                    <a:pt x="34" y="5542"/>
                  </a:lnTo>
                  <a:lnTo>
                    <a:pt x="18046" y="5441"/>
                  </a:lnTo>
                  <a:lnTo>
                    <a:pt x="18046" y="4123"/>
                  </a:lnTo>
                  <a:lnTo>
                    <a:pt x="1724" y="4191"/>
                  </a:lnTo>
                  <a:lnTo>
                    <a:pt x="1690" y="1386"/>
                  </a:lnTo>
                  <a:lnTo>
                    <a:pt x="18046" y="1318"/>
                  </a:lnTo>
                  <a:lnTo>
                    <a:pt x="18012"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9" name="Google Shape;549;p29"/>
            <p:cNvSpPr/>
            <p:nvPr/>
          </p:nvSpPr>
          <p:spPr>
            <a:xfrm>
              <a:off x="4771625" y="6355875"/>
              <a:ext cx="403000" cy="80275"/>
            </a:xfrm>
            <a:custGeom>
              <a:avLst/>
              <a:gdLst/>
              <a:ahLst/>
              <a:cxnLst/>
              <a:rect l="l" t="t" r="r" b="b"/>
              <a:pathLst>
                <a:path w="16120" h="3211" extrusionOk="0">
                  <a:moveTo>
                    <a:pt x="15916" y="1"/>
                  </a:moveTo>
                  <a:lnTo>
                    <a:pt x="34" y="271"/>
                  </a:lnTo>
                  <a:lnTo>
                    <a:pt x="0" y="3211"/>
                  </a:lnTo>
                  <a:lnTo>
                    <a:pt x="16119" y="3177"/>
                  </a:lnTo>
                  <a:cubicBezTo>
                    <a:pt x="14936" y="2062"/>
                    <a:pt x="15916" y="1"/>
                    <a:pt x="15916"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0" name="Google Shape;550;p29"/>
            <p:cNvSpPr/>
            <p:nvPr/>
          </p:nvSpPr>
          <p:spPr>
            <a:xfrm>
              <a:off x="4775850" y="6088075"/>
              <a:ext cx="403825" cy="80275"/>
            </a:xfrm>
            <a:custGeom>
              <a:avLst/>
              <a:gdLst/>
              <a:ahLst/>
              <a:cxnLst/>
              <a:rect l="l" t="t" r="r" b="b"/>
              <a:pathLst>
                <a:path w="16153" h="3211" extrusionOk="0">
                  <a:moveTo>
                    <a:pt x="15916" y="0"/>
                  </a:moveTo>
                  <a:lnTo>
                    <a:pt x="34" y="271"/>
                  </a:lnTo>
                  <a:lnTo>
                    <a:pt x="0" y="3211"/>
                  </a:lnTo>
                  <a:lnTo>
                    <a:pt x="16153" y="3177"/>
                  </a:lnTo>
                  <a:cubicBezTo>
                    <a:pt x="14936" y="2062"/>
                    <a:pt x="15916" y="1"/>
                    <a:pt x="15916"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1" name="Google Shape;551;p29"/>
            <p:cNvSpPr/>
            <p:nvPr/>
          </p:nvSpPr>
          <p:spPr>
            <a:xfrm>
              <a:off x="4734450" y="6059350"/>
              <a:ext cx="451150" cy="138575"/>
            </a:xfrm>
            <a:custGeom>
              <a:avLst/>
              <a:gdLst/>
              <a:ahLst/>
              <a:cxnLst/>
              <a:rect l="l" t="t" r="r" b="b"/>
              <a:pathLst>
                <a:path w="18046" h="5543" extrusionOk="0">
                  <a:moveTo>
                    <a:pt x="18012" y="1"/>
                  </a:moveTo>
                  <a:lnTo>
                    <a:pt x="0" y="102"/>
                  </a:lnTo>
                  <a:lnTo>
                    <a:pt x="0" y="1420"/>
                  </a:lnTo>
                  <a:lnTo>
                    <a:pt x="0" y="4225"/>
                  </a:lnTo>
                  <a:lnTo>
                    <a:pt x="34" y="5475"/>
                  </a:lnTo>
                  <a:lnTo>
                    <a:pt x="34" y="5543"/>
                  </a:lnTo>
                  <a:lnTo>
                    <a:pt x="18045" y="5441"/>
                  </a:lnTo>
                  <a:lnTo>
                    <a:pt x="18045" y="4123"/>
                  </a:lnTo>
                  <a:lnTo>
                    <a:pt x="1724" y="4191"/>
                  </a:lnTo>
                  <a:lnTo>
                    <a:pt x="1690" y="1420"/>
                  </a:lnTo>
                  <a:lnTo>
                    <a:pt x="18045" y="1318"/>
                  </a:lnTo>
                  <a:lnTo>
                    <a:pt x="18012"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2" name="Google Shape;552;p29"/>
            <p:cNvSpPr/>
            <p:nvPr/>
          </p:nvSpPr>
          <p:spPr>
            <a:xfrm>
              <a:off x="4791050" y="6106650"/>
              <a:ext cx="361600" cy="2575"/>
            </a:xfrm>
            <a:custGeom>
              <a:avLst/>
              <a:gdLst/>
              <a:ahLst/>
              <a:cxnLst/>
              <a:rect l="l" t="t" r="r" b="b"/>
              <a:pathLst>
                <a:path w="14464" h="103" extrusionOk="0">
                  <a:moveTo>
                    <a:pt x="14464" y="1"/>
                  </a:moveTo>
                  <a:lnTo>
                    <a:pt x="0"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3" name="Google Shape;553;p29"/>
            <p:cNvSpPr/>
            <p:nvPr/>
          </p:nvSpPr>
          <p:spPr>
            <a:xfrm>
              <a:off x="4791050" y="6103275"/>
              <a:ext cx="361600" cy="8475"/>
            </a:xfrm>
            <a:custGeom>
              <a:avLst/>
              <a:gdLst/>
              <a:ahLst/>
              <a:cxnLst/>
              <a:rect l="l" t="t" r="r" b="b"/>
              <a:pathLst>
                <a:path w="14464" h="339" extrusionOk="0">
                  <a:moveTo>
                    <a:pt x="14464" y="1"/>
                  </a:moveTo>
                  <a:lnTo>
                    <a:pt x="0" y="102"/>
                  </a:lnTo>
                  <a:lnTo>
                    <a:pt x="0"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4" name="Google Shape;554;p29"/>
            <p:cNvSpPr/>
            <p:nvPr/>
          </p:nvSpPr>
          <p:spPr>
            <a:xfrm>
              <a:off x="4791050" y="6126100"/>
              <a:ext cx="361600" cy="1700"/>
            </a:xfrm>
            <a:custGeom>
              <a:avLst/>
              <a:gdLst/>
              <a:ahLst/>
              <a:cxnLst/>
              <a:rect l="l" t="t" r="r" b="b"/>
              <a:pathLst>
                <a:path w="14464" h="68" extrusionOk="0">
                  <a:moveTo>
                    <a:pt x="14464" y="0"/>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5" name="Google Shape;555;p29"/>
            <p:cNvSpPr/>
            <p:nvPr/>
          </p:nvSpPr>
          <p:spPr>
            <a:xfrm>
              <a:off x="4791050" y="6122700"/>
              <a:ext cx="361600" cy="8475"/>
            </a:xfrm>
            <a:custGeom>
              <a:avLst/>
              <a:gdLst/>
              <a:ahLst/>
              <a:cxnLst/>
              <a:rect l="l" t="t" r="r" b="b"/>
              <a:pathLst>
                <a:path w="14464" h="339" extrusionOk="0">
                  <a:moveTo>
                    <a:pt x="14464" y="1"/>
                  </a:moveTo>
                  <a:lnTo>
                    <a:pt x="0" y="102"/>
                  </a:lnTo>
                  <a:lnTo>
                    <a:pt x="0" y="339"/>
                  </a:lnTo>
                  <a:lnTo>
                    <a:pt x="14464" y="238"/>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6" name="Google Shape;556;p29"/>
            <p:cNvSpPr/>
            <p:nvPr/>
          </p:nvSpPr>
          <p:spPr>
            <a:xfrm>
              <a:off x="4791050" y="6144675"/>
              <a:ext cx="362450" cy="1725"/>
            </a:xfrm>
            <a:custGeom>
              <a:avLst/>
              <a:gdLst/>
              <a:ahLst/>
              <a:cxnLst/>
              <a:rect l="l" t="t" r="r" b="b"/>
              <a:pathLst>
                <a:path w="14498" h="69" extrusionOk="0">
                  <a:moveTo>
                    <a:pt x="14497" y="1"/>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7" name="Google Shape;557;p29"/>
            <p:cNvSpPr/>
            <p:nvPr/>
          </p:nvSpPr>
          <p:spPr>
            <a:xfrm>
              <a:off x="4791050" y="6141300"/>
              <a:ext cx="361600" cy="8475"/>
            </a:xfrm>
            <a:custGeom>
              <a:avLst/>
              <a:gdLst/>
              <a:ahLst/>
              <a:cxnLst/>
              <a:rect l="l" t="t" r="r" b="b"/>
              <a:pathLst>
                <a:path w="14464" h="339" extrusionOk="0">
                  <a:moveTo>
                    <a:pt x="14464" y="0"/>
                  </a:moveTo>
                  <a:lnTo>
                    <a:pt x="0" y="68"/>
                  </a:lnTo>
                  <a:lnTo>
                    <a:pt x="0"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8" name="Google Shape;558;p29"/>
            <p:cNvSpPr/>
            <p:nvPr/>
          </p:nvSpPr>
          <p:spPr>
            <a:xfrm>
              <a:off x="4786825" y="6373625"/>
              <a:ext cx="362450" cy="8475"/>
            </a:xfrm>
            <a:custGeom>
              <a:avLst/>
              <a:gdLst/>
              <a:ahLst/>
              <a:cxnLst/>
              <a:rect l="l" t="t" r="r" b="b"/>
              <a:pathLst>
                <a:path w="14498" h="339" extrusionOk="0">
                  <a:moveTo>
                    <a:pt x="14497" y="0"/>
                  </a:moveTo>
                  <a:lnTo>
                    <a:pt x="0" y="102"/>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9" name="Google Shape;559;p29"/>
            <p:cNvSpPr/>
            <p:nvPr/>
          </p:nvSpPr>
          <p:spPr>
            <a:xfrm>
              <a:off x="4786825" y="6393050"/>
              <a:ext cx="362450" cy="8475"/>
            </a:xfrm>
            <a:custGeom>
              <a:avLst/>
              <a:gdLst/>
              <a:ahLst/>
              <a:cxnLst/>
              <a:rect l="l" t="t" r="r" b="b"/>
              <a:pathLst>
                <a:path w="14498" h="339" extrusionOk="0">
                  <a:moveTo>
                    <a:pt x="14497" y="1"/>
                  </a:moveTo>
                  <a:lnTo>
                    <a:pt x="0" y="102"/>
                  </a:lnTo>
                  <a:lnTo>
                    <a:pt x="0" y="339"/>
                  </a:lnTo>
                  <a:lnTo>
                    <a:pt x="14497" y="237"/>
                  </a:lnTo>
                  <a:lnTo>
                    <a:pt x="14497"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0" name="Google Shape;560;p29"/>
            <p:cNvSpPr/>
            <p:nvPr/>
          </p:nvSpPr>
          <p:spPr>
            <a:xfrm>
              <a:off x="4786825" y="6411650"/>
              <a:ext cx="362450" cy="8450"/>
            </a:xfrm>
            <a:custGeom>
              <a:avLst/>
              <a:gdLst/>
              <a:ahLst/>
              <a:cxnLst/>
              <a:rect l="l" t="t" r="r" b="b"/>
              <a:pathLst>
                <a:path w="14498" h="338" extrusionOk="0">
                  <a:moveTo>
                    <a:pt x="14497" y="0"/>
                  </a:moveTo>
                  <a:lnTo>
                    <a:pt x="0" y="68"/>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1" name="Google Shape;561;p29"/>
            <p:cNvSpPr/>
            <p:nvPr/>
          </p:nvSpPr>
          <p:spPr>
            <a:xfrm>
              <a:off x="4725150" y="6224100"/>
              <a:ext cx="403000" cy="80275"/>
            </a:xfrm>
            <a:custGeom>
              <a:avLst/>
              <a:gdLst/>
              <a:ahLst/>
              <a:cxnLst/>
              <a:rect l="l" t="t" r="r" b="b"/>
              <a:pathLst>
                <a:path w="16120" h="3211" extrusionOk="0">
                  <a:moveTo>
                    <a:pt x="15917" y="0"/>
                  </a:moveTo>
                  <a:lnTo>
                    <a:pt x="34" y="270"/>
                  </a:lnTo>
                  <a:lnTo>
                    <a:pt x="1" y="3210"/>
                  </a:lnTo>
                  <a:lnTo>
                    <a:pt x="16120" y="3177"/>
                  </a:lnTo>
                  <a:cubicBezTo>
                    <a:pt x="14937" y="2061"/>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2" name="Google Shape;562;p29"/>
            <p:cNvSpPr/>
            <p:nvPr/>
          </p:nvSpPr>
          <p:spPr>
            <a:xfrm>
              <a:off x="4683750" y="6195375"/>
              <a:ext cx="451150" cy="138575"/>
            </a:xfrm>
            <a:custGeom>
              <a:avLst/>
              <a:gdLst/>
              <a:ahLst/>
              <a:cxnLst/>
              <a:rect l="l" t="t" r="r" b="b"/>
              <a:pathLst>
                <a:path w="18046" h="5543" extrusionOk="0">
                  <a:moveTo>
                    <a:pt x="18012" y="0"/>
                  </a:moveTo>
                  <a:lnTo>
                    <a:pt x="1" y="102"/>
                  </a:lnTo>
                  <a:lnTo>
                    <a:pt x="1" y="1419"/>
                  </a:lnTo>
                  <a:lnTo>
                    <a:pt x="1" y="4224"/>
                  </a:lnTo>
                  <a:lnTo>
                    <a:pt x="34" y="5475"/>
                  </a:lnTo>
                  <a:lnTo>
                    <a:pt x="34" y="5542"/>
                  </a:lnTo>
                  <a:lnTo>
                    <a:pt x="18046" y="5441"/>
                  </a:lnTo>
                  <a:lnTo>
                    <a:pt x="18046" y="4123"/>
                  </a:lnTo>
                  <a:lnTo>
                    <a:pt x="1724" y="4224"/>
                  </a:lnTo>
                  <a:lnTo>
                    <a:pt x="1690" y="1419"/>
                  </a:lnTo>
                  <a:lnTo>
                    <a:pt x="18046" y="1318"/>
                  </a:lnTo>
                  <a:lnTo>
                    <a:pt x="18012"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3" name="Google Shape;563;p29"/>
            <p:cNvSpPr/>
            <p:nvPr/>
          </p:nvSpPr>
          <p:spPr>
            <a:xfrm>
              <a:off x="4740350" y="6239300"/>
              <a:ext cx="361600" cy="8475"/>
            </a:xfrm>
            <a:custGeom>
              <a:avLst/>
              <a:gdLst/>
              <a:ahLst/>
              <a:cxnLst/>
              <a:rect l="l" t="t" r="r" b="b"/>
              <a:pathLst>
                <a:path w="14464" h="339" extrusionOk="0">
                  <a:moveTo>
                    <a:pt x="14464" y="0"/>
                  </a:moveTo>
                  <a:lnTo>
                    <a:pt x="1" y="102"/>
                  </a:lnTo>
                  <a:lnTo>
                    <a:pt x="1" y="338"/>
                  </a:lnTo>
                  <a:lnTo>
                    <a:pt x="14464" y="271"/>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4" name="Google Shape;564;p29"/>
            <p:cNvSpPr/>
            <p:nvPr/>
          </p:nvSpPr>
          <p:spPr>
            <a:xfrm>
              <a:off x="4740350" y="6258725"/>
              <a:ext cx="361600" cy="8475"/>
            </a:xfrm>
            <a:custGeom>
              <a:avLst/>
              <a:gdLst/>
              <a:ahLst/>
              <a:cxnLst/>
              <a:rect l="l" t="t" r="r" b="b"/>
              <a:pathLst>
                <a:path w="14464" h="339" extrusionOk="0">
                  <a:moveTo>
                    <a:pt x="14464" y="1"/>
                  </a:moveTo>
                  <a:lnTo>
                    <a:pt x="1" y="102"/>
                  </a:lnTo>
                  <a:lnTo>
                    <a:pt x="1" y="338"/>
                  </a:lnTo>
                  <a:lnTo>
                    <a:pt x="14464" y="237"/>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5" name="Google Shape;565;p29"/>
            <p:cNvSpPr/>
            <p:nvPr/>
          </p:nvSpPr>
          <p:spPr>
            <a:xfrm>
              <a:off x="4740350" y="627732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6" name="Google Shape;566;p29"/>
            <p:cNvSpPr/>
            <p:nvPr/>
          </p:nvSpPr>
          <p:spPr>
            <a:xfrm>
              <a:off x="4729375" y="6327150"/>
              <a:ext cx="452000" cy="138575"/>
            </a:xfrm>
            <a:custGeom>
              <a:avLst/>
              <a:gdLst/>
              <a:ahLst/>
              <a:cxnLst/>
              <a:rect l="l" t="t" r="r" b="b"/>
              <a:pathLst>
                <a:path w="18080" h="5543" extrusionOk="0">
                  <a:moveTo>
                    <a:pt x="18046" y="1"/>
                  </a:moveTo>
                  <a:lnTo>
                    <a:pt x="0" y="102"/>
                  </a:lnTo>
                  <a:lnTo>
                    <a:pt x="0" y="1420"/>
                  </a:lnTo>
                  <a:lnTo>
                    <a:pt x="34" y="4225"/>
                  </a:lnTo>
                  <a:lnTo>
                    <a:pt x="34" y="5475"/>
                  </a:lnTo>
                  <a:lnTo>
                    <a:pt x="34" y="5543"/>
                  </a:lnTo>
                  <a:lnTo>
                    <a:pt x="18080" y="5408"/>
                  </a:lnTo>
                  <a:lnTo>
                    <a:pt x="18080" y="4090"/>
                  </a:lnTo>
                  <a:lnTo>
                    <a:pt x="1724" y="4191"/>
                  </a:lnTo>
                  <a:lnTo>
                    <a:pt x="1724" y="1386"/>
                  </a:lnTo>
                  <a:lnTo>
                    <a:pt x="18046" y="1319"/>
                  </a:lnTo>
                  <a:lnTo>
                    <a:pt x="1804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7" name="Google Shape;567;p29"/>
            <p:cNvSpPr/>
            <p:nvPr/>
          </p:nvSpPr>
          <p:spPr>
            <a:xfrm>
              <a:off x="3909050" y="5904750"/>
              <a:ext cx="581275" cy="604900"/>
            </a:xfrm>
            <a:custGeom>
              <a:avLst/>
              <a:gdLst/>
              <a:ahLst/>
              <a:cxnLst/>
              <a:rect l="l" t="t" r="r" b="b"/>
              <a:pathLst>
                <a:path w="23251" h="24196" extrusionOk="0">
                  <a:moveTo>
                    <a:pt x="1" y="1"/>
                  </a:moveTo>
                  <a:lnTo>
                    <a:pt x="1" y="24196"/>
                  </a:lnTo>
                  <a:lnTo>
                    <a:pt x="23250" y="24196"/>
                  </a:lnTo>
                  <a:lnTo>
                    <a:pt x="23250" y="1"/>
                  </a:lnTo>
                  <a:close/>
                </a:path>
              </a:pathLst>
            </a:custGeom>
            <a:solidFill>
              <a:srgbClr val="4F64B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8" name="Google Shape;568;p29"/>
            <p:cNvSpPr/>
            <p:nvPr/>
          </p:nvSpPr>
          <p:spPr>
            <a:xfrm>
              <a:off x="4315425" y="7289400"/>
              <a:ext cx="93800" cy="132650"/>
            </a:xfrm>
            <a:custGeom>
              <a:avLst/>
              <a:gdLst/>
              <a:ahLst/>
              <a:cxnLst/>
              <a:rect l="l" t="t" r="r" b="b"/>
              <a:pathLst>
                <a:path w="3752" h="5306" extrusionOk="0">
                  <a:moveTo>
                    <a:pt x="473" y="0"/>
                  </a:moveTo>
                  <a:lnTo>
                    <a:pt x="0" y="4968"/>
                  </a:lnTo>
                  <a:lnTo>
                    <a:pt x="2230" y="5306"/>
                  </a:lnTo>
                  <a:lnTo>
                    <a:pt x="3751" y="643"/>
                  </a:lnTo>
                  <a:lnTo>
                    <a:pt x="473"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9" name="Google Shape;569;p29"/>
            <p:cNvSpPr/>
            <p:nvPr/>
          </p:nvSpPr>
          <p:spPr>
            <a:xfrm>
              <a:off x="4490300" y="5178200"/>
              <a:ext cx="341325" cy="633500"/>
            </a:xfrm>
            <a:custGeom>
              <a:avLst/>
              <a:gdLst/>
              <a:ahLst/>
              <a:cxnLst/>
              <a:rect l="l" t="t" r="r" b="b"/>
              <a:pathLst>
                <a:path w="13653" h="25340" extrusionOk="0">
                  <a:moveTo>
                    <a:pt x="946" y="1"/>
                  </a:moveTo>
                  <a:lnTo>
                    <a:pt x="0" y="22169"/>
                  </a:lnTo>
                  <a:cubicBezTo>
                    <a:pt x="0" y="22169"/>
                    <a:pt x="3902" y="25339"/>
                    <a:pt x="5915" y="25339"/>
                  </a:cubicBezTo>
                  <a:cubicBezTo>
                    <a:pt x="6022" y="25339"/>
                    <a:pt x="6123" y="25330"/>
                    <a:pt x="6218" y="25312"/>
                  </a:cubicBezTo>
                  <a:cubicBezTo>
                    <a:pt x="8077" y="24906"/>
                    <a:pt x="13652" y="15343"/>
                    <a:pt x="13652" y="15343"/>
                  </a:cubicBezTo>
                  <a:lnTo>
                    <a:pt x="12571" y="14160"/>
                  </a:lnTo>
                  <a:lnTo>
                    <a:pt x="6218" y="17911"/>
                  </a:lnTo>
                  <a:cubicBezTo>
                    <a:pt x="6218" y="17911"/>
                    <a:pt x="6759" y="5982"/>
                    <a:pt x="5981" y="3245"/>
                  </a:cubicBezTo>
                  <a:cubicBezTo>
                    <a:pt x="5170" y="474"/>
                    <a:pt x="946" y="1"/>
                    <a:pt x="946" y="1"/>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0" name="Google Shape;570;p29"/>
            <p:cNvSpPr/>
            <p:nvPr/>
          </p:nvSpPr>
          <p:spPr>
            <a:xfrm>
              <a:off x="3889625" y="6721675"/>
              <a:ext cx="726575" cy="78600"/>
            </a:xfrm>
            <a:custGeom>
              <a:avLst/>
              <a:gdLst/>
              <a:ahLst/>
              <a:cxnLst/>
              <a:rect l="l" t="t" r="r" b="b"/>
              <a:pathLst>
                <a:path w="29063" h="3144" extrusionOk="0">
                  <a:moveTo>
                    <a:pt x="1" y="1"/>
                  </a:moveTo>
                  <a:lnTo>
                    <a:pt x="1" y="3144"/>
                  </a:lnTo>
                  <a:lnTo>
                    <a:pt x="29062" y="3144"/>
                  </a:lnTo>
                  <a:lnTo>
                    <a:pt x="29062"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1" name="Google Shape;571;p29"/>
            <p:cNvSpPr/>
            <p:nvPr/>
          </p:nvSpPr>
          <p:spPr>
            <a:xfrm>
              <a:off x="4580675" y="6505400"/>
              <a:ext cx="74375" cy="855825"/>
            </a:xfrm>
            <a:custGeom>
              <a:avLst/>
              <a:gdLst/>
              <a:ahLst/>
              <a:cxnLst/>
              <a:rect l="l" t="t" r="r" b="b"/>
              <a:pathLst>
                <a:path w="2975" h="34233" extrusionOk="0">
                  <a:moveTo>
                    <a:pt x="1" y="1"/>
                  </a:moveTo>
                  <a:lnTo>
                    <a:pt x="1" y="34233"/>
                  </a:lnTo>
                  <a:lnTo>
                    <a:pt x="2975" y="34233"/>
                  </a:lnTo>
                  <a:lnTo>
                    <a:pt x="2975"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2" name="Google Shape;572;p29"/>
            <p:cNvSpPr/>
            <p:nvPr/>
          </p:nvSpPr>
          <p:spPr>
            <a:xfrm>
              <a:off x="3873575" y="6505400"/>
              <a:ext cx="75225" cy="855825"/>
            </a:xfrm>
            <a:custGeom>
              <a:avLst/>
              <a:gdLst/>
              <a:ahLst/>
              <a:cxnLst/>
              <a:rect l="l" t="t" r="r" b="b"/>
              <a:pathLst>
                <a:path w="3009" h="34233" extrusionOk="0">
                  <a:moveTo>
                    <a:pt x="1" y="1"/>
                  </a:moveTo>
                  <a:lnTo>
                    <a:pt x="1" y="34233"/>
                  </a:lnTo>
                  <a:lnTo>
                    <a:pt x="3008" y="34233"/>
                  </a:lnTo>
                  <a:lnTo>
                    <a:pt x="3008"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3" name="Google Shape;573;p29"/>
            <p:cNvSpPr/>
            <p:nvPr/>
          </p:nvSpPr>
          <p:spPr>
            <a:xfrm>
              <a:off x="3791625" y="5716350"/>
              <a:ext cx="800925" cy="283050"/>
            </a:xfrm>
            <a:custGeom>
              <a:avLst/>
              <a:gdLst/>
              <a:ahLst/>
              <a:cxnLst/>
              <a:rect l="l" t="t" r="r" b="b"/>
              <a:pathLst>
                <a:path w="32037" h="11322" extrusionOk="0">
                  <a:moveTo>
                    <a:pt x="4326" y="1"/>
                  </a:moveTo>
                  <a:cubicBezTo>
                    <a:pt x="1927" y="1"/>
                    <a:pt x="1" y="1927"/>
                    <a:pt x="1" y="4326"/>
                  </a:cubicBezTo>
                  <a:lnTo>
                    <a:pt x="1" y="9665"/>
                  </a:lnTo>
                  <a:cubicBezTo>
                    <a:pt x="1" y="10240"/>
                    <a:pt x="102" y="10781"/>
                    <a:pt x="339" y="11321"/>
                  </a:cubicBezTo>
                  <a:lnTo>
                    <a:pt x="31698" y="11321"/>
                  </a:lnTo>
                  <a:cubicBezTo>
                    <a:pt x="31901" y="10781"/>
                    <a:pt x="32036" y="10240"/>
                    <a:pt x="32036" y="9665"/>
                  </a:cubicBezTo>
                  <a:lnTo>
                    <a:pt x="32036" y="4326"/>
                  </a:lnTo>
                  <a:cubicBezTo>
                    <a:pt x="32036" y="1927"/>
                    <a:pt x="30110" y="1"/>
                    <a:pt x="27711"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4" name="Google Shape;574;p29"/>
            <p:cNvSpPr/>
            <p:nvPr/>
          </p:nvSpPr>
          <p:spPr>
            <a:xfrm>
              <a:off x="3772200" y="6419250"/>
              <a:ext cx="973250" cy="137725"/>
            </a:xfrm>
            <a:custGeom>
              <a:avLst/>
              <a:gdLst/>
              <a:ahLst/>
              <a:cxnLst/>
              <a:rect l="l" t="t" r="r" b="b"/>
              <a:pathLst>
                <a:path w="38930" h="5509" extrusionOk="0">
                  <a:moveTo>
                    <a:pt x="4630" y="0"/>
                  </a:moveTo>
                  <a:cubicBezTo>
                    <a:pt x="1792" y="0"/>
                    <a:pt x="0" y="3041"/>
                    <a:pt x="1420" y="5508"/>
                  </a:cubicBezTo>
                  <a:lnTo>
                    <a:pt x="38456" y="5508"/>
                  </a:lnTo>
                  <a:cubicBezTo>
                    <a:pt x="38761" y="4934"/>
                    <a:pt x="38930" y="4326"/>
                    <a:pt x="38930" y="3684"/>
                  </a:cubicBezTo>
                  <a:cubicBezTo>
                    <a:pt x="38930" y="1656"/>
                    <a:pt x="37274" y="0"/>
                    <a:pt x="35246"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5" name="Google Shape;575;p29"/>
            <p:cNvSpPr/>
            <p:nvPr/>
          </p:nvSpPr>
          <p:spPr>
            <a:xfrm>
              <a:off x="3881175" y="5123300"/>
              <a:ext cx="750225" cy="1078000"/>
            </a:xfrm>
            <a:custGeom>
              <a:avLst/>
              <a:gdLst/>
              <a:ahLst/>
              <a:cxnLst/>
              <a:rect l="l" t="t" r="r" b="b"/>
              <a:pathLst>
                <a:path w="30009" h="43120" extrusionOk="0">
                  <a:moveTo>
                    <a:pt x="13822" y="0"/>
                  </a:moveTo>
                  <a:cubicBezTo>
                    <a:pt x="13822" y="0"/>
                    <a:pt x="8685" y="845"/>
                    <a:pt x="7063" y="845"/>
                  </a:cubicBezTo>
                  <a:cubicBezTo>
                    <a:pt x="5408" y="845"/>
                    <a:pt x="2941" y="2265"/>
                    <a:pt x="2941" y="2265"/>
                  </a:cubicBezTo>
                  <a:cubicBezTo>
                    <a:pt x="2941" y="2265"/>
                    <a:pt x="3988" y="22878"/>
                    <a:pt x="3414" y="26291"/>
                  </a:cubicBezTo>
                  <a:cubicBezTo>
                    <a:pt x="2806" y="29704"/>
                    <a:pt x="1" y="43120"/>
                    <a:pt x="1" y="43120"/>
                  </a:cubicBezTo>
                  <a:lnTo>
                    <a:pt x="26258" y="32272"/>
                  </a:lnTo>
                  <a:cubicBezTo>
                    <a:pt x="26258" y="32272"/>
                    <a:pt x="26832" y="23115"/>
                    <a:pt x="27643" y="21087"/>
                  </a:cubicBezTo>
                  <a:cubicBezTo>
                    <a:pt x="28488" y="19093"/>
                    <a:pt x="30009" y="5542"/>
                    <a:pt x="29671" y="4495"/>
                  </a:cubicBezTo>
                  <a:cubicBezTo>
                    <a:pt x="29299" y="3413"/>
                    <a:pt x="21189" y="845"/>
                    <a:pt x="21189" y="845"/>
                  </a:cubicBezTo>
                  <a:lnTo>
                    <a:pt x="13822" y="0"/>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6" name="Google Shape;576;p29"/>
            <p:cNvSpPr/>
            <p:nvPr/>
          </p:nvSpPr>
          <p:spPr>
            <a:xfrm>
              <a:off x="4252900" y="5132600"/>
              <a:ext cx="374275" cy="299700"/>
            </a:xfrm>
            <a:custGeom>
              <a:avLst/>
              <a:gdLst/>
              <a:ahLst/>
              <a:cxnLst/>
              <a:rect l="l" t="t" r="r" b="b"/>
              <a:pathLst>
                <a:path w="14971" h="11988" extrusionOk="0">
                  <a:moveTo>
                    <a:pt x="0" y="0"/>
                  </a:moveTo>
                  <a:lnTo>
                    <a:pt x="3718" y="7502"/>
                  </a:lnTo>
                  <a:cubicBezTo>
                    <a:pt x="3718" y="7502"/>
                    <a:pt x="8604" y="11988"/>
                    <a:pt x="12751" y="11988"/>
                  </a:cubicBezTo>
                  <a:cubicBezTo>
                    <a:pt x="13270" y="11988"/>
                    <a:pt x="13777" y="11918"/>
                    <a:pt x="14261" y="11760"/>
                  </a:cubicBezTo>
                  <a:cubicBezTo>
                    <a:pt x="14700" y="8110"/>
                    <a:pt x="14971" y="4630"/>
                    <a:pt x="14802" y="4123"/>
                  </a:cubicBezTo>
                  <a:cubicBezTo>
                    <a:pt x="14464" y="3041"/>
                    <a:pt x="6320" y="473"/>
                    <a:pt x="6320" y="473"/>
                  </a:cubicBezTo>
                  <a:lnTo>
                    <a:pt x="203"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7" name="Google Shape;577;p29"/>
            <p:cNvSpPr/>
            <p:nvPr/>
          </p:nvSpPr>
          <p:spPr>
            <a:xfrm>
              <a:off x="3880325" y="5212000"/>
              <a:ext cx="519600" cy="989300"/>
            </a:xfrm>
            <a:custGeom>
              <a:avLst/>
              <a:gdLst/>
              <a:ahLst/>
              <a:cxnLst/>
              <a:rect l="l" t="t" r="r" b="b"/>
              <a:pathLst>
                <a:path w="20784" h="39572" extrusionOk="0">
                  <a:moveTo>
                    <a:pt x="4901" y="1"/>
                  </a:moveTo>
                  <a:cubicBezTo>
                    <a:pt x="4664" y="4765"/>
                    <a:pt x="3921" y="19871"/>
                    <a:pt x="3414" y="22743"/>
                  </a:cubicBezTo>
                  <a:cubicBezTo>
                    <a:pt x="2840" y="26156"/>
                    <a:pt x="1" y="39572"/>
                    <a:pt x="1" y="39572"/>
                  </a:cubicBezTo>
                  <a:lnTo>
                    <a:pt x="13417" y="34030"/>
                  </a:lnTo>
                  <a:cubicBezTo>
                    <a:pt x="10713" y="32070"/>
                    <a:pt x="7638" y="29502"/>
                    <a:pt x="8449" y="28353"/>
                  </a:cubicBezTo>
                  <a:cubicBezTo>
                    <a:pt x="9868" y="26393"/>
                    <a:pt x="18654" y="21121"/>
                    <a:pt x="18654" y="21121"/>
                  </a:cubicBezTo>
                  <a:lnTo>
                    <a:pt x="20783" y="11524"/>
                  </a:lnTo>
                  <a:lnTo>
                    <a:pt x="20783" y="11524"/>
                  </a:lnTo>
                  <a:cubicBezTo>
                    <a:pt x="20783" y="11524"/>
                    <a:pt x="17037" y="12901"/>
                    <a:pt x="14073" y="12901"/>
                  </a:cubicBezTo>
                  <a:cubicBezTo>
                    <a:pt x="12560" y="12901"/>
                    <a:pt x="11250" y="12542"/>
                    <a:pt x="10747" y="11456"/>
                  </a:cubicBezTo>
                  <a:cubicBezTo>
                    <a:pt x="9226" y="8246"/>
                    <a:pt x="11659" y="3515"/>
                    <a:pt x="7841" y="1792"/>
                  </a:cubicBezTo>
                  <a:cubicBezTo>
                    <a:pt x="6793" y="1319"/>
                    <a:pt x="5813" y="710"/>
                    <a:pt x="4901"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8" name="Google Shape;578;p29"/>
            <p:cNvSpPr/>
            <p:nvPr/>
          </p:nvSpPr>
          <p:spPr>
            <a:xfrm>
              <a:off x="4069575" y="6155550"/>
              <a:ext cx="600675" cy="1173575"/>
            </a:xfrm>
            <a:custGeom>
              <a:avLst/>
              <a:gdLst/>
              <a:ahLst/>
              <a:cxnLst/>
              <a:rect l="l" t="t" r="r" b="b"/>
              <a:pathLst>
                <a:path w="24027" h="46943" extrusionOk="0">
                  <a:moveTo>
                    <a:pt x="13377" y="0"/>
                  </a:moveTo>
                  <a:cubicBezTo>
                    <a:pt x="5420" y="0"/>
                    <a:pt x="0" y="8791"/>
                    <a:pt x="0" y="8791"/>
                  </a:cubicBezTo>
                  <a:cubicBezTo>
                    <a:pt x="0" y="8791"/>
                    <a:pt x="9057" y="10785"/>
                    <a:pt x="11659" y="13387"/>
                  </a:cubicBezTo>
                  <a:cubicBezTo>
                    <a:pt x="14227" y="15955"/>
                    <a:pt x="9767" y="45997"/>
                    <a:pt x="9767" y="45997"/>
                  </a:cubicBezTo>
                  <a:lnTo>
                    <a:pt x="13889" y="46943"/>
                  </a:lnTo>
                  <a:cubicBezTo>
                    <a:pt x="13889" y="46943"/>
                    <a:pt x="23081" y="19165"/>
                    <a:pt x="23554" y="13725"/>
                  </a:cubicBezTo>
                  <a:cubicBezTo>
                    <a:pt x="24027" y="8318"/>
                    <a:pt x="20006" y="2066"/>
                    <a:pt x="20006" y="2066"/>
                  </a:cubicBezTo>
                  <a:cubicBezTo>
                    <a:pt x="17660" y="588"/>
                    <a:pt x="15433" y="0"/>
                    <a:pt x="13377"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9" name="Google Shape;579;p29"/>
            <p:cNvSpPr/>
            <p:nvPr/>
          </p:nvSpPr>
          <p:spPr>
            <a:xfrm>
              <a:off x="4217425" y="5855750"/>
              <a:ext cx="384400" cy="76050"/>
            </a:xfrm>
            <a:custGeom>
              <a:avLst/>
              <a:gdLst/>
              <a:ahLst/>
              <a:cxnLst/>
              <a:rect l="l" t="t" r="r" b="b"/>
              <a:pathLst>
                <a:path w="15376" h="3042" extrusionOk="0">
                  <a:moveTo>
                    <a:pt x="203" y="1"/>
                  </a:moveTo>
                  <a:cubicBezTo>
                    <a:pt x="203" y="1"/>
                    <a:pt x="1149" y="1961"/>
                    <a:pt x="0" y="3042"/>
                  </a:cubicBezTo>
                  <a:lnTo>
                    <a:pt x="15376" y="2974"/>
                  </a:lnTo>
                  <a:lnTo>
                    <a:pt x="15342" y="169"/>
                  </a:lnTo>
                  <a:lnTo>
                    <a:pt x="20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0" name="Google Shape;580;p29"/>
            <p:cNvSpPr/>
            <p:nvPr/>
          </p:nvSpPr>
          <p:spPr>
            <a:xfrm>
              <a:off x="4211500" y="5600625"/>
              <a:ext cx="384425" cy="75200"/>
            </a:xfrm>
            <a:custGeom>
              <a:avLst/>
              <a:gdLst/>
              <a:ahLst/>
              <a:cxnLst/>
              <a:rect l="l" t="t" r="r" b="b"/>
              <a:pathLst>
                <a:path w="15377" h="3008" extrusionOk="0">
                  <a:moveTo>
                    <a:pt x="203" y="0"/>
                  </a:moveTo>
                  <a:cubicBezTo>
                    <a:pt x="203" y="0"/>
                    <a:pt x="1150" y="1960"/>
                    <a:pt x="1" y="3008"/>
                  </a:cubicBezTo>
                  <a:lnTo>
                    <a:pt x="15376" y="2974"/>
                  </a:lnTo>
                  <a:lnTo>
                    <a:pt x="15342" y="135"/>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1" name="Google Shape;581;p29"/>
            <p:cNvSpPr/>
            <p:nvPr/>
          </p:nvSpPr>
          <p:spPr>
            <a:xfrm>
              <a:off x="4205600" y="5573575"/>
              <a:ext cx="430025" cy="129300"/>
            </a:xfrm>
            <a:custGeom>
              <a:avLst/>
              <a:gdLst/>
              <a:ahLst/>
              <a:cxnLst/>
              <a:rect l="l" t="t" r="r" b="b"/>
              <a:pathLst>
                <a:path w="17201" h="5172" extrusionOk="0">
                  <a:moveTo>
                    <a:pt x="0" y="1"/>
                  </a:moveTo>
                  <a:lnTo>
                    <a:pt x="0" y="1251"/>
                  </a:lnTo>
                  <a:lnTo>
                    <a:pt x="15578" y="1251"/>
                  </a:lnTo>
                  <a:lnTo>
                    <a:pt x="15578" y="3921"/>
                  </a:lnTo>
                  <a:lnTo>
                    <a:pt x="0" y="3921"/>
                  </a:lnTo>
                  <a:lnTo>
                    <a:pt x="0" y="5171"/>
                  </a:lnTo>
                  <a:lnTo>
                    <a:pt x="17201" y="5171"/>
                  </a:lnTo>
                  <a:lnTo>
                    <a:pt x="17201" y="5104"/>
                  </a:lnTo>
                  <a:lnTo>
                    <a:pt x="17201" y="3921"/>
                  </a:lnTo>
                  <a:lnTo>
                    <a:pt x="17201" y="1251"/>
                  </a:lnTo>
                  <a:lnTo>
                    <a:pt x="17201"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2" name="Google Shape;582;p29"/>
            <p:cNvSpPr/>
            <p:nvPr/>
          </p:nvSpPr>
          <p:spPr>
            <a:xfrm>
              <a:off x="4236000" y="5618350"/>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3" name="Google Shape;583;p29"/>
            <p:cNvSpPr/>
            <p:nvPr/>
          </p:nvSpPr>
          <p:spPr>
            <a:xfrm>
              <a:off x="4236000" y="5614975"/>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4" name="Google Shape;584;p29"/>
            <p:cNvSpPr/>
            <p:nvPr/>
          </p:nvSpPr>
          <p:spPr>
            <a:xfrm>
              <a:off x="4236000" y="5636950"/>
              <a:ext cx="345550" cy="25"/>
            </a:xfrm>
            <a:custGeom>
              <a:avLst/>
              <a:gdLst/>
              <a:ahLst/>
              <a:cxnLst/>
              <a:rect l="l" t="t" r="r" b="b"/>
              <a:pathLst>
                <a:path w="13822" h="1" extrusionOk="0">
                  <a:moveTo>
                    <a:pt x="1" y="0"/>
                  </a:moveTo>
                  <a:lnTo>
                    <a:pt x="13822" y="0"/>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5" name="Google Shape;585;p29"/>
            <p:cNvSpPr/>
            <p:nvPr/>
          </p:nvSpPr>
          <p:spPr>
            <a:xfrm>
              <a:off x="4236000" y="5633575"/>
              <a:ext cx="345550" cy="5925"/>
            </a:xfrm>
            <a:custGeom>
              <a:avLst/>
              <a:gdLst/>
              <a:ahLst/>
              <a:cxnLst/>
              <a:rect l="l" t="t" r="r" b="b"/>
              <a:pathLst>
                <a:path w="13822" h="237" extrusionOk="0">
                  <a:moveTo>
                    <a:pt x="1" y="0"/>
                  </a:moveTo>
                  <a:lnTo>
                    <a:pt x="1" y="237"/>
                  </a:lnTo>
                  <a:lnTo>
                    <a:pt x="13822" y="237"/>
                  </a:lnTo>
                  <a:lnTo>
                    <a:pt x="13822"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6" name="Google Shape;586;p29"/>
            <p:cNvSpPr/>
            <p:nvPr/>
          </p:nvSpPr>
          <p:spPr>
            <a:xfrm>
              <a:off x="4236000" y="5654675"/>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7" name="Google Shape;587;p29"/>
            <p:cNvSpPr/>
            <p:nvPr/>
          </p:nvSpPr>
          <p:spPr>
            <a:xfrm>
              <a:off x="4236000" y="5651300"/>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8" name="Google Shape;588;p29"/>
            <p:cNvSpPr/>
            <p:nvPr/>
          </p:nvSpPr>
          <p:spPr>
            <a:xfrm>
              <a:off x="4241075" y="5872650"/>
              <a:ext cx="345550" cy="5925"/>
            </a:xfrm>
            <a:custGeom>
              <a:avLst/>
              <a:gdLst/>
              <a:ahLst/>
              <a:cxnLst/>
              <a:rect l="l" t="t" r="r" b="b"/>
              <a:pathLst>
                <a:path w="13822" h="237"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9" name="Google Shape;589;p29"/>
            <p:cNvSpPr/>
            <p:nvPr/>
          </p:nvSpPr>
          <p:spPr>
            <a:xfrm>
              <a:off x="4241075" y="5891225"/>
              <a:ext cx="345550" cy="5950"/>
            </a:xfrm>
            <a:custGeom>
              <a:avLst/>
              <a:gdLst/>
              <a:ahLst/>
              <a:cxnLst/>
              <a:rect l="l" t="t" r="r" b="b"/>
              <a:pathLst>
                <a:path w="13822" h="238" extrusionOk="0">
                  <a:moveTo>
                    <a:pt x="0" y="1"/>
                  </a:moveTo>
                  <a:lnTo>
                    <a:pt x="0" y="237"/>
                  </a:lnTo>
                  <a:lnTo>
                    <a:pt x="13822" y="237"/>
                  </a:lnTo>
                  <a:lnTo>
                    <a:pt x="13822"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0" name="Google Shape;590;p29"/>
            <p:cNvSpPr/>
            <p:nvPr/>
          </p:nvSpPr>
          <p:spPr>
            <a:xfrm>
              <a:off x="4241075" y="5908975"/>
              <a:ext cx="345550" cy="5950"/>
            </a:xfrm>
            <a:custGeom>
              <a:avLst/>
              <a:gdLst/>
              <a:ahLst/>
              <a:cxnLst/>
              <a:rect l="l" t="t" r="r" b="b"/>
              <a:pathLst>
                <a:path w="13822" h="238"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1" name="Google Shape;591;p29"/>
            <p:cNvSpPr/>
            <p:nvPr/>
          </p:nvSpPr>
          <p:spPr>
            <a:xfrm>
              <a:off x="4260500" y="5729875"/>
              <a:ext cx="384425" cy="76050"/>
            </a:xfrm>
            <a:custGeom>
              <a:avLst/>
              <a:gdLst/>
              <a:ahLst/>
              <a:cxnLst/>
              <a:rect l="l" t="t" r="r" b="b"/>
              <a:pathLst>
                <a:path w="15377" h="3042" extrusionOk="0">
                  <a:moveTo>
                    <a:pt x="203" y="0"/>
                  </a:moveTo>
                  <a:lnTo>
                    <a:pt x="203" y="0"/>
                  </a:lnTo>
                  <a:cubicBezTo>
                    <a:pt x="203" y="0"/>
                    <a:pt x="1150" y="1994"/>
                    <a:pt x="1" y="3042"/>
                  </a:cubicBezTo>
                  <a:lnTo>
                    <a:pt x="15376" y="3008"/>
                  </a:lnTo>
                  <a:lnTo>
                    <a:pt x="15342" y="169"/>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2" name="Google Shape;592;p29"/>
            <p:cNvSpPr/>
            <p:nvPr/>
          </p:nvSpPr>
          <p:spPr>
            <a:xfrm>
              <a:off x="4254600" y="5702850"/>
              <a:ext cx="430025" cy="129275"/>
            </a:xfrm>
            <a:custGeom>
              <a:avLst/>
              <a:gdLst/>
              <a:ahLst/>
              <a:cxnLst/>
              <a:rect l="l" t="t" r="r" b="b"/>
              <a:pathLst>
                <a:path w="17201" h="5171" extrusionOk="0">
                  <a:moveTo>
                    <a:pt x="0" y="0"/>
                  </a:moveTo>
                  <a:lnTo>
                    <a:pt x="0" y="1250"/>
                  </a:lnTo>
                  <a:lnTo>
                    <a:pt x="15578" y="1250"/>
                  </a:lnTo>
                  <a:lnTo>
                    <a:pt x="15578" y="3920"/>
                  </a:lnTo>
                  <a:lnTo>
                    <a:pt x="0" y="3920"/>
                  </a:lnTo>
                  <a:lnTo>
                    <a:pt x="0" y="5170"/>
                  </a:lnTo>
                  <a:lnTo>
                    <a:pt x="17200" y="5170"/>
                  </a:lnTo>
                  <a:lnTo>
                    <a:pt x="17200" y="5137"/>
                  </a:lnTo>
                  <a:lnTo>
                    <a:pt x="17200" y="3920"/>
                  </a:lnTo>
                  <a:lnTo>
                    <a:pt x="17200" y="1250"/>
                  </a:lnTo>
                  <a:lnTo>
                    <a:pt x="17200"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3" name="Google Shape;593;p29"/>
            <p:cNvSpPr/>
            <p:nvPr/>
          </p:nvSpPr>
          <p:spPr>
            <a:xfrm>
              <a:off x="4285850" y="5745075"/>
              <a:ext cx="344700" cy="5950"/>
            </a:xfrm>
            <a:custGeom>
              <a:avLst/>
              <a:gdLst/>
              <a:ahLst/>
              <a:cxnLst/>
              <a:rect l="l" t="t" r="r" b="b"/>
              <a:pathLst>
                <a:path w="13788" h="238" extrusionOk="0">
                  <a:moveTo>
                    <a:pt x="0" y="1"/>
                  </a:moveTo>
                  <a:lnTo>
                    <a:pt x="0" y="237"/>
                  </a:lnTo>
                  <a:lnTo>
                    <a:pt x="13788" y="237"/>
                  </a:lnTo>
                  <a:lnTo>
                    <a:pt x="1378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4" name="Google Shape;594;p29"/>
            <p:cNvSpPr/>
            <p:nvPr/>
          </p:nvSpPr>
          <p:spPr>
            <a:xfrm>
              <a:off x="4285850" y="57636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5" name="Google Shape;595;p29"/>
            <p:cNvSpPr/>
            <p:nvPr/>
          </p:nvSpPr>
          <p:spPr>
            <a:xfrm>
              <a:off x="4285850" y="57805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6" name="Google Shape;596;p29"/>
            <p:cNvSpPr/>
            <p:nvPr/>
          </p:nvSpPr>
          <p:spPr>
            <a:xfrm>
              <a:off x="4211500" y="5828725"/>
              <a:ext cx="430050" cy="129275"/>
            </a:xfrm>
            <a:custGeom>
              <a:avLst/>
              <a:gdLst/>
              <a:ahLst/>
              <a:cxnLst/>
              <a:rect l="l" t="t" r="r" b="b"/>
              <a:pathLst>
                <a:path w="17202" h="5171" extrusionOk="0">
                  <a:moveTo>
                    <a:pt x="1" y="0"/>
                  </a:moveTo>
                  <a:lnTo>
                    <a:pt x="1" y="1250"/>
                  </a:lnTo>
                  <a:lnTo>
                    <a:pt x="15579" y="1250"/>
                  </a:lnTo>
                  <a:lnTo>
                    <a:pt x="15579" y="3920"/>
                  </a:lnTo>
                  <a:lnTo>
                    <a:pt x="1" y="3920"/>
                  </a:lnTo>
                  <a:lnTo>
                    <a:pt x="1" y="5170"/>
                  </a:lnTo>
                  <a:lnTo>
                    <a:pt x="17201" y="5170"/>
                  </a:lnTo>
                  <a:lnTo>
                    <a:pt x="17201" y="5137"/>
                  </a:lnTo>
                  <a:lnTo>
                    <a:pt x="17201" y="3920"/>
                  </a:lnTo>
                  <a:lnTo>
                    <a:pt x="17201" y="1250"/>
                  </a:lnTo>
                  <a:lnTo>
                    <a:pt x="17201"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7" name="Google Shape;597;p29"/>
            <p:cNvSpPr/>
            <p:nvPr/>
          </p:nvSpPr>
          <p:spPr>
            <a:xfrm>
              <a:off x="5135725" y="6902475"/>
              <a:ext cx="143650" cy="170675"/>
            </a:xfrm>
            <a:custGeom>
              <a:avLst/>
              <a:gdLst/>
              <a:ahLst/>
              <a:cxnLst/>
              <a:rect l="l" t="t" r="r" b="b"/>
              <a:pathLst>
                <a:path w="5746" h="6827" extrusionOk="0">
                  <a:moveTo>
                    <a:pt x="1994" y="0"/>
                  </a:moveTo>
                  <a:lnTo>
                    <a:pt x="1" y="1758"/>
                  </a:lnTo>
                  <a:lnTo>
                    <a:pt x="3650" y="6827"/>
                  </a:lnTo>
                  <a:cubicBezTo>
                    <a:pt x="3650" y="6827"/>
                    <a:pt x="5745" y="5880"/>
                    <a:pt x="5644" y="5069"/>
                  </a:cubicBezTo>
                  <a:cubicBezTo>
                    <a:pt x="5543" y="4225"/>
                    <a:pt x="1994" y="0"/>
                    <a:pt x="1994"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8" name="Google Shape;598;p29"/>
            <p:cNvSpPr/>
            <p:nvPr/>
          </p:nvSpPr>
          <p:spPr>
            <a:xfrm>
              <a:off x="5191500" y="6981325"/>
              <a:ext cx="300300" cy="134075"/>
            </a:xfrm>
            <a:custGeom>
              <a:avLst/>
              <a:gdLst/>
              <a:ahLst/>
              <a:cxnLst/>
              <a:rect l="l" t="t" r="r" b="b"/>
              <a:pathLst>
                <a:path w="12012" h="5363" extrusionOk="0">
                  <a:moveTo>
                    <a:pt x="3571" y="0"/>
                  </a:moveTo>
                  <a:cubicBezTo>
                    <a:pt x="3294" y="0"/>
                    <a:pt x="3431" y="411"/>
                    <a:pt x="3278" y="1307"/>
                  </a:cubicBezTo>
                  <a:cubicBezTo>
                    <a:pt x="3109" y="2490"/>
                    <a:pt x="507" y="2963"/>
                    <a:pt x="507" y="2963"/>
                  </a:cubicBezTo>
                  <a:cubicBezTo>
                    <a:pt x="0" y="4923"/>
                    <a:pt x="1690" y="5362"/>
                    <a:pt x="1690" y="5362"/>
                  </a:cubicBezTo>
                  <a:cubicBezTo>
                    <a:pt x="1690" y="5362"/>
                    <a:pt x="9766" y="2017"/>
                    <a:pt x="10172" y="1679"/>
                  </a:cubicBezTo>
                  <a:cubicBezTo>
                    <a:pt x="10532" y="1349"/>
                    <a:pt x="12011" y="379"/>
                    <a:pt x="10942" y="379"/>
                  </a:cubicBezTo>
                  <a:cubicBezTo>
                    <a:pt x="10807" y="379"/>
                    <a:pt x="10631" y="394"/>
                    <a:pt x="10408" y="428"/>
                  </a:cubicBezTo>
                  <a:cubicBezTo>
                    <a:pt x="9771" y="526"/>
                    <a:pt x="8972" y="568"/>
                    <a:pt x="8151" y="568"/>
                  </a:cubicBezTo>
                  <a:cubicBezTo>
                    <a:pt x="6405" y="568"/>
                    <a:pt x="4562" y="377"/>
                    <a:pt x="3988" y="124"/>
                  </a:cubicBezTo>
                  <a:cubicBezTo>
                    <a:pt x="3791" y="42"/>
                    <a:pt x="3660" y="0"/>
                    <a:pt x="3571" y="0"/>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9" name="Google Shape;599;p29"/>
            <p:cNvSpPr/>
            <p:nvPr/>
          </p:nvSpPr>
          <p:spPr>
            <a:xfrm>
              <a:off x="4519850" y="5356475"/>
              <a:ext cx="376825" cy="225675"/>
            </a:xfrm>
            <a:custGeom>
              <a:avLst/>
              <a:gdLst/>
              <a:ahLst/>
              <a:cxnLst/>
              <a:rect l="l" t="t" r="r" b="b"/>
              <a:pathLst>
                <a:path w="15073" h="9027" extrusionOk="0">
                  <a:moveTo>
                    <a:pt x="1589" y="0"/>
                  </a:moveTo>
                  <a:lnTo>
                    <a:pt x="305" y="1893"/>
                  </a:lnTo>
                  <a:lnTo>
                    <a:pt x="1" y="8246"/>
                  </a:lnTo>
                  <a:cubicBezTo>
                    <a:pt x="1" y="8246"/>
                    <a:pt x="8062" y="9027"/>
                    <a:pt x="8952" y="9027"/>
                  </a:cubicBezTo>
                  <a:cubicBezTo>
                    <a:pt x="8988" y="9027"/>
                    <a:pt x="9012" y="9025"/>
                    <a:pt x="9024" y="9023"/>
                  </a:cubicBezTo>
                  <a:cubicBezTo>
                    <a:pt x="9328" y="8955"/>
                    <a:pt x="15072" y="1656"/>
                    <a:pt x="15072" y="1656"/>
                  </a:cubicBezTo>
                  <a:lnTo>
                    <a:pt x="13890" y="608"/>
                  </a:lnTo>
                  <a:cubicBezTo>
                    <a:pt x="13890" y="608"/>
                    <a:pt x="8584" y="2366"/>
                    <a:pt x="8584" y="2602"/>
                  </a:cubicBezTo>
                  <a:cubicBezTo>
                    <a:pt x="8584" y="2612"/>
                    <a:pt x="8573" y="2616"/>
                    <a:pt x="8552" y="2616"/>
                  </a:cubicBezTo>
                  <a:cubicBezTo>
                    <a:pt x="8036" y="2616"/>
                    <a:pt x="1589" y="0"/>
                    <a:pt x="1589"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0" name="Google Shape;600;p29"/>
            <p:cNvSpPr/>
            <p:nvPr/>
          </p:nvSpPr>
          <p:spPr>
            <a:xfrm>
              <a:off x="4372875" y="5386025"/>
              <a:ext cx="533925" cy="305850"/>
            </a:xfrm>
            <a:custGeom>
              <a:avLst/>
              <a:gdLst/>
              <a:ahLst/>
              <a:cxnLst/>
              <a:rect l="l" t="t" r="r" b="b"/>
              <a:pathLst>
                <a:path w="21357" h="12234" extrusionOk="0">
                  <a:moveTo>
                    <a:pt x="6116" y="1"/>
                  </a:moveTo>
                  <a:lnTo>
                    <a:pt x="0" y="9564"/>
                  </a:lnTo>
                  <a:lnTo>
                    <a:pt x="9428" y="12234"/>
                  </a:lnTo>
                  <a:lnTo>
                    <a:pt x="15916" y="9564"/>
                  </a:lnTo>
                  <a:lnTo>
                    <a:pt x="21357" y="373"/>
                  </a:lnTo>
                  <a:lnTo>
                    <a:pt x="21357" y="373"/>
                  </a:lnTo>
                  <a:lnTo>
                    <a:pt x="15376" y="2671"/>
                  </a:lnTo>
                  <a:lnTo>
                    <a:pt x="6116"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1" name="Google Shape;601;p29"/>
            <p:cNvSpPr/>
            <p:nvPr/>
          </p:nvSpPr>
          <p:spPr>
            <a:xfrm>
              <a:off x="4268950" y="7387375"/>
              <a:ext cx="125050" cy="95100"/>
            </a:xfrm>
            <a:custGeom>
              <a:avLst/>
              <a:gdLst/>
              <a:ahLst/>
              <a:cxnLst/>
              <a:rect l="l" t="t" r="r" b="b"/>
              <a:pathLst>
                <a:path w="5002" h="3804" extrusionOk="0">
                  <a:moveTo>
                    <a:pt x="2552" y="1"/>
                  </a:moveTo>
                  <a:cubicBezTo>
                    <a:pt x="1472" y="1"/>
                    <a:pt x="441" y="828"/>
                    <a:pt x="237" y="1556"/>
                  </a:cubicBezTo>
                  <a:cubicBezTo>
                    <a:pt x="1" y="2401"/>
                    <a:pt x="845" y="3347"/>
                    <a:pt x="2096" y="3685"/>
                  </a:cubicBezTo>
                  <a:cubicBezTo>
                    <a:pt x="2394" y="3766"/>
                    <a:pt x="2691" y="3804"/>
                    <a:pt x="2973" y="3804"/>
                  </a:cubicBezTo>
                  <a:cubicBezTo>
                    <a:pt x="3871" y="3804"/>
                    <a:pt x="4619" y="3415"/>
                    <a:pt x="4799" y="2772"/>
                  </a:cubicBezTo>
                  <a:cubicBezTo>
                    <a:pt x="5002" y="1928"/>
                    <a:pt x="4326" y="407"/>
                    <a:pt x="3076" y="69"/>
                  </a:cubicBezTo>
                  <a:cubicBezTo>
                    <a:pt x="2902" y="22"/>
                    <a:pt x="2727" y="1"/>
                    <a:pt x="2552"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2" name="Google Shape;602;p29"/>
            <p:cNvSpPr/>
            <p:nvPr/>
          </p:nvSpPr>
          <p:spPr>
            <a:xfrm>
              <a:off x="4419325" y="5420675"/>
              <a:ext cx="191525" cy="119575"/>
            </a:xfrm>
            <a:custGeom>
              <a:avLst/>
              <a:gdLst/>
              <a:ahLst/>
              <a:cxnLst/>
              <a:rect l="l" t="t" r="r" b="b"/>
              <a:pathLst>
                <a:path w="7661" h="4783" extrusionOk="0">
                  <a:moveTo>
                    <a:pt x="4783" y="0"/>
                  </a:moveTo>
                  <a:cubicBezTo>
                    <a:pt x="4297" y="0"/>
                    <a:pt x="3790" y="47"/>
                    <a:pt x="3312" y="136"/>
                  </a:cubicBezTo>
                  <a:cubicBezTo>
                    <a:pt x="1319" y="473"/>
                    <a:pt x="845" y="3076"/>
                    <a:pt x="845" y="3076"/>
                  </a:cubicBezTo>
                  <a:cubicBezTo>
                    <a:pt x="845" y="3076"/>
                    <a:pt x="1" y="4123"/>
                    <a:pt x="845" y="4698"/>
                  </a:cubicBezTo>
                  <a:cubicBezTo>
                    <a:pt x="927" y="4756"/>
                    <a:pt x="1021" y="4783"/>
                    <a:pt x="1123" y="4783"/>
                  </a:cubicBezTo>
                  <a:cubicBezTo>
                    <a:pt x="2076" y="4783"/>
                    <a:pt x="3785" y="2467"/>
                    <a:pt x="3785" y="2467"/>
                  </a:cubicBezTo>
                  <a:cubicBezTo>
                    <a:pt x="3785" y="2467"/>
                    <a:pt x="4240" y="2543"/>
                    <a:pt x="4821" y="2543"/>
                  </a:cubicBezTo>
                  <a:cubicBezTo>
                    <a:pt x="5694" y="2543"/>
                    <a:pt x="6854" y="2373"/>
                    <a:pt x="7198" y="1521"/>
                  </a:cubicBezTo>
                  <a:cubicBezTo>
                    <a:pt x="7661" y="467"/>
                    <a:pt x="6326" y="0"/>
                    <a:pt x="478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3" name="Google Shape;603;p29"/>
            <p:cNvSpPr/>
            <p:nvPr/>
          </p:nvSpPr>
          <p:spPr>
            <a:xfrm>
              <a:off x="3718975" y="5156575"/>
              <a:ext cx="773025" cy="725700"/>
            </a:xfrm>
            <a:custGeom>
              <a:avLst/>
              <a:gdLst/>
              <a:ahLst/>
              <a:cxnLst/>
              <a:rect l="l" t="t" r="r" b="b"/>
              <a:pathLst>
                <a:path w="30921" h="29028" extrusionOk="0">
                  <a:moveTo>
                    <a:pt x="12014" y="0"/>
                  </a:moveTo>
                  <a:cubicBezTo>
                    <a:pt x="10867" y="0"/>
                    <a:pt x="9902" y="697"/>
                    <a:pt x="9902" y="697"/>
                  </a:cubicBezTo>
                  <a:cubicBezTo>
                    <a:pt x="6117" y="2319"/>
                    <a:pt x="1" y="19655"/>
                    <a:pt x="6827" y="27325"/>
                  </a:cubicBezTo>
                  <a:cubicBezTo>
                    <a:pt x="7896" y="28522"/>
                    <a:pt x="9223" y="29027"/>
                    <a:pt x="10699" y="29027"/>
                  </a:cubicBezTo>
                  <a:cubicBezTo>
                    <a:pt x="18641" y="29027"/>
                    <a:pt x="30921" y="14417"/>
                    <a:pt x="30921" y="14417"/>
                  </a:cubicBezTo>
                  <a:lnTo>
                    <a:pt x="29333" y="11815"/>
                  </a:lnTo>
                  <a:lnTo>
                    <a:pt x="14024" y="19655"/>
                  </a:lnTo>
                  <a:cubicBezTo>
                    <a:pt x="14024" y="19655"/>
                    <a:pt x="16491" y="6340"/>
                    <a:pt x="14836" y="2319"/>
                  </a:cubicBezTo>
                  <a:cubicBezTo>
                    <a:pt x="14078" y="495"/>
                    <a:pt x="12982" y="0"/>
                    <a:pt x="12014" y="0"/>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4" name="Google Shape;604;p29"/>
            <p:cNvSpPr/>
            <p:nvPr/>
          </p:nvSpPr>
          <p:spPr>
            <a:xfrm>
              <a:off x="4284375" y="4770150"/>
              <a:ext cx="296325" cy="217675"/>
            </a:xfrm>
            <a:custGeom>
              <a:avLst/>
              <a:gdLst/>
              <a:ahLst/>
              <a:cxnLst/>
              <a:rect l="l" t="t" r="r" b="b"/>
              <a:pathLst>
                <a:path w="11853" h="8707" extrusionOk="0">
                  <a:moveTo>
                    <a:pt x="5266" y="0"/>
                  </a:moveTo>
                  <a:cubicBezTo>
                    <a:pt x="2683" y="0"/>
                    <a:pt x="0" y="3947"/>
                    <a:pt x="1006" y="7064"/>
                  </a:cubicBezTo>
                  <a:cubicBezTo>
                    <a:pt x="1414" y="8329"/>
                    <a:pt x="2282" y="8707"/>
                    <a:pt x="3174" y="8707"/>
                  </a:cubicBezTo>
                  <a:cubicBezTo>
                    <a:pt x="4497" y="8707"/>
                    <a:pt x="5872" y="7875"/>
                    <a:pt x="5872" y="7875"/>
                  </a:cubicBezTo>
                  <a:cubicBezTo>
                    <a:pt x="5872" y="7875"/>
                    <a:pt x="6765" y="8042"/>
                    <a:pt x="7832" y="8042"/>
                  </a:cubicBezTo>
                  <a:cubicBezTo>
                    <a:pt x="9254" y="8042"/>
                    <a:pt x="10984" y="7744"/>
                    <a:pt x="11312" y="6354"/>
                  </a:cubicBezTo>
                  <a:lnTo>
                    <a:pt x="11853" y="4631"/>
                  </a:lnTo>
                  <a:cubicBezTo>
                    <a:pt x="11853" y="4631"/>
                    <a:pt x="10197" y="3921"/>
                    <a:pt x="9656" y="2975"/>
                  </a:cubicBezTo>
                  <a:cubicBezTo>
                    <a:pt x="9116" y="2029"/>
                    <a:pt x="7933" y="69"/>
                    <a:pt x="5331" y="1"/>
                  </a:cubicBezTo>
                  <a:cubicBezTo>
                    <a:pt x="5309" y="1"/>
                    <a:pt x="5287" y="0"/>
                    <a:pt x="5266"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5" name="Google Shape;605;p29"/>
            <p:cNvSpPr/>
            <p:nvPr/>
          </p:nvSpPr>
          <p:spPr>
            <a:xfrm>
              <a:off x="4201375" y="4982225"/>
              <a:ext cx="241625" cy="339850"/>
            </a:xfrm>
            <a:custGeom>
              <a:avLst/>
              <a:gdLst/>
              <a:ahLst/>
              <a:cxnLst/>
              <a:rect l="l" t="t" r="r" b="b"/>
              <a:pathLst>
                <a:path w="9665" h="13594" extrusionOk="0">
                  <a:moveTo>
                    <a:pt x="5069" y="0"/>
                  </a:moveTo>
                  <a:lnTo>
                    <a:pt x="0" y="5880"/>
                  </a:lnTo>
                  <a:cubicBezTo>
                    <a:pt x="0" y="5880"/>
                    <a:pt x="1742" y="13594"/>
                    <a:pt x="5225" y="13594"/>
                  </a:cubicBezTo>
                  <a:cubicBezTo>
                    <a:pt x="5373" y="13594"/>
                    <a:pt x="5524" y="13580"/>
                    <a:pt x="5677" y="13551"/>
                  </a:cubicBezTo>
                  <a:cubicBezTo>
                    <a:pt x="9428" y="12841"/>
                    <a:pt x="7333" y="9428"/>
                    <a:pt x="7333" y="9428"/>
                  </a:cubicBezTo>
                  <a:lnTo>
                    <a:pt x="9665" y="5880"/>
                  </a:lnTo>
                  <a:lnTo>
                    <a:pt x="5069"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6" name="Google Shape;606;p29"/>
            <p:cNvSpPr/>
            <p:nvPr/>
          </p:nvSpPr>
          <p:spPr>
            <a:xfrm>
              <a:off x="4611950" y="5395325"/>
              <a:ext cx="294850" cy="294875"/>
            </a:xfrm>
            <a:custGeom>
              <a:avLst/>
              <a:gdLst/>
              <a:ahLst/>
              <a:cxnLst/>
              <a:rect l="l" t="t" r="r" b="b"/>
              <a:pathLst>
                <a:path w="11794" h="11795" extrusionOk="0">
                  <a:moveTo>
                    <a:pt x="11794" y="1"/>
                  </a:moveTo>
                  <a:lnTo>
                    <a:pt x="5813" y="2299"/>
                  </a:lnTo>
                  <a:lnTo>
                    <a:pt x="5779" y="2265"/>
                  </a:lnTo>
                  <a:lnTo>
                    <a:pt x="0" y="11794"/>
                  </a:lnTo>
                  <a:lnTo>
                    <a:pt x="6353" y="9192"/>
                  </a:lnTo>
                  <a:lnTo>
                    <a:pt x="11794"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7" name="Google Shape;607;p29"/>
            <p:cNvSpPr/>
            <p:nvPr/>
          </p:nvSpPr>
          <p:spPr>
            <a:xfrm>
              <a:off x="4069575" y="6155875"/>
              <a:ext cx="561825" cy="1161425"/>
            </a:xfrm>
            <a:custGeom>
              <a:avLst/>
              <a:gdLst/>
              <a:ahLst/>
              <a:cxnLst/>
              <a:rect l="l" t="t" r="r" b="b"/>
              <a:pathLst>
                <a:path w="22473" h="46457" extrusionOk="0">
                  <a:moveTo>
                    <a:pt x="13401" y="1"/>
                  </a:moveTo>
                  <a:cubicBezTo>
                    <a:pt x="5446" y="1"/>
                    <a:pt x="0" y="8778"/>
                    <a:pt x="0" y="8778"/>
                  </a:cubicBezTo>
                  <a:cubicBezTo>
                    <a:pt x="0" y="8778"/>
                    <a:pt x="9057" y="10772"/>
                    <a:pt x="11659" y="13374"/>
                  </a:cubicBezTo>
                  <a:cubicBezTo>
                    <a:pt x="14261" y="15976"/>
                    <a:pt x="9767" y="45984"/>
                    <a:pt x="9767" y="45984"/>
                  </a:cubicBezTo>
                  <a:lnTo>
                    <a:pt x="11828" y="46457"/>
                  </a:lnTo>
                  <a:cubicBezTo>
                    <a:pt x="12673" y="40712"/>
                    <a:pt x="14497" y="29189"/>
                    <a:pt x="16221" y="21991"/>
                  </a:cubicBezTo>
                  <a:cubicBezTo>
                    <a:pt x="17573" y="16179"/>
                    <a:pt x="20377" y="10738"/>
                    <a:pt x="22473" y="7156"/>
                  </a:cubicBezTo>
                  <a:cubicBezTo>
                    <a:pt x="21830" y="5365"/>
                    <a:pt x="20986" y="3675"/>
                    <a:pt x="20006" y="2053"/>
                  </a:cubicBezTo>
                  <a:cubicBezTo>
                    <a:pt x="17671" y="584"/>
                    <a:pt x="15452" y="1"/>
                    <a:pt x="13401"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8" name="Google Shape;608;p29"/>
            <p:cNvSpPr/>
            <p:nvPr/>
          </p:nvSpPr>
          <p:spPr>
            <a:xfrm>
              <a:off x="4295975" y="4982225"/>
              <a:ext cx="147025" cy="337950"/>
            </a:xfrm>
            <a:custGeom>
              <a:avLst/>
              <a:gdLst/>
              <a:ahLst/>
              <a:cxnLst/>
              <a:rect l="l" t="t" r="r" b="b"/>
              <a:pathLst>
                <a:path w="5881" h="13518" extrusionOk="0">
                  <a:moveTo>
                    <a:pt x="1285" y="0"/>
                  </a:moveTo>
                  <a:lnTo>
                    <a:pt x="1" y="1487"/>
                  </a:lnTo>
                  <a:cubicBezTo>
                    <a:pt x="35" y="4359"/>
                    <a:pt x="339" y="10915"/>
                    <a:pt x="1995" y="13517"/>
                  </a:cubicBezTo>
                  <a:cubicBezTo>
                    <a:pt x="5610" y="12740"/>
                    <a:pt x="3549" y="9394"/>
                    <a:pt x="3549" y="9394"/>
                  </a:cubicBezTo>
                  <a:lnTo>
                    <a:pt x="5881" y="5880"/>
                  </a:lnTo>
                  <a:lnTo>
                    <a:pt x="1285"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9" name="Google Shape;609;p29"/>
            <p:cNvSpPr/>
            <p:nvPr/>
          </p:nvSpPr>
          <p:spPr>
            <a:xfrm>
              <a:off x="4782600" y="5452925"/>
              <a:ext cx="94575" cy="122375"/>
            </a:xfrm>
            <a:custGeom>
              <a:avLst/>
              <a:gdLst/>
              <a:ahLst/>
              <a:cxnLst/>
              <a:rect l="l" t="t" r="r" b="b"/>
              <a:pathLst>
                <a:path w="3783" h="4895" extrusionOk="0">
                  <a:moveTo>
                    <a:pt x="2203" y="0"/>
                  </a:moveTo>
                  <a:cubicBezTo>
                    <a:pt x="1997" y="0"/>
                    <a:pt x="1770" y="78"/>
                    <a:pt x="1521" y="265"/>
                  </a:cubicBezTo>
                  <a:cubicBezTo>
                    <a:pt x="0" y="1346"/>
                    <a:pt x="1521" y="3408"/>
                    <a:pt x="1521" y="3408"/>
                  </a:cubicBezTo>
                  <a:lnTo>
                    <a:pt x="642" y="4894"/>
                  </a:lnTo>
                  <a:cubicBezTo>
                    <a:pt x="642" y="4894"/>
                    <a:pt x="648" y="4895"/>
                    <a:pt x="659" y="4895"/>
                  </a:cubicBezTo>
                  <a:cubicBezTo>
                    <a:pt x="904" y="4895"/>
                    <a:pt x="3782" y="4833"/>
                    <a:pt x="3718" y="1921"/>
                  </a:cubicBezTo>
                  <a:cubicBezTo>
                    <a:pt x="3718" y="1921"/>
                    <a:pt x="3226" y="0"/>
                    <a:pt x="220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0" name="Google Shape;610;p29"/>
            <p:cNvSpPr/>
            <p:nvPr/>
          </p:nvSpPr>
          <p:spPr>
            <a:xfrm>
              <a:off x="4278250" y="4890125"/>
              <a:ext cx="288950" cy="266575"/>
            </a:xfrm>
            <a:custGeom>
              <a:avLst/>
              <a:gdLst/>
              <a:ahLst/>
              <a:cxnLst/>
              <a:rect l="l" t="t" r="r" b="b"/>
              <a:pathLst>
                <a:path w="11558" h="10663" extrusionOk="0">
                  <a:moveTo>
                    <a:pt x="5644" y="1"/>
                  </a:moveTo>
                  <a:cubicBezTo>
                    <a:pt x="5542" y="2028"/>
                    <a:pt x="3413" y="2974"/>
                    <a:pt x="3413" y="2974"/>
                  </a:cubicBezTo>
                  <a:cubicBezTo>
                    <a:pt x="3413" y="2974"/>
                    <a:pt x="3137" y="765"/>
                    <a:pt x="1936" y="765"/>
                  </a:cubicBezTo>
                  <a:cubicBezTo>
                    <a:pt x="1808" y="765"/>
                    <a:pt x="1670" y="790"/>
                    <a:pt x="1521" y="845"/>
                  </a:cubicBezTo>
                  <a:cubicBezTo>
                    <a:pt x="0" y="1454"/>
                    <a:pt x="1893" y="4495"/>
                    <a:pt x="1893" y="4495"/>
                  </a:cubicBezTo>
                  <a:cubicBezTo>
                    <a:pt x="1893" y="7334"/>
                    <a:pt x="2231" y="9801"/>
                    <a:pt x="6353" y="10612"/>
                  </a:cubicBezTo>
                  <a:cubicBezTo>
                    <a:pt x="6522" y="10646"/>
                    <a:pt x="6686" y="10663"/>
                    <a:pt x="6844" y="10663"/>
                  </a:cubicBezTo>
                  <a:cubicBezTo>
                    <a:pt x="10563" y="10663"/>
                    <a:pt x="11557" y="1556"/>
                    <a:pt x="11557" y="1555"/>
                  </a:cubicBezTo>
                  <a:lnTo>
                    <a:pt x="11557" y="1555"/>
                  </a:lnTo>
                  <a:cubicBezTo>
                    <a:pt x="11137" y="2134"/>
                    <a:pt x="10588" y="2356"/>
                    <a:pt x="9994" y="2356"/>
                  </a:cubicBezTo>
                  <a:cubicBezTo>
                    <a:pt x="8058" y="2356"/>
                    <a:pt x="5644" y="1"/>
                    <a:pt x="5644"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1" name="Google Shape;611;p29"/>
            <p:cNvSpPr/>
            <p:nvPr/>
          </p:nvSpPr>
          <p:spPr>
            <a:xfrm>
              <a:off x="4390600" y="5028415"/>
              <a:ext cx="58325" cy="29600"/>
            </a:xfrm>
            <a:custGeom>
              <a:avLst/>
              <a:gdLst/>
              <a:ahLst/>
              <a:cxnLst/>
              <a:rect l="l" t="t" r="r" b="b"/>
              <a:pathLst>
                <a:path w="2333" h="1184" extrusionOk="0">
                  <a:moveTo>
                    <a:pt x="1150" y="0"/>
                  </a:moveTo>
                  <a:cubicBezTo>
                    <a:pt x="508" y="0"/>
                    <a:pt x="1" y="271"/>
                    <a:pt x="1" y="575"/>
                  </a:cubicBezTo>
                  <a:cubicBezTo>
                    <a:pt x="1" y="913"/>
                    <a:pt x="508" y="1183"/>
                    <a:pt x="1150" y="1183"/>
                  </a:cubicBezTo>
                  <a:cubicBezTo>
                    <a:pt x="1825" y="1183"/>
                    <a:pt x="2332" y="913"/>
                    <a:pt x="2332" y="575"/>
                  </a:cubicBezTo>
                  <a:cubicBezTo>
                    <a:pt x="2332" y="271"/>
                    <a:pt x="1825" y="0"/>
                    <a:pt x="115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2" name="Google Shape;612;p29"/>
            <p:cNvSpPr/>
            <p:nvPr/>
          </p:nvSpPr>
          <p:spPr>
            <a:xfrm>
              <a:off x="4505500" y="5032640"/>
              <a:ext cx="34650" cy="25375"/>
            </a:xfrm>
            <a:custGeom>
              <a:avLst/>
              <a:gdLst/>
              <a:ahLst/>
              <a:cxnLst/>
              <a:rect l="l" t="t" r="r" b="b"/>
              <a:pathLst>
                <a:path w="1386" h="1015" extrusionOk="0">
                  <a:moveTo>
                    <a:pt x="676" y="0"/>
                  </a:moveTo>
                  <a:cubicBezTo>
                    <a:pt x="305" y="0"/>
                    <a:pt x="0" y="237"/>
                    <a:pt x="0" y="507"/>
                  </a:cubicBezTo>
                  <a:cubicBezTo>
                    <a:pt x="0" y="778"/>
                    <a:pt x="305" y="1014"/>
                    <a:pt x="676" y="1014"/>
                  </a:cubicBezTo>
                  <a:cubicBezTo>
                    <a:pt x="1082" y="1014"/>
                    <a:pt x="1386" y="778"/>
                    <a:pt x="1386" y="507"/>
                  </a:cubicBezTo>
                  <a:cubicBezTo>
                    <a:pt x="1386" y="237"/>
                    <a:pt x="1082" y="0"/>
                    <a:pt x="676"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3" name="Google Shape;613;p29"/>
            <p:cNvSpPr/>
            <p:nvPr/>
          </p:nvSpPr>
          <p:spPr>
            <a:xfrm>
              <a:off x="3718975" y="5166375"/>
              <a:ext cx="413150" cy="714950"/>
            </a:xfrm>
            <a:custGeom>
              <a:avLst/>
              <a:gdLst/>
              <a:ahLst/>
              <a:cxnLst/>
              <a:rect l="l" t="t" r="r" b="b"/>
              <a:pathLst>
                <a:path w="16526" h="28598" extrusionOk="0">
                  <a:moveTo>
                    <a:pt x="10442" y="1"/>
                  </a:moveTo>
                  <a:lnTo>
                    <a:pt x="10442" y="1"/>
                  </a:lnTo>
                  <a:cubicBezTo>
                    <a:pt x="10240" y="68"/>
                    <a:pt x="10071" y="170"/>
                    <a:pt x="9902" y="305"/>
                  </a:cubicBezTo>
                  <a:cubicBezTo>
                    <a:pt x="6117" y="1927"/>
                    <a:pt x="1" y="19263"/>
                    <a:pt x="6827" y="26900"/>
                  </a:cubicBezTo>
                  <a:cubicBezTo>
                    <a:pt x="7884" y="28093"/>
                    <a:pt x="9191" y="28598"/>
                    <a:pt x="10646" y="28598"/>
                  </a:cubicBezTo>
                  <a:cubicBezTo>
                    <a:pt x="12445" y="28598"/>
                    <a:pt x="14470" y="27825"/>
                    <a:pt x="16525" y="26629"/>
                  </a:cubicBezTo>
                  <a:lnTo>
                    <a:pt x="16525" y="26629"/>
                  </a:lnTo>
                  <a:cubicBezTo>
                    <a:pt x="15345" y="26851"/>
                    <a:pt x="14166" y="26961"/>
                    <a:pt x="12986" y="26961"/>
                  </a:cubicBezTo>
                  <a:cubicBezTo>
                    <a:pt x="12003" y="26961"/>
                    <a:pt x="11020" y="26884"/>
                    <a:pt x="10037" y="26731"/>
                  </a:cubicBezTo>
                  <a:cubicBezTo>
                    <a:pt x="1623" y="25278"/>
                    <a:pt x="8618" y="4901"/>
                    <a:pt x="10442"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4" name="Google Shape;614;p29"/>
            <p:cNvSpPr/>
            <p:nvPr/>
          </p:nvSpPr>
          <p:spPr>
            <a:xfrm>
              <a:off x="3771125" y="5874500"/>
              <a:ext cx="1453325" cy="1110800"/>
            </a:xfrm>
            <a:custGeom>
              <a:avLst/>
              <a:gdLst/>
              <a:ahLst/>
              <a:cxnLst/>
              <a:rect l="l" t="t" r="r" b="b"/>
              <a:pathLst>
                <a:path w="58133" h="44432" extrusionOk="0">
                  <a:moveTo>
                    <a:pt x="26589" y="1"/>
                  </a:moveTo>
                  <a:cubicBezTo>
                    <a:pt x="20409" y="1"/>
                    <a:pt x="9682" y="2927"/>
                    <a:pt x="5045" y="10334"/>
                  </a:cubicBezTo>
                  <a:cubicBezTo>
                    <a:pt x="1" y="18445"/>
                    <a:pt x="6021" y="24336"/>
                    <a:pt x="12280" y="24336"/>
                  </a:cubicBezTo>
                  <a:cubicBezTo>
                    <a:pt x="12436" y="24336"/>
                    <a:pt x="12593" y="24332"/>
                    <a:pt x="12750" y="24325"/>
                  </a:cubicBezTo>
                  <a:cubicBezTo>
                    <a:pt x="19170" y="24020"/>
                    <a:pt x="27821" y="18512"/>
                    <a:pt x="27821" y="18512"/>
                  </a:cubicBezTo>
                  <a:lnTo>
                    <a:pt x="55159" y="44431"/>
                  </a:lnTo>
                  <a:lnTo>
                    <a:pt x="58133" y="42370"/>
                  </a:lnTo>
                  <a:cubicBezTo>
                    <a:pt x="58133" y="42370"/>
                    <a:pt x="34106" y="906"/>
                    <a:pt x="28632" y="129"/>
                  </a:cubicBezTo>
                  <a:cubicBezTo>
                    <a:pt x="28032" y="44"/>
                    <a:pt x="27344" y="1"/>
                    <a:pt x="26589"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5" name="Google Shape;615;p29"/>
            <p:cNvSpPr/>
            <p:nvPr/>
          </p:nvSpPr>
          <p:spPr>
            <a:xfrm>
              <a:off x="3775525" y="6139600"/>
              <a:ext cx="1415150" cy="844850"/>
            </a:xfrm>
            <a:custGeom>
              <a:avLst/>
              <a:gdLst/>
              <a:ahLst/>
              <a:cxnLst/>
              <a:rect l="l" t="t" r="r" b="b"/>
              <a:pathLst>
                <a:path w="56606" h="33794" extrusionOk="0">
                  <a:moveTo>
                    <a:pt x="4700" y="1"/>
                  </a:moveTo>
                  <a:cubicBezTo>
                    <a:pt x="1" y="7953"/>
                    <a:pt x="5879" y="13701"/>
                    <a:pt x="12048" y="13701"/>
                  </a:cubicBezTo>
                  <a:cubicBezTo>
                    <a:pt x="12223" y="13701"/>
                    <a:pt x="12398" y="13696"/>
                    <a:pt x="12574" y="13687"/>
                  </a:cubicBezTo>
                  <a:cubicBezTo>
                    <a:pt x="19028" y="13383"/>
                    <a:pt x="27645" y="7874"/>
                    <a:pt x="27645" y="7874"/>
                  </a:cubicBezTo>
                  <a:lnTo>
                    <a:pt x="54983" y="33793"/>
                  </a:lnTo>
                  <a:lnTo>
                    <a:pt x="56605" y="32678"/>
                  </a:lnTo>
                  <a:lnTo>
                    <a:pt x="28118" y="3414"/>
                  </a:lnTo>
                  <a:cubicBezTo>
                    <a:pt x="28118" y="3414"/>
                    <a:pt x="15445" y="9334"/>
                    <a:pt x="10393" y="9334"/>
                  </a:cubicBezTo>
                  <a:cubicBezTo>
                    <a:pt x="10156" y="9334"/>
                    <a:pt x="9936" y="9321"/>
                    <a:pt x="9735" y="9294"/>
                  </a:cubicBezTo>
                  <a:cubicBezTo>
                    <a:pt x="6525" y="8888"/>
                    <a:pt x="5207" y="3211"/>
                    <a:pt x="4700"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16" name="Google Shape;616;p29"/>
          <p:cNvGrpSpPr/>
          <p:nvPr/>
        </p:nvGrpSpPr>
        <p:grpSpPr>
          <a:xfrm>
            <a:off x="10576844" y="1710612"/>
            <a:ext cx="3275037" cy="3662882"/>
            <a:chOff x="691575" y="5110750"/>
            <a:chExt cx="2239400" cy="2504600"/>
          </a:xfrm>
        </p:grpSpPr>
        <p:sp>
          <p:nvSpPr>
            <p:cNvPr id="617" name="Google Shape;617;p29"/>
            <p:cNvSpPr/>
            <p:nvPr/>
          </p:nvSpPr>
          <p:spPr>
            <a:xfrm>
              <a:off x="1032025" y="6562125"/>
              <a:ext cx="1094900" cy="1053225"/>
            </a:xfrm>
            <a:custGeom>
              <a:avLst/>
              <a:gdLst/>
              <a:ahLst/>
              <a:cxnLst/>
              <a:rect l="l" t="t" r="r" b="b"/>
              <a:pathLst>
                <a:path w="43796" h="42129" extrusionOk="0">
                  <a:moveTo>
                    <a:pt x="22743" y="1"/>
                  </a:moveTo>
                  <a:cubicBezTo>
                    <a:pt x="14227" y="1"/>
                    <a:pt x="6523" y="5137"/>
                    <a:pt x="3279" y="13011"/>
                  </a:cubicBezTo>
                  <a:cubicBezTo>
                    <a:pt x="1" y="20884"/>
                    <a:pt x="1826" y="29941"/>
                    <a:pt x="7841" y="35956"/>
                  </a:cubicBezTo>
                  <a:cubicBezTo>
                    <a:pt x="11865" y="39980"/>
                    <a:pt x="17250" y="42129"/>
                    <a:pt x="22732" y="42129"/>
                  </a:cubicBezTo>
                  <a:cubicBezTo>
                    <a:pt x="25444" y="42129"/>
                    <a:pt x="28180" y="41603"/>
                    <a:pt x="30786" y="40518"/>
                  </a:cubicBezTo>
                  <a:cubicBezTo>
                    <a:pt x="38660" y="37274"/>
                    <a:pt x="43796" y="29603"/>
                    <a:pt x="43796" y="21087"/>
                  </a:cubicBezTo>
                  <a:cubicBezTo>
                    <a:pt x="43796" y="9429"/>
                    <a:pt x="34368" y="1"/>
                    <a:pt x="22743"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8" name="Google Shape;618;p29"/>
            <p:cNvSpPr/>
            <p:nvPr/>
          </p:nvSpPr>
          <p:spPr>
            <a:xfrm>
              <a:off x="1368275" y="7508850"/>
              <a:ext cx="93800" cy="88200"/>
            </a:xfrm>
            <a:custGeom>
              <a:avLst/>
              <a:gdLst/>
              <a:ahLst/>
              <a:cxnLst/>
              <a:rect l="l" t="t" r="r" b="b"/>
              <a:pathLst>
                <a:path w="3752" h="3528" extrusionOk="0">
                  <a:moveTo>
                    <a:pt x="1330" y="0"/>
                  </a:moveTo>
                  <a:cubicBezTo>
                    <a:pt x="1032" y="0"/>
                    <a:pt x="721" y="82"/>
                    <a:pt x="507" y="182"/>
                  </a:cubicBezTo>
                  <a:cubicBezTo>
                    <a:pt x="0" y="419"/>
                    <a:pt x="68" y="1567"/>
                    <a:pt x="237" y="2243"/>
                  </a:cubicBezTo>
                  <a:cubicBezTo>
                    <a:pt x="1352" y="2750"/>
                    <a:pt x="2535" y="3189"/>
                    <a:pt x="3717" y="3527"/>
                  </a:cubicBezTo>
                  <a:cubicBezTo>
                    <a:pt x="3751" y="3392"/>
                    <a:pt x="3717" y="3223"/>
                    <a:pt x="3616" y="3088"/>
                  </a:cubicBezTo>
                  <a:cubicBezTo>
                    <a:pt x="3346" y="2649"/>
                    <a:pt x="2332" y="1398"/>
                    <a:pt x="2197" y="621"/>
                  </a:cubicBezTo>
                  <a:cubicBezTo>
                    <a:pt x="2119" y="153"/>
                    <a:pt x="1736" y="0"/>
                    <a:pt x="1330"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9" name="Google Shape;619;p29"/>
            <p:cNvSpPr/>
            <p:nvPr/>
          </p:nvSpPr>
          <p:spPr>
            <a:xfrm>
              <a:off x="1663100" y="6589150"/>
              <a:ext cx="437650" cy="408950"/>
            </a:xfrm>
            <a:custGeom>
              <a:avLst/>
              <a:gdLst/>
              <a:ahLst/>
              <a:cxnLst/>
              <a:rect l="l" t="t" r="r" b="b"/>
              <a:pathLst>
                <a:path w="17506" h="16358" extrusionOk="0">
                  <a:moveTo>
                    <a:pt x="4022" y="1"/>
                  </a:moveTo>
                  <a:lnTo>
                    <a:pt x="4022" y="1"/>
                  </a:lnTo>
                  <a:cubicBezTo>
                    <a:pt x="3684" y="913"/>
                    <a:pt x="3583" y="1758"/>
                    <a:pt x="4326" y="1792"/>
                  </a:cubicBezTo>
                  <a:cubicBezTo>
                    <a:pt x="5104" y="1826"/>
                    <a:pt x="5509" y="2028"/>
                    <a:pt x="5273" y="2603"/>
                  </a:cubicBezTo>
                  <a:cubicBezTo>
                    <a:pt x="5070" y="3177"/>
                    <a:pt x="4732" y="3245"/>
                    <a:pt x="4191" y="3583"/>
                  </a:cubicBezTo>
                  <a:cubicBezTo>
                    <a:pt x="3837" y="3819"/>
                    <a:pt x="3451" y="4120"/>
                    <a:pt x="3215" y="4120"/>
                  </a:cubicBezTo>
                  <a:cubicBezTo>
                    <a:pt x="3113" y="4120"/>
                    <a:pt x="3039" y="4064"/>
                    <a:pt x="3008" y="3921"/>
                  </a:cubicBezTo>
                  <a:cubicBezTo>
                    <a:pt x="2907" y="3448"/>
                    <a:pt x="2366" y="2704"/>
                    <a:pt x="2164" y="2164"/>
                  </a:cubicBezTo>
                  <a:cubicBezTo>
                    <a:pt x="2040" y="1794"/>
                    <a:pt x="1971" y="1407"/>
                    <a:pt x="1799" y="1407"/>
                  </a:cubicBezTo>
                  <a:cubicBezTo>
                    <a:pt x="1735" y="1407"/>
                    <a:pt x="1656" y="1461"/>
                    <a:pt x="1555" y="1589"/>
                  </a:cubicBezTo>
                  <a:cubicBezTo>
                    <a:pt x="1184" y="2062"/>
                    <a:pt x="711" y="2502"/>
                    <a:pt x="373" y="3008"/>
                  </a:cubicBezTo>
                  <a:cubicBezTo>
                    <a:pt x="1" y="3549"/>
                    <a:pt x="744" y="3583"/>
                    <a:pt x="1454" y="3853"/>
                  </a:cubicBezTo>
                  <a:cubicBezTo>
                    <a:pt x="2164" y="4157"/>
                    <a:pt x="2299" y="4631"/>
                    <a:pt x="2130" y="4968"/>
                  </a:cubicBezTo>
                  <a:cubicBezTo>
                    <a:pt x="1927" y="5273"/>
                    <a:pt x="2434" y="5408"/>
                    <a:pt x="2603" y="5746"/>
                  </a:cubicBezTo>
                  <a:cubicBezTo>
                    <a:pt x="2704" y="6016"/>
                    <a:pt x="2975" y="6523"/>
                    <a:pt x="2603" y="6759"/>
                  </a:cubicBezTo>
                  <a:cubicBezTo>
                    <a:pt x="2544" y="6794"/>
                    <a:pt x="2467" y="6808"/>
                    <a:pt x="2378" y="6808"/>
                  </a:cubicBezTo>
                  <a:cubicBezTo>
                    <a:pt x="1948" y="6808"/>
                    <a:pt x="1234" y="6474"/>
                    <a:pt x="822" y="6474"/>
                  </a:cubicBezTo>
                  <a:cubicBezTo>
                    <a:pt x="736" y="6474"/>
                    <a:pt x="664" y="6488"/>
                    <a:pt x="609" y="6523"/>
                  </a:cubicBezTo>
                  <a:cubicBezTo>
                    <a:pt x="237" y="6759"/>
                    <a:pt x="508" y="8179"/>
                    <a:pt x="373" y="8449"/>
                  </a:cubicBezTo>
                  <a:cubicBezTo>
                    <a:pt x="237" y="8753"/>
                    <a:pt x="1319" y="8821"/>
                    <a:pt x="1589" y="9057"/>
                  </a:cubicBezTo>
                  <a:cubicBezTo>
                    <a:pt x="1631" y="9099"/>
                    <a:pt x="1696" y="9118"/>
                    <a:pt x="1775" y="9118"/>
                  </a:cubicBezTo>
                  <a:cubicBezTo>
                    <a:pt x="2140" y="9118"/>
                    <a:pt x="2814" y="8721"/>
                    <a:pt x="3008" y="8415"/>
                  </a:cubicBezTo>
                  <a:cubicBezTo>
                    <a:pt x="3245" y="8044"/>
                    <a:pt x="3211" y="7604"/>
                    <a:pt x="3684" y="7165"/>
                  </a:cubicBezTo>
                  <a:cubicBezTo>
                    <a:pt x="4157" y="6759"/>
                    <a:pt x="4597" y="6928"/>
                    <a:pt x="4935" y="6793"/>
                  </a:cubicBezTo>
                  <a:cubicBezTo>
                    <a:pt x="5192" y="6700"/>
                    <a:pt x="5093" y="6557"/>
                    <a:pt x="5142" y="6557"/>
                  </a:cubicBezTo>
                  <a:cubicBezTo>
                    <a:pt x="5164" y="6557"/>
                    <a:pt x="5215" y="6585"/>
                    <a:pt x="5340" y="6658"/>
                  </a:cubicBezTo>
                  <a:cubicBezTo>
                    <a:pt x="5712" y="6895"/>
                    <a:pt x="7232" y="7841"/>
                    <a:pt x="7131" y="8111"/>
                  </a:cubicBezTo>
                  <a:cubicBezTo>
                    <a:pt x="7030" y="8415"/>
                    <a:pt x="6388" y="8213"/>
                    <a:pt x="6320" y="8584"/>
                  </a:cubicBezTo>
                  <a:cubicBezTo>
                    <a:pt x="6286" y="8990"/>
                    <a:pt x="6658" y="9125"/>
                    <a:pt x="6895" y="9125"/>
                  </a:cubicBezTo>
                  <a:cubicBezTo>
                    <a:pt x="7131" y="9125"/>
                    <a:pt x="7503" y="8517"/>
                    <a:pt x="7739" y="8348"/>
                  </a:cubicBezTo>
                  <a:cubicBezTo>
                    <a:pt x="7762" y="8334"/>
                    <a:pt x="7788" y="8328"/>
                    <a:pt x="7815" y="8328"/>
                  </a:cubicBezTo>
                  <a:cubicBezTo>
                    <a:pt x="8069" y="8328"/>
                    <a:pt x="8502" y="8850"/>
                    <a:pt x="8990" y="9125"/>
                  </a:cubicBezTo>
                  <a:cubicBezTo>
                    <a:pt x="9056" y="9164"/>
                    <a:pt x="9117" y="9181"/>
                    <a:pt x="9174" y="9181"/>
                  </a:cubicBezTo>
                  <a:cubicBezTo>
                    <a:pt x="9612" y="9181"/>
                    <a:pt x="9798" y="8155"/>
                    <a:pt x="10037" y="7976"/>
                  </a:cubicBezTo>
                  <a:cubicBezTo>
                    <a:pt x="10160" y="7908"/>
                    <a:pt x="10568" y="7873"/>
                    <a:pt x="11016" y="7873"/>
                  </a:cubicBezTo>
                  <a:cubicBezTo>
                    <a:pt x="11679" y="7873"/>
                    <a:pt x="12430" y="7950"/>
                    <a:pt x="12470" y="8111"/>
                  </a:cubicBezTo>
                  <a:cubicBezTo>
                    <a:pt x="12504" y="8415"/>
                    <a:pt x="10510" y="8077"/>
                    <a:pt x="10274" y="8686"/>
                  </a:cubicBezTo>
                  <a:cubicBezTo>
                    <a:pt x="10037" y="9294"/>
                    <a:pt x="11051" y="9497"/>
                    <a:pt x="11558" y="9868"/>
                  </a:cubicBezTo>
                  <a:cubicBezTo>
                    <a:pt x="12065" y="10240"/>
                    <a:pt x="12403" y="11558"/>
                    <a:pt x="12437" y="12538"/>
                  </a:cubicBezTo>
                  <a:cubicBezTo>
                    <a:pt x="12504" y="13484"/>
                    <a:pt x="13619" y="16289"/>
                    <a:pt x="14565" y="16357"/>
                  </a:cubicBezTo>
                  <a:cubicBezTo>
                    <a:pt x="14577" y="16357"/>
                    <a:pt x="14589" y="16357"/>
                    <a:pt x="14602" y="16357"/>
                  </a:cubicBezTo>
                  <a:cubicBezTo>
                    <a:pt x="15546" y="16357"/>
                    <a:pt x="16895" y="15066"/>
                    <a:pt x="16694" y="14532"/>
                  </a:cubicBezTo>
                  <a:cubicBezTo>
                    <a:pt x="16492" y="14025"/>
                    <a:pt x="15376" y="14261"/>
                    <a:pt x="15039" y="13450"/>
                  </a:cubicBezTo>
                  <a:cubicBezTo>
                    <a:pt x="14701" y="12639"/>
                    <a:pt x="14194" y="11997"/>
                    <a:pt x="14498" y="11862"/>
                  </a:cubicBezTo>
                  <a:cubicBezTo>
                    <a:pt x="14510" y="11856"/>
                    <a:pt x="14523" y="11853"/>
                    <a:pt x="14536" y="11853"/>
                  </a:cubicBezTo>
                  <a:cubicBezTo>
                    <a:pt x="14859" y="11853"/>
                    <a:pt x="15475" y="13594"/>
                    <a:pt x="17067" y="13594"/>
                  </a:cubicBezTo>
                  <a:cubicBezTo>
                    <a:pt x="17206" y="13594"/>
                    <a:pt x="17352" y="13580"/>
                    <a:pt x="17505" y="13552"/>
                  </a:cubicBezTo>
                  <a:cubicBezTo>
                    <a:pt x="17472" y="13417"/>
                    <a:pt x="17201" y="12707"/>
                    <a:pt x="16863" y="11795"/>
                  </a:cubicBezTo>
                  <a:cubicBezTo>
                    <a:pt x="16221" y="10341"/>
                    <a:pt x="15444" y="8956"/>
                    <a:pt x="14532" y="7706"/>
                  </a:cubicBezTo>
                  <a:lnTo>
                    <a:pt x="14532" y="7706"/>
                  </a:lnTo>
                  <a:cubicBezTo>
                    <a:pt x="14667" y="7908"/>
                    <a:pt x="15208" y="9632"/>
                    <a:pt x="14498" y="9699"/>
                  </a:cubicBezTo>
                  <a:cubicBezTo>
                    <a:pt x="14491" y="9700"/>
                    <a:pt x="14484" y="9700"/>
                    <a:pt x="14477" y="9700"/>
                  </a:cubicBezTo>
                  <a:cubicBezTo>
                    <a:pt x="13786" y="9700"/>
                    <a:pt x="13653" y="8007"/>
                    <a:pt x="13653" y="7739"/>
                  </a:cubicBezTo>
                  <a:cubicBezTo>
                    <a:pt x="13450" y="7064"/>
                    <a:pt x="13248" y="6422"/>
                    <a:pt x="12977" y="5779"/>
                  </a:cubicBezTo>
                  <a:lnTo>
                    <a:pt x="12876" y="5678"/>
                  </a:lnTo>
                  <a:cubicBezTo>
                    <a:pt x="12808" y="5577"/>
                    <a:pt x="12639" y="5408"/>
                    <a:pt x="12437" y="5205"/>
                  </a:cubicBezTo>
                  <a:cubicBezTo>
                    <a:pt x="11220" y="4022"/>
                    <a:pt x="9902" y="2941"/>
                    <a:pt x="8449" y="2062"/>
                  </a:cubicBezTo>
                  <a:lnTo>
                    <a:pt x="8449" y="2062"/>
                  </a:lnTo>
                  <a:cubicBezTo>
                    <a:pt x="8381" y="2299"/>
                    <a:pt x="8517" y="2738"/>
                    <a:pt x="8348" y="2941"/>
                  </a:cubicBezTo>
                  <a:cubicBezTo>
                    <a:pt x="8117" y="3205"/>
                    <a:pt x="7434" y="3888"/>
                    <a:pt x="6678" y="3888"/>
                  </a:cubicBezTo>
                  <a:cubicBezTo>
                    <a:pt x="6660" y="3888"/>
                    <a:pt x="6642" y="3888"/>
                    <a:pt x="6624" y="3887"/>
                  </a:cubicBezTo>
                  <a:cubicBezTo>
                    <a:pt x="5813" y="3819"/>
                    <a:pt x="5441" y="3448"/>
                    <a:pt x="5915" y="3177"/>
                  </a:cubicBezTo>
                  <a:cubicBezTo>
                    <a:pt x="6388" y="2873"/>
                    <a:pt x="6658" y="3076"/>
                    <a:pt x="6861" y="2164"/>
                  </a:cubicBezTo>
                  <a:cubicBezTo>
                    <a:pt x="7030" y="1353"/>
                    <a:pt x="6861" y="1184"/>
                    <a:pt x="6793" y="1150"/>
                  </a:cubicBezTo>
                  <a:cubicBezTo>
                    <a:pt x="5881" y="711"/>
                    <a:pt x="4968" y="339"/>
                    <a:pt x="4022"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0" name="Google Shape;620;p29"/>
            <p:cNvSpPr/>
            <p:nvPr/>
          </p:nvSpPr>
          <p:spPr>
            <a:xfrm>
              <a:off x="1620875" y="6811350"/>
              <a:ext cx="424125" cy="521900"/>
            </a:xfrm>
            <a:custGeom>
              <a:avLst/>
              <a:gdLst/>
              <a:ahLst/>
              <a:cxnLst/>
              <a:rect l="l" t="t" r="r" b="b"/>
              <a:pathLst>
                <a:path w="16965" h="20876" extrusionOk="0">
                  <a:moveTo>
                    <a:pt x="6624" y="0"/>
                  </a:moveTo>
                  <a:cubicBezTo>
                    <a:pt x="6098" y="0"/>
                    <a:pt x="4237" y="479"/>
                    <a:pt x="3347" y="479"/>
                  </a:cubicBezTo>
                  <a:cubicBezTo>
                    <a:pt x="3207" y="479"/>
                    <a:pt x="3091" y="467"/>
                    <a:pt x="3008" y="440"/>
                  </a:cubicBezTo>
                  <a:cubicBezTo>
                    <a:pt x="2960" y="425"/>
                    <a:pt x="2908" y="418"/>
                    <a:pt x="2853" y="418"/>
                  </a:cubicBezTo>
                  <a:cubicBezTo>
                    <a:pt x="2517" y="418"/>
                    <a:pt x="2076" y="699"/>
                    <a:pt x="1960" y="1453"/>
                  </a:cubicBezTo>
                  <a:cubicBezTo>
                    <a:pt x="1825" y="2298"/>
                    <a:pt x="1115" y="2501"/>
                    <a:pt x="642" y="3143"/>
                  </a:cubicBezTo>
                  <a:cubicBezTo>
                    <a:pt x="169" y="3785"/>
                    <a:pt x="0" y="6522"/>
                    <a:pt x="237" y="7435"/>
                  </a:cubicBezTo>
                  <a:cubicBezTo>
                    <a:pt x="473" y="8381"/>
                    <a:pt x="1791" y="9868"/>
                    <a:pt x="2670" y="10003"/>
                  </a:cubicBezTo>
                  <a:cubicBezTo>
                    <a:pt x="3211" y="10071"/>
                    <a:pt x="3743" y="10104"/>
                    <a:pt x="4271" y="10104"/>
                  </a:cubicBezTo>
                  <a:cubicBezTo>
                    <a:pt x="4799" y="10104"/>
                    <a:pt x="5323" y="10071"/>
                    <a:pt x="5846" y="10003"/>
                  </a:cubicBezTo>
                  <a:cubicBezTo>
                    <a:pt x="5905" y="9994"/>
                    <a:pt x="5963" y="9989"/>
                    <a:pt x="6021" y="9989"/>
                  </a:cubicBezTo>
                  <a:cubicBezTo>
                    <a:pt x="6804" y="9989"/>
                    <a:pt x="7536" y="10805"/>
                    <a:pt x="7536" y="11591"/>
                  </a:cubicBezTo>
                  <a:cubicBezTo>
                    <a:pt x="7536" y="12436"/>
                    <a:pt x="8482" y="13348"/>
                    <a:pt x="8448" y="14126"/>
                  </a:cubicBezTo>
                  <a:cubicBezTo>
                    <a:pt x="8415" y="14869"/>
                    <a:pt x="7773" y="16424"/>
                    <a:pt x="8448" y="17741"/>
                  </a:cubicBezTo>
                  <a:cubicBezTo>
                    <a:pt x="9090" y="19059"/>
                    <a:pt x="10070" y="20310"/>
                    <a:pt x="10104" y="20749"/>
                  </a:cubicBezTo>
                  <a:cubicBezTo>
                    <a:pt x="10111" y="20835"/>
                    <a:pt x="10201" y="20875"/>
                    <a:pt x="10345" y="20875"/>
                  </a:cubicBezTo>
                  <a:cubicBezTo>
                    <a:pt x="10883" y="20875"/>
                    <a:pt x="12190" y="20317"/>
                    <a:pt x="12909" y="19465"/>
                  </a:cubicBezTo>
                  <a:cubicBezTo>
                    <a:pt x="13788" y="18384"/>
                    <a:pt x="13855" y="18485"/>
                    <a:pt x="14126" y="17336"/>
                  </a:cubicBezTo>
                  <a:cubicBezTo>
                    <a:pt x="14396" y="16187"/>
                    <a:pt x="15038" y="15781"/>
                    <a:pt x="15106" y="15173"/>
                  </a:cubicBezTo>
                  <a:cubicBezTo>
                    <a:pt x="15207" y="14430"/>
                    <a:pt x="15207" y="13686"/>
                    <a:pt x="15106" y="12977"/>
                  </a:cubicBezTo>
                  <a:cubicBezTo>
                    <a:pt x="15038" y="12098"/>
                    <a:pt x="16761" y="10037"/>
                    <a:pt x="16863" y="9192"/>
                  </a:cubicBezTo>
                  <a:cubicBezTo>
                    <a:pt x="16964" y="8347"/>
                    <a:pt x="15883" y="8381"/>
                    <a:pt x="15443" y="7773"/>
                  </a:cubicBezTo>
                  <a:cubicBezTo>
                    <a:pt x="15004" y="7131"/>
                    <a:pt x="13551" y="4292"/>
                    <a:pt x="13416" y="3413"/>
                  </a:cubicBezTo>
                  <a:cubicBezTo>
                    <a:pt x="13281" y="2501"/>
                    <a:pt x="11557" y="2332"/>
                    <a:pt x="11084" y="2028"/>
                  </a:cubicBezTo>
                  <a:cubicBezTo>
                    <a:pt x="10972" y="1964"/>
                    <a:pt x="10850" y="1943"/>
                    <a:pt x="10719" y="1943"/>
                  </a:cubicBezTo>
                  <a:cubicBezTo>
                    <a:pt x="10495" y="1943"/>
                    <a:pt x="10247" y="2003"/>
                    <a:pt x="9982" y="2003"/>
                  </a:cubicBezTo>
                  <a:cubicBezTo>
                    <a:pt x="9752" y="2003"/>
                    <a:pt x="9510" y="1959"/>
                    <a:pt x="9259" y="1791"/>
                  </a:cubicBezTo>
                  <a:cubicBezTo>
                    <a:pt x="8550" y="1318"/>
                    <a:pt x="7232" y="0"/>
                    <a:pt x="662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1" name="Google Shape;621;p29"/>
            <p:cNvSpPr/>
            <p:nvPr/>
          </p:nvSpPr>
          <p:spPr>
            <a:xfrm>
              <a:off x="1209450" y="7010125"/>
              <a:ext cx="292325" cy="458450"/>
            </a:xfrm>
            <a:custGeom>
              <a:avLst/>
              <a:gdLst/>
              <a:ahLst/>
              <a:cxnLst/>
              <a:rect l="l" t="t" r="r" b="b"/>
              <a:pathLst>
                <a:path w="11693" h="18338" extrusionOk="0">
                  <a:moveTo>
                    <a:pt x="2122" y="0"/>
                  </a:moveTo>
                  <a:cubicBezTo>
                    <a:pt x="1949" y="0"/>
                    <a:pt x="1793" y="49"/>
                    <a:pt x="1656" y="160"/>
                  </a:cubicBezTo>
                  <a:cubicBezTo>
                    <a:pt x="1115" y="565"/>
                    <a:pt x="676" y="1309"/>
                    <a:pt x="744" y="1579"/>
                  </a:cubicBezTo>
                  <a:cubicBezTo>
                    <a:pt x="845" y="2120"/>
                    <a:pt x="777" y="2660"/>
                    <a:pt x="541" y="3167"/>
                  </a:cubicBezTo>
                  <a:cubicBezTo>
                    <a:pt x="169" y="3843"/>
                    <a:pt x="0" y="4451"/>
                    <a:pt x="541" y="5566"/>
                  </a:cubicBezTo>
                  <a:cubicBezTo>
                    <a:pt x="1048" y="6682"/>
                    <a:pt x="1791" y="7087"/>
                    <a:pt x="2400" y="8101"/>
                  </a:cubicBezTo>
                  <a:cubicBezTo>
                    <a:pt x="2974" y="9115"/>
                    <a:pt x="2873" y="10804"/>
                    <a:pt x="2940" y="13237"/>
                  </a:cubicBezTo>
                  <a:cubicBezTo>
                    <a:pt x="3042" y="15704"/>
                    <a:pt x="3886" y="17664"/>
                    <a:pt x="5306" y="18205"/>
                  </a:cubicBezTo>
                  <a:cubicBezTo>
                    <a:pt x="5533" y="18297"/>
                    <a:pt x="5674" y="18338"/>
                    <a:pt x="5752" y="18338"/>
                  </a:cubicBezTo>
                  <a:cubicBezTo>
                    <a:pt x="6162" y="18338"/>
                    <a:pt x="4820" y="17209"/>
                    <a:pt x="4934" y="16414"/>
                  </a:cubicBezTo>
                  <a:cubicBezTo>
                    <a:pt x="5069" y="15468"/>
                    <a:pt x="5035" y="14961"/>
                    <a:pt x="5542" y="14251"/>
                  </a:cubicBezTo>
                  <a:cubicBezTo>
                    <a:pt x="6083" y="13541"/>
                    <a:pt x="6387" y="13812"/>
                    <a:pt x="7029" y="12561"/>
                  </a:cubicBezTo>
                  <a:cubicBezTo>
                    <a:pt x="7671" y="11277"/>
                    <a:pt x="7502" y="10872"/>
                    <a:pt x="8246" y="10433"/>
                  </a:cubicBezTo>
                  <a:cubicBezTo>
                    <a:pt x="8989" y="10027"/>
                    <a:pt x="10104" y="10466"/>
                    <a:pt x="10341" y="9013"/>
                  </a:cubicBezTo>
                  <a:cubicBezTo>
                    <a:pt x="10577" y="7560"/>
                    <a:pt x="9631" y="7966"/>
                    <a:pt x="10679" y="6648"/>
                  </a:cubicBezTo>
                  <a:cubicBezTo>
                    <a:pt x="11692" y="5330"/>
                    <a:pt x="10611" y="5093"/>
                    <a:pt x="9733" y="4553"/>
                  </a:cubicBezTo>
                  <a:cubicBezTo>
                    <a:pt x="8820" y="4046"/>
                    <a:pt x="7908" y="4012"/>
                    <a:pt x="7502" y="3471"/>
                  </a:cubicBezTo>
                  <a:cubicBezTo>
                    <a:pt x="7063" y="2964"/>
                    <a:pt x="7097" y="3100"/>
                    <a:pt x="6353" y="2289"/>
                  </a:cubicBezTo>
                  <a:cubicBezTo>
                    <a:pt x="5576" y="1477"/>
                    <a:pt x="5035" y="1579"/>
                    <a:pt x="4022" y="903"/>
                  </a:cubicBezTo>
                  <a:cubicBezTo>
                    <a:pt x="3289" y="423"/>
                    <a:pt x="2633" y="0"/>
                    <a:pt x="212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2" name="Google Shape;622;p29"/>
            <p:cNvSpPr/>
            <p:nvPr/>
          </p:nvSpPr>
          <p:spPr>
            <a:xfrm>
              <a:off x="1102150" y="6645775"/>
              <a:ext cx="287125" cy="404375"/>
            </a:xfrm>
            <a:custGeom>
              <a:avLst/>
              <a:gdLst/>
              <a:ahLst/>
              <a:cxnLst/>
              <a:rect l="l" t="t" r="r" b="b"/>
              <a:pathLst>
                <a:path w="11485" h="16175" extrusionOk="0">
                  <a:moveTo>
                    <a:pt x="8584" y="0"/>
                  </a:moveTo>
                  <a:lnTo>
                    <a:pt x="8584" y="0"/>
                  </a:lnTo>
                  <a:cubicBezTo>
                    <a:pt x="8077" y="338"/>
                    <a:pt x="7604" y="676"/>
                    <a:pt x="7131" y="1014"/>
                  </a:cubicBezTo>
                  <a:cubicBezTo>
                    <a:pt x="7300" y="1791"/>
                    <a:pt x="6523" y="2163"/>
                    <a:pt x="6286" y="2467"/>
                  </a:cubicBezTo>
                  <a:cubicBezTo>
                    <a:pt x="6049" y="2805"/>
                    <a:pt x="6354" y="3650"/>
                    <a:pt x="6117" y="3717"/>
                  </a:cubicBezTo>
                  <a:cubicBezTo>
                    <a:pt x="6113" y="3718"/>
                    <a:pt x="6109" y="3718"/>
                    <a:pt x="6105" y="3718"/>
                  </a:cubicBezTo>
                  <a:cubicBezTo>
                    <a:pt x="5873" y="3718"/>
                    <a:pt x="5643" y="2763"/>
                    <a:pt x="5610" y="2298"/>
                  </a:cubicBezTo>
                  <a:cubicBezTo>
                    <a:pt x="3042" y="4697"/>
                    <a:pt x="1116" y="7671"/>
                    <a:pt x="1" y="10983"/>
                  </a:cubicBezTo>
                  <a:cubicBezTo>
                    <a:pt x="339" y="11760"/>
                    <a:pt x="575" y="12605"/>
                    <a:pt x="710" y="13483"/>
                  </a:cubicBezTo>
                  <a:cubicBezTo>
                    <a:pt x="879" y="14328"/>
                    <a:pt x="2197" y="13855"/>
                    <a:pt x="2603" y="14531"/>
                  </a:cubicBezTo>
                  <a:cubicBezTo>
                    <a:pt x="3076" y="15139"/>
                    <a:pt x="3684" y="15680"/>
                    <a:pt x="4360" y="16085"/>
                  </a:cubicBezTo>
                  <a:cubicBezTo>
                    <a:pt x="4458" y="16147"/>
                    <a:pt x="4521" y="16175"/>
                    <a:pt x="4555" y="16175"/>
                  </a:cubicBezTo>
                  <a:cubicBezTo>
                    <a:pt x="4710" y="16175"/>
                    <a:pt x="4298" y="15612"/>
                    <a:pt x="4022" y="15004"/>
                  </a:cubicBezTo>
                  <a:cubicBezTo>
                    <a:pt x="3684" y="14227"/>
                    <a:pt x="3278" y="13382"/>
                    <a:pt x="3380" y="12841"/>
                  </a:cubicBezTo>
                  <a:cubicBezTo>
                    <a:pt x="3422" y="12504"/>
                    <a:pt x="3227" y="12298"/>
                    <a:pt x="2984" y="12298"/>
                  </a:cubicBezTo>
                  <a:cubicBezTo>
                    <a:pt x="2838" y="12298"/>
                    <a:pt x="2675" y="12372"/>
                    <a:pt x="2535" y="12537"/>
                  </a:cubicBezTo>
                  <a:cubicBezTo>
                    <a:pt x="2375" y="12712"/>
                    <a:pt x="2234" y="12830"/>
                    <a:pt x="2112" y="12830"/>
                  </a:cubicBezTo>
                  <a:cubicBezTo>
                    <a:pt x="1949" y="12830"/>
                    <a:pt x="1820" y="12622"/>
                    <a:pt x="1724" y="12064"/>
                  </a:cubicBezTo>
                  <a:cubicBezTo>
                    <a:pt x="1521" y="11050"/>
                    <a:pt x="2603" y="10915"/>
                    <a:pt x="3177" y="10678"/>
                  </a:cubicBezTo>
                  <a:cubicBezTo>
                    <a:pt x="3290" y="10632"/>
                    <a:pt x="3392" y="10611"/>
                    <a:pt x="3485" y="10611"/>
                  </a:cubicBezTo>
                  <a:cubicBezTo>
                    <a:pt x="3864" y="10611"/>
                    <a:pt x="4102" y="10948"/>
                    <a:pt x="4427" y="11219"/>
                  </a:cubicBezTo>
                  <a:cubicBezTo>
                    <a:pt x="4497" y="11276"/>
                    <a:pt x="4551" y="11303"/>
                    <a:pt x="4594" y="11303"/>
                  </a:cubicBezTo>
                  <a:cubicBezTo>
                    <a:pt x="4780" y="11303"/>
                    <a:pt x="4751" y="10787"/>
                    <a:pt x="4833" y="9935"/>
                  </a:cubicBezTo>
                  <a:cubicBezTo>
                    <a:pt x="4934" y="8921"/>
                    <a:pt x="6590" y="6894"/>
                    <a:pt x="7097" y="5948"/>
                  </a:cubicBezTo>
                  <a:cubicBezTo>
                    <a:pt x="7638" y="4968"/>
                    <a:pt x="8212" y="4630"/>
                    <a:pt x="8347" y="4123"/>
                  </a:cubicBezTo>
                  <a:cubicBezTo>
                    <a:pt x="8406" y="3903"/>
                    <a:pt x="8648" y="3817"/>
                    <a:pt x="8984" y="3817"/>
                  </a:cubicBezTo>
                  <a:cubicBezTo>
                    <a:pt x="9423" y="3817"/>
                    <a:pt x="10022" y="3965"/>
                    <a:pt x="10578" y="4157"/>
                  </a:cubicBezTo>
                  <a:cubicBezTo>
                    <a:pt x="10769" y="4225"/>
                    <a:pt x="10918" y="4254"/>
                    <a:pt x="11033" y="4254"/>
                  </a:cubicBezTo>
                  <a:cubicBezTo>
                    <a:pt x="11484" y="4254"/>
                    <a:pt x="11381" y="3791"/>
                    <a:pt x="11085" y="3413"/>
                  </a:cubicBezTo>
                  <a:cubicBezTo>
                    <a:pt x="10713" y="2940"/>
                    <a:pt x="10375" y="2805"/>
                    <a:pt x="10747" y="2467"/>
                  </a:cubicBezTo>
                  <a:cubicBezTo>
                    <a:pt x="11118" y="2129"/>
                    <a:pt x="10645" y="1859"/>
                    <a:pt x="10274" y="1386"/>
                  </a:cubicBezTo>
                  <a:cubicBezTo>
                    <a:pt x="9902" y="912"/>
                    <a:pt x="9902" y="237"/>
                    <a:pt x="9767" y="34"/>
                  </a:cubicBezTo>
                  <a:cubicBezTo>
                    <a:pt x="9753" y="13"/>
                    <a:pt x="9734" y="4"/>
                    <a:pt x="9711" y="4"/>
                  </a:cubicBezTo>
                  <a:cubicBezTo>
                    <a:pt x="9514" y="4"/>
                    <a:pt x="9008" y="717"/>
                    <a:pt x="8584" y="777"/>
                  </a:cubicBezTo>
                  <a:cubicBezTo>
                    <a:pt x="8573" y="778"/>
                    <a:pt x="8562" y="778"/>
                    <a:pt x="8552" y="778"/>
                  </a:cubicBezTo>
                  <a:cubicBezTo>
                    <a:pt x="8126" y="778"/>
                    <a:pt x="8452" y="99"/>
                    <a:pt x="858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3" name="Google Shape;623;p29"/>
            <p:cNvSpPr/>
            <p:nvPr/>
          </p:nvSpPr>
          <p:spPr>
            <a:xfrm>
              <a:off x="1414725" y="6574800"/>
              <a:ext cx="72675" cy="63825"/>
            </a:xfrm>
            <a:custGeom>
              <a:avLst/>
              <a:gdLst/>
              <a:ahLst/>
              <a:cxnLst/>
              <a:rect l="l" t="t" r="r" b="b"/>
              <a:pathLst>
                <a:path w="2907" h="2553" extrusionOk="0">
                  <a:moveTo>
                    <a:pt x="2907" y="0"/>
                  </a:moveTo>
                  <a:lnTo>
                    <a:pt x="2907" y="0"/>
                  </a:lnTo>
                  <a:cubicBezTo>
                    <a:pt x="1893" y="237"/>
                    <a:pt x="947" y="507"/>
                    <a:pt x="1" y="879"/>
                  </a:cubicBezTo>
                  <a:cubicBezTo>
                    <a:pt x="305" y="1217"/>
                    <a:pt x="609" y="1555"/>
                    <a:pt x="846" y="1960"/>
                  </a:cubicBezTo>
                  <a:cubicBezTo>
                    <a:pt x="1036" y="2283"/>
                    <a:pt x="1311" y="2553"/>
                    <a:pt x="1570" y="2553"/>
                  </a:cubicBezTo>
                  <a:cubicBezTo>
                    <a:pt x="1771" y="2553"/>
                    <a:pt x="1963" y="2389"/>
                    <a:pt x="2096" y="1960"/>
                  </a:cubicBezTo>
                  <a:cubicBezTo>
                    <a:pt x="2434" y="980"/>
                    <a:pt x="2907" y="34"/>
                    <a:pt x="2907" y="0"/>
                  </a:cubicBezTo>
                  <a:close/>
                </a:path>
              </a:pathLst>
            </a:custGeom>
            <a:solidFill>
              <a:srgbClr val="108C9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4" name="Google Shape;624;p29"/>
            <p:cNvSpPr/>
            <p:nvPr/>
          </p:nvSpPr>
          <p:spPr>
            <a:xfrm>
              <a:off x="2681950" y="5328925"/>
              <a:ext cx="249025" cy="142575"/>
            </a:xfrm>
            <a:custGeom>
              <a:avLst/>
              <a:gdLst/>
              <a:ahLst/>
              <a:cxnLst/>
              <a:rect l="l" t="t" r="r" b="b"/>
              <a:pathLst>
                <a:path w="9961" h="5703" extrusionOk="0">
                  <a:moveTo>
                    <a:pt x="5172" y="1"/>
                  </a:moveTo>
                  <a:cubicBezTo>
                    <a:pt x="4448" y="1"/>
                    <a:pt x="3135" y="848"/>
                    <a:pt x="2468" y="1208"/>
                  </a:cubicBezTo>
                  <a:cubicBezTo>
                    <a:pt x="1623" y="1715"/>
                    <a:pt x="1" y="2796"/>
                    <a:pt x="1" y="2796"/>
                  </a:cubicBezTo>
                  <a:lnTo>
                    <a:pt x="508" y="5702"/>
                  </a:lnTo>
                  <a:lnTo>
                    <a:pt x="3414" y="4452"/>
                  </a:lnTo>
                  <a:cubicBezTo>
                    <a:pt x="3819" y="4513"/>
                    <a:pt x="4239" y="4542"/>
                    <a:pt x="4662" y="4542"/>
                  </a:cubicBezTo>
                  <a:cubicBezTo>
                    <a:pt x="7266" y="4542"/>
                    <a:pt x="9960" y="3462"/>
                    <a:pt x="9902" y="2357"/>
                  </a:cubicBezTo>
                  <a:cubicBezTo>
                    <a:pt x="9887" y="1790"/>
                    <a:pt x="8678" y="1631"/>
                    <a:pt x="7333" y="1631"/>
                  </a:cubicBezTo>
                  <a:cubicBezTo>
                    <a:pt x="5634" y="1631"/>
                    <a:pt x="3718" y="1884"/>
                    <a:pt x="3718" y="1884"/>
                  </a:cubicBezTo>
                  <a:cubicBezTo>
                    <a:pt x="3718" y="1884"/>
                    <a:pt x="5982" y="1140"/>
                    <a:pt x="5644" y="296"/>
                  </a:cubicBezTo>
                  <a:cubicBezTo>
                    <a:pt x="5571" y="85"/>
                    <a:pt x="5401" y="1"/>
                    <a:pt x="5172"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5" name="Google Shape;625;p29"/>
            <p:cNvSpPr/>
            <p:nvPr/>
          </p:nvSpPr>
          <p:spPr>
            <a:xfrm>
              <a:off x="1685075" y="5376000"/>
              <a:ext cx="1046750" cy="496775"/>
            </a:xfrm>
            <a:custGeom>
              <a:avLst/>
              <a:gdLst/>
              <a:ahLst/>
              <a:cxnLst/>
              <a:rect l="l" t="t" r="r" b="b"/>
              <a:pathLst>
                <a:path w="41870" h="19871" extrusionOk="0">
                  <a:moveTo>
                    <a:pt x="40247" y="1"/>
                  </a:moveTo>
                  <a:lnTo>
                    <a:pt x="20479" y="8381"/>
                  </a:lnTo>
                  <a:lnTo>
                    <a:pt x="0" y="9091"/>
                  </a:lnTo>
                  <a:lnTo>
                    <a:pt x="1116" y="11457"/>
                  </a:lnTo>
                  <a:lnTo>
                    <a:pt x="3549" y="19871"/>
                  </a:lnTo>
                  <a:cubicBezTo>
                    <a:pt x="24601" y="17472"/>
                    <a:pt x="41869" y="3583"/>
                    <a:pt x="41869" y="3583"/>
                  </a:cubicBezTo>
                  <a:lnTo>
                    <a:pt x="40247"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6" name="Google Shape;626;p29"/>
            <p:cNvSpPr/>
            <p:nvPr/>
          </p:nvSpPr>
          <p:spPr>
            <a:xfrm>
              <a:off x="1438400" y="6341225"/>
              <a:ext cx="1148950" cy="607850"/>
            </a:xfrm>
            <a:custGeom>
              <a:avLst/>
              <a:gdLst/>
              <a:ahLst/>
              <a:cxnLst/>
              <a:rect l="l" t="t" r="r" b="b"/>
              <a:pathLst>
                <a:path w="45958" h="24314" extrusionOk="0">
                  <a:moveTo>
                    <a:pt x="33142" y="0"/>
                  </a:moveTo>
                  <a:cubicBezTo>
                    <a:pt x="25940" y="0"/>
                    <a:pt x="16153" y="1909"/>
                    <a:pt x="16153" y="1909"/>
                  </a:cubicBezTo>
                  <a:cubicBezTo>
                    <a:pt x="16153" y="1909"/>
                    <a:pt x="8009" y="3058"/>
                    <a:pt x="7637" y="3193"/>
                  </a:cubicBezTo>
                  <a:cubicBezTo>
                    <a:pt x="7232" y="3295"/>
                    <a:pt x="7705" y="14007"/>
                    <a:pt x="7705" y="14007"/>
                  </a:cubicBezTo>
                  <a:lnTo>
                    <a:pt x="17031" y="13838"/>
                  </a:lnTo>
                  <a:lnTo>
                    <a:pt x="17031" y="13838"/>
                  </a:lnTo>
                  <a:lnTo>
                    <a:pt x="5137" y="15223"/>
                  </a:lnTo>
                  <a:lnTo>
                    <a:pt x="3514" y="16845"/>
                  </a:lnTo>
                  <a:cubicBezTo>
                    <a:pt x="3514" y="16845"/>
                    <a:pt x="270" y="18636"/>
                    <a:pt x="135" y="21475"/>
                  </a:cubicBezTo>
                  <a:cubicBezTo>
                    <a:pt x="0" y="24314"/>
                    <a:pt x="1622" y="24314"/>
                    <a:pt x="1622" y="24314"/>
                  </a:cubicBezTo>
                  <a:lnTo>
                    <a:pt x="7434" y="19008"/>
                  </a:lnTo>
                  <a:cubicBezTo>
                    <a:pt x="7434" y="19008"/>
                    <a:pt x="10481" y="19490"/>
                    <a:pt x="15117" y="19490"/>
                  </a:cubicBezTo>
                  <a:cubicBezTo>
                    <a:pt x="19911" y="19490"/>
                    <a:pt x="26402" y="18975"/>
                    <a:pt x="32982" y="16879"/>
                  </a:cubicBezTo>
                  <a:cubicBezTo>
                    <a:pt x="45958" y="12757"/>
                    <a:pt x="44167" y="4106"/>
                    <a:pt x="39706" y="1132"/>
                  </a:cubicBezTo>
                  <a:cubicBezTo>
                    <a:pt x="38433" y="299"/>
                    <a:pt x="35989" y="0"/>
                    <a:pt x="33142" y="0"/>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7" name="Google Shape;627;p29"/>
            <p:cNvSpPr/>
            <p:nvPr/>
          </p:nvSpPr>
          <p:spPr>
            <a:xfrm>
              <a:off x="1612425" y="6702375"/>
              <a:ext cx="122525" cy="124200"/>
            </a:xfrm>
            <a:custGeom>
              <a:avLst/>
              <a:gdLst/>
              <a:ahLst/>
              <a:cxnLst/>
              <a:rect l="l" t="t" r="r" b="b"/>
              <a:pathLst>
                <a:path w="4901" h="4968" extrusionOk="0">
                  <a:moveTo>
                    <a:pt x="4900" y="0"/>
                  </a:moveTo>
                  <a:lnTo>
                    <a:pt x="473" y="507"/>
                  </a:lnTo>
                  <a:cubicBezTo>
                    <a:pt x="304" y="1183"/>
                    <a:pt x="0" y="2467"/>
                    <a:pt x="135" y="3346"/>
                  </a:cubicBezTo>
                  <a:cubicBezTo>
                    <a:pt x="203" y="3751"/>
                    <a:pt x="338" y="4190"/>
                    <a:pt x="507" y="4562"/>
                  </a:cubicBezTo>
                  <a:cubicBezTo>
                    <a:pt x="778" y="4596"/>
                    <a:pt x="2400" y="4832"/>
                    <a:pt x="4900" y="4968"/>
                  </a:cubicBezTo>
                  <a:cubicBezTo>
                    <a:pt x="4765" y="3312"/>
                    <a:pt x="4765" y="1656"/>
                    <a:pt x="4900" y="0"/>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8" name="Google Shape;628;p29"/>
            <p:cNvSpPr/>
            <p:nvPr/>
          </p:nvSpPr>
          <p:spPr>
            <a:xfrm>
              <a:off x="1438400" y="6523375"/>
              <a:ext cx="800900" cy="425700"/>
            </a:xfrm>
            <a:custGeom>
              <a:avLst/>
              <a:gdLst/>
              <a:ahLst/>
              <a:cxnLst/>
              <a:rect l="l" t="t" r="r" b="b"/>
              <a:pathLst>
                <a:path w="32036" h="17028" extrusionOk="0">
                  <a:moveTo>
                    <a:pt x="29623" y="0"/>
                  </a:moveTo>
                  <a:cubicBezTo>
                    <a:pt x="28212" y="0"/>
                    <a:pt x="26360" y="258"/>
                    <a:pt x="24567" y="1280"/>
                  </a:cubicBezTo>
                  <a:cubicBezTo>
                    <a:pt x="21183" y="3241"/>
                    <a:pt x="13388" y="4817"/>
                    <a:pt x="9439" y="4817"/>
                  </a:cubicBezTo>
                  <a:cubicBezTo>
                    <a:pt x="9169" y="4817"/>
                    <a:pt x="8916" y="4810"/>
                    <a:pt x="8685" y="4795"/>
                  </a:cubicBezTo>
                  <a:lnTo>
                    <a:pt x="7603" y="4727"/>
                  </a:lnTo>
                  <a:lnTo>
                    <a:pt x="7603" y="4727"/>
                  </a:lnTo>
                  <a:cubicBezTo>
                    <a:pt x="7637" y="5910"/>
                    <a:pt x="7671" y="6721"/>
                    <a:pt x="7671" y="6721"/>
                  </a:cubicBezTo>
                  <a:lnTo>
                    <a:pt x="17031" y="6552"/>
                  </a:lnTo>
                  <a:lnTo>
                    <a:pt x="5103" y="7937"/>
                  </a:lnTo>
                  <a:lnTo>
                    <a:pt x="3514" y="9559"/>
                  </a:lnTo>
                  <a:cubicBezTo>
                    <a:pt x="3514" y="9559"/>
                    <a:pt x="270" y="11350"/>
                    <a:pt x="135" y="14189"/>
                  </a:cubicBezTo>
                  <a:cubicBezTo>
                    <a:pt x="0" y="17028"/>
                    <a:pt x="1622" y="17028"/>
                    <a:pt x="1622" y="17028"/>
                  </a:cubicBezTo>
                  <a:lnTo>
                    <a:pt x="2433" y="16284"/>
                  </a:lnTo>
                  <a:cubicBezTo>
                    <a:pt x="2163" y="15608"/>
                    <a:pt x="1994" y="14865"/>
                    <a:pt x="1960" y="14121"/>
                  </a:cubicBezTo>
                  <a:cubicBezTo>
                    <a:pt x="1960" y="12398"/>
                    <a:pt x="4461" y="9492"/>
                    <a:pt x="5576" y="9390"/>
                  </a:cubicBezTo>
                  <a:cubicBezTo>
                    <a:pt x="6657" y="9323"/>
                    <a:pt x="15849" y="7904"/>
                    <a:pt x="20073" y="6180"/>
                  </a:cubicBezTo>
                  <a:cubicBezTo>
                    <a:pt x="24297" y="4457"/>
                    <a:pt x="27811" y="740"/>
                    <a:pt x="32035" y="266"/>
                  </a:cubicBezTo>
                  <a:cubicBezTo>
                    <a:pt x="32035" y="266"/>
                    <a:pt x="31057" y="0"/>
                    <a:pt x="2962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9" name="Google Shape;629;p29"/>
            <p:cNvSpPr/>
            <p:nvPr/>
          </p:nvSpPr>
          <p:spPr>
            <a:xfrm>
              <a:off x="691575" y="6346750"/>
              <a:ext cx="1150650" cy="600625"/>
            </a:xfrm>
            <a:custGeom>
              <a:avLst/>
              <a:gdLst/>
              <a:ahLst/>
              <a:cxnLst/>
              <a:rect l="l" t="t" r="r" b="b"/>
              <a:pathLst>
                <a:path w="46026" h="24025" extrusionOk="0">
                  <a:moveTo>
                    <a:pt x="13002" y="1"/>
                  </a:moveTo>
                  <a:cubicBezTo>
                    <a:pt x="10027" y="1"/>
                    <a:pt x="7459" y="309"/>
                    <a:pt x="6151" y="1181"/>
                  </a:cubicBezTo>
                  <a:cubicBezTo>
                    <a:pt x="1690" y="4189"/>
                    <a:pt x="0" y="12873"/>
                    <a:pt x="13011" y="16861"/>
                  </a:cubicBezTo>
                  <a:cubicBezTo>
                    <a:pt x="19407" y="18821"/>
                    <a:pt x="25698" y="19320"/>
                    <a:pt x="30440" y="19320"/>
                  </a:cubicBezTo>
                  <a:cubicBezTo>
                    <a:pt x="35343" y="19320"/>
                    <a:pt x="38592" y="18787"/>
                    <a:pt x="38592" y="18787"/>
                  </a:cubicBezTo>
                  <a:lnTo>
                    <a:pt x="44404" y="24025"/>
                  </a:lnTo>
                  <a:cubicBezTo>
                    <a:pt x="44404" y="24025"/>
                    <a:pt x="46026" y="24025"/>
                    <a:pt x="45891" y="21186"/>
                  </a:cubicBezTo>
                  <a:cubicBezTo>
                    <a:pt x="45756" y="18348"/>
                    <a:pt x="42478" y="16591"/>
                    <a:pt x="42478" y="16591"/>
                  </a:cubicBezTo>
                  <a:lnTo>
                    <a:pt x="40889" y="14969"/>
                  </a:lnTo>
                  <a:lnTo>
                    <a:pt x="28961" y="13684"/>
                  </a:lnTo>
                  <a:lnTo>
                    <a:pt x="28961" y="13684"/>
                  </a:lnTo>
                  <a:lnTo>
                    <a:pt x="38287" y="13786"/>
                  </a:lnTo>
                  <a:cubicBezTo>
                    <a:pt x="38287" y="13786"/>
                    <a:pt x="38659" y="3074"/>
                    <a:pt x="38254" y="2938"/>
                  </a:cubicBezTo>
                  <a:cubicBezTo>
                    <a:pt x="37848" y="2803"/>
                    <a:pt x="29704" y="1789"/>
                    <a:pt x="29704" y="1789"/>
                  </a:cubicBezTo>
                  <a:cubicBezTo>
                    <a:pt x="29704" y="1789"/>
                    <a:pt x="20170" y="1"/>
                    <a:pt x="13002"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0" name="Google Shape;630;p29"/>
            <p:cNvSpPr/>
            <p:nvPr/>
          </p:nvSpPr>
          <p:spPr>
            <a:xfrm>
              <a:off x="1043375" y="5601575"/>
              <a:ext cx="874900" cy="866175"/>
            </a:xfrm>
            <a:custGeom>
              <a:avLst/>
              <a:gdLst/>
              <a:ahLst/>
              <a:cxnLst/>
              <a:rect l="l" t="t" r="r" b="b"/>
              <a:pathLst>
                <a:path w="34996" h="34647" extrusionOk="0">
                  <a:moveTo>
                    <a:pt x="28102" y="0"/>
                  </a:moveTo>
                  <a:lnTo>
                    <a:pt x="18302" y="34"/>
                  </a:lnTo>
                  <a:cubicBezTo>
                    <a:pt x="17693" y="34"/>
                    <a:pt x="12929" y="169"/>
                    <a:pt x="11915" y="1825"/>
                  </a:cubicBezTo>
                  <a:lnTo>
                    <a:pt x="1304" y="22844"/>
                  </a:lnTo>
                  <a:cubicBezTo>
                    <a:pt x="1" y="24812"/>
                    <a:pt x="2794" y="27359"/>
                    <a:pt x="4979" y="27359"/>
                  </a:cubicBezTo>
                  <a:cubicBezTo>
                    <a:pt x="5683" y="27359"/>
                    <a:pt x="6324" y="27094"/>
                    <a:pt x="6745" y="26460"/>
                  </a:cubicBezTo>
                  <a:lnTo>
                    <a:pt x="14483" y="14835"/>
                  </a:lnTo>
                  <a:lnTo>
                    <a:pt x="12692" y="29873"/>
                  </a:lnTo>
                  <a:cubicBezTo>
                    <a:pt x="12557" y="30853"/>
                    <a:pt x="13064" y="31799"/>
                    <a:pt x="13942" y="32205"/>
                  </a:cubicBezTo>
                  <a:cubicBezTo>
                    <a:pt x="17237" y="33818"/>
                    <a:pt x="20532" y="34646"/>
                    <a:pt x="23831" y="34646"/>
                  </a:cubicBezTo>
                  <a:cubicBezTo>
                    <a:pt x="27096" y="34646"/>
                    <a:pt x="30366" y="33835"/>
                    <a:pt x="33644" y="32171"/>
                  </a:cubicBezTo>
                  <a:cubicBezTo>
                    <a:pt x="34522" y="31698"/>
                    <a:pt x="34995" y="30718"/>
                    <a:pt x="34826" y="29772"/>
                  </a:cubicBezTo>
                  <a:lnTo>
                    <a:pt x="30399" y="1960"/>
                  </a:lnTo>
                  <a:cubicBezTo>
                    <a:pt x="30197" y="811"/>
                    <a:pt x="29250" y="0"/>
                    <a:pt x="2810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1" name="Google Shape;631;p29"/>
            <p:cNvSpPr/>
            <p:nvPr/>
          </p:nvSpPr>
          <p:spPr>
            <a:xfrm>
              <a:off x="1373350" y="5110750"/>
              <a:ext cx="464650" cy="318675"/>
            </a:xfrm>
            <a:custGeom>
              <a:avLst/>
              <a:gdLst/>
              <a:ahLst/>
              <a:cxnLst/>
              <a:rect l="l" t="t" r="r" b="b"/>
              <a:pathLst>
                <a:path w="18586" h="12747" extrusionOk="0">
                  <a:moveTo>
                    <a:pt x="15004" y="0"/>
                  </a:moveTo>
                  <a:cubicBezTo>
                    <a:pt x="15004" y="0"/>
                    <a:pt x="14700" y="1859"/>
                    <a:pt x="13652" y="2264"/>
                  </a:cubicBezTo>
                  <a:cubicBezTo>
                    <a:pt x="13652" y="2264"/>
                    <a:pt x="13044" y="879"/>
                    <a:pt x="12233" y="541"/>
                  </a:cubicBezTo>
                  <a:cubicBezTo>
                    <a:pt x="11422" y="1554"/>
                    <a:pt x="10239" y="2230"/>
                    <a:pt x="8921" y="2365"/>
                  </a:cubicBezTo>
                  <a:cubicBezTo>
                    <a:pt x="8815" y="2373"/>
                    <a:pt x="8710" y="2376"/>
                    <a:pt x="8606" y="2376"/>
                  </a:cubicBezTo>
                  <a:cubicBezTo>
                    <a:pt x="7261" y="2376"/>
                    <a:pt x="6078" y="1827"/>
                    <a:pt x="4963" y="1827"/>
                  </a:cubicBezTo>
                  <a:cubicBezTo>
                    <a:pt x="4516" y="1827"/>
                    <a:pt x="4081" y="1915"/>
                    <a:pt x="3650" y="2163"/>
                  </a:cubicBezTo>
                  <a:cubicBezTo>
                    <a:pt x="2028" y="3109"/>
                    <a:pt x="2298" y="4393"/>
                    <a:pt x="2298" y="4393"/>
                  </a:cubicBezTo>
                  <a:cubicBezTo>
                    <a:pt x="2298" y="4393"/>
                    <a:pt x="0" y="5035"/>
                    <a:pt x="101" y="6961"/>
                  </a:cubicBezTo>
                  <a:cubicBezTo>
                    <a:pt x="203" y="8854"/>
                    <a:pt x="2771" y="12300"/>
                    <a:pt x="2771" y="12300"/>
                  </a:cubicBezTo>
                  <a:cubicBezTo>
                    <a:pt x="2771" y="12300"/>
                    <a:pt x="3697" y="12746"/>
                    <a:pt x="4743" y="12746"/>
                  </a:cubicBezTo>
                  <a:cubicBezTo>
                    <a:pt x="5165" y="12746"/>
                    <a:pt x="5607" y="12674"/>
                    <a:pt x="6015" y="12469"/>
                  </a:cubicBezTo>
                  <a:cubicBezTo>
                    <a:pt x="7468" y="11760"/>
                    <a:pt x="6319" y="9023"/>
                    <a:pt x="6995" y="8347"/>
                  </a:cubicBezTo>
                  <a:cubicBezTo>
                    <a:pt x="7705" y="7637"/>
                    <a:pt x="14903" y="7468"/>
                    <a:pt x="14903" y="7468"/>
                  </a:cubicBezTo>
                  <a:cubicBezTo>
                    <a:pt x="15105" y="7434"/>
                    <a:pt x="18586" y="2433"/>
                    <a:pt x="1500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2" name="Google Shape;632;p29"/>
            <p:cNvSpPr/>
            <p:nvPr/>
          </p:nvSpPr>
          <p:spPr>
            <a:xfrm>
              <a:off x="1510975" y="5454575"/>
              <a:ext cx="192700" cy="229525"/>
            </a:xfrm>
            <a:custGeom>
              <a:avLst/>
              <a:gdLst/>
              <a:ahLst/>
              <a:cxnLst/>
              <a:rect l="l" t="t" r="r" b="b"/>
              <a:pathLst>
                <a:path w="7708" h="9181" extrusionOk="0">
                  <a:moveTo>
                    <a:pt x="916" y="1"/>
                  </a:moveTo>
                  <a:lnTo>
                    <a:pt x="71" y="6489"/>
                  </a:lnTo>
                  <a:cubicBezTo>
                    <a:pt x="0" y="8254"/>
                    <a:pt x="2051" y="9180"/>
                    <a:pt x="4045" y="9180"/>
                  </a:cubicBezTo>
                  <a:cubicBezTo>
                    <a:pt x="5868" y="9180"/>
                    <a:pt x="7643" y="8407"/>
                    <a:pt x="7708" y="6793"/>
                  </a:cubicBezTo>
                  <a:lnTo>
                    <a:pt x="6694" y="1251"/>
                  </a:lnTo>
                  <a:lnTo>
                    <a:pt x="1186" y="34"/>
                  </a:lnTo>
                  <a:lnTo>
                    <a:pt x="916"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3" name="Google Shape;633;p29"/>
            <p:cNvSpPr/>
            <p:nvPr/>
          </p:nvSpPr>
          <p:spPr>
            <a:xfrm>
              <a:off x="1373350" y="5114950"/>
              <a:ext cx="460425" cy="313925"/>
            </a:xfrm>
            <a:custGeom>
              <a:avLst/>
              <a:gdLst/>
              <a:ahLst/>
              <a:cxnLst/>
              <a:rect l="l" t="t" r="r" b="b"/>
              <a:pathLst>
                <a:path w="18417" h="12557" extrusionOk="0">
                  <a:moveTo>
                    <a:pt x="15240" y="1"/>
                  </a:moveTo>
                  <a:lnTo>
                    <a:pt x="15240" y="1"/>
                  </a:lnTo>
                  <a:cubicBezTo>
                    <a:pt x="15545" y="981"/>
                    <a:pt x="15883" y="2907"/>
                    <a:pt x="14463" y="4022"/>
                  </a:cubicBezTo>
                  <a:lnTo>
                    <a:pt x="13787" y="3177"/>
                  </a:lnTo>
                  <a:cubicBezTo>
                    <a:pt x="13787" y="3177"/>
                    <a:pt x="12976" y="5002"/>
                    <a:pt x="10205" y="5644"/>
                  </a:cubicBezTo>
                  <a:cubicBezTo>
                    <a:pt x="7434" y="6286"/>
                    <a:pt x="4630" y="5712"/>
                    <a:pt x="4292" y="6861"/>
                  </a:cubicBezTo>
                  <a:cubicBezTo>
                    <a:pt x="4089" y="7469"/>
                    <a:pt x="4359" y="8179"/>
                    <a:pt x="4934" y="8517"/>
                  </a:cubicBezTo>
                  <a:cubicBezTo>
                    <a:pt x="4934" y="8517"/>
                    <a:pt x="4511" y="8411"/>
                    <a:pt x="4016" y="8411"/>
                  </a:cubicBezTo>
                  <a:cubicBezTo>
                    <a:pt x="3502" y="8411"/>
                    <a:pt x="2911" y="8525"/>
                    <a:pt x="2636" y="8990"/>
                  </a:cubicBezTo>
                  <a:cubicBezTo>
                    <a:pt x="2332" y="9463"/>
                    <a:pt x="2230" y="10071"/>
                    <a:pt x="2399" y="10646"/>
                  </a:cubicBezTo>
                  <a:cubicBezTo>
                    <a:pt x="2399" y="10646"/>
                    <a:pt x="574" y="8652"/>
                    <a:pt x="642" y="7097"/>
                  </a:cubicBezTo>
                  <a:cubicBezTo>
                    <a:pt x="710" y="5543"/>
                    <a:pt x="2298" y="4191"/>
                    <a:pt x="2298" y="4191"/>
                  </a:cubicBezTo>
                  <a:lnTo>
                    <a:pt x="2298" y="4191"/>
                  </a:lnTo>
                  <a:cubicBezTo>
                    <a:pt x="2298" y="4191"/>
                    <a:pt x="0" y="4867"/>
                    <a:pt x="101" y="6759"/>
                  </a:cubicBezTo>
                  <a:cubicBezTo>
                    <a:pt x="203" y="8686"/>
                    <a:pt x="2771" y="12099"/>
                    <a:pt x="2771" y="12099"/>
                  </a:cubicBezTo>
                  <a:cubicBezTo>
                    <a:pt x="2771" y="12099"/>
                    <a:pt x="3723" y="12557"/>
                    <a:pt x="4786" y="12557"/>
                  </a:cubicBezTo>
                  <a:cubicBezTo>
                    <a:pt x="5195" y="12557"/>
                    <a:pt x="5621" y="12489"/>
                    <a:pt x="6015" y="12301"/>
                  </a:cubicBezTo>
                  <a:cubicBezTo>
                    <a:pt x="7468" y="11592"/>
                    <a:pt x="6319" y="8855"/>
                    <a:pt x="6995" y="8145"/>
                  </a:cubicBezTo>
                  <a:cubicBezTo>
                    <a:pt x="7705" y="7469"/>
                    <a:pt x="14903" y="7266"/>
                    <a:pt x="14903" y="7266"/>
                  </a:cubicBezTo>
                  <a:cubicBezTo>
                    <a:pt x="15105" y="7266"/>
                    <a:pt x="18417" y="2502"/>
                    <a:pt x="15240" y="1"/>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4" name="Google Shape;634;p29"/>
            <p:cNvSpPr/>
            <p:nvPr/>
          </p:nvSpPr>
          <p:spPr>
            <a:xfrm>
              <a:off x="1525400" y="5454575"/>
              <a:ext cx="169000" cy="118525"/>
            </a:xfrm>
            <a:custGeom>
              <a:avLst/>
              <a:gdLst/>
              <a:ahLst/>
              <a:cxnLst/>
              <a:rect l="l" t="t" r="r" b="b"/>
              <a:pathLst>
                <a:path w="6760" h="4741" extrusionOk="0">
                  <a:moveTo>
                    <a:pt x="339" y="1"/>
                  </a:moveTo>
                  <a:lnTo>
                    <a:pt x="1" y="2569"/>
                  </a:lnTo>
                  <a:cubicBezTo>
                    <a:pt x="1815" y="3969"/>
                    <a:pt x="4049" y="4740"/>
                    <a:pt x="6336" y="4740"/>
                  </a:cubicBezTo>
                  <a:cubicBezTo>
                    <a:pt x="6477" y="4740"/>
                    <a:pt x="6618" y="4737"/>
                    <a:pt x="6759" y="4732"/>
                  </a:cubicBezTo>
                  <a:lnTo>
                    <a:pt x="6083" y="1251"/>
                  </a:lnTo>
                  <a:lnTo>
                    <a:pt x="609" y="68"/>
                  </a:lnTo>
                  <a:lnTo>
                    <a:pt x="339" y="1"/>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5" name="Google Shape;635;p29"/>
            <p:cNvSpPr/>
            <p:nvPr/>
          </p:nvSpPr>
          <p:spPr>
            <a:xfrm>
              <a:off x="1436975" y="5251825"/>
              <a:ext cx="365550" cy="300225"/>
            </a:xfrm>
            <a:custGeom>
              <a:avLst/>
              <a:gdLst/>
              <a:ahLst/>
              <a:cxnLst/>
              <a:rect l="l" t="t" r="r" b="b"/>
              <a:pathLst>
                <a:path w="14622" h="12009" extrusionOk="0">
                  <a:moveTo>
                    <a:pt x="11817" y="0"/>
                  </a:moveTo>
                  <a:cubicBezTo>
                    <a:pt x="11466" y="1337"/>
                    <a:pt x="9577" y="1534"/>
                    <a:pt x="7684" y="1534"/>
                  </a:cubicBezTo>
                  <a:cubicBezTo>
                    <a:pt x="6897" y="1534"/>
                    <a:pt x="6110" y="1500"/>
                    <a:pt x="5432" y="1500"/>
                  </a:cubicBezTo>
                  <a:cubicBezTo>
                    <a:pt x="4443" y="1500"/>
                    <a:pt x="3686" y="1572"/>
                    <a:pt x="3504" y="1927"/>
                  </a:cubicBezTo>
                  <a:cubicBezTo>
                    <a:pt x="2929" y="3075"/>
                    <a:pt x="3876" y="3278"/>
                    <a:pt x="4078" y="4698"/>
                  </a:cubicBezTo>
                  <a:cubicBezTo>
                    <a:pt x="4211" y="5629"/>
                    <a:pt x="3660" y="5789"/>
                    <a:pt x="3266" y="5789"/>
                  </a:cubicBezTo>
                  <a:cubicBezTo>
                    <a:pt x="3059" y="5789"/>
                    <a:pt x="2896" y="5745"/>
                    <a:pt x="2896" y="5745"/>
                  </a:cubicBezTo>
                  <a:cubicBezTo>
                    <a:pt x="2524" y="5204"/>
                    <a:pt x="1983" y="4799"/>
                    <a:pt x="1341" y="4562"/>
                  </a:cubicBezTo>
                  <a:cubicBezTo>
                    <a:pt x="1236" y="4518"/>
                    <a:pt x="1137" y="4498"/>
                    <a:pt x="1046" y="4498"/>
                  </a:cubicBezTo>
                  <a:cubicBezTo>
                    <a:pt x="230" y="4498"/>
                    <a:pt x="0" y="6138"/>
                    <a:pt x="699" y="7232"/>
                  </a:cubicBezTo>
                  <a:cubicBezTo>
                    <a:pt x="1510" y="8449"/>
                    <a:pt x="3571" y="9091"/>
                    <a:pt x="3571" y="9091"/>
                  </a:cubicBezTo>
                  <a:cubicBezTo>
                    <a:pt x="3571" y="9091"/>
                    <a:pt x="6106" y="11862"/>
                    <a:pt x="8674" y="11997"/>
                  </a:cubicBezTo>
                  <a:cubicBezTo>
                    <a:pt x="8880" y="12005"/>
                    <a:pt x="9072" y="12009"/>
                    <a:pt x="9253" y="12009"/>
                  </a:cubicBezTo>
                  <a:cubicBezTo>
                    <a:pt x="11362" y="12009"/>
                    <a:pt x="11895" y="11436"/>
                    <a:pt x="13202" y="9631"/>
                  </a:cubicBezTo>
                  <a:cubicBezTo>
                    <a:pt x="14622" y="7705"/>
                    <a:pt x="11817" y="0"/>
                    <a:pt x="11817"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6" name="Google Shape;636;p29"/>
            <p:cNvSpPr/>
            <p:nvPr/>
          </p:nvSpPr>
          <p:spPr>
            <a:xfrm>
              <a:off x="1701125" y="5251825"/>
              <a:ext cx="101400" cy="297400"/>
            </a:xfrm>
            <a:custGeom>
              <a:avLst/>
              <a:gdLst/>
              <a:ahLst/>
              <a:cxnLst/>
              <a:rect l="l" t="t" r="r" b="b"/>
              <a:pathLst>
                <a:path w="4056" h="11896" extrusionOk="0">
                  <a:moveTo>
                    <a:pt x="1251" y="0"/>
                  </a:moveTo>
                  <a:cubicBezTo>
                    <a:pt x="1116" y="507"/>
                    <a:pt x="710" y="913"/>
                    <a:pt x="203" y="1082"/>
                  </a:cubicBezTo>
                  <a:cubicBezTo>
                    <a:pt x="1082" y="3481"/>
                    <a:pt x="2569" y="7806"/>
                    <a:pt x="2096" y="9023"/>
                  </a:cubicBezTo>
                  <a:cubicBezTo>
                    <a:pt x="1623" y="10138"/>
                    <a:pt x="913" y="11118"/>
                    <a:pt x="1" y="11895"/>
                  </a:cubicBezTo>
                  <a:cubicBezTo>
                    <a:pt x="1116" y="11659"/>
                    <a:pt x="1656" y="10983"/>
                    <a:pt x="2636" y="9631"/>
                  </a:cubicBezTo>
                  <a:cubicBezTo>
                    <a:pt x="4056" y="7739"/>
                    <a:pt x="1251" y="0"/>
                    <a:pt x="1251"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7" name="Google Shape;637;p29"/>
            <p:cNvSpPr/>
            <p:nvPr/>
          </p:nvSpPr>
          <p:spPr>
            <a:xfrm>
              <a:off x="1320125" y="5895575"/>
              <a:ext cx="332025" cy="572050"/>
            </a:xfrm>
            <a:custGeom>
              <a:avLst/>
              <a:gdLst/>
              <a:ahLst/>
              <a:cxnLst/>
              <a:rect l="l" t="t" r="r" b="b"/>
              <a:pathLst>
                <a:path w="13281" h="22882" extrusionOk="0">
                  <a:moveTo>
                    <a:pt x="4562" y="0"/>
                  </a:moveTo>
                  <a:lnTo>
                    <a:pt x="4562" y="0"/>
                  </a:lnTo>
                  <a:cubicBezTo>
                    <a:pt x="2703" y="2129"/>
                    <a:pt x="1014" y="5779"/>
                    <a:pt x="0" y="8178"/>
                  </a:cubicBezTo>
                  <a:lnTo>
                    <a:pt x="3379" y="3075"/>
                  </a:lnTo>
                  <a:lnTo>
                    <a:pt x="3379" y="3075"/>
                  </a:lnTo>
                  <a:lnTo>
                    <a:pt x="1588" y="18113"/>
                  </a:lnTo>
                  <a:cubicBezTo>
                    <a:pt x="1453" y="19093"/>
                    <a:pt x="1960" y="20039"/>
                    <a:pt x="2839" y="20479"/>
                  </a:cubicBezTo>
                  <a:cubicBezTo>
                    <a:pt x="5962" y="22040"/>
                    <a:pt x="9399" y="22882"/>
                    <a:pt x="12878" y="22882"/>
                  </a:cubicBezTo>
                  <a:cubicBezTo>
                    <a:pt x="13012" y="22882"/>
                    <a:pt x="13146" y="22880"/>
                    <a:pt x="13281" y="22878"/>
                  </a:cubicBezTo>
                  <a:cubicBezTo>
                    <a:pt x="11659" y="22033"/>
                    <a:pt x="8989" y="20445"/>
                    <a:pt x="10611" y="20005"/>
                  </a:cubicBezTo>
                  <a:cubicBezTo>
                    <a:pt x="12875" y="19363"/>
                    <a:pt x="11861" y="14835"/>
                    <a:pt x="11760" y="13652"/>
                  </a:cubicBezTo>
                  <a:cubicBezTo>
                    <a:pt x="11659" y="12470"/>
                    <a:pt x="6252" y="11861"/>
                    <a:pt x="5069" y="10814"/>
                  </a:cubicBezTo>
                  <a:cubicBezTo>
                    <a:pt x="3886" y="9733"/>
                    <a:pt x="4562" y="1"/>
                    <a:pt x="4562" y="0"/>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8" name="Google Shape;638;p29"/>
            <p:cNvSpPr/>
            <p:nvPr/>
          </p:nvSpPr>
          <p:spPr>
            <a:xfrm>
              <a:off x="1440075" y="6220725"/>
              <a:ext cx="317625" cy="192100"/>
            </a:xfrm>
            <a:custGeom>
              <a:avLst/>
              <a:gdLst/>
              <a:ahLst/>
              <a:cxnLst/>
              <a:rect l="l" t="t" r="r" b="b"/>
              <a:pathLst>
                <a:path w="12705" h="7684" extrusionOk="0">
                  <a:moveTo>
                    <a:pt x="7248" y="1"/>
                  </a:moveTo>
                  <a:cubicBezTo>
                    <a:pt x="7210" y="1"/>
                    <a:pt x="7171" y="2"/>
                    <a:pt x="7131" y="4"/>
                  </a:cubicBezTo>
                  <a:cubicBezTo>
                    <a:pt x="5610" y="140"/>
                    <a:pt x="5982" y="1289"/>
                    <a:pt x="5982" y="1289"/>
                  </a:cubicBezTo>
                  <a:lnTo>
                    <a:pt x="1082" y="309"/>
                  </a:lnTo>
                  <a:lnTo>
                    <a:pt x="1" y="3958"/>
                  </a:lnTo>
                  <a:lnTo>
                    <a:pt x="4157" y="5310"/>
                  </a:lnTo>
                  <a:lnTo>
                    <a:pt x="4833" y="5986"/>
                  </a:lnTo>
                  <a:cubicBezTo>
                    <a:pt x="5475" y="6695"/>
                    <a:pt x="8178" y="7304"/>
                    <a:pt x="9902" y="7642"/>
                  </a:cubicBezTo>
                  <a:cubicBezTo>
                    <a:pt x="10031" y="7670"/>
                    <a:pt x="10157" y="7684"/>
                    <a:pt x="10279" y="7684"/>
                  </a:cubicBezTo>
                  <a:cubicBezTo>
                    <a:pt x="11758" y="7684"/>
                    <a:pt x="12704" y="5698"/>
                    <a:pt x="12267" y="3857"/>
                  </a:cubicBezTo>
                  <a:cubicBezTo>
                    <a:pt x="11760" y="1863"/>
                    <a:pt x="8787" y="1829"/>
                    <a:pt x="8787" y="1829"/>
                  </a:cubicBezTo>
                  <a:cubicBezTo>
                    <a:pt x="8787" y="1829"/>
                    <a:pt x="8690" y="1"/>
                    <a:pt x="7248" y="1"/>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9" name="Google Shape;639;p29"/>
            <p:cNvSpPr/>
            <p:nvPr/>
          </p:nvSpPr>
          <p:spPr>
            <a:xfrm>
              <a:off x="1055200" y="6139750"/>
              <a:ext cx="507400" cy="230625"/>
            </a:xfrm>
            <a:custGeom>
              <a:avLst/>
              <a:gdLst/>
              <a:ahLst/>
              <a:cxnLst/>
              <a:rect l="l" t="t" r="r" b="b"/>
              <a:pathLst>
                <a:path w="20296" h="9225" extrusionOk="0">
                  <a:moveTo>
                    <a:pt x="3645" y="0"/>
                  </a:moveTo>
                  <a:cubicBezTo>
                    <a:pt x="630" y="0"/>
                    <a:pt x="1" y="5057"/>
                    <a:pt x="3264" y="5541"/>
                  </a:cubicBezTo>
                  <a:lnTo>
                    <a:pt x="19214" y="9225"/>
                  </a:lnTo>
                  <a:lnTo>
                    <a:pt x="20296" y="3581"/>
                  </a:lnTo>
                  <a:lnTo>
                    <a:pt x="4075" y="33"/>
                  </a:lnTo>
                  <a:cubicBezTo>
                    <a:pt x="3927" y="11"/>
                    <a:pt x="3783" y="0"/>
                    <a:pt x="3645"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0" name="Google Shape;640;p29"/>
            <p:cNvSpPr/>
            <p:nvPr/>
          </p:nvSpPr>
          <p:spPr>
            <a:xfrm>
              <a:off x="1544825" y="6703200"/>
              <a:ext cx="122525" cy="124225"/>
            </a:xfrm>
            <a:custGeom>
              <a:avLst/>
              <a:gdLst/>
              <a:ahLst/>
              <a:cxnLst/>
              <a:rect l="l" t="t" r="r" b="b"/>
              <a:pathLst>
                <a:path w="4901" h="4969" extrusionOk="0">
                  <a:moveTo>
                    <a:pt x="1" y="1"/>
                  </a:moveTo>
                  <a:cubicBezTo>
                    <a:pt x="136" y="1623"/>
                    <a:pt x="136" y="3313"/>
                    <a:pt x="1" y="4968"/>
                  </a:cubicBezTo>
                  <a:cubicBezTo>
                    <a:pt x="2535" y="4833"/>
                    <a:pt x="4124" y="4563"/>
                    <a:pt x="4394" y="4529"/>
                  </a:cubicBezTo>
                  <a:cubicBezTo>
                    <a:pt x="4563" y="4124"/>
                    <a:pt x="4698" y="3718"/>
                    <a:pt x="4766" y="3313"/>
                  </a:cubicBezTo>
                  <a:cubicBezTo>
                    <a:pt x="4901" y="2434"/>
                    <a:pt x="4597" y="1116"/>
                    <a:pt x="4394" y="474"/>
                  </a:cubicBezTo>
                  <a:lnTo>
                    <a:pt x="1" y="1"/>
                  </a:ln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1" name="Google Shape;641;p29"/>
            <p:cNvSpPr/>
            <p:nvPr/>
          </p:nvSpPr>
          <p:spPr>
            <a:xfrm>
              <a:off x="1038800" y="6527575"/>
              <a:ext cx="804275" cy="419800"/>
            </a:xfrm>
            <a:custGeom>
              <a:avLst/>
              <a:gdLst/>
              <a:ahLst/>
              <a:cxnLst/>
              <a:rect l="l" t="t" r="r" b="b"/>
              <a:pathLst>
                <a:path w="32171" h="16792" extrusionOk="0">
                  <a:moveTo>
                    <a:pt x="2548" y="0"/>
                  </a:moveTo>
                  <a:cubicBezTo>
                    <a:pt x="1041" y="0"/>
                    <a:pt x="0" y="301"/>
                    <a:pt x="0" y="301"/>
                  </a:cubicBezTo>
                  <a:cubicBezTo>
                    <a:pt x="4224" y="707"/>
                    <a:pt x="7772" y="4424"/>
                    <a:pt x="11997" y="6114"/>
                  </a:cubicBezTo>
                  <a:cubicBezTo>
                    <a:pt x="16254" y="7803"/>
                    <a:pt x="25480" y="9121"/>
                    <a:pt x="26561" y="9189"/>
                  </a:cubicBezTo>
                  <a:cubicBezTo>
                    <a:pt x="27642" y="9290"/>
                    <a:pt x="30177" y="12162"/>
                    <a:pt x="30177" y="13886"/>
                  </a:cubicBezTo>
                  <a:cubicBezTo>
                    <a:pt x="30177" y="14629"/>
                    <a:pt x="30008" y="15373"/>
                    <a:pt x="29704" y="16049"/>
                  </a:cubicBezTo>
                  <a:lnTo>
                    <a:pt x="30549" y="16792"/>
                  </a:lnTo>
                  <a:cubicBezTo>
                    <a:pt x="30549" y="16792"/>
                    <a:pt x="32171" y="16792"/>
                    <a:pt x="32002" y="13953"/>
                  </a:cubicBezTo>
                  <a:cubicBezTo>
                    <a:pt x="31867" y="11081"/>
                    <a:pt x="28589" y="9358"/>
                    <a:pt x="28589" y="9358"/>
                  </a:cubicBezTo>
                  <a:lnTo>
                    <a:pt x="27000" y="7736"/>
                  </a:lnTo>
                  <a:lnTo>
                    <a:pt x="15072" y="6451"/>
                  </a:lnTo>
                  <a:lnTo>
                    <a:pt x="15072" y="6451"/>
                  </a:lnTo>
                  <a:lnTo>
                    <a:pt x="24398" y="6553"/>
                  </a:lnTo>
                  <a:cubicBezTo>
                    <a:pt x="24398" y="6553"/>
                    <a:pt x="24432" y="5742"/>
                    <a:pt x="24466" y="4559"/>
                  </a:cubicBezTo>
                  <a:lnTo>
                    <a:pt x="24466" y="4559"/>
                  </a:lnTo>
                  <a:lnTo>
                    <a:pt x="23385" y="4627"/>
                  </a:lnTo>
                  <a:cubicBezTo>
                    <a:pt x="23085" y="4652"/>
                    <a:pt x="22751" y="4664"/>
                    <a:pt x="22387" y="4664"/>
                  </a:cubicBezTo>
                  <a:cubicBezTo>
                    <a:pt x="18364" y="4664"/>
                    <a:pt x="10784" y="3169"/>
                    <a:pt x="7468" y="1247"/>
                  </a:cubicBezTo>
                  <a:cubicBezTo>
                    <a:pt x="5732" y="257"/>
                    <a:pt x="3940" y="0"/>
                    <a:pt x="254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2" name="Google Shape;642;p29"/>
            <p:cNvSpPr/>
            <p:nvPr/>
          </p:nvSpPr>
          <p:spPr>
            <a:xfrm>
              <a:off x="1206900" y="6143925"/>
              <a:ext cx="869275" cy="534350"/>
            </a:xfrm>
            <a:custGeom>
              <a:avLst/>
              <a:gdLst/>
              <a:ahLst/>
              <a:cxnLst/>
              <a:rect l="l" t="t" r="r" b="b"/>
              <a:pathLst>
                <a:path w="34771" h="21374" extrusionOk="0">
                  <a:moveTo>
                    <a:pt x="32226" y="1"/>
                  </a:moveTo>
                  <a:cubicBezTo>
                    <a:pt x="32208" y="1"/>
                    <a:pt x="32190" y="1"/>
                    <a:pt x="32171" y="1"/>
                  </a:cubicBezTo>
                  <a:lnTo>
                    <a:pt x="2603" y="238"/>
                  </a:lnTo>
                  <a:cubicBezTo>
                    <a:pt x="1116" y="272"/>
                    <a:pt x="1" y="1590"/>
                    <a:pt x="271" y="3043"/>
                  </a:cubicBezTo>
                  <a:lnTo>
                    <a:pt x="3245" y="19398"/>
                  </a:lnTo>
                  <a:cubicBezTo>
                    <a:pt x="3448" y="20547"/>
                    <a:pt x="4394" y="21358"/>
                    <a:pt x="5543" y="21358"/>
                  </a:cubicBezTo>
                  <a:cubicBezTo>
                    <a:pt x="6361" y="21369"/>
                    <a:pt x="7399" y="21374"/>
                    <a:pt x="8586" y="21374"/>
                  </a:cubicBezTo>
                  <a:cubicBezTo>
                    <a:pt x="14746" y="21374"/>
                    <a:pt x="24908" y="21246"/>
                    <a:pt x="29130" y="21189"/>
                  </a:cubicBezTo>
                  <a:cubicBezTo>
                    <a:pt x="30245" y="21189"/>
                    <a:pt x="31225" y="20378"/>
                    <a:pt x="31428" y="19263"/>
                  </a:cubicBezTo>
                  <a:lnTo>
                    <a:pt x="34503" y="2806"/>
                  </a:lnTo>
                  <a:cubicBezTo>
                    <a:pt x="34770" y="1337"/>
                    <a:pt x="33685" y="1"/>
                    <a:pt x="32226"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3" name="Google Shape;643;p29"/>
            <p:cNvSpPr/>
            <p:nvPr/>
          </p:nvSpPr>
          <p:spPr>
            <a:xfrm>
              <a:off x="1280400" y="6669425"/>
              <a:ext cx="724050" cy="59225"/>
            </a:xfrm>
            <a:custGeom>
              <a:avLst/>
              <a:gdLst/>
              <a:ahLst/>
              <a:cxnLst/>
              <a:rect l="l" t="t" r="r" b="b"/>
              <a:pathLst>
                <a:path w="28962" h="2369" extrusionOk="0">
                  <a:moveTo>
                    <a:pt x="28319" y="0"/>
                  </a:moveTo>
                  <a:lnTo>
                    <a:pt x="609" y="102"/>
                  </a:lnTo>
                  <a:cubicBezTo>
                    <a:pt x="271" y="135"/>
                    <a:pt x="1" y="406"/>
                    <a:pt x="1" y="744"/>
                  </a:cubicBezTo>
                  <a:lnTo>
                    <a:pt x="1" y="1757"/>
                  </a:lnTo>
                  <a:cubicBezTo>
                    <a:pt x="1" y="2078"/>
                    <a:pt x="244" y="2368"/>
                    <a:pt x="558" y="2368"/>
                  </a:cubicBezTo>
                  <a:cubicBezTo>
                    <a:pt x="575" y="2368"/>
                    <a:pt x="592" y="2367"/>
                    <a:pt x="609" y="2366"/>
                  </a:cubicBezTo>
                  <a:lnTo>
                    <a:pt x="28319" y="2264"/>
                  </a:lnTo>
                  <a:cubicBezTo>
                    <a:pt x="28657" y="2264"/>
                    <a:pt x="28961" y="1994"/>
                    <a:pt x="28961" y="1656"/>
                  </a:cubicBezTo>
                  <a:lnTo>
                    <a:pt x="28927" y="608"/>
                  </a:lnTo>
                  <a:cubicBezTo>
                    <a:pt x="28927" y="271"/>
                    <a:pt x="28657" y="0"/>
                    <a:pt x="28319"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4" name="Google Shape;644;p29"/>
            <p:cNvSpPr/>
            <p:nvPr/>
          </p:nvSpPr>
          <p:spPr>
            <a:xfrm>
              <a:off x="1578625" y="6388950"/>
              <a:ext cx="122525" cy="95575"/>
            </a:xfrm>
            <a:custGeom>
              <a:avLst/>
              <a:gdLst/>
              <a:ahLst/>
              <a:cxnLst/>
              <a:rect l="l" t="t" r="r" b="b"/>
              <a:pathLst>
                <a:path w="4901" h="3823" extrusionOk="0">
                  <a:moveTo>
                    <a:pt x="1150" y="0"/>
                  </a:moveTo>
                  <a:cubicBezTo>
                    <a:pt x="440" y="338"/>
                    <a:pt x="1" y="1048"/>
                    <a:pt x="1" y="1825"/>
                  </a:cubicBezTo>
                  <a:cubicBezTo>
                    <a:pt x="33" y="2934"/>
                    <a:pt x="1073" y="3822"/>
                    <a:pt x="2360" y="3822"/>
                  </a:cubicBezTo>
                  <a:cubicBezTo>
                    <a:pt x="2407" y="3822"/>
                    <a:pt x="2454" y="3821"/>
                    <a:pt x="2501" y="3819"/>
                  </a:cubicBezTo>
                  <a:cubicBezTo>
                    <a:pt x="3853" y="3785"/>
                    <a:pt x="4901" y="2805"/>
                    <a:pt x="4867" y="1622"/>
                  </a:cubicBezTo>
                  <a:cubicBezTo>
                    <a:pt x="4833" y="1149"/>
                    <a:pt x="4596" y="710"/>
                    <a:pt x="4258" y="372"/>
                  </a:cubicBezTo>
                  <a:cubicBezTo>
                    <a:pt x="3954" y="845"/>
                    <a:pt x="3414" y="1149"/>
                    <a:pt x="2839" y="1149"/>
                  </a:cubicBezTo>
                  <a:cubicBezTo>
                    <a:pt x="2790" y="1153"/>
                    <a:pt x="2741" y="1155"/>
                    <a:pt x="2692" y="1155"/>
                  </a:cubicBezTo>
                  <a:cubicBezTo>
                    <a:pt x="1974" y="1155"/>
                    <a:pt x="1339" y="696"/>
                    <a:pt x="1150"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5" name="Google Shape;645;p29"/>
            <p:cNvSpPr/>
            <p:nvPr/>
          </p:nvSpPr>
          <p:spPr>
            <a:xfrm>
              <a:off x="1597516" y="5392645"/>
              <a:ext cx="71825" cy="16900"/>
            </a:xfrm>
            <a:custGeom>
              <a:avLst/>
              <a:gdLst/>
              <a:ahLst/>
              <a:cxnLst/>
              <a:rect l="l" t="t" r="r" b="b"/>
              <a:pathLst>
                <a:path w="2873" h="676" extrusionOk="0">
                  <a:moveTo>
                    <a:pt x="1420" y="0"/>
                  </a:moveTo>
                  <a:cubicBezTo>
                    <a:pt x="643" y="0"/>
                    <a:pt x="0" y="135"/>
                    <a:pt x="0" y="338"/>
                  </a:cubicBezTo>
                  <a:cubicBezTo>
                    <a:pt x="0" y="541"/>
                    <a:pt x="643" y="676"/>
                    <a:pt x="1454" y="676"/>
                  </a:cubicBezTo>
                  <a:cubicBezTo>
                    <a:pt x="2231" y="676"/>
                    <a:pt x="2873" y="507"/>
                    <a:pt x="2873" y="338"/>
                  </a:cubicBezTo>
                  <a:cubicBezTo>
                    <a:pt x="2873" y="135"/>
                    <a:pt x="2231" y="0"/>
                    <a:pt x="142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46" name="Google Shape;646;p29"/>
          <p:cNvGrpSpPr/>
          <p:nvPr/>
        </p:nvGrpSpPr>
        <p:grpSpPr>
          <a:xfrm>
            <a:off x="15018334" y="3204821"/>
            <a:ext cx="2403080" cy="3620764"/>
            <a:chOff x="6368200" y="4983963"/>
            <a:chExt cx="1643175" cy="2475800"/>
          </a:xfrm>
        </p:grpSpPr>
        <p:grpSp>
          <p:nvGrpSpPr>
            <p:cNvPr id="647" name="Google Shape;647;p29"/>
            <p:cNvGrpSpPr/>
            <p:nvPr/>
          </p:nvGrpSpPr>
          <p:grpSpPr>
            <a:xfrm>
              <a:off x="6826925" y="6242363"/>
              <a:ext cx="838075" cy="1217400"/>
              <a:chOff x="6826925" y="6242363"/>
              <a:chExt cx="838075" cy="1217400"/>
            </a:xfrm>
          </p:grpSpPr>
          <p:sp>
            <p:nvSpPr>
              <p:cNvPr id="648" name="Google Shape;648;p29"/>
              <p:cNvSpPr/>
              <p:nvPr/>
            </p:nvSpPr>
            <p:spPr>
              <a:xfrm>
                <a:off x="6910575" y="7295838"/>
                <a:ext cx="612500" cy="120000"/>
              </a:xfrm>
              <a:custGeom>
                <a:avLst/>
                <a:gdLst/>
                <a:ahLst/>
                <a:cxnLst/>
                <a:rect l="l" t="t" r="r" b="b"/>
                <a:pathLst>
                  <a:path w="24500" h="4800" extrusionOk="0">
                    <a:moveTo>
                      <a:pt x="338" y="1"/>
                    </a:moveTo>
                    <a:cubicBezTo>
                      <a:pt x="338" y="1"/>
                      <a:pt x="1825" y="3110"/>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9" name="Google Shape;649;p29"/>
              <p:cNvSpPr/>
              <p:nvPr/>
            </p:nvSpPr>
            <p:spPr>
              <a:xfrm>
                <a:off x="6902125" y="6890338"/>
                <a:ext cx="612500" cy="120000"/>
              </a:xfrm>
              <a:custGeom>
                <a:avLst/>
                <a:gdLst/>
                <a:ahLst/>
                <a:cxnLst/>
                <a:rect l="l" t="t" r="r" b="b"/>
                <a:pathLst>
                  <a:path w="24500" h="4800" extrusionOk="0">
                    <a:moveTo>
                      <a:pt x="338" y="1"/>
                    </a:moveTo>
                    <a:cubicBezTo>
                      <a:pt x="338" y="1"/>
                      <a:pt x="1825" y="3109"/>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0" name="Google Shape;650;p29"/>
              <p:cNvSpPr/>
              <p:nvPr/>
            </p:nvSpPr>
            <p:spPr>
              <a:xfrm>
                <a:off x="6892825" y="6845563"/>
                <a:ext cx="684325" cy="207850"/>
              </a:xfrm>
              <a:custGeom>
                <a:avLst/>
                <a:gdLst/>
                <a:ahLst/>
                <a:cxnLst/>
                <a:rect l="l" t="t" r="r" b="b"/>
                <a:pathLst>
                  <a:path w="27373" h="8314" extrusionOk="0">
                    <a:moveTo>
                      <a:pt x="34" y="1"/>
                    </a:moveTo>
                    <a:lnTo>
                      <a:pt x="34" y="1994"/>
                    </a:lnTo>
                    <a:lnTo>
                      <a:pt x="24804" y="2062"/>
                    </a:lnTo>
                    <a:lnTo>
                      <a:pt x="24804" y="6320"/>
                    </a:lnTo>
                    <a:lnTo>
                      <a:pt x="1" y="6252"/>
                    </a:lnTo>
                    <a:lnTo>
                      <a:pt x="1" y="8246"/>
                    </a:lnTo>
                    <a:lnTo>
                      <a:pt x="27372" y="8314"/>
                    </a:lnTo>
                    <a:lnTo>
                      <a:pt x="27372" y="8246"/>
                    </a:lnTo>
                    <a:lnTo>
                      <a:pt x="27372" y="6320"/>
                    </a:lnTo>
                    <a:lnTo>
                      <a:pt x="27372" y="2062"/>
                    </a:lnTo>
                    <a:lnTo>
                      <a:pt x="27372" y="68"/>
                    </a:lnTo>
                    <a:lnTo>
                      <a:pt x="34"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1" name="Google Shape;651;p29"/>
              <p:cNvSpPr/>
              <p:nvPr/>
            </p:nvSpPr>
            <p:spPr>
              <a:xfrm>
                <a:off x="6942675" y="6917363"/>
                <a:ext cx="549150" cy="1725"/>
              </a:xfrm>
              <a:custGeom>
                <a:avLst/>
                <a:gdLst/>
                <a:ahLst/>
                <a:cxnLst/>
                <a:rect l="l" t="t" r="r" b="b"/>
                <a:pathLst>
                  <a:path w="21966" h="69" extrusionOk="0">
                    <a:moveTo>
                      <a:pt x="0" y="1"/>
                    </a:moveTo>
                    <a:lnTo>
                      <a:pt x="21965"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2" name="Google Shape;652;p29"/>
              <p:cNvSpPr/>
              <p:nvPr/>
            </p:nvSpPr>
            <p:spPr>
              <a:xfrm>
                <a:off x="6937600" y="6905538"/>
                <a:ext cx="549150" cy="9325"/>
              </a:xfrm>
              <a:custGeom>
                <a:avLst/>
                <a:gdLst/>
                <a:ahLst/>
                <a:cxnLst/>
                <a:rect l="l" t="t" r="r" b="b"/>
                <a:pathLst>
                  <a:path w="21966" h="373" extrusionOk="0">
                    <a:moveTo>
                      <a:pt x="1" y="1"/>
                    </a:moveTo>
                    <a:lnTo>
                      <a:pt x="1" y="373"/>
                    </a:lnTo>
                    <a:lnTo>
                      <a:pt x="21966" y="373"/>
                    </a:lnTo>
                    <a:lnTo>
                      <a:pt x="21966"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3" name="Google Shape;653;p29"/>
              <p:cNvSpPr/>
              <p:nvPr/>
            </p:nvSpPr>
            <p:spPr>
              <a:xfrm>
                <a:off x="6941825" y="6946938"/>
                <a:ext cx="550000" cy="875"/>
              </a:xfrm>
              <a:custGeom>
                <a:avLst/>
                <a:gdLst/>
                <a:ahLst/>
                <a:cxnLst/>
                <a:rect l="l" t="t" r="r" b="b"/>
                <a:pathLst>
                  <a:path w="22000" h="35" extrusionOk="0">
                    <a:moveTo>
                      <a:pt x="0" y="1"/>
                    </a:moveTo>
                    <a:lnTo>
                      <a:pt x="21999"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4" name="Google Shape;654;p29"/>
              <p:cNvSpPr/>
              <p:nvPr/>
            </p:nvSpPr>
            <p:spPr>
              <a:xfrm>
                <a:off x="6941825" y="6941863"/>
                <a:ext cx="550000" cy="11025"/>
              </a:xfrm>
              <a:custGeom>
                <a:avLst/>
                <a:gdLst/>
                <a:ahLst/>
                <a:cxnLst/>
                <a:rect l="l" t="t" r="r" b="b"/>
                <a:pathLst>
                  <a:path w="22000" h="441" extrusionOk="0">
                    <a:moveTo>
                      <a:pt x="0" y="1"/>
                    </a:moveTo>
                    <a:lnTo>
                      <a:pt x="0" y="373"/>
                    </a:lnTo>
                    <a:lnTo>
                      <a:pt x="21999" y="440"/>
                    </a:lnTo>
                    <a:lnTo>
                      <a:pt x="21999"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5" name="Google Shape;655;p29"/>
              <p:cNvSpPr/>
              <p:nvPr/>
            </p:nvSpPr>
            <p:spPr>
              <a:xfrm>
                <a:off x="6941825" y="6974813"/>
                <a:ext cx="550000" cy="1725"/>
              </a:xfrm>
              <a:custGeom>
                <a:avLst/>
                <a:gdLst/>
                <a:ahLst/>
                <a:cxnLst/>
                <a:rect l="l" t="t" r="r" b="b"/>
                <a:pathLst>
                  <a:path w="22000" h="69" extrusionOk="0">
                    <a:moveTo>
                      <a:pt x="0" y="1"/>
                    </a:moveTo>
                    <a:lnTo>
                      <a:pt x="21999"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6" name="Google Shape;656;p29"/>
              <p:cNvSpPr/>
              <p:nvPr/>
            </p:nvSpPr>
            <p:spPr>
              <a:xfrm>
                <a:off x="6936750" y="6962138"/>
                <a:ext cx="550000" cy="9325"/>
              </a:xfrm>
              <a:custGeom>
                <a:avLst/>
                <a:gdLst/>
                <a:ahLst/>
                <a:cxnLst/>
                <a:rect l="l" t="t" r="r" b="b"/>
                <a:pathLst>
                  <a:path w="22000" h="373" extrusionOk="0">
                    <a:moveTo>
                      <a:pt x="1" y="1"/>
                    </a:moveTo>
                    <a:lnTo>
                      <a:pt x="1" y="373"/>
                    </a:lnTo>
                    <a:lnTo>
                      <a:pt x="22000" y="373"/>
                    </a:lnTo>
                    <a:lnTo>
                      <a:pt x="2200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7" name="Google Shape;657;p29"/>
              <p:cNvSpPr/>
              <p:nvPr/>
            </p:nvSpPr>
            <p:spPr>
              <a:xfrm>
                <a:off x="6949425" y="732288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8" name="Google Shape;658;p29"/>
              <p:cNvSpPr/>
              <p:nvPr/>
            </p:nvSpPr>
            <p:spPr>
              <a:xfrm>
                <a:off x="6944350" y="7343163"/>
                <a:ext cx="549175" cy="9325"/>
              </a:xfrm>
              <a:custGeom>
                <a:avLst/>
                <a:gdLst/>
                <a:ahLst/>
                <a:cxnLst/>
                <a:rect l="l" t="t" r="r" b="b"/>
                <a:pathLst>
                  <a:path w="21967" h="373" extrusionOk="0">
                    <a:moveTo>
                      <a:pt x="1" y="0"/>
                    </a:moveTo>
                    <a:lnTo>
                      <a:pt x="1" y="372"/>
                    </a:lnTo>
                    <a:lnTo>
                      <a:pt x="21966" y="372"/>
                    </a:lnTo>
                    <a:lnTo>
                      <a:pt x="21966"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9" name="Google Shape;659;p29"/>
              <p:cNvSpPr/>
              <p:nvPr/>
            </p:nvSpPr>
            <p:spPr>
              <a:xfrm>
                <a:off x="6949425" y="738033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0" name="Google Shape;660;p29"/>
              <p:cNvSpPr/>
              <p:nvPr/>
            </p:nvSpPr>
            <p:spPr>
              <a:xfrm>
                <a:off x="6970550" y="7051688"/>
                <a:ext cx="684325" cy="207850"/>
              </a:xfrm>
              <a:custGeom>
                <a:avLst/>
                <a:gdLst/>
                <a:ahLst/>
                <a:cxnLst/>
                <a:rect l="l" t="t" r="r" b="b"/>
                <a:pathLst>
                  <a:path w="27373" h="8314" extrusionOk="0">
                    <a:moveTo>
                      <a:pt x="34" y="1"/>
                    </a:moveTo>
                    <a:lnTo>
                      <a:pt x="0" y="2028"/>
                    </a:lnTo>
                    <a:lnTo>
                      <a:pt x="24804" y="2062"/>
                    </a:lnTo>
                    <a:lnTo>
                      <a:pt x="24770" y="6320"/>
                    </a:lnTo>
                    <a:lnTo>
                      <a:pt x="0" y="6253"/>
                    </a:lnTo>
                    <a:lnTo>
                      <a:pt x="0" y="8246"/>
                    </a:lnTo>
                    <a:lnTo>
                      <a:pt x="27339" y="8314"/>
                    </a:lnTo>
                    <a:lnTo>
                      <a:pt x="27339" y="8246"/>
                    </a:lnTo>
                    <a:lnTo>
                      <a:pt x="27372" y="6320"/>
                    </a:lnTo>
                    <a:lnTo>
                      <a:pt x="27372" y="2062"/>
                    </a:lnTo>
                    <a:lnTo>
                      <a:pt x="27372" y="69"/>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1" name="Google Shape;661;p29"/>
              <p:cNvSpPr/>
              <p:nvPr/>
            </p:nvSpPr>
            <p:spPr>
              <a:xfrm>
                <a:off x="6901275" y="7251913"/>
                <a:ext cx="684325" cy="207850"/>
              </a:xfrm>
              <a:custGeom>
                <a:avLst/>
                <a:gdLst/>
                <a:ahLst/>
                <a:cxnLst/>
                <a:rect l="l" t="t" r="r" b="b"/>
                <a:pathLst>
                  <a:path w="27373" h="8314" extrusionOk="0">
                    <a:moveTo>
                      <a:pt x="34" y="1"/>
                    </a:moveTo>
                    <a:lnTo>
                      <a:pt x="34" y="1995"/>
                    </a:lnTo>
                    <a:lnTo>
                      <a:pt x="24804" y="2062"/>
                    </a:lnTo>
                    <a:lnTo>
                      <a:pt x="24804" y="6286"/>
                    </a:lnTo>
                    <a:lnTo>
                      <a:pt x="0" y="6252"/>
                    </a:lnTo>
                    <a:lnTo>
                      <a:pt x="0" y="8246"/>
                    </a:lnTo>
                    <a:lnTo>
                      <a:pt x="27372" y="8314"/>
                    </a:lnTo>
                    <a:lnTo>
                      <a:pt x="27372" y="8212"/>
                    </a:lnTo>
                    <a:lnTo>
                      <a:pt x="27372" y="6286"/>
                    </a:lnTo>
                    <a:lnTo>
                      <a:pt x="27372" y="2062"/>
                    </a:lnTo>
                    <a:lnTo>
                      <a:pt x="27372" y="68"/>
                    </a:lnTo>
                    <a:lnTo>
                      <a:pt x="34"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2" name="Google Shape;662;p29"/>
              <p:cNvSpPr/>
              <p:nvPr/>
            </p:nvSpPr>
            <p:spPr>
              <a:xfrm>
                <a:off x="6847200" y="6737438"/>
                <a:ext cx="672500" cy="131800"/>
              </a:xfrm>
              <a:custGeom>
                <a:avLst/>
                <a:gdLst/>
                <a:ahLst/>
                <a:cxnLst/>
                <a:rect l="l" t="t" r="r" b="b"/>
                <a:pathLst>
                  <a:path w="26900" h="5272" extrusionOk="0">
                    <a:moveTo>
                      <a:pt x="339" y="0"/>
                    </a:moveTo>
                    <a:cubicBezTo>
                      <a:pt x="339" y="0"/>
                      <a:pt x="1994" y="3413"/>
                      <a:pt x="1" y="5272"/>
                    </a:cubicBezTo>
                    <a:lnTo>
                      <a:pt x="26900" y="5272"/>
                    </a:lnTo>
                    <a:lnTo>
                      <a:pt x="26832" y="338"/>
                    </a:lnTo>
                    <a:lnTo>
                      <a:pt x="339"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3" name="Google Shape;663;p29"/>
              <p:cNvSpPr/>
              <p:nvPr/>
            </p:nvSpPr>
            <p:spPr>
              <a:xfrm>
                <a:off x="6837900" y="6290513"/>
                <a:ext cx="672500" cy="132675"/>
              </a:xfrm>
              <a:custGeom>
                <a:avLst/>
                <a:gdLst/>
                <a:ahLst/>
                <a:cxnLst/>
                <a:rect l="l" t="t" r="r" b="b"/>
                <a:pathLst>
                  <a:path w="26900" h="5307" extrusionOk="0">
                    <a:moveTo>
                      <a:pt x="373" y="1"/>
                    </a:moveTo>
                    <a:cubicBezTo>
                      <a:pt x="373" y="1"/>
                      <a:pt x="1995" y="3448"/>
                      <a:pt x="1" y="5306"/>
                    </a:cubicBezTo>
                    <a:lnTo>
                      <a:pt x="26900" y="5306"/>
                    </a:lnTo>
                    <a:lnTo>
                      <a:pt x="26832" y="373"/>
                    </a:lnTo>
                    <a:lnTo>
                      <a:pt x="37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4" name="Google Shape;664;p29"/>
              <p:cNvSpPr/>
              <p:nvPr/>
            </p:nvSpPr>
            <p:spPr>
              <a:xfrm>
                <a:off x="6826925" y="6242363"/>
                <a:ext cx="752750" cy="228975"/>
              </a:xfrm>
              <a:custGeom>
                <a:avLst/>
                <a:gdLst/>
                <a:ahLst/>
                <a:cxnLst/>
                <a:rect l="l" t="t" r="r" b="b"/>
                <a:pathLst>
                  <a:path w="30110" h="9159" extrusionOk="0">
                    <a:moveTo>
                      <a:pt x="34" y="1"/>
                    </a:moveTo>
                    <a:lnTo>
                      <a:pt x="34" y="2197"/>
                    </a:lnTo>
                    <a:lnTo>
                      <a:pt x="27271" y="2265"/>
                    </a:lnTo>
                    <a:lnTo>
                      <a:pt x="27238" y="6928"/>
                    </a:lnTo>
                    <a:lnTo>
                      <a:pt x="34" y="6861"/>
                    </a:lnTo>
                    <a:lnTo>
                      <a:pt x="1" y="9091"/>
                    </a:lnTo>
                    <a:lnTo>
                      <a:pt x="30076" y="9158"/>
                    </a:lnTo>
                    <a:lnTo>
                      <a:pt x="30076" y="9057"/>
                    </a:lnTo>
                    <a:lnTo>
                      <a:pt x="30076" y="6962"/>
                    </a:lnTo>
                    <a:lnTo>
                      <a:pt x="30110" y="2299"/>
                    </a:lnTo>
                    <a:lnTo>
                      <a:pt x="30110" y="102"/>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5" name="Google Shape;665;p29"/>
              <p:cNvSpPr/>
              <p:nvPr/>
            </p:nvSpPr>
            <p:spPr>
              <a:xfrm>
                <a:off x="6881850" y="63538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6" name="Google Shape;666;p29"/>
              <p:cNvSpPr/>
              <p:nvPr/>
            </p:nvSpPr>
            <p:spPr>
              <a:xfrm>
                <a:off x="6876775" y="6342063"/>
                <a:ext cx="603225" cy="11000"/>
              </a:xfrm>
              <a:custGeom>
                <a:avLst/>
                <a:gdLst/>
                <a:ahLst/>
                <a:cxnLst/>
                <a:rect l="l" t="t" r="r" b="b"/>
                <a:pathLst>
                  <a:path w="24129" h="440" extrusionOk="0">
                    <a:moveTo>
                      <a:pt x="0" y="0"/>
                    </a:moveTo>
                    <a:lnTo>
                      <a:pt x="0" y="439"/>
                    </a:lnTo>
                    <a:lnTo>
                      <a:pt x="24128" y="439"/>
                    </a:lnTo>
                    <a:lnTo>
                      <a:pt x="2412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7" name="Google Shape;667;p29"/>
              <p:cNvSpPr/>
              <p:nvPr/>
            </p:nvSpPr>
            <p:spPr>
              <a:xfrm>
                <a:off x="6881000" y="6385138"/>
                <a:ext cx="604075" cy="875"/>
              </a:xfrm>
              <a:custGeom>
                <a:avLst/>
                <a:gdLst/>
                <a:ahLst/>
                <a:cxnLst/>
                <a:rect l="l" t="t" r="r" b="b"/>
                <a:pathLst>
                  <a:path w="24163" h="35" extrusionOk="0">
                    <a:moveTo>
                      <a:pt x="0" y="1"/>
                    </a:moveTo>
                    <a:lnTo>
                      <a:pt x="24162"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8" name="Google Shape;668;p29"/>
              <p:cNvSpPr/>
              <p:nvPr/>
            </p:nvSpPr>
            <p:spPr>
              <a:xfrm>
                <a:off x="6881000" y="6379238"/>
                <a:ext cx="604075" cy="11850"/>
              </a:xfrm>
              <a:custGeom>
                <a:avLst/>
                <a:gdLst/>
                <a:ahLst/>
                <a:cxnLst/>
                <a:rect l="l" t="t" r="r" b="b"/>
                <a:pathLst>
                  <a:path w="24163" h="474" extrusionOk="0">
                    <a:moveTo>
                      <a:pt x="0" y="0"/>
                    </a:moveTo>
                    <a:lnTo>
                      <a:pt x="0" y="439"/>
                    </a:lnTo>
                    <a:lnTo>
                      <a:pt x="24162" y="473"/>
                    </a:lnTo>
                    <a:lnTo>
                      <a:pt x="24162"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9" name="Google Shape;669;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0" name="Google Shape;670;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1" name="Google Shape;671;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2" name="Google Shape;672;p29"/>
              <p:cNvSpPr/>
              <p:nvPr/>
            </p:nvSpPr>
            <p:spPr>
              <a:xfrm>
                <a:off x="6923250" y="6517788"/>
                <a:ext cx="672475" cy="131800"/>
              </a:xfrm>
              <a:custGeom>
                <a:avLst/>
                <a:gdLst/>
                <a:ahLst/>
                <a:cxnLst/>
                <a:rect l="l" t="t" r="r" b="b"/>
                <a:pathLst>
                  <a:path w="26899" h="5272" extrusionOk="0">
                    <a:moveTo>
                      <a:pt x="338" y="0"/>
                    </a:moveTo>
                    <a:lnTo>
                      <a:pt x="338" y="0"/>
                    </a:lnTo>
                    <a:cubicBezTo>
                      <a:pt x="338" y="0"/>
                      <a:pt x="1994" y="3413"/>
                      <a:pt x="0" y="5272"/>
                    </a:cubicBezTo>
                    <a:lnTo>
                      <a:pt x="26899" y="5272"/>
                    </a:lnTo>
                    <a:lnTo>
                      <a:pt x="26831" y="338"/>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3" name="Google Shape;673;p29"/>
              <p:cNvSpPr/>
              <p:nvPr/>
            </p:nvSpPr>
            <p:spPr>
              <a:xfrm>
                <a:off x="6912250" y="6469613"/>
                <a:ext cx="752750" cy="228125"/>
              </a:xfrm>
              <a:custGeom>
                <a:avLst/>
                <a:gdLst/>
                <a:ahLst/>
                <a:cxnLst/>
                <a:rect l="l" t="t" r="r" b="b"/>
                <a:pathLst>
                  <a:path w="30110" h="9125" extrusionOk="0">
                    <a:moveTo>
                      <a:pt x="35" y="1"/>
                    </a:moveTo>
                    <a:lnTo>
                      <a:pt x="35" y="2197"/>
                    </a:lnTo>
                    <a:lnTo>
                      <a:pt x="27271" y="2265"/>
                    </a:lnTo>
                    <a:lnTo>
                      <a:pt x="27238" y="6928"/>
                    </a:lnTo>
                    <a:lnTo>
                      <a:pt x="1" y="6861"/>
                    </a:lnTo>
                    <a:lnTo>
                      <a:pt x="1" y="9057"/>
                    </a:lnTo>
                    <a:lnTo>
                      <a:pt x="30076" y="9125"/>
                    </a:lnTo>
                    <a:lnTo>
                      <a:pt x="30076" y="9023"/>
                    </a:lnTo>
                    <a:lnTo>
                      <a:pt x="30076" y="6928"/>
                    </a:lnTo>
                    <a:lnTo>
                      <a:pt x="30110" y="2265"/>
                    </a:lnTo>
                    <a:lnTo>
                      <a:pt x="30110" y="68"/>
                    </a:lnTo>
                    <a:lnTo>
                      <a:pt x="35"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4" name="Google Shape;674;p29"/>
              <p:cNvSpPr/>
              <p:nvPr/>
            </p:nvSpPr>
            <p:spPr>
              <a:xfrm>
                <a:off x="6967175" y="6543113"/>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5" name="Google Shape;675;p29"/>
              <p:cNvSpPr/>
              <p:nvPr/>
            </p:nvSpPr>
            <p:spPr>
              <a:xfrm>
                <a:off x="6966325" y="6575213"/>
                <a:ext cx="604075" cy="11875"/>
              </a:xfrm>
              <a:custGeom>
                <a:avLst/>
                <a:gdLst/>
                <a:ahLst/>
                <a:cxnLst/>
                <a:rect l="l" t="t" r="r" b="b"/>
                <a:pathLst>
                  <a:path w="24163" h="475" extrusionOk="0">
                    <a:moveTo>
                      <a:pt x="0" y="1"/>
                    </a:moveTo>
                    <a:lnTo>
                      <a:pt x="0" y="406"/>
                    </a:lnTo>
                    <a:lnTo>
                      <a:pt x="24162" y="474"/>
                    </a:lnTo>
                    <a:lnTo>
                      <a:pt x="24162" y="69"/>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6" name="Google Shape;676;p29"/>
              <p:cNvSpPr/>
              <p:nvPr/>
            </p:nvSpPr>
            <p:spPr>
              <a:xfrm>
                <a:off x="6966325" y="6606488"/>
                <a:ext cx="604075" cy="11850"/>
              </a:xfrm>
              <a:custGeom>
                <a:avLst/>
                <a:gdLst/>
                <a:ahLst/>
                <a:cxnLst/>
                <a:rect l="l" t="t" r="r" b="b"/>
                <a:pathLst>
                  <a:path w="24163" h="474" extrusionOk="0">
                    <a:moveTo>
                      <a:pt x="0" y="0"/>
                    </a:moveTo>
                    <a:lnTo>
                      <a:pt x="0" y="406"/>
                    </a:lnTo>
                    <a:lnTo>
                      <a:pt x="24162" y="473"/>
                    </a:lnTo>
                    <a:lnTo>
                      <a:pt x="24162"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7" name="Google Shape;677;p29"/>
              <p:cNvSpPr/>
              <p:nvPr/>
            </p:nvSpPr>
            <p:spPr>
              <a:xfrm>
                <a:off x="6836225" y="6688438"/>
                <a:ext cx="752750" cy="228950"/>
              </a:xfrm>
              <a:custGeom>
                <a:avLst/>
                <a:gdLst/>
                <a:ahLst/>
                <a:cxnLst/>
                <a:rect l="l" t="t" r="r" b="b"/>
                <a:pathLst>
                  <a:path w="30110" h="9158" extrusionOk="0">
                    <a:moveTo>
                      <a:pt x="34" y="0"/>
                    </a:moveTo>
                    <a:lnTo>
                      <a:pt x="34" y="2230"/>
                    </a:lnTo>
                    <a:lnTo>
                      <a:pt x="27271" y="2264"/>
                    </a:lnTo>
                    <a:lnTo>
                      <a:pt x="27237" y="6961"/>
                    </a:lnTo>
                    <a:lnTo>
                      <a:pt x="0" y="6894"/>
                    </a:lnTo>
                    <a:lnTo>
                      <a:pt x="0" y="9090"/>
                    </a:lnTo>
                    <a:lnTo>
                      <a:pt x="30076" y="9158"/>
                    </a:lnTo>
                    <a:lnTo>
                      <a:pt x="30076" y="9057"/>
                    </a:lnTo>
                    <a:lnTo>
                      <a:pt x="30076" y="6961"/>
                    </a:lnTo>
                    <a:lnTo>
                      <a:pt x="30110" y="2298"/>
                    </a:lnTo>
                    <a:lnTo>
                      <a:pt x="30110" y="102"/>
                    </a:lnTo>
                    <a:lnTo>
                      <a:pt x="34"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678" name="Google Shape;678;p29"/>
            <p:cNvSpPr/>
            <p:nvPr/>
          </p:nvSpPr>
          <p:spPr>
            <a:xfrm rot="-5566440">
              <a:off x="7477852" y="6354170"/>
              <a:ext cx="139635" cy="236617"/>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9" name="Google Shape;679;p29"/>
            <p:cNvSpPr/>
            <p:nvPr/>
          </p:nvSpPr>
          <p:spPr>
            <a:xfrm>
              <a:off x="7015325" y="7110838"/>
              <a:ext cx="549150" cy="9325"/>
            </a:xfrm>
            <a:custGeom>
              <a:avLst/>
              <a:gdLst/>
              <a:ahLst/>
              <a:cxnLst/>
              <a:rect l="l" t="t" r="r" b="b"/>
              <a:pathLst>
                <a:path w="21966" h="373" extrusionOk="0">
                  <a:moveTo>
                    <a:pt x="0" y="0"/>
                  </a:moveTo>
                  <a:lnTo>
                    <a:pt x="0"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0" name="Google Shape;680;p29"/>
            <p:cNvSpPr/>
            <p:nvPr/>
          </p:nvSpPr>
          <p:spPr>
            <a:xfrm>
              <a:off x="7019550" y="7148013"/>
              <a:ext cx="549150" cy="11000"/>
            </a:xfrm>
            <a:custGeom>
              <a:avLst/>
              <a:gdLst/>
              <a:ahLst/>
              <a:cxnLst/>
              <a:rect l="l" t="t" r="r" b="b"/>
              <a:pathLst>
                <a:path w="21966" h="440" extrusionOk="0">
                  <a:moveTo>
                    <a:pt x="0" y="0"/>
                  </a:moveTo>
                  <a:lnTo>
                    <a:pt x="0" y="406"/>
                  </a:lnTo>
                  <a:lnTo>
                    <a:pt x="21966" y="440"/>
                  </a:lnTo>
                  <a:lnTo>
                    <a:pt x="21966"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1" name="Google Shape;681;p29"/>
            <p:cNvSpPr/>
            <p:nvPr/>
          </p:nvSpPr>
          <p:spPr>
            <a:xfrm>
              <a:off x="7014475" y="7168288"/>
              <a:ext cx="549150" cy="9300"/>
            </a:xfrm>
            <a:custGeom>
              <a:avLst/>
              <a:gdLst/>
              <a:ahLst/>
              <a:cxnLst/>
              <a:rect l="l" t="t" r="r" b="b"/>
              <a:pathLst>
                <a:path w="21966" h="372" extrusionOk="0">
                  <a:moveTo>
                    <a:pt x="1" y="0"/>
                  </a:moveTo>
                  <a:lnTo>
                    <a:pt x="1"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2" name="Google Shape;682;p29"/>
            <p:cNvSpPr/>
            <p:nvPr/>
          </p:nvSpPr>
          <p:spPr>
            <a:xfrm>
              <a:off x="6979850" y="7095638"/>
              <a:ext cx="612500" cy="119975"/>
            </a:xfrm>
            <a:custGeom>
              <a:avLst/>
              <a:gdLst/>
              <a:ahLst/>
              <a:cxnLst/>
              <a:rect l="l" t="t" r="r" b="b"/>
              <a:pathLst>
                <a:path w="24500" h="4799" extrusionOk="0">
                  <a:moveTo>
                    <a:pt x="338" y="0"/>
                  </a:moveTo>
                  <a:cubicBezTo>
                    <a:pt x="338" y="0"/>
                    <a:pt x="1825" y="3143"/>
                    <a:pt x="0" y="4799"/>
                  </a:cubicBezTo>
                  <a:lnTo>
                    <a:pt x="24500" y="4799"/>
                  </a:lnTo>
                  <a:lnTo>
                    <a:pt x="24432" y="304"/>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3" name="Google Shape;683;p29"/>
            <p:cNvSpPr/>
            <p:nvPr/>
          </p:nvSpPr>
          <p:spPr>
            <a:xfrm>
              <a:off x="6881850" y="63217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4" name="Google Shape;684;p29"/>
            <p:cNvSpPr/>
            <p:nvPr/>
          </p:nvSpPr>
          <p:spPr>
            <a:xfrm>
              <a:off x="6881850" y="6316713"/>
              <a:ext cx="603225" cy="11850"/>
            </a:xfrm>
            <a:custGeom>
              <a:avLst/>
              <a:gdLst/>
              <a:ahLst/>
              <a:cxnLst/>
              <a:rect l="l" t="t" r="r" b="b"/>
              <a:pathLst>
                <a:path w="24129" h="474" extrusionOk="0">
                  <a:moveTo>
                    <a:pt x="0" y="0"/>
                  </a:moveTo>
                  <a:lnTo>
                    <a:pt x="0" y="406"/>
                  </a:lnTo>
                  <a:lnTo>
                    <a:pt x="24128" y="474"/>
                  </a:lnTo>
                  <a:lnTo>
                    <a:pt x="24128"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5" name="Google Shape;685;p29"/>
            <p:cNvSpPr/>
            <p:nvPr/>
          </p:nvSpPr>
          <p:spPr>
            <a:xfrm>
              <a:off x="6919850" y="4983963"/>
              <a:ext cx="589550" cy="442875"/>
            </a:xfrm>
            <a:custGeom>
              <a:avLst/>
              <a:gdLst/>
              <a:ahLst/>
              <a:cxnLst/>
              <a:rect l="l" t="t" r="r" b="b"/>
              <a:pathLst>
                <a:path w="23582" h="17715" extrusionOk="0">
                  <a:moveTo>
                    <a:pt x="9501" y="1"/>
                  </a:moveTo>
                  <a:cubicBezTo>
                    <a:pt x="8179" y="1"/>
                    <a:pt x="7006" y="2122"/>
                    <a:pt x="6793" y="3399"/>
                  </a:cubicBezTo>
                  <a:cubicBezTo>
                    <a:pt x="6455" y="5190"/>
                    <a:pt x="3346" y="7691"/>
                    <a:pt x="1859" y="8468"/>
                  </a:cubicBezTo>
                  <a:cubicBezTo>
                    <a:pt x="373" y="9211"/>
                    <a:pt x="1" y="10293"/>
                    <a:pt x="711" y="11847"/>
                  </a:cubicBezTo>
                  <a:cubicBezTo>
                    <a:pt x="1027" y="12525"/>
                    <a:pt x="1645" y="12712"/>
                    <a:pt x="2233" y="12712"/>
                  </a:cubicBezTo>
                  <a:cubicBezTo>
                    <a:pt x="2965" y="12712"/>
                    <a:pt x="3650" y="12422"/>
                    <a:pt x="3650" y="12421"/>
                  </a:cubicBezTo>
                  <a:lnTo>
                    <a:pt x="3650" y="12421"/>
                  </a:lnTo>
                  <a:cubicBezTo>
                    <a:pt x="2941" y="12793"/>
                    <a:pt x="2096" y="14145"/>
                    <a:pt x="3211" y="15159"/>
                  </a:cubicBezTo>
                  <a:cubicBezTo>
                    <a:pt x="3527" y="15446"/>
                    <a:pt x="3853" y="15548"/>
                    <a:pt x="4159" y="15548"/>
                  </a:cubicBezTo>
                  <a:cubicBezTo>
                    <a:pt x="4934" y="15548"/>
                    <a:pt x="5577" y="14888"/>
                    <a:pt x="5577" y="14888"/>
                  </a:cubicBezTo>
                  <a:lnTo>
                    <a:pt x="5577" y="14888"/>
                  </a:lnTo>
                  <a:cubicBezTo>
                    <a:pt x="5205" y="15666"/>
                    <a:pt x="5306" y="16578"/>
                    <a:pt x="5847" y="17288"/>
                  </a:cubicBezTo>
                  <a:cubicBezTo>
                    <a:pt x="6065" y="17598"/>
                    <a:pt x="6415" y="17715"/>
                    <a:pt x="6817" y="17715"/>
                  </a:cubicBezTo>
                  <a:cubicBezTo>
                    <a:pt x="8034" y="17715"/>
                    <a:pt x="9733" y="16646"/>
                    <a:pt x="9733" y="16646"/>
                  </a:cubicBezTo>
                  <a:lnTo>
                    <a:pt x="13214" y="16510"/>
                  </a:lnTo>
                  <a:cubicBezTo>
                    <a:pt x="13214" y="16510"/>
                    <a:pt x="14728" y="17073"/>
                    <a:pt x="15991" y="17073"/>
                  </a:cubicBezTo>
                  <a:cubicBezTo>
                    <a:pt x="16306" y="17073"/>
                    <a:pt x="16607" y="17038"/>
                    <a:pt x="16863" y="16950"/>
                  </a:cubicBezTo>
                  <a:cubicBezTo>
                    <a:pt x="18114" y="16510"/>
                    <a:pt x="17370" y="15159"/>
                    <a:pt x="17370" y="15159"/>
                  </a:cubicBezTo>
                  <a:lnTo>
                    <a:pt x="17370" y="15159"/>
                  </a:lnTo>
                  <a:cubicBezTo>
                    <a:pt x="17688" y="15355"/>
                    <a:pt x="18035" y="15448"/>
                    <a:pt x="18379" y="15448"/>
                  </a:cubicBezTo>
                  <a:cubicBezTo>
                    <a:pt x="19276" y="15448"/>
                    <a:pt x="20152" y="14815"/>
                    <a:pt x="20445" y="13739"/>
                  </a:cubicBezTo>
                  <a:cubicBezTo>
                    <a:pt x="20817" y="12286"/>
                    <a:pt x="19229" y="12016"/>
                    <a:pt x="19229" y="12016"/>
                  </a:cubicBezTo>
                  <a:lnTo>
                    <a:pt x="19229" y="12016"/>
                  </a:lnTo>
                  <a:cubicBezTo>
                    <a:pt x="19309" y="12026"/>
                    <a:pt x="19389" y="12030"/>
                    <a:pt x="19469" y="12030"/>
                  </a:cubicBezTo>
                  <a:cubicBezTo>
                    <a:pt x="21613" y="12030"/>
                    <a:pt x="23581" y="8651"/>
                    <a:pt x="20682" y="8130"/>
                  </a:cubicBezTo>
                  <a:cubicBezTo>
                    <a:pt x="17674" y="7555"/>
                    <a:pt x="16154" y="1675"/>
                    <a:pt x="14430" y="526"/>
                  </a:cubicBezTo>
                  <a:cubicBezTo>
                    <a:pt x="14050" y="273"/>
                    <a:pt x="13681" y="174"/>
                    <a:pt x="13337" y="174"/>
                  </a:cubicBezTo>
                  <a:cubicBezTo>
                    <a:pt x="12123" y="174"/>
                    <a:pt x="11220" y="1405"/>
                    <a:pt x="11220" y="1405"/>
                  </a:cubicBezTo>
                  <a:cubicBezTo>
                    <a:pt x="10662" y="391"/>
                    <a:pt x="10068" y="1"/>
                    <a:pt x="9501"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6" name="Google Shape;686;p29"/>
            <p:cNvSpPr/>
            <p:nvPr/>
          </p:nvSpPr>
          <p:spPr>
            <a:xfrm>
              <a:off x="6933375" y="5037113"/>
              <a:ext cx="546300" cy="390075"/>
            </a:xfrm>
            <a:custGeom>
              <a:avLst/>
              <a:gdLst/>
              <a:ahLst/>
              <a:cxnLst/>
              <a:rect l="l" t="t" r="r" b="b"/>
              <a:pathLst>
                <a:path w="21852" h="15603" extrusionOk="0">
                  <a:moveTo>
                    <a:pt x="9309" y="1"/>
                  </a:moveTo>
                  <a:cubicBezTo>
                    <a:pt x="9064" y="1"/>
                    <a:pt x="8799" y="66"/>
                    <a:pt x="8516" y="225"/>
                  </a:cubicBezTo>
                  <a:cubicBezTo>
                    <a:pt x="6894" y="1138"/>
                    <a:pt x="6455" y="7964"/>
                    <a:pt x="2603" y="8775"/>
                  </a:cubicBezTo>
                  <a:cubicBezTo>
                    <a:pt x="1487" y="9011"/>
                    <a:pt x="676" y="9147"/>
                    <a:pt x="1" y="9248"/>
                  </a:cubicBezTo>
                  <a:cubicBezTo>
                    <a:pt x="68" y="9417"/>
                    <a:pt x="136" y="9586"/>
                    <a:pt x="203" y="9721"/>
                  </a:cubicBezTo>
                  <a:cubicBezTo>
                    <a:pt x="517" y="10409"/>
                    <a:pt x="1129" y="10600"/>
                    <a:pt x="1713" y="10600"/>
                  </a:cubicBezTo>
                  <a:cubicBezTo>
                    <a:pt x="2449" y="10600"/>
                    <a:pt x="3143" y="10296"/>
                    <a:pt x="3143" y="10295"/>
                  </a:cubicBezTo>
                  <a:lnTo>
                    <a:pt x="3143" y="10295"/>
                  </a:lnTo>
                  <a:cubicBezTo>
                    <a:pt x="2467" y="10701"/>
                    <a:pt x="1623" y="12019"/>
                    <a:pt x="2704" y="13066"/>
                  </a:cubicBezTo>
                  <a:cubicBezTo>
                    <a:pt x="3010" y="13353"/>
                    <a:pt x="3332" y="13456"/>
                    <a:pt x="3637" y="13456"/>
                  </a:cubicBezTo>
                  <a:cubicBezTo>
                    <a:pt x="4409" y="13456"/>
                    <a:pt x="5069" y="12796"/>
                    <a:pt x="5069" y="12796"/>
                  </a:cubicBezTo>
                  <a:lnTo>
                    <a:pt x="5069" y="12796"/>
                  </a:lnTo>
                  <a:cubicBezTo>
                    <a:pt x="4698" y="13573"/>
                    <a:pt x="4799" y="14486"/>
                    <a:pt x="5340" y="15162"/>
                  </a:cubicBezTo>
                  <a:cubicBezTo>
                    <a:pt x="5559" y="15483"/>
                    <a:pt x="5912" y="15603"/>
                    <a:pt x="6318" y="15603"/>
                  </a:cubicBezTo>
                  <a:cubicBezTo>
                    <a:pt x="7534" y="15603"/>
                    <a:pt x="9226" y="14520"/>
                    <a:pt x="9226" y="14520"/>
                  </a:cubicBezTo>
                  <a:lnTo>
                    <a:pt x="12707" y="14418"/>
                  </a:lnTo>
                  <a:cubicBezTo>
                    <a:pt x="12707" y="14418"/>
                    <a:pt x="14220" y="14980"/>
                    <a:pt x="15483" y="14980"/>
                  </a:cubicBezTo>
                  <a:cubicBezTo>
                    <a:pt x="15799" y="14980"/>
                    <a:pt x="16099" y="14945"/>
                    <a:pt x="16356" y="14857"/>
                  </a:cubicBezTo>
                  <a:cubicBezTo>
                    <a:pt x="17606" y="14418"/>
                    <a:pt x="16863" y="13067"/>
                    <a:pt x="16863" y="13066"/>
                  </a:cubicBezTo>
                  <a:lnTo>
                    <a:pt x="16863" y="13066"/>
                  </a:lnTo>
                  <a:cubicBezTo>
                    <a:pt x="17181" y="13263"/>
                    <a:pt x="17528" y="13356"/>
                    <a:pt x="17871" y="13356"/>
                  </a:cubicBezTo>
                  <a:cubicBezTo>
                    <a:pt x="18769" y="13356"/>
                    <a:pt x="19645" y="12722"/>
                    <a:pt x="19938" y="11647"/>
                  </a:cubicBezTo>
                  <a:cubicBezTo>
                    <a:pt x="20310" y="10160"/>
                    <a:pt x="18722" y="9924"/>
                    <a:pt x="18722" y="9924"/>
                  </a:cubicBezTo>
                  <a:lnTo>
                    <a:pt x="18722" y="9924"/>
                  </a:lnTo>
                  <a:cubicBezTo>
                    <a:pt x="18795" y="9932"/>
                    <a:pt x="18868" y="9935"/>
                    <a:pt x="18940" y="9935"/>
                  </a:cubicBezTo>
                  <a:cubicBezTo>
                    <a:pt x="20449" y="9935"/>
                    <a:pt x="21852" y="8312"/>
                    <a:pt x="21594" y="7119"/>
                  </a:cubicBezTo>
                  <a:lnTo>
                    <a:pt x="21594" y="7119"/>
                  </a:lnTo>
                  <a:cubicBezTo>
                    <a:pt x="21143" y="7239"/>
                    <a:pt x="20684" y="7297"/>
                    <a:pt x="20230" y="7297"/>
                  </a:cubicBezTo>
                  <a:cubicBezTo>
                    <a:pt x="18506" y="7297"/>
                    <a:pt x="16839" y="6461"/>
                    <a:pt x="15849" y="4990"/>
                  </a:cubicBezTo>
                  <a:cubicBezTo>
                    <a:pt x="13455" y="1722"/>
                    <a:pt x="14004" y="250"/>
                    <a:pt x="13016" y="250"/>
                  </a:cubicBezTo>
                  <a:cubicBezTo>
                    <a:pt x="12972" y="250"/>
                    <a:pt x="12926" y="253"/>
                    <a:pt x="12876" y="259"/>
                  </a:cubicBezTo>
                  <a:cubicBezTo>
                    <a:pt x="12166" y="360"/>
                    <a:pt x="11524" y="834"/>
                    <a:pt x="11186" y="1476"/>
                  </a:cubicBezTo>
                  <a:cubicBezTo>
                    <a:pt x="11186" y="1476"/>
                    <a:pt x="10471" y="1"/>
                    <a:pt x="9309"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7" name="Google Shape;687;p29"/>
            <p:cNvSpPr/>
            <p:nvPr/>
          </p:nvSpPr>
          <p:spPr>
            <a:xfrm>
              <a:off x="7043200" y="5387413"/>
              <a:ext cx="348100" cy="616750"/>
            </a:xfrm>
            <a:custGeom>
              <a:avLst/>
              <a:gdLst/>
              <a:ahLst/>
              <a:cxnLst/>
              <a:rect l="l" t="t" r="r" b="b"/>
              <a:pathLst>
                <a:path w="13924" h="24670" extrusionOk="0">
                  <a:moveTo>
                    <a:pt x="3076" y="1"/>
                  </a:moveTo>
                  <a:cubicBezTo>
                    <a:pt x="1386" y="1"/>
                    <a:pt x="1" y="1386"/>
                    <a:pt x="1" y="3076"/>
                  </a:cubicBezTo>
                  <a:lnTo>
                    <a:pt x="1" y="21594"/>
                  </a:lnTo>
                  <a:cubicBezTo>
                    <a:pt x="1" y="23317"/>
                    <a:pt x="1386" y="24669"/>
                    <a:pt x="3076" y="24669"/>
                  </a:cubicBezTo>
                  <a:lnTo>
                    <a:pt x="10848" y="24669"/>
                  </a:lnTo>
                  <a:cubicBezTo>
                    <a:pt x="12538" y="24669"/>
                    <a:pt x="13923" y="23317"/>
                    <a:pt x="13923" y="21594"/>
                  </a:cubicBezTo>
                  <a:lnTo>
                    <a:pt x="13923" y="3076"/>
                  </a:lnTo>
                  <a:cubicBezTo>
                    <a:pt x="13923" y="1386"/>
                    <a:pt x="12538" y="1"/>
                    <a:pt x="108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8" name="Google Shape;688;p29"/>
            <p:cNvSpPr/>
            <p:nvPr/>
          </p:nvSpPr>
          <p:spPr>
            <a:xfrm>
              <a:off x="7108250" y="5385738"/>
              <a:ext cx="347250" cy="616875"/>
            </a:xfrm>
            <a:custGeom>
              <a:avLst/>
              <a:gdLst/>
              <a:ahLst/>
              <a:cxnLst/>
              <a:rect l="l" t="t" r="r" b="b"/>
              <a:pathLst>
                <a:path w="13890" h="24675" extrusionOk="0">
                  <a:moveTo>
                    <a:pt x="6962" y="0"/>
                  </a:moveTo>
                  <a:cubicBezTo>
                    <a:pt x="3143" y="0"/>
                    <a:pt x="1" y="3109"/>
                    <a:pt x="1" y="6961"/>
                  </a:cubicBezTo>
                  <a:lnTo>
                    <a:pt x="1" y="9699"/>
                  </a:lnTo>
                  <a:lnTo>
                    <a:pt x="2197" y="12503"/>
                  </a:lnTo>
                  <a:cubicBezTo>
                    <a:pt x="2197" y="12503"/>
                    <a:pt x="3076" y="12976"/>
                    <a:pt x="5576" y="14497"/>
                  </a:cubicBezTo>
                  <a:cubicBezTo>
                    <a:pt x="8043" y="16018"/>
                    <a:pt x="6523" y="17065"/>
                    <a:pt x="4934" y="17505"/>
                  </a:cubicBezTo>
                  <a:cubicBezTo>
                    <a:pt x="3312" y="17944"/>
                    <a:pt x="5306" y="18924"/>
                    <a:pt x="7503" y="19870"/>
                  </a:cubicBezTo>
                  <a:cubicBezTo>
                    <a:pt x="9294" y="20681"/>
                    <a:pt x="3921" y="22067"/>
                    <a:pt x="1961" y="22540"/>
                  </a:cubicBezTo>
                  <a:cubicBezTo>
                    <a:pt x="3380" y="24014"/>
                    <a:pt x="5152" y="24674"/>
                    <a:pt x="6893" y="24674"/>
                  </a:cubicBezTo>
                  <a:cubicBezTo>
                    <a:pt x="10457" y="24674"/>
                    <a:pt x="13889" y="21908"/>
                    <a:pt x="13889" y="17707"/>
                  </a:cubicBezTo>
                  <a:lnTo>
                    <a:pt x="13889" y="6961"/>
                  </a:lnTo>
                  <a:cubicBezTo>
                    <a:pt x="13889" y="3109"/>
                    <a:pt x="10814" y="0"/>
                    <a:pt x="6962" y="0"/>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9" name="Google Shape;689;p29"/>
            <p:cNvSpPr/>
            <p:nvPr/>
          </p:nvSpPr>
          <p:spPr>
            <a:xfrm>
              <a:off x="6790700" y="5840088"/>
              <a:ext cx="1104100" cy="464025"/>
            </a:xfrm>
            <a:custGeom>
              <a:avLst/>
              <a:gdLst/>
              <a:ahLst/>
              <a:cxnLst/>
              <a:rect l="l" t="t" r="r" b="b"/>
              <a:pathLst>
                <a:path w="44164" h="18561" extrusionOk="0">
                  <a:moveTo>
                    <a:pt x="5144" y="1"/>
                  </a:moveTo>
                  <a:cubicBezTo>
                    <a:pt x="2550" y="1"/>
                    <a:pt x="0" y="2227"/>
                    <a:pt x="132" y="4230"/>
                  </a:cubicBezTo>
                  <a:cubicBezTo>
                    <a:pt x="267" y="6258"/>
                    <a:pt x="2700" y="18153"/>
                    <a:pt x="11520" y="18423"/>
                  </a:cubicBezTo>
                  <a:cubicBezTo>
                    <a:pt x="13808" y="18493"/>
                    <a:pt x="15693" y="18561"/>
                    <a:pt x="17324" y="18561"/>
                  </a:cubicBezTo>
                  <a:cubicBezTo>
                    <a:pt x="22004" y="18561"/>
                    <a:pt x="24602" y="18004"/>
                    <a:pt x="28687" y="15348"/>
                  </a:cubicBezTo>
                  <a:cubicBezTo>
                    <a:pt x="34195" y="11766"/>
                    <a:pt x="44164" y="4366"/>
                    <a:pt x="38284" y="784"/>
                  </a:cubicBezTo>
                  <a:lnTo>
                    <a:pt x="38284" y="784"/>
                  </a:lnTo>
                  <a:cubicBezTo>
                    <a:pt x="38283" y="784"/>
                    <a:pt x="35986" y="1291"/>
                    <a:pt x="30714" y="3082"/>
                  </a:cubicBezTo>
                  <a:cubicBezTo>
                    <a:pt x="25476" y="4873"/>
                    <a:pt x="22773" y="5008"/>
                    <a:pt x="22773" y="5008"/>
                  </a:cubicBezTo>
                  <a:lnTo>
                    <a:pt x="14021" y="5582"/>
                  </a:lnTo>
                  <a:cubicBezTo>
                    <a:pt x="14021" y="5582"/>
                    <a:pt x="8073" y="142"/>
                    <a:pt x="5370" y="6"/>
                  </a:cubicBezTo>
                  <a:cubicBezTo>
                    <a:pt x="5294" y="3"/>
                    <a:pt x="5219" y="1"/>
                    <a:pt x="5144" y="1"/>
                  </a:cubicBez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0" name="Google Shape;690;p29"/>
            <p:cNvSpPr/>
            <p:nvPr/>
          </p:nvSpPr>
          <p:spPr>
            <a:xfrm>
              <a:off x="7171625" y="5887999"/>
              <a:ext cx="589525" cy="534349"/>
            </a:xfrm>
            <a:custGeom>
              <a:avLst/>
              <a:gdLst/>
              <a:ahLst/>
              <a:cxnLst/>
              <a:rect l="l" t="t" r="r" b="b"/>
              <a:pathLst>
                <a:path w="24906" h="22833" extrusionOk="0">
                  <a:moveTo>
                    <a:pt x="23222" y="1"/>
                  </a:moveTo>
                  <a:cubicBezTo>
                    <a:pt x="15806" y="1"/>
                    <a:pt x="0" y="20433"/>
                    <a:pt x="0" y="20433"/>
                  </a:cubicBezTo>
                  <a:lnTo>
                    <a:pt x="1419" y="22832"/>
                  </a:lnTo>
                  <a:cubicBezTo>
                    <a:pt x="1419" y="22832"/>
                    <a:pt x="3514" y="21988"/>
                    <a:pt x="6488" y="20602"/>
                  </a:cubicBezTo>
                  <a:cubicBezTo>
                    <a:pt x="10138" y="14790"/>
                    <a:pt x="18079" y="3300"/>
                    <a:pt x="24905" y="462"/>
                  </a:cubicBezTo>
                  <a:cubicBezTo>
                    <a:pt x="24413" y="146"/>
                    <a:pt x="23847" y="1"/>
                    <a:pt x="23222"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1" name="Google Shape;691;p29"/>
            <p:cNvSpPr/>
            <p:nvPr/>
          </p:nvSpPr>
          <p:spPr>
            <a:xfrm>
              <a:off x="6864100" y="5438513"/>
              <a:ext cx="246100" cy="599550"/>
            </a:xfrm>
            <a:custGeom>
              <a:avLst/>
              <a:gdLst/>
              <a:ahLst/>
              <a:cxnLst/>
              <a:rect l="l" t="t" r="r" b="b"/>
              <a:pathLst>
                <a:path w="9844" h="23982" extrusionOk="0">
                  <a:moveTo>
                    <a:pt x="9831" y="1"/>
                  </a:moveTo>
                  <a:cubicBezTo>
                    <a:pt x="9639" y="1"/>
                    <a:pt x="6667" y="1604"/>
                    <a:pt x="5137" y="5492"/>
                  </a:cubicBezTo>
                  <a:cubicBezTo>
                    <a:pt x="3515" y="9581"/>
                    <a:pt x="1" y="16475"/>
                    <a:pt x="1048" y="20327"/>
                  </a:cubicBezTo>
                  <a:cubicBezTo>
                    <a:pt x="1726" y="22902"/>
                    <a:pt x="2629" y="23982"/>
                    <a:pt x="4022" y="23982"/>
                  </a:cubicBezTo>
                  <a:cubicBezTo>
                    <a:pt x="4713" y="23982"/>
                    <a:pt x="5525" y="23716"/>
                    <a:pt x="6489" y="23233"/>
                  </a:cubicBezTo>
                  <a:cubicBezTo>
                    <a:pt x="9395" y="21780"/>
                    <a:pt x="5813" y="4276"/>
                    <a:pt x="9834" y="18"/>
                  </a:cubicBezTo>
                  <a:cubicBezTo>
                    <a:pt x="9844" y="6"/>
                    <a:pt x="9842" y="1"/>
                    <a:pt x="9831"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2" name="Google Shape;692;p29"/>
            <p:cNvSpPr/>
            <p:nvPr/>
          </p:nvSpPr>
          <p:spPr>
            <a:xfrm>
              <a:off x="6726400" y="5795238"/>
              <a:ext cx="781475" cy="703975"/>
            </a:xfrm>
            <a:custGeom>
              <a:avLst/>
              <a:gdLst/>
              <a:ahLst/>
              <a:cxnLst/>
              <a:rect l="l" t="t" r="r" b="b"/>
              <a:pathLst>
                <a:path w="31259" h="28159" extrusionOk="0">
                  <a:moveTo>
                    <a:pt x="6200" y="0"/>
                  </a:moveTo>
                  <a:cubicBezTo>
                    <a:pt x="3129" y="0"/>
                    <a:pt x="2298" y="2949"/>
                    <a:pt x="2298" y="2949"/>
                  </a:cubicBezTo>
                  <a:cubicBezTo>
                    <a:pt x="0" y="14709"/>
                    <a:pt x="29467" y="28159"/>
                    <a:pt x="29467" y="28159"/>
                  </a:cubicBezTo>
                  <a:lnTo>
                    <a:pt x="31259" y="26131"/>
                  </a:lnTo>
                  <a:cubicBezTo>
                    <a:pt x="31259" y="26131"/>
                    <a:pt x="11524" y="1023"/>
                    <a:pt x="7435" y="145"/>
                  </a:cubicBezTo>
                  <a:cubicBezTo>
                    <a:pt x="6988" y="45"/>
                    <a:pt x="6577" y="0"/>
                    <a:pt x="6200" y="0"/>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3" name="Google Shape;693;p29"/>
            <p:cNvSpPr/>
            <p:nvPr/>
          </p:nvSpPr>
          <p:spPr>
            <a:xfrm>
              <a:off x="7330150" y="5419088"/>
              <a:ext cx="245300" cy="599550"/>
            </a:xfrm>
            <a:custGeom>
              <a:avLst/>
              <a:gdLst/>
              <a:ahLst/>
              <a:cxnLst/>
              <a:rect l="l" t="t" r="r" b="b"/>
              <a:pathLst>
                <a:path w="9812" h="23982" extrusionOk="0">
                  <a:moveTo>
                    <a:pt x="10" y="1"/>
                  </a:moveTo>
                  <a:cubicBezTo>
                    <a:pt x="0" y="1"/>
                    <a:pt x="1" y="6"/>
                    <a:pt x="12" y="18"/>
                  </a:cubicBezTo>
                  <a:cubicBezTo>
                    <a:pt x="4000" y="4309"/>
                    <a:pt x="418" y="21780"/>
                    <a:pt x="3324" y="23233"/>
                  </a:cubicBezTo>
                  <a:cubicBezTo>
                    <a:pt x="4288" y="23715"/>
                    <a:pt x="5100" y="23982"/>
                    <a:pt x="5792" y="23982"/>
                  </a:cubicBezTo>
                  <a:cubicBezTo>
                    <a:pt x="7187" y="23982"/>
                    <a:pt x="8098" y="22901"/>
                    <a:pt x="8798" y="20327"/>
                  </a:cubicBezTo>
                  <a:cubicBezTo>
                    <a:pt x="9812" y="16509"/>
                    <a:pt x="6331" y="9581"/>
                    <a:pt x="4709" y="5492"/>
                  </a:cubicBezTo>
                  <a:cubicBezTo>
                    <a:pt x="3178" y="1632"/>
                    <a:pt x="171" y="1"/>
                    <a:pt x="10"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4" name="Google Shape;694;p29"/>
            <p:cNvSpPr/>
            <p:nvPr/>
          </p:nvSpPr>
          <p:spPr>
            <a:xfrm>
              <a:off x="7164850" y="5301238"/>
              <a:ext cx="109000" cy="169000"/>
            </a:xfrm>
            <a:custGeom>
              <a:avLst/>
              <a:gdLst/>
              <a:ahLst/>
              <a:cxnLst/>
              <a:rect l="l" t="t" r="r" b="b"/>
              <a:pathLst>
                <a:path w="4360" h="6760" extrusionOk="0">
                  <a:moveTo>
                    <a:pt x="1" y="1"/>
                  </a:moveTo>
                  <a:lnTo>
                    <a:pt x="1" y="6759"/>
                  </a:lnTo>
                  <a:lnTo>
                    <a:pt x="4360" y="6759"/>
                  </a:lnTo>
                  <a:lnTo>
                    <a:pt x="4360" y="1"/>
                  </a:lnTo>
                  <a:close/>
                </a:path>
              </a:pathLst>
            </a:custGeom>
            <a:solidFill>
              <a:srgbClr val="F2B3BB"/>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5" name="Google Shape;695;p29"/>
            <p:cNvSpPr/>
            <p:nvPr/>
          </p:nvSpPr>
          <p:spPr>
            <a:xfrm>
              <a:off x="6897050" y="5420363"/>
              <a:ext cx="636175" cy="391350"/>
            </a:xfrm>
            <a:custGeom>
              <a:avLst/>
              <a:gdLst/>
              <a:ahLst/>
              <a:cxnLst/>
              <a:rect l="l" t="t" r="r" b="b"/>
              <a:pathLst>
                <a:path w="25447" h="15654" extrusionOk="0">
                  <a:moveTo>
                    <a:pt x="23520" y="1"/>
                  </a:moveTo>
                  <a:lnTo>
                    <a:pt x="1893" y="203"/>
                  </a:lnTo>
                  <a:cubicBezTo>
                    <a:pt x="811" y="203"/>
                    <a:pt x="0" y="1183"/>
                    <a:pt x="203" y="2231"/>
                  </a:cubicBezTo>
                  <a:lnTo>
                    <a:pt x="2366" y="14227"/>
                  </a:lnTo>
                  <a:cubicBezTo>
                    <a:pt x="2501" y="15038"/>
                    <a:pt x="3211" y="15646"/>
                    <a:pt x="4056" y="15646"/>
                  </a:cubicBezTo>
                  <a:cubicBezTo>
                    <a:pt x="4575" y="15651"/>
                    <a:pt x="5213" y="15653"/>
                    <a:pt x="5939" y="15653"/>
                  </a:cubicBezTo>
                  <a:cubicBezTo>
                    <a:pt x="10408" y="15653"/>
                    <a:pt x="18154" y="15574"/>
                    <a:pt x="21324" y="15545"/>
                  </a:cubicBezTo>
                  <a:cubicBezTo>
                    <a:pt x="22168" y="15511"/>
                    <a:pt x="22844" y="14937"/>
                    <a:pt x="23013" y="14126"/>
                  </a:cubicBezTo>
                  <a:lnTo>
                    <a:pt x="25277" y="2062"/>
                  </a:lnTo>
                  <a:cubicBezTo>
                    <a:pt x="25446" y="981"/>
                    <a:pt x="24635" y="1"/>
                    <a:pt x="23520"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6" name="Google Shape;696;p29"/>
            <p:cNvSpPr/>
            <p:nvPr/>
          </p:nvSpPr>
          <p:spPr>
            <a:xfrm>
              <a:off x="6940125" y="5815738"/>
              <a:ext cx="529725" cy="41425"/>
            </a:xfrm>
            <a:custGeom>
              <a:avLst/>
              <a:gdLst/>
              <a:ahLst/>
              <a:cxnLst/>
              <a:rect l="l" t="t" r="r" b="b"/>
              <a:pathLst>
                <a:path w="21189" h="1657" extrusionOk="0">
                  <a:moveTo>
                    <a:pt x="440" y="0"/>
                  </a:moveTo>
                  <a:cubicBezTo>
                    <a:pt x="204" y="0"/>
                    <a:pt x="1" y="203"/>
                    <a:pt x="1" y="440"/>
                  </a:cubicBezTo>
                  <a:lnTo>
                    <a:pt x="1" y="1183"/>
                  </a:lnTo>
                  <a:cubicBezTo>
                    <a:pt x="1" y="1454"/>
                    <a:pt x="204" y="1656"/>
                    <a:pt x="440" y="1656"/>
                  </a:cubicBezTo>
                  <a:lnTo>
                    <a:pt x="20750" y="1656"/>
                  </a:lnTo>
                  <a:cubicBezTo>
                    <a:pt x="20986" y="1656"/>
                    <a:pt x="21189" y="1454"/>
                    <a:pt x="21189" y="1183"/>
                  </a:cubicBezTo>
                  <a:lnTo>
                    <a:pt x="21189" y="440"/>
                  </a:lnTo>
                  <a:cubicBezTo>
                    <a:pt x="21189" y="203"/>
                    <a:pt x="20986" y="0"/>
                    <a:pt x="20750"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7" name="Google Shape;697;p29"/>
            <p:cNvSpPr/>
            <p:nvPr/>
          </p:nvSpPr>
          <p:spPr>
            <a:xfrm>
              <a:off x="7169075" y="5599463"/>
              <a:ext cx="89575" cy="70400"/>
            </a:xfrm>
            <a:custGeom>
              <a:avLst/>
              <a:gdLst/>
              <a:ahLst/>
              <a:cxnLst/>
              <a:rect l="l" t="t" r="r" b="b"/>
              <a:pathLst>
                <a:path w="3583" h="2816" extrusionOk="0">
                  <a:moveTo>
                    <a:pt x="845" y="1"/>
                  </a:moveTo>
                  <a:cubicBezTo>
                    <a:pt x="339" y="271"/>
                    <a:pt x="1" y="778"/>
                    <a:pt x="1" y="1352"/>
                  </a:cubicBezTo>
                  <a:cubicBezTo>
                    <a:pt x="126" y="2201"/>
                    <a:pt x="837" y="2816"/>
                    <a:pt x="1643" y="2816"/>
                  </a:cubicBezTo>
                  <a:cubicBezTo>
                    <a:pt x="1703" y="2816"/>
                    <a:pt x="1764" y="2812"/>
                    <a:pt x="1825" y="2805"/>
                  </a:cubicBezTo>
                  <a:cubicBezTo>
                    <a:pt x="2805" y="2772"/>
                    <a:pt x="3583" y="2062"/>
                    <a:pt x="3549" y="1217"/>
                  </a:cubicBezTo>
                  <a:cubicBezTo>
                    <a:pt x="3549" y="879"/>
                    <a:pt x="3380" y="541"/>
                    <a:pt x="3143" y="271"/>
                  </a:cubicBezTo>
                  <a:cubicBezTo>
                    <a:pt x="2907" y="643"/>
                    <a:pt x="2501" y="845"/>
                    <a:pt x="2096" y="845"/>
                  </a:cubicBezTo>
                  <a:cubicBezTo>
                    <a:pt x="2051" y="851"/>
                    <a:pt x="2006" y="853"/>
                    <a:pt x="1961" y="853"/>
                  </a:cubicBezTo>
                  <a:cubicBezTo>
                    <a:pt x="1444" y="853"/>
                    <a:pt x="1001" y="499"/>
                    <a:pt x="84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8" name="Google Shape;698;p29"/>
            <p:cNvSpPr/>
            <p:nvPr/>
          </p:nvSpPr>
          <p:spPr>
            <a:xfrm>
              <a:off x="7075300" y="5076113"/>
              <a:ext cx="280500" cy="311325"/>
            </a:xfrm>
            <a:custGeom>
              <a:avLst/>
              <a:gdLst/>
              <a:ahLst/>
              <a:cxnLst/>
              <a:rect l="l" t="t" r="r" b="b"/>
              <a:pathLst>
                <a:path w="11220" h="12453" extrusionOk="0">
                  <a:moveTo>
                    <a:pt x="6833" y="1"/>
                  </a:moveTo>
                  <a:cubicBezTo>
                    <a:pt x="6778" y="1"/>
                    <a:pt x="6720" y="6"/>
                    <a:pt x="6658" y="17"/>
                  </a:cubicBezTo>
                  <a:cubicBezTo>
                    <a:pt x="5306" y="287"/>
                    <a:pt x="5272" y="1065"/>
                    <a:pt x="5272" y="1065"/>
                  </a:cubicBezTo>
                  <a:cubicBezTo>
                    <a:pt x="5272" y="1065"/>
                    <a:pt x="4900" y="11"/>
                    <a:pt x="4246" y="11"/>
                  </a:cubicBezTo>
                  <a:cubicBezTo>
                    <a:pt x="4217" y="11"/>
                    <a:pt x="4187" y="13"/>
                    <a:pt x="4157" y="17"/>
                  </a:cubicBezTo>
                  <a:cubicBezTo>
                    <a:pt x="3448" y="152"/>
                    <a:pt x="2299" y="591"/>
                    <a:pt x="2130" y="2991"/>
                  </a:cubicBezTo>
                  <a:cubicBezTo>
                    <a:pt x="1927" y="5356"/>
                    <a:pt x="3076" y="6235"/>
                    <a:pt x="1150" y="6944"/>
                  </a:cubicBezTo>
                  <a:cubicBezTo>
                    <a:pt x="744" y="7113"/>
                    <a:pt x="339" y="7316"/>
                    <a:pt x="1" y="7620"/>
                  </a:cubicBezTo>
                  <a:cubicBezTo>
                    <a:pt x="710" y="10425"/>
                    <a:pt x="2873" y="12453"/>
                    <a:pt x="5475" y="12453"/>
                  </a:cubicBezTo>
                  <a:cubicBezTo>
                    <a:pt x="8618" y="12453"/>
                    <a:pt x="11152" y="9513"/>
                    <a:pt x="11220" y="5796"/>
                  </a:cubicBezTo>
                  <a:cubicBezTo>
                    <a:pt x="10274" y="5390"/>
                    <a:pt x="8888" y="4714"/>
                    <a:pt x="8449" y="3734"/>
                  </a:cubicBezTo>
                  <a:cubicBezTo>
                    <a:pt x="7772" y="2283"/>
                    <a:pt x="7987" y="1"/>
                    <a:pt x="6833"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9" name="Google Shape;699;p29"/>
            <p:cNvSpPr/>
            <p:nvPr/>
          </p:nvSpPr>
          <p:spPr>
            <a:xfrm>
              <a:off x="6797350" y="5794788"/>
              <a:ext cx="710525" cy="672325"/>
            </a:xfrm>
            <a:custGeom>
              <a:avLst/>
              <a:gdLst/>
              <a:ahLst/>
              <a:cxnLst/>
              <a:rect l="l" t="t" r="r" b="b"/>
              <a:pathLst>
                <a:path w="28421" h="26893" extrusionOk="0">
                  <a:moveTo>
                    <a:pt x="3418" y="1"/>
                  </a:moveTo>
                  <a:cubicBezTo>
                    <a:pt x="1572" y="1"/>
                    <a:pt x="538" y="1038"/>
                    <a:pt x="1" y="1886"/>
                  </a:cubicBezTo>
                  <a:cubicBezTo>
                    <a:pt x="2029" y="3305"/>
                    <a:pt x="1893" y="7496"/>
                    <a:pt x="3955" y="9827"/>
                  </a:cubicBezTo>
                  <a:cubicBezTo>
                    <a:pt x="4929" y="10948"/>
                    <a:pt x="5908" y="11279"/>
                    <a:pt x="6893" y="11279"/>
                  </a:cubicBezTo>
                  <a:cubicBezTo>
                    <a:pt x="8308" y="11279"/>
                    <a:pt x="9735" y="10595"/>
                    <a:pt x="11173" y="10595"/>
                  </a:cubicBezTo>
                  <a:cubicBezTo>
                    <a:pt x="11267" y="10595"/>
                    <a:pt x="11362" y="10598"/>
                    <a:pt x="11457" y="10604"/>
                  </a:cubicBezTo>
                  <a:cubicBezTo>
                    <a:pt x="13653" y="10740"/>
                    <a:pt x="24568" y="23209"/>
                    <a:pt x="27745" y="26892"/>
                  </a:cubicBezTo>
                  <a:lnTo>
                    <a:pt x="28421" y="26115"/>
                  </a:lnTo>
                  <a:cubicBezTo>
                    <a:pt x="28421" y="26115"/>
                    <a:pt x="8686" y="1041"/>
                    <a:pt x="4597" y="129"/>
                  </a:cubicBezTo>
                  <a:cubicBezTo>
                    <a:pt x="4171" y="40"/>
                    <a:pt x="3779" y="1"/>
                    <a:pt x="3418"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0" name="Google Shape;700;p29"/>
            <p:cNvSpPr/>
            <p:nvPr/>
          </p:nvSpPr>
          <p:spPr>
            <a:xfrm>
              <a:off x="7594875" y="5130588"/>
              <a:ext cx="290625" cy="220525"/>
            </a:xfrm>
            <a:custGeom>
              <a:avLst/>
              <a:gdLst/>
              <a:ahLst/>
              <a:cxnLst/>
              <a:rect l="l" t="t" r="r" b="b"/>
              <a:pathLst>
                <a:path w="11625" h="8821" extrusionOk="0">
                  <a:moveTo>
                    <a:pt x="10915" y="1"/>
                  </a:moveTo>
                  <a:lnTo>
                    <a:pt x="9597" y="136"/>
                  </a:lnTo>
                  <a:cubicBezTo>
                    <a:pt x="8009" y="1150"/>
                    <a:pt x="6759" y="2637"/>
                    <a:pt x="6049" y="4394"/>
                  </a:cubicBezTo>
                  <a:cubicBezTo>
                    <a:pt x="6049" y="4394"/>
                    <a:pt x="2230" y="4529"/>
                    <a:pt x="777" y="6117"/>
                  </a:cubicBezTo>
                  <a:lnTo>
                    <a:pt x="0" y="7199"/>
                  </a:lnTo>
                  <a:lnTo>
                    <a:pt x="1183" y="8821"/>
                  </a:lnTo>
                  <a:lnTo>
                    <a:pt x="6657" y="6286"/>
                  </a:lnTo>
                  <a:cubicBezTo>
                    <a:pt x="6657" y="6286"/>
                    <a:pt x="11625" y="1386"/>
                    <a:pt x="11557" y="1319"/>
                  </a:cubicBezTo>
                  <a:cubicBezTo>
                    <a:pt x="11523" y="1251"/>
                    <a:pt x="10915" y="1"/>
                    <a:pt x="1091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1" name="Google Shape;701;p29"/>
            <p:cNvSpPr/>
            <p:nvPr/>
          </p:nvSpPr>
          <p:spPr>
            <a:xfrm>
              <a:off x="7758750" y="5117913"/>
              <a:ext cx="252625" cy="366675"/>
            </a:xfrm>
            <a:custGeom>
              <a:avLst/>
              <a:gdLst/>
              <a:ahLst/>
              <a:cxnLst/>
              <a:rect l="l" t="t" r="r" b="b"/>
              <a:pathLst>
                <a:path w="10105" h="14667" extrusionOk="0">
                  <a:moveTo>
                    <a:pt x="4563" y="1"/>
                  </a:moveTo>
                  <a:lnTo>
                    <a:pt x="1" y="4901"/>
                  </a:lnTo>
                  <a:lnTo>
                    <a:pt x="6320" y="14667"/>
                  </a:lnTo>
                  <a:lnTo>
                    <a:pt x="10105" y="9429"/>
                  </a:lnTo>
                  <a:lnTo>
                    <a:pt x="4563"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2" name="Google Shape;702;p29"/>
            <p:cNvSpPr/>
            <p:nvPr/>
          </p:nvSpPr>
          <p:spPr>
            <a:xfrm>
              <a:off x="7574600" y="5259013"/>
              <a:ext cx="315125" cy="276275"/>
            </a:xfrm>
            <a:custGeom>
              <a:avLst/>
              <a:gdLst/>
              <a:ahLst/>
              <a:cxnLst/>
              <a:rect l="l" t="t" r="r" b="b"/>
              <a:pathLst>
                <a:path w="12605" h="11051" extrusionOk="0">
                  <a:moveTo>
                    <a:pt x="6319" y="0"/>
                  </a:moveTo>
                  <a:lnTo>
                    <a:pt x="0" y="2095"/>
                  </a:lnTo>
                  <a:lnTo>
                    <a:pt x="6286" y="11050"/>
                  </a:lnTo>
                  <a:lnTo>
                    <a:pt x="12605" y="9766"/>
                  </a:lnTo>
                  <a:lnTo>
                    <a:pt x="6319"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3" name="Google Shape;703;p29"/>
            <p:cNvSpPr/>
            <p:nvPr/>
          </p:nvSpPr>
          <p:spPr>
            <a:xfrm>
              <a:off x="7728350" y="5237038"/>
              <a:ext cx="194325" cy="272050"/>
            </a:xfrm>
            <a:custGeom>
              <a:avLst/>
              <a:gdLst/>
              <a:ahLst/>
              <a:cxnLst/>
              <a:rect l="l" t="t" r="r" b="b"/>
              <a:pathLst>
                <a:path w="7773" h="10882" extrusionOk="0">
                  <a:moveTo>
                    <a:pt x="1318" y="1"/>
                  </a:moveTo>
                  <a:lnTo>
                    <a:pt x="0" y="845"/>
                  </a:lnTo>
                  <a:lnTo>
                    <a:pt x="6421" y="10882"/>
                  </a:lnTo>
                  <a:lnTo>
                    <a:pt x="7773" y="10003"/>
                  </a:lnTo>
                  <a:lnTo>
                    <a:pt x="1318" y="1"/>
                  </a:ln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4" name="Google Shape;704;p29"/>
            <p:cNvSpPr/>
            <p:nvPr/>
          </p:nvSpPr>
          <p:spPr>
            <a:xfrm>
              <a:off x="6494075" y="5130588"/>
              <a:ext cx="290650" cy="220525"/>
            </a:xfrm>
            <a:custGeom>
              <a:avLst/>
              <a:gdLst/>
              <a:ahLst/>
              <a:cxnLst/>
              <a:rect l="l" t="t" r="r" b="b"/>
              <a:pathLst>
                <a:path w="11626" h="8821" extrusionOk="0">
                  <a:moveTo>
                    <a:pt x="676" y="1"/>
                  </a:moveTo>
                  <a:cubicBezTo>
                    <a:pt x="676" y="1"/>
                    <a:pt x="68" y="1251"/>
                    <a:pt x="34" y="1319"/>
                  </a:cubicBezTo>
                  <a:cubicBezTo>
                    <a:pt x="0" y="1386"/>
                    <a:pt x="4934" y="6286"/>
                    <a:pt x="4934" y="6286"/>
                  </a:cubicBezTo>
                  <a:lnTo>
                    <a:pt x="10442" y="8821"/>
                  </a:lnTo>
                  <a:lnTo>
                    <a:pt x="11625" y="7199"/>
                  </a:lnTo>
                  <a:lnTo>
                    <a:pt x="10814" y="6117"/>
                  </a:lnTo>
                  <a:cubicBezTo>
                    <a:pt x="9395" y="4529"/>
                    <a:pt x="5542" y="4394"/>
                    <a:pt x="5542" y="4394"/>
                  </a:cubicBezTo>
                  <a:cubicBezTo>
                    <a:pt x="4833" y="2637"/>
                    <a:pt x="3582" y="1150"/>
                    <a:pt x="1994" y="136"/>
                  </a:cubicBezTo>
                  <a:lnTo>
                    <a:pt x="676"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5" name="Google Shape;705;p29"/>
            <p:cNvSpPr/>
            <p:nvPr/>
          </p:nvSpPr>
          <p:spPr>
            <a:xfrm>
              <a:off x="6368200" y="5117913"/>
              <a:ext cx="251775" cy="366675"/>
            </a:xfrm>
            <a:custGeom>
              <a:avLst/>
              <a:gdLst/>
              <a:ahLst/>
              <a:cxnLst/>
              <a:rect l="l" t="t" r="r" b="b"/>
              <a:pathLst>
                <a:path w="10071" h="14667" extrusionOk="0">
                  <a:moveTo>
                    <a:pt x="5542" y="1"/>
                  </a:moveTo>
                  <a:lnTo>
                    <a:pt x="0" y="9429"/>
                  </a:lnTo>
                  <a:lnTo>
                    <a:pt x="3785" y="14667"/>
                  </a:lnTo>
                  <a:lnTo>
                    <a:pt x="10071" y="4901"/>
                  </a:lnTo>
                  <a:lnTo>
                    <a:pt x="5542" y="1"/>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6" name="Google Shape;706;p29"/>
            <p:cNvSpPr/>
            <p:nvPr/>
          </p:nvSpPr>
          <p:spPr>
            <a:xfrm>
              <a:off x="6489850" y="5259013"/>
              <a:ext cx="314300" cy="276275"/>
            </a:xfrm>
            <a:custGeom>
              <a:avLst/>
              <a:gdLst/>
              <a:ahLst/>
              <a:cxnLst/>
              <a:rect l="l" t="t" r="r" b="b"/>
              <a:pathLst>
                <a:path w="12572" h="11051" extrusionOk="0">
                  <a:moveTo>
                    <a:pt x="6286" y="0"/>
                  </a:moveTo>
                  <a:lnTo>
                    <a:pt x="0" y="9766"/>
                  </a:lnTo>
                  <a:lnTo>
                    <a:pt x="6286" y="11050"/>
                  </a:lnTo>
                  <a:lnTo>
                    <a:pt x="12571" y="2095"/>
                  </a:lnTo>
                  <a:lnTo>
                    <a:pt x="6286" y="0"/>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7" name="Google Shape;707;p29"/>
            <p:cNvSpPr/>
            <p:nvPr/>
          </p:nvSpPr>
          <p:spPr>
            <a:xfrm>
              <a:off x="6456050" y="5237038"/>
              <a:ext cx="195175" cy="272050"/>
            </a:xfrm>
            <a:custGeom>
              <a:avLst/>
              <a:gdLst/>
              <a:ahLst/>
              <a:cxnLst/>
              <a:rect l="l" t="t" r="r" b="b"/>
              <a:pathLst>
                <a:path w="7807" h="10882" extrusionOk="0">
                  <a:moveTo>
                    <a:pt x="6455" y="1"/>
                  </a:moveTo>
                  <a:lnTo>
                    <a:pt x="1" y="10003"/>
                  </a:lnTo>
                  <a:lnTo>
                    <a:pt x="1352" y="10882"/>
                  </a:lnTo>
                  <a:lnTo>
                    <a:pt x="7807" y="845"/>
                  </a:lnTo>
                  <a:lnTo>
                    <a:pt x="6455"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8" name="Google Shape;708;p29"/>
            <p:cNvSpPr/>
            <p:nvPr/>
          </p:nvSpPr>
          <p:spPr>
            <a:xfrm>
              <a:off x="7030625" y="5472713"/>
              <a:ext cx="87800" cy="142825"/>
            </a:xfrm>
            <a:custGeom>
              <a:avLst/>
              <a:gdLst/>
              <a:ahLst/>
              <a:cxnLst/>
              <a:rect l="l" t="t" r="r" b="b"/>
              <a:pathLst>
                <a:path w="3512" h="5713" extrusionOk="0">
                  <a:moveTo>
                    <a:pt x="1555" y="0"/>
                  </a:moveTo>
                  <a:cubicBezTo>
                    <a:pt x="0" y="0"/>
                    <a:pt x="1382" y="2469"/>
                    <a:pt x="1382" y="2469"/>
                  </a:cubicBezTo>
                  <a:cubicBezTo>
                    <a:pt x="1318" y="2451"/>
                    <a:pt x="1252" y="2443"/>
                    <a:pt x="1188" y="2443"/>
                  </a:cubicBezTo>
                  <a:cubicBezTo>
                    <a:pt x="879" y="2443"/>
                    <a:pt x="587" y="2634"/>
                    <a:pt x="504" y="2942"/>
                  </a:cubicBezTo>
                  <a:cubicBezTo>
                    <a:pt x="233" y="3651"/>
                    <a:pt x="1146" y="5375"/>
                    <a:pt x="1146" y="5375"/>
                  </a:cubicBezTo>
                  <a:lnTo>
                    <a:pt x="2497" y="5713"/>
                  </a:lnTo>
                  <a:cubicBezTo>
                    <a:pt x="2497" y="5713"/>
                    <a:pt x="3477" y="3651"/>
                    <a:pt x="3511" y="2435"/>
                  </a:cubicBezTo>
                  <a:cubicBezTo>
                    <a:pt x="3511" y="1184"/>
                    <a:pt x="3275" y="35"/>
                    <a:pt x="1619" y="2"/>
                  </a:cubicBezTo>
                  <a:cubicBezTo>
                    <a:pt x="1597" y="1"/>
                    <a:pt x="1576" y="0"/>
                    <a:pt x="1555"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9" name="Google Shape;709;p29"/>
            <p:cNvSpPr/>
            <p:nvPr/>
          </p:nvSpPr>
          <p:spPr>
            <a:xfrm>
              <a:off x="7033075" y="5581713"/>
              <a:ext cx="81950" cy="71000"/>
            </a:xfrm>
            <a:custGeom>
              <a:avLst/>
              <a:gdLst/>
              <a:ahLst/>
              <a:cxnLst/>
              <a:rect l="l" t="t" r="r" b="b"/>
              <a:pathLst>
                <a:path w="3278" h="2840" extrusionOk="0">
                  <a:moveTo>
                    <a:pt x="406" y="1"/>
                  </a:moveTo>
                  <a:lnTo>
                    <a:pt x="0" y="2400"/>
                  </a:lnTo>
                  <a:lnTo>
                    <a:pt x="2636" y="2839"/>
                  </a:lnTo>
                  <a:lnTo>
                    <a:pt x="3278" y="373"/>
                  </a:lnTo>
                  <a:lnTo>
                    <a:pt x="40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0" name="Google Shape;710;p29"/>
            <p:cNvSpPr/>
            <p:nvPr/>
          </p:nvSpPr>
          <p:spPr>
            <a:xfrm>
              <a:off x="6870850" y="5618113"/>
              <a:ext cx="285575" cy="435700"/>
            </a:xfrm>
            <a:custGeom>
              <a:avLst/>
              <a:gdLst/>
              <a:ahLst/>
              <a:cxnLst/>
              <a:rect l="l" t="t" r="r" b="b"/>
              <a:pathLst>
                <a:path w="11423" h="17428" extrusionOk="0">
                  <a:moveTo>
                    <a:pt x="8455" y="0"/>
                  </a:moveTo>
                  <a:cubicBezTo>
                    <a:pt x="7640" y="0"/>
                    <a:pt x="6622" y="346"/>
                    <a:pt x="5340" y="1012"/>
                  </a:cubicBezTo>
                  <a:cubicBezTo>
                    <a:pt x="2704" y="2431"/>
                    <a:pt x="1" y="13549"/>
                    <a:pt x="1285" y="15137"/>
                  </a:cubicBezTo>
                  <a:cubicBezTo>
                    <a:pt x="1233" y="15398"/>
                    <a:pt x="2628" y="17427"/>
                    <a:pt x="5083" y="17427"/>
                  </a:cubicBezTo>
                  <a:cubicBezTo>
                    <a:pt x="5811" y="17427"/>
                    <a:pt x="6632" y="17249"/>
                    <a:pt x="7537" y="16793"/>
                  </a:cubicBezTo>
                  <a:cubicBezTo>
                    <a:pt x="11288" y="14867"/>
                    <a:pt x="11423" y="2870"/>
                    <a:pt x="10477" y="1248"/>
                  </a:cubicBezTo>
                  <a:cubicBezTo>
                    <a:pt x="9985" y="405"/>
                    <a:pt x="9338" y="0"/>
                    <a:pt x="8455"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1" name="Google Shape;711;p29"/>
            <p:cNvSpPr/>
            <p:nvPr/>
          </p:nvSpPr>
          <p:spPr>
            <a:xfrm>
              <a:off x="7293275" y="5459163"/>
              <a:ext cx="86575" cy="143700"/>
            </a:xfrm>
            <a:custGeom>
              <a:avLst/>
              <a:gdLst/>
              <a:ahLst/>
              <a:cxnLst/>
              <a:rect l="l" t="t" r="r" b="b"/>
              <a:pathLst>
                <a:path w="3463" h="5748" extrusionOk="0">
                  <a:moveTo>
                    <a:pt x="1952" y="0"/>
                  </a:moveTo>
                  <a:cubicBezTo>
                    <a:pt x="1922" y="0"/>
                    <a:pt x="1891" y="1"/>
                    <a:pt x="1859" y="3"/>
                  </a:cubicBezTo>
                  <a:cubicBezTo>
                    <a:pt x="203" y="104"/>
                    <a:pt x="0" y="1253"/>
                    <a:pt x="68" y="2504"/>
                  </a:cubicBezTo>
                  <a:cubicBezTo>
                    <a:pt x="102" y="3720"/>
                    <a:pt x="1183" y="5748"/>
                    <a:pt x="1183" y="5748"/>
                  </a:cubicBezTo>
                  <a:lnTo>
                    <a:pt x="2535" y="5376"/>
                  </a:lnTo>
                  <a:cubicBezTo>
                    <a:pt x="2535" y="5376"/>
                    <a:pt x="3379" y="3585"/>
                    <a:pt x="3075" y="2909"/>
                  </a:cubicBezTo>
                  <a:cubicBezTo>
                    <a:pt x="2969" y="2616"/>
                    <a:pt x="2694" y="2428"/>
                    <a:pt x="2400" y="2428"/>
                  </a:cubicBezTo>
                  <a:cubicBezTo>
                    <a:pt x="2321" y="2428"/>
                    <a:pt x="2241" y="2441"/>
                    <a:pt x="2163" y="2470"/>
                  </a:cubicBezTo>
                  <a:cubicBezTo>
                    <a:pt x="2163" y="2470"/>
                    <a:pt x="3463" y="0"/>
                    <a:pt x="1952"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2" name="Google Shape;712;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rgbClr val="FB984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3" name="Google Shape;713;p29"/>
            <p:cNvSpPr/>
            <p:nvPr/>
          </p:nvSpPr>
          <p:spPr>
            <a:xfrm>
              <a:off x="7300025" y="5567363"/>
              <a:ext cx="83650" cy="72675"/>
            </a:xfrm>
            <a:custGeom>
              <a:avLst/>
              <a:gdLst/>
              <a:ahLst/>
              <a:cxnLst/>
              <a:rect l="l" t="t" r="r" b="b"/>
              <a:pathLst>
                <a:path w="3346" h="2907" extrusionOk="0">
                  <a:moveTo>
                    <a:pt x="2873" y="0"/>
                  </a:moveTo>
                  <a:lnTo>
                    <a:pt x="1" y="474"/>
                  </a:lnTo>
                  <a:lnTo>
                    <a:pt x="744" y="2907"/>
                  </a:lnTo>
                  <a:lnTo>
                    <a:pt x="3346" y="2366"/>
                  </a:lnTo>
                  <a:lnTo>
                    <a:pt x="2873"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4" name="Google Shape;714;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5" name="Google Shape;715;p29"/>
            <p:cNvSpPr/>
            <p:nvPr/>
          </p:nvSpPr>
          <p:spPr>
            <a:xfrm>
              <a:off x="7271300" y="5251127"/>
              <a:ext cx="56625" cy="26225"/>
            </a:xfrm>
            <a:custGeom>
              <a:avLst/>
              <a:gdLst/>
              <a:ahLst/>
              <a:cxnLst/>
              <a:rect l="l" t="t" r="r" b="b"/>
              <a:pathLst>
                <a:path w="2265" h="1049" extrusionOk="0">
                  <a:moveTo>
                    <a:pt x="1116" y="1"/>
                  </a:moveTo>
                  <a:cubicBezTo>
                    <a:pt x="507" y="1"/>
                    <a:pt x="1" y="237"/>
                    <a:pt x="1" y="541"/>
                  </a:cubicBezTo>
                  <a:cubicBezTo>
                    <a:pt x="1" y="812"/>
                    <a:pt x="507" y="1048"/>
                    <a:pt x="1116" y="1048"/>
                  </a:cubicBezTo>
                  <a:cubicBezTo>
                    <a:pt x="1758" y="1048"/>
                    <a:pt x="2265" y="812"/>
                    <a:pt x="2265" y="541"/>
                  </a:cubicBezTo>
                  <a:cubicBezTo>
                    <a:pt x="2265" y="237"/>
                    <a:pt x="1758" y="1"/>
                    <a:pt x="1116" y="1"/>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6" name="Google Shape;716;p29"/>
            <p:cNvSpPr/>
            <p:nvPr/>
          </p:nvSpPr>
          <p:spPr>
            <a:xfrm>
              <a:off x="7114175" y="5257902"/>
              <a:ext cx="52400" cy="25350"/>
            </a:xfrm>
            <a:custGeom>
              <a:avLst/>
              <a:gdLst/>
              <a:ahLst/>
              <a:cxnLst/>
              <a:rect l="l" t="t" r="r" b="b"/>
              <a:pathLst>
                <a:path w="2096" h="1014" extrusionOk="0">
                  <a:moveTo>
                    <a:pt x="1048" y="0"/>
                  </a:moveTo>
                  <a:cubicBezTo>
                    <a:pt x="473" y="0"/>
                    <a:pt x="0" y="237"/>
                    <a:pt x="0" y="507"/>
                  </a:cubicBezTo>
                  <a:cubicBezTo>
                    <a:pt x="0" y="811"/>
                    <a:pt x="473" y="1014"/>
                    <a:pt x="1048" y="1014"/>
                  </a:cubicBezTo>
                  <a:cubicBezTo>
                    <a:pt x="1622" y="1014"/>
                    <a:pt x="2095" y="811"/>
                    <a:pt x="2095" y="507"/>
                  </a:cubicBezTo>
                  <a:cubicBezTo>
                    <a:pt x="2095" y="237"/>
                    <a:pt x="1622" y="0"/>
                    <a:pt x="1048"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7" name="Google Shape;717;p29"/>
            <p:cNvSpPr/>
            <p:nvPr/>
          </p:nvSpPr>
          <p:spPr>
            <a:xfrm>
              <a:off x="7273825" y="5601263"/>
              <a:ext cx="201950" cy="425000"/>
            </a:xfrm>
            <a:custGeom>
              <a:avLst/>
              <a:gdLst/>
              <a:ahLst/>
              <a:cxnLst/>
              <a:rect l="l" t="t" r="r" b="b"/>
              <a:pathLst>
                <a:path w="8078" h="17000" extrusionOk="0">
                  <a:moveTo>
                    <a:pt x="3026" y="0"/>
                  </a:moveTo>
                  <a:cubicBezTo>
                    <a:pt x="2080" y="0"/>
                    <a:pt x="1392" y="444"/>
                    <a:pt x="913" y="1348"/>
                  </a:cubicBezTo>
                  <a:cubicBezTo>
                    <a:pt x="1" y="3004"/>
                    <a:pt x="238" y="16048"/>
                    <a:pt x="4428" y="16757"/>
                  </a:cubicBezTo>
                  <a:cubicBezTo>
                    <a:pt x="5321" y="16925"/>
                    <a:pt x="6081" y="17000"/>
                    <a:pt x="6724" y="17000"/>
                  </a:cubicBezTo>
                  <a:cubicBezTo>
                    <a:pt x="7250" y="17000"/>
                    <a:pt x="7698" y="16950"/>
                    <a:pt x="8077" y="16859"/>
                  </a:cubicBezTo>
                  <a:cubicBezTo>
                    <a:pt x="6726" y="15642"/>
                    <a:pt x="4428" y="13006"/>
                    <a:pt x="3076" y="8140"/>
                  </a:cubicBezTo>
                  <a:cubicBezTo>
                    <a:pt x="1893" y="3882"/>
                    <a:pt x="2840" y="1415"/>
                    <a:pt x="3853" y="98"/>
                  </a:cubicBezTo>
                  <a:cubicBezTo>
                    <a:pt x="3558" y="33"/>
                    <a:pt x="3282" y="0"/>
                    <a:pt x="3026"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8" name="Google Shape;718;p29"/>
            <p:cNvSpPr/>
            <p:nvPr/>
          </p:nvSpPr>
          <p:spPr>
            <a:xfrm>
              <a:off x="6968850" y="5618563"/>
              <a:ext cx="187575" cy="434625"/>
            </a:xfrm>
            <a:custGeom>
              <a:avLst/>
              <a:gdLst/>
              <a:ahLst/>
              <a:cxnLst/>
              <a:rect l="l" t="t" r="r" b="b"/>
              <a:pathLst>
                <a:path w="7503" h="17385" extrusionOk="0">
                  <a:moveTo>
                    <a:pt x="4548" y="1"/>
                  </a:moveTo>
                  <a:cubicBezTo>
                    <a:pt x="3998" y="1"/>
                    <a:pt x="3355" y="155"/>
                    <a:pt x="2603" y="453"/>
                  </a:cubicBezTo>
                  <a:cubicBezTo>
                    <a:pt x="3718" y="2109"/>
                    <a:pt x="4360" y="4001"/>
                    <a:pt x="4461" y="5961"/>
                  </a:cubicBezTo>
                  <a:cubicBezTo>
                    <a:pt x="4495" y="8867"/>
                    <a:pt x="3786" y="14207"/>
                    <a:pt x="1" y="17214"/>
                  </a:cubicBezTo>
                  <a:cubicBezTo>
                    <a:pt x="411" y="17328"/>
                    <a:pt x="829" y="17384"/>
                    <a:pt x="1245" y="17384"/>
                  </a:cubicBezTo>
                  <a:cubicBezTo>
                    <a:pt x="2064" y="17384"/>
                    <a:pt x="2877" y="17167"/>
                    <a:pt x="3617" y="16741"/>
                  </a:cubicBezTo>
                  <a:cubicBezTo>
                    <a:pt x="7368" y="14849"/>
                    <a:pt x="7503" y="2852"/>
                    <a:pt x="6557" y="1230"/>
                  </a:cubicBezTo>
                  <a:cubicBezTo>
                    <a:pt x="6078" y="397"/>
                    <a:pt x="5432" y="1"/>
                    <a:pt x="45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9" name="Google Shape;719;p29"/>
            <p:cNvSpPr/>
            <p:nvPr/>
          </p:nvSpPr>
          <p:spPr>
            <a:xfrm>
              <a:off x="7088625" y="6364863"/>
              <a:ext cx="139625" cy="236600"/>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nvGrpSpPr>
            <p:cNvPr id="720" name="Google Shape;720;p29"/>
            <p:cNvGrpSpPr/>
            <p:nvPr/>
          </p:nvGrpSpPr>
          <p:grpSpPr>
            <a:xfrm>
              <a:off x="6976281" y="7121106"/>
              <a:ext cx="603225" cy="74375"/>
              <a:chOff x="6889450" y="6766988"/>
              <a:chExt cx="603225" cy="74375"/>
            </a:xfrm>
          </p:grpSpPr>
          <p:sp>
            <p:nvSpPr>
              <p:cNvPr id="721" name="Google Shape;721;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2" name="Google Shape;722;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3" name="Google Shape;723;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pic>
        <p:nvPicPr>
          <p:cNvPr id="209" name="Graphic 2">
            <a:extLst>
              <a:ext uri="{FF2B5EF4-FFF2-40B4-BE49-F238E27FC236}">
                <a16:creationId xmlns:a16="http://schemas.microsoft.com/office/drawing/2014/main" id="{F7679615-6652-4E70-B473-92C145AAC234}"/>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sp>
        <p:nvSpPr>
          <p:cNvPr id="3" name="Прямоугольник 2">
            <a:extLst>
              <a:ext uri="{FF2B5EF4-FFF2-40B4-BE49-F238E27FC236}">
                <a16:creationId xmlns:a16="http://schemas.microsoft.com/office/drawing/2014/main" id="{C3FC65DE-51A7-4EBD-AE7E-37803031B668}"/>
              </a:ext>
            </a:extLst>
          </p:cNvPr>
          <p:cNvSpPr/>
          <p:nvPr/>
        </p:nvSpPr>
        <p:spPr>
          <a:xfrm>
            <a:off x="1449060" y="2192386"/>
            <a:ext cx="7717893" cy="7272953"/>
          </a:xfrm>
          <a:prstGeom prst="rect">
            <a:avLst/>
          </a:prstGeom>
        </p:spPr>
        <p:txBody>
          <a:bodyPr wrap="square">
            <a:spAutoFit/>
          </a:bodyPr>
          <a:lstStyle/>
          <a:p>
            <a:pPr algn="ctr">
              <a:lnSpc>
                <a:spcPct val="107000"/>
              </a:lnSpc>
              <a:spcAft>
                <a:spcPts val="800"/>
              </a:spcAft>
            </a:pPr>
            <a:r>
              <a:rPr lang="uz-Latn-UZ" sz="4800"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2. Baholash vositalari</a:t>
            </a:r>
            <a:endParaRPr lang="en-US" sz="4800"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800"/>
              </a:spcAft>
            </a:pPr>
            <a:r>
              <a:rPr lang="uz-Latn-UZ" sz="4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Baholash vositalari oʻquvchilarning qanchalik bilim olayotganliklarini oʻlchash va ular qoʻlga kiritayotgan natijalar haqida maʼlumot toʻplash imkonini beruvchi resurslar hisoblanadi.</a:t>
            </a:r>
            <a:endParaRPr lang="ru-RU" sz="4800" b="1"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pic>
        <p:nvPicPr>
          <p:cNvPr id="457" name="Graphic 2">
            <a:extLst>
              <a:ext uri="{FF2B5EF4-FFF2-40B4-BE49-F238E27FC236}">
                <a16:creationId xmlns:a16="http://schemas.microsoft.com/office/drawing/2014/main" id="{24F9DB19-0384-49CC-9335-334B4964667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graphicFrame>
        <p:nvGraphicFramePr>
          <p:cNvPr id="2" name="Таблица 1">
            <a:extLst>
              <a:ext uri="{FF2B5EF4-FFF2-40B4-BE49-F238E27FC236}">
                <a16:creationId xmlns:a16="http://schemas.microsoft.com/office/drawing/2014/main" id="{C87D7A1E-ECC2-492B-82E2-5536129FF914}"/>
              </a:ext>
            </a:extLst>
          </p:cNvPr>
          <p:cNvGraphicFramePr>
            <a:graphicFrameLocks noGrp="1"/>
          </p:cNvGraphicFramePr>
          <p:nvPr>
            <p:extLst>
              <p:ext uri="{D42A27DB-BD31-4B8C-83A1-F6EECF244321}">
                <p14:modId xmlns:p14="http://schemas.microsoft.com/office/powerpoint/2010/main" val="2852226503"/>
              </p:ext>
            </p:extLst>
          </p:nvPr>
        </p:nvGraphicFramePr>
        <p:xfrm>
          <a:off x="0" y="1338841"/>
          <a:ext cx="17995898" cy="9361174"/>
        </p:xfrm>
        <a:graphic>
          <a:graphicData uri="http://schemas.openxmlformats.org/drawingml/2006/table">
            <a:tbl>
              <a:tblPr/>
              <a:tblGrid>
                <a:gridCol w="4181739">
                  <a:extLst>
                    <a:ext uri="{9D8B030D-6E8A-4147-A177-3AD203B41FA5}">
                      <a16:colId xmlns:a16="http://schemas.microsoft.com/office/drawing/2014/main" val="1021596908"/>
                    </a:ext>
                  </a:extLst>
                </a:gridCol>
                <a:gridCol w="7469453">
                  <a:extLst>
                    <a:ext uri="{9D8B030D-6E8A-4147-A177-3AD203B41FA5}">
                      <a16:colId xmlns:a16="http://schemas.microsoft.com/office/drawing/2014/main" val="4124004830"/>
                    </a:ext>
                  </a:extLst>
                </a:gridCol>
                <a:gridCol w="6344706">
                  <a:extLst>
                    <a:ext uri="{9D8B030D-6E8A-4147-A177-3AD203B41FA5}">
                      <a16:colId xmlns:a16="http://schemas.microsoft.com/office/drawing/2014/main" val="4102058265"/>
                    </a:ext>
                  </a:extLst>
                </a:gridCol>
              </a:tblGrid>
              <a:tr h="709034">
                <a:tc>
                  <a:txBody>
                    <a:bodyPr/>
                    <a:lstStyle/>
                    <a:p>
                      <a:pPr algn="ctr">
                        <a:lnSpc>
                          <a:spcPct val="107000"/>
                        </a:lnSpc>
                        <a:spcAft>
                          <a:spcPts val="0"/>
                        </a:spcAft>
                      </a:pPr>
                      <a:r>
                        <a:rPr lang="uz-Cyrl-UZ" sz="2000" b="1">
                          <a:effectLst/>
                          <a:latin typeface="Arial" panose="020B0604020202020204" pitchFamily="34" charset="0"/>
                          <a:ea typeface="Arial" panose="020B0604020202020204" pitchFamily="34" charset="0"/>
                          <a:cs typeface="Times New Roman" panose="02020603050405020304" pitchFamily="18" charset="0"/>
                        </a:rPr>
                        <a:t>Baholash vositasi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000" b="1" dirty="0">
                          <a:effectLst/>
                          <a:latin typeface="Arial" panose="020B0604020202020204" pitchFamily="34" charset="0"/>
                          <a:ea typeface="Arial" panose="020B0604020202020204" pitchFamily="34" charset="0"/>
                          <a:cs typeface="Times New Roman" panose="02020603050405020304" pitchFamily="18" charset="0"/>
                        </a:rPr>
                        <a:t>Formativ maqsad</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000" b="1">
                          <a:effectLst/>
                          <a:latin typeface="Arial" panose="020B0604020202020204" pitchFamily="34" charset="0"/>
                          <a:ea typeface="Arial" panose="020B0604020202020204" pitchFamily="34" charset="0"/>
                          <a:cs typeface="Times New Roman" panose="02020603050405020304" pitchFamily="18" charset="0"/>
                        </a:rPr>
                        <a:t>Summativ maqsad</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1404263"/>
                  </a:ext>
                </a:extLst>
              </a:tr>
              <a:tr h="1098704">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Boʻlim yakunidagi testlar</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Testda koʻrsatilgan yakuniy natijalar oʻquvchilarga chorak soʻngida beriladigan tabel yoki shunga oʻxshash boshqa hisobot hujjatlarida aks etadi.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578276"/>
                  </a:ext>
                </a:extLst>
              </a:tr>
              <a:tr h="1714396">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Oʻz-oʻzini baholash nazorat roʻyxatlari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solidFill>
                            <a:srgbClr val="202124"/>
                          </a:solidFill>
                          <a:effectLst/>
                          <a:highlight>
                            <a:srgbClr val="FFFFFF"/>
                          </a:highlight>
                          <a:latin typeface="Arial" panose="020B0604020202020204" pitchFamily="34" charset="0"/>
                          <a:ea typeface="Arial" panose="020B0604020202020204" pitchFamily="34" charset="0"/>
                          <a:cs typeface="Times New Roman" panose="02020603050405020304" pitchFamily="18" charset="0"/>
                        </a:rPr>
                        <a:t>Oʻquvchilar oʻqituvchi tomonidan tayyorlangan nazorat roʻyxatlari bilan ishlar ekan, ular topshiriqni bajarishda belgilangan tartibga rioya qilgan yoki qilmaganliklarini qayta koʻrib chiqishadi va kutilgan natijalarga erishgan yoki erishmaganliklarini koʻrishadi. Ushbu baholash vositasi refleksiyani, oʻz-oʻzini baholashni va oʻz-oʻzini monitoring qilishni ragʻbatlantiradi.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Huddi oʻsha nazorat roʻyxatidan oʻqituvchilar baholash topshirigʻini baholayotganda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4112140"/>
                  </a:ext>
                </a:extLst>
              </a:tr>
              <a:tr h="1435142">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Voqea</a:t>
                      </a:r>
                      <a:r>
                        <a:rPr lang="en-US" sz="2000" dirty="0">
                          <a:effectLst/>
                          <a:latin typeface="Arial" panose="020B0604020202020204" pitchFamily="34" charset="0"/>
                          <a:ea typeface="Arial" panose="020B0604020202020204" pitchFamily="34" charset="0"/>
                          <a:cs typeface="Times New Roman" panose="02020603050405020304" pitchFamily="18" charset="0"/>
                        </a:rPr>
                        <a:t>-</a:t>
                      </a:r>
                      <a:r>
                        <a:rPr lang="uz-Cyrl-UZ" sz="2000" dirty="0">
                          <a:effectLst/>
                          <a:latin typeface="Arial" panose="020B0604020202020204" pitchFamily="34" charset="0"/>
                          <a:ea typeface="Arial" panose="020B0604020202020204" pitchFamily="34" charset="0"/>
                          <a:cs typeface="Times New Roman" panose="02020603050405020304" pitchFamily="18" charset="0"/>
                        </a:rPr>
                        <a:t>hodisalar qaydlari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qaydlardan oʻquvchilarning erishayotgan natijalarini kuzatib borish uchun va kelgusidagi havozalash yoki tabaqalashtirish faoliyat turlariga aloqador qarorlar qabul qilishda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qaydlardan baholash davri yakunlarida hisobot hujjatlarida oʻz sharhlarini/izohlarini keltirishda asos sifatida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875708"/>
                  </a:ext>
                </a:extLst>
              </a:tr>
              <a:tr h="1098704">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Chiqish chiptalari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Boʻlim, yunit soʻngida oʻqituvchilar shu chiqish chiptalaridan foydalangan holda test savollarini tuzishi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7716687"/>
                  </a:ext>
                </a:extLst>
              </a:tr>
              <a:tr h="1098704">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Standartlashtirilgan imtihonlar</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Oʻz taʼrifiga koʻra bu vosita summativ baholash hisoblanadi chunki bu orqali oʻquvchilarning natijalari oʻlchanadi va taʼlim dasturining samaradorligiga baho beriladi.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7516913"/>
                  </a:ext>
                </a:extLst>
              </a:tr>
              <a:tr h="762266">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Loyihalar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Yakuniy mahsulotga qoʻyilgan baho davriy baholashdagi yakuniy baho sifatida qoʻyilishi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4284458"/>
                  </a:ext>
                </a:extLst>
              </a:tr>
              <a:tr h="1098704">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Dars kuzatuvlari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kuzatuvlaridan dars rejalariga oʻzgartirish kiritishda, oʻquvchilarni guruhlarga ajratishda va ularga qoʻshimcha yordam berishda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1967804"/>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1530350" y="1634072"/>
            <a:ext cx="15354301" cy="1447801"/>
          </a:xfrm>
        </p:spPr>
        <p:txBody>
          <a:bodyPr>
            <a:normAutofit fontScale="90000"/>
          </a:bodyPr>
          <a:lstStyle/>
          <a:p>
            <a:pPr algn="ctr"/>
            <a:r>
              <a:rPr lang="uz-Latn-UZ" b="1" dirty="0">
                <a:solidFill>
                  <a:schemeClr val="accent1">
                    <a:lumMod val="50000"/>
                  </a:schemeClr>
                </a:solidFill>
                <a:latin typeface="Times New Roman" panose="02020603050405020304" pitchFamily="18" charset="0"/>
                <a:cs typeface="Times New Roman" panose="02020603050405020304" pitchFamily="18" charset="0"/>
              </a:rPr>
              <a:t>Oʻrganishni yanada ragʻbatlantirishda qayta aloqadan foydalanish </a:t>
            </a:r>
            <a:endParaRPr lang="ru-RU"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sp>
        <p:nvSpPr>
          <p:cNvPr id="4" name="Прямоугольник 3">
            <a:extLst>
              <a:ext uri="{FF2B5EF4-FFF2-40B4-BE49-F238E27FC236}">
                <a16:creationId xmlns:a16="http://schemas.microsoft.com/office/drawing/2014/main" id="{2BDF3855-C654-4F2F-B9A3-375D5294BDB7}"/>
              </a:ext>
            </a:extLst>
          </p:cNvPr>
          <p:cNvSpPr/>
          <p:nvPr/>
        </p:nvSpPr>
        <p:spPr>
          <a:xfrm>
            <a:off x="605318" y="3571875"/>
            <a:ext cx="8997950" cy="3416320"/>
          </a:xfrm>
          <a:prstGeom prst="rect">
            <a:avLst/>
          </a:prstGeom>
        </p:spPr>
        <p:txBody>
          <a:bodyPr>
            <a:spAutoFit/>
          </a:bodyPr>
          <a:lstStyle/>
          <a:p>
            <a:pPr algn="ctr"/>
            <a:r>
              <a:rPr lang="uz-Latn-UZ" sz="3600" dirty="0">
                <a:solidFill>
                  <a:srgbClr val="002060"/>
                </a:solidFill>
                <a:latin typeface="Times New Roman" panose="02020603050405020304" pitchFamily="18" charset="0"/>
                <a:ea typeface="Times New Roman" panose="02020603050405020304" pitchFamily="18" charset="0"/>
              </a:rPr>
              <a:t>Mashgʻulotning ushbu qismini hamda mazkur topshiriqni boshlash maqsadida Grant Viggins tomonidan taklif etilgan taʼrifni taqdim eting. Taʼrifda ayrim soʻzlar tushirib qoldirilgan. Oʻqituvchilardan berilgan taʼrifda qaysi soʻzlar tushirib qoldirilgan</a:t>
            </a:r>
            <a:endParaRPr lang="ru-RU" sz="3600" dirty="0">
              <a:solidFill>
                <a:srgbClr val="002060"/>
              </a:solidFill>
            </a:endParaRPr>
          </a:p>
        </p:txBody>
      </p:sp>
      <p:sp>
        <p:nvSpPr>
          <p:cNvPr id="8" name="Прямоугольник 7">
            <a:extLst>
              <a:ext uri="{FF2B5EF4-FFF2-40B4-BE49-F238E27FC236}">
                <a16:creationId xmlns:a16="http://schemas.microsoft.com/office/drawing/2014/main" id="{0A275878-DD9F-4043-9B88-EBD8C01374FF}"/>
              </a:ext>
            </a:extLst>
          </p:cNvPr>
          <p:cNvSpPr/>
          <p:nvPr/>
        </p:nvSpPr>
        <p:spPr>
          <a:xfrm>
            <a:off x="7869605" y="7478197"/>
            <a:ext cx="8997950" cy="2434256"/>
          </a:xfrm>
          <a:prstGeom prst="rect">
            <a:avLst/>
          </a:prstGeom>
        </p:spPr>
        <p:txBody>
          <a:bodyPr>
            <a:spAutoFit/>
          </a:bodyPr>
          <a:lstStyle/>
          <a:p>
            <a:pPr algn="ctr">
              <a:lnSpc>
                <a:spcPct val="107000"/>
              </a:lnSpc>
              <a:spcAft>
                <a:spcPts val="800"/>
              </a:spcAft>
            </a:pPr>
            <a:r>
              <a:rPr lang="uz-Latn-UZ" dirty="0">
                <a:latin typeface="Times New Roman" panose="02020603050405020304" pitchFamily="18" charset="0"/>
                <a:ea typeface="Times New Roman" panose="02020603050405020304" pitchFamily="18" charset="0"/>
                <a:cs typeface="Times New Roman" panose="02020603050405020304" pitchFamily="18" charset="0"/>
              </a:rPr>
              <a:t>“</a:t>
            </a:r>
            <a:r>
              <a:rPr lang="uz-Latn-UZ" sz="3600" b="1"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Qayta aloqa bu _______________ga erishish sari _________________da qanday natijalarga erishayotganligimizni koʻrsatuvchi ________________</a:t>
            </a:r>
            <a:r>
              <a:rPr lang="uz-Latn-UZ" sz="3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9" name="Google Shape;1720;p42">
            <a:extLst>
              <a:ext uri="{FF2B5EF4-FFF2-40B4-BE49-F238E27FC236}">
                <a16:creationId xmlns:a16="http://schemas.microsoft.com/office/drawing/2014/main" id="{228A0B02-1B3E-44D7-B25E-77C4B5D753EC}"/>
              </a:ext>
            </a:extLst>
          </p:cNvPr>
          <p:cNvGrpSpPr/>
          <p:nvPr/>
        </p:nvGrpSpPr>
        <p:grpSpPr>
          <a:xfrm>
            <a:off x="234949" y="7335403"/>
            <a:ext cx="5333999" cy="3465947"/>
            <a:chOff x="457209" y="1572876"/>
            <a:chExt cx="3953382" cy="3159261"/>
          </a:xfrm>
        </p:grpSpPr>
        <p:sp>
          <p:nvSpPr>
            <p:cNvPr id="10" name="Google Shape;1721;p42">
              <a:extLst>
                <a:ext uri="{FF2B5EF4-FFF2-40B4-BE49-F238E27FC236}">
                  <a16:creationId xmlns:a16="http://schemas.microsoft.com/office/drawing/2014/main" id="{55787B7D-CC88-4325-B1A3-025ACDB9D18F}"/>
                </a:ext>
              </a:extLst>
            </p:cNvPr>
            <p:cNvSpPr/>
            <p:nvPr/>
          </p:nvSpPr>
          <p:spPr>
            <a:xfrm>
              <a:off x="457209" y="4514815"/>
              <a:ext cx="3953382" cy="217322"/>
            </a:xfrm>
            <a:custGeom>
              <a:avLst/>
              <a:gdLst/>
              <a:ahLst/>
              <a:cxnLst/>
              <a:rect l="l" t="t" r="r" b="b"/>
              <a:pathLst>
                <a:path w="259536" h="14267" extrusionOk="0">
                  <a:moveTo>
                    <a:pt x="259536" y="7134"/>
                  </a:moveTo>
                  <a:cubicBezTo>
                    <a:pt x="259536" y="11065"/>
                    <a:pt x="201406" y="14267"/>
                    <a:pt x="129740" y="14267"/>
                  </a:cubicBezTo>
                  <a:cubicBezTo>
                    <a:pt x="58074" y="14267"/>
                    <a:pt x="0" y="11065"/>
                    <a:pt x="0" y="7134"/>
                  </a:cubicBezTo>
                  <a:cubicBezTo>
                    <a:pt x="0" y="3202"/>
                    <a:pt x="58074" y="1"/>
                    <a:pt x="129740" y="1"/>
                  </a:cubicBezTo>
                  <a:cubicBezTo>
                    <a:pt x="201406" y="1"/>
                    <a:pt x="259536" y="3202"/>
                    <a:pt x="259536" y="7134"/>
                  </a:cubicBezTo>
                  <a:close/>
                </a:path>
              </a:pathLst>
            </a:custGeom>
            <a:solidFill>
              <a:srgbClr val="000000">
                <a:alpha val="1899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1722;p42">
              <a:extLst>
                <a:ext uri="{FF2B5EF4-FFF2-40B4-BE49-F238E27FC236}">
                  <a16:creationId xmlns:a16="http://schemas.microsoft.com/office/drawing/2014/main" id="{7DF91F74-8CE2-4FCF-A66B-AEC0D0372F30}"/>
                </a:ext>
              </a:extLst>
            </p:cNvPr>
            <p:cNvSpPr/>
            <p:nvPr/>
          </p:nvSpPr>
          <p:spPr>
            <a:xfrm>
              <a:off x="1105644" y="390744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555"/>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723;p42">
              <a:extLst>
                <a:ext uri="{FF2B5EF4-FFF2-40B4-BE49-F238E27FC236}">
                  <a16:creationId xmlns:a16="http://schemas.microsoft.com/office/drawing/2014/main" id="{D4D7D2A8-4866-4D7E-9227-42C443CA4274}"/>
                </a:ext>
              </a:extLst>
            </p:cNvPr>
            <p:cNvSpPr/>
            <p:nvPr/>
          </p:nvSpPr>
          <p:spPr>
            <a:xfrm>
              <a:off x="1665979" y="4445527"/>
              <a:ext cx="1776079" cy="16268"/>
            </a:xfrm>
            <a:custGeom>
              <a:avLst/>
              <a:gdLst/>
              <a:ahLst/>
              <a:cxnLst/>
              <a:rect l="l" t="t" r="r" b="b"/>
              <a:pathLst>
                <a:path w="116598" h="1068" extrusionOk="0">
                  <a:moveTo>
                    <a:pt x="0" y="1"/>
                  </a:moveTo>
                  <a:lnTo>
                    <a:pt x="0" y="1068"/>
                  </a:lnTo>
                  <a:lnTo>
                    <a:pt x="116598" y="1068"/>
                  </a:lnTo>
                  <a:cubicBezTo>
                    <a:pt x="116541" y="731"/>
                    <a:pt x="116429" y="338"/>
                    <a:pt x="11631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724;p42">
              <a:extLst>
                <a:ext uri="{FF2B5EF4-FFF2-40B4-BE49-F238E27FC236}">
                  <a16:creationId xmlns:a16="http://schemas.microsoft.com/office/drawing/2014/main" id="{70351054-92E9-467F-B94D-4A475DA67811}"/>
                </a:ext>
              </a:extLst>
            </p:cNvPr>
            <p:cNvSpPr/>
            <p:nvPr/>
          </p:nvSpPr>
          <p:spPr>
            <a:xfrm>
              <a:off x="1118484" y="4390785"/>
              <a:ext cx="1788052" cy="16268"/>
            </a:xfrm>
            <a:custGeom>
              <a:avLst/>
              <a:gdLst/>
              <a:ahLst/>
              <a:cxnLst/>
              <a:rect l="l" t="t" r="r" b="b"/>
              <a:pathLst>
                <a:path w="117384" h="1068" extrusionOk="0">
                  <a:moveTo>
                    <a:pt x="0" y="0"/>
                  </a:moveTo>
                  <a:cubicBezTo>
                    <a:pt x="112" y="337"/>
                    <a:pt x="169" y="730"/>
                    <a:pt x="225" y="1067"/>
                  </a:cubicBezTo>
                  <a:lnTo>
                    <a:pt x="117384" y="1067"/>
                  </a:lnTo>
                  <a:lnTo>
                    <a:pt x="117384"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725;p42">
              <a:extLst>
                <a:ext uri="{FF2B5EF4-FFF2-40B4-BE49-F238E27FC236}">
                  <a16:creationId xmlns:a16="http://schemas.microsoft.com/office/drawing/2014/main" id="{FABC887C-CD2A-43A0-8CB5-BF93DEDE5DD1}"/>
                </a:ext>
              </a:extLst>
            </p:cNvPr>
            <p:cNvSpPr/>
            <p:nvPr/>
          </p:nvSpPr>
          <p:spPr>
            <a:xfrm>
              <a:off x="1446128" y="4322335"/>
              <a:ext cx="1975412" cy="16284"/>
            </a:xfrm>
            <a:custGeom>
              <a:avLst/>
              <a:gdLst/>
              <a:ahLst/>
              <a:cxnLst/>
              <a:rect l="l" t="t" r="r" b="b"/>
              <a:pathLst>
                <a:path w="129684" h="1069" extrusionOk="0">
                  <a:moveTo>
                    <a:pt x="0" y="1"/>
                  </a:moveTo>
                  <a:lnTo>
                    <a:pt x="0" y="1068"/>
                  </a:lnTo>
                  <a:lnTo>
                    <a:pt x="129684" y="1068"/>
                  </a:lnTo>
                  <a:cubicBezTo>
                    <a:pt x="129627" y="731"/>
                    <a:pt x="129571" y="394"/>
                    <a:pt x="129571"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726;p42">
              <a:extLst>
                <a:ext uri="{FF2B5EF4-FFF2-40B4-BE49-F238E27FC236}">
                  <a16:creationId xmlns:a16="http://schemas.microsoft.com/office/drawing/2014/main" id="{923859F0-AACC-4A82-B966-625C43D42758}"/>
                </a:ext>
              </a:extLst>
            </p:cNvPr>
            <p:cNvSpPr/>
            <p:nvPr/>
          </p:nvSpPr>
          <p:spPr>
            <a:xfrm>
              <a:off x="2293882" y="4083673"/>
              <a:ext cx="1138721" cy="16268"/>
            </a:xfrm>
            <a:custGeom>
              <a:avLst/>
              <a:gdLst/>
              <a:ahLst/>
              <a:cxnLst/>
              <a:rect l="l" t="t" r="r" b="b"/>
              <a:pathLst>
                <a:path w="74756" h="1068" extrusionOk="0">
                  <a:moveTo>
                    <a:pt x="1" y="0"/>
                  </a:moveTo>
                  <a:lnTo>
                    <a:pt x="1" y="1067"/>
                  </a:lnTo>
                  <a:lnTo>
                    <a:pt x="74587" y="1067"/>
                  </a:lnTo>
                  <a:cubicBezTo>
                    <a:pt x="74643" y="730"/>
                    <a:pt x="74700" y="337"/>
                    <a:pt x="74756"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727;p42">
              <a:extLst>
                <a:ext uri="{FF2B5EF4-FFF2-40B4-BE49-F238E27FC236}">
                  <a16:creationId xmlns:a16="http://schemas.microsoft.com/office/drawing/2014/main" id="{C1444D05-F5DC-4700-B889-3B00E2E1AD9C}"/>
                </a:ext>
              </a:extLst>
            </p:cNvPr>
            <p:cNvSpPr/>
            <p:nvPr/>
          </p:nvSpPr>
          <p:spPr>
            <a:xfrm>
              <a:off x="2116801" y="4027210"/>
              <a:ext cx="1328655" cy="16268"/>
            </a:xfrm>
            <a:custGeom>
              <a:avLst/>
              <a:gdLst/>
              <a:ahLst/>
              <a:cxnLst/>
              <a:rect l="l" t="t" r="r" b="b"/>
              <a:pathLst>
                <a:path w="87225" h="1068" extrusionOk="0">
                  <a:moveTo>
                    <a:pt x="1" y="0"/>
                  </a:moveTo>
                  <a:lnTo>
                    <a:pt x="1" y="1067"/>
                  </a:lnTo>
                  <a:lnTo>
                    <a:pt x="86943" y="1067"/>
                  </a:lnTo>
                  <a:cubicBezTo>
                    <a:pt x="87056" y="674"/>
                    <a:pt x="87112" y="337"/>
                    <a:pt x="87224"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728;p42">
              <a:extLst>
                <a:ext uri="{FF2B5EF4-FFF2-40B4-BE49-F238E27FC236}">
                  <a16:creationId xmlns:a16="http://schemas.microsoft.com/office/drawing/2014/main" id="{19649CF0-CBE1-423D-A6BC-AADECB9C4A1B}"/>
                </a:ext>
              </a:extLst>
            </p:cNvPr>
            <p:cNvSpPr/>
            <p:nvPr/>
          </p:nvSpPr>
          <p:spPr>
            <a:xfrm>
              <a:off x="1967959" y="4258180"/>
              <a:ext cx="1449266" cy="16268"/>
            </a:xfrm>
            <a:custGeom>
              <a:avLst/>
              <a:gdLst/>
              <a:ahLst/>
              <a:cxnLst/>
              <a:rect l="l" t="t" r="r" b="b"/>
              <a:pathLst>
                <a:path w="95143" h="1068" extrusionOk="0">
                  <a:moveTo>
                    <a:pt x="0" y="1"/>
                  </a:moveTo>
                  <a:lnTo>
                    <a:pt x="0" y="1068"/>
                  </a:lnTo>
                  <a:lnTo>
                    <a:pt x="95143" y="1068"/>
                  </a:lnTo>
                  <a:cubicBezTo>
                    <a:pt x="95143" y="731"/>
                    <a:pt x="95143" y="394"/>
                    <a:pt x="9514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729;p42">
              <a:extLst>
                <a:ext uri="{FF2B5EF4-FFF2-40B4-BE49-F238E27FC236}">
                  <a16:creationId xmlns:a16="http://schemas.microsoft.com/office/drawing/2014/main" id="{7F11DA73-A972-4A88-B02A-3FB9C0FFDCD0}"/>
                </a:ext>
              </a:extLst>
            </p:cNvPr>
            <p:cNvSpPr/>
            <p:nvPr/>
          </p:nvSpPr>
          <p:spPr>
            <a:xfrm>
              <a:off x="1807129" y="4083673"/>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730;p42">
              <a:extLst>
                <a:ext uri="{FF2B5EF4-FFF2-40B4-BE49-F238E27FC236}">
                  <a16:creationId xmlns:a16="http://schemas.microsoft.com/office/drawing/2014/main" id="{5DB0AE4A-AA84-4AC3-A0BF-47AC9EF3E49D}"/>
                </a:ext>
              </a:extLst>
            </p:cNvPr>
            <p:cNvSpPr/>
            <p:nvPr/>
          </p:nvSpPr>
          <p:spPr>
            <a:xfrm>
              <a:off x="1181786" y="418631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731;p42">
              <a:extLst>
                <a:ext uri="{FF2B5EF4-FFF2-40B4-BE49-F238E27FC236}">
                  <a16:creationId xmlns:a16="http://schemas.microsoft.com/office/drawing/2014/main" id="{1E9A33F6-C90E-48E0-89EC-D0DDE9B7AFE4}"/>
                </a:ext>
              </a:extLst>
            </p:cNvPr>
            <p:cNvSpPr/>
            <p:nvPr/>
          </p:nvSpPr>
          <p:spPr>
            <a:xfrm>
              <a:off x="1701057" y="4186318"/>
              <a:ext cx="449161" cy="15415"/>
            </a:xfrm>
            <a:custGeom>
              <a:avLst/>
              <a:gdLst/>
              <a:ahLst/>
              <a:cxnLst/>
              <a:rect l="l" t="t" r="r" b="b"/>
              <a:pathLst>
                <a:path w="29487" h="1012" extrusionOk="0">
                  <a:moveTo>
                    <a:pt x="0" y="1"/>
                  </a:moveTo>
                  <a:lnTo>
                    <a:pt x="0" y="1012"/>
                  </a:lnTo>
                  <a:lnTo>
                    <a:pt x="29486" y="1012"/>
                  </a:lnTo>
                  <a:lnTo>
                    <a:pt x="2948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732;p42">
              <a:extLst>
                <a:ext uri="{FF2B5EF4-FFF2-40B4-BE49-F238E27FC236}">
                  <a16:creationId xmlns:a16="http://schemas.microsoft.com/office/drawing/2014/main" id="{D49F16FF-EA54-4FDA-95E3-0492AB8D1D8D}"/>
                </a:ext>
              </a:extLst>
            </p:cNvPr>
            <p:cNvSpPr/>
            <p:nvPr/>
          </p:nvSpPr>
          <p:spPr>
            <a:xfrm>
              <a:off x="3050978" y="4186318"/>
              <a:ext cx="368748" cy="16268"/>
            </a:xfrm>
            <a:custGeom>
              <a:avLst/>
              <a:gdLst/>
              <a:ahLst/>
              <a:cxnLst/>
              <a:rect l="l" t="t" r="r" b="b"/>
              <a:pathLst>
                <a:path w="24208" h="1068" extrusionOk="0">
                  <a:moveTo>
                    <a:pt x="0" y="1"/>
                  </a:moveTo>
                  <a:lnTo>
                    <a:pt x="0" y="1068"/>
                  </a:lnTo>
                  <a:lnTo>
                    <a:pt x="24151" y="1068"/>
                  </a:lnTo>
                  <a:cubicBezTo>
                    <a:pt x="24151" y="675"/>
                    <a:pt x="24151" y="338"/>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1733;p42">
              <a:extLst>
                <a:ext uri="{FF2B5EF4-FFF2-40B4-BE49-F238E27FC236}">
                  <a16:creationId xmlns:a16="http://schemas.microsoft.com/office/drawing/2014/main" id="{0172E40C-9937-409C-A041-ECDAA467C41C}"/>
                </a:ext>
              </a:extLst>
            </p:cNvPr>
            <p:cNvSpPr/>
            <p:nvPr/>
          </p:nvSpPr>
          <p:spPr>
            <a:xfrm>
              <a:off x="1131309" y="4027210"/>
              <a:ext cx="336242" cy="16268"/>
            </a:xfrm>
            <a:custGeom>
              <a:avLst/>
              <a:gdLst/>
              <a:ahLst/>
              <a:cxnLst/>
              <a:rect l="l" t="t" r="r" b="b"/>
              <a:pathLst>
                <a:path w="22074" h="1068" extrusionOk="0">
                  <a:moveTo>
                    <a:pt x="281" y="0"/>
                  </a:moveTo>
                  <a:cubicBezTo>
                    <a:pt x="169" y="337"/>
                    <a:pt x="57" y="674"/>
                    <a:pt x="1" y="1067"/>
                  </a:cubicBezTo>
                  <a:lnTo>
                    <a:pt x="22073" y="1067"/>
                  </a:lnTo>
                  <a:lnTo>
                    <a:pt x="22073"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734;p42">
              <a:extLst>
                <a:ext uri="{FF2B5EF4-FFF2-40B4-BE49-F238E27FC236}">
                  <a16:creationId xmlns:a16="http://schemas.microsoft.com/office/drawing/2014/main" id="{59107B11-CE94-4A37-881B-37E9B56C69F6}"/>
                </a:ext>
              </a:extLst>
            </p:cNvPr>
            <p:cNvSpPr/>
            <p:nvPr/>
          </p:nvSpPr>
          <p:spPr>
            <a:xfrm>
              <a:off x="1518843" y="4027210"/>
              <a:ext cx="129187" cy="15415"/>
            </a:xfrm>
            <a:custGeom>
              <a:avLst/>
              <a:gdLst/>
              <a:ahLst/>
              <a:cxnLst/>
              <a:rect l="l" t="t" r="r" b="b"/>
              <a:pathLst>
                <a:path w="8481"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735;p42">
              <a:extLst>
                <a:ext uri="{FF2B5EF4-FFF2-40B4-BE49-F238E27FC236}">
                  <a16:creationId xmlns:a16="http://schemas.microsoft.com/office/drawing/2014/main" id="{EDF1B739-F7B4-4C9B-8C8A-935E72C38266}"/>
                </a:ext>
              </a:extLst>
            </p:cNvPr>
            <p:cNvSpPr/>
            <p:nvPr/>
          </p:nvSpPr>
          <p:spPr>
            <a:xfrm>
              <a:off x="2967997" y="4390785"/>
              <a:ext cx="128349" cy="16268"/>
            </a:xfrm>
            <a:custGeom>
              <a:avLst/>
              <a:gdLst/>
              <a:ahLst/>
              <a:cxnLst/>
              <a:rect l="l" t="t" r="r" b="b"/>
              <a:pathLst>
                <a:path w="8426" h="1068" extrusionOk="0">
                  <a:moveTo>
                    <a:pt x="1" y="0"/>
                  </a:moveTo>
                  <a:lnTo>
                    <a:pt x="1"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736;p42">
              <a:extLst>
                <a:ext uri="{FF2B5EF4-FFF2-40B4-BE49-F238E27FC236}">
                  <a16:creationId xmlns:a16="http://schemas.microsoft.com/office/drawing/2014/main" id="{7709AC2A-66C7-47D2-BA4D-8EB1C7FD5702}"/>
                </a:ext>
              </a:extLst>
            </p:cNvPr>
            <p:cNvSpPr/>
            <p:nvPr/>
          </p:nvSpPr>
          <p:spPr>
            <a:xfrm>
              <a:off x="1454673" y="4445527"/>
              <a:ext cx="129202" cy="16268"/>
            </a:xfrm>
            <a:custGeom>
              <a:avLst/>
              <a:gdLst/>
              <a:ahLst/>
              <a:cxnLst/>
              <a:rect l="l" t="t" r="r" b="b"/>
              <a:pathLst>
                <a:path w="8482" h="1068" extrusionOk="0">
                  <a:moveTo>
                    <a:pt x="1" y="1"/>
                  </a:moveTo>
                  <a:lnTo>
                    <a:pt x="1" y="1068"/>
                  </a:lnTo>
                  <a:lnTo>
                    <a:pt x="8482" y="1068"/>
                  </a:lnTo>
                  <a:lnTo>
                    <a:pt x="848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1737;p42">
              <a:extLst>
                <a:ext uri="{FF2B5EF4-FFF2-40B4-BE49-F238E27FC236}">
                  <a16:creationId xmlns:a16="http://schemas.microsoft.com/office/drawing/2014/main" id="{AC0BDB0E-47B7-455A-9604-9831F92398E9}"/>
                </a:ext>
              </a:extLst>
            </p:cNvPr>
            <p:cNvSpPr/>
            <p:nvPr/>
          </p:nvSpPr>
          <p:spPr>
            <a:xfrm>
              <a:off x="2703654" y="4186318"/>
              <a:ext cx="129202" cy="15415"/>
            </a:xfrm>
            <a:custGeom>
              <a:avLst/>
              <a:gdLst/>
              <a:ahLst/>
              <a:cxnLst/>
              <a:rect l="l" t="t" r="r" b="b"/>
              <a:pathLst>
                <a:path w="8482" h="1012" extrusionOk="0">
                  <a:moveTo>
                    <a:pt x="1" y="1"/>
                  </a:moveTo>
                  <a:lnTo>
                    <a:pt x="1" y="1012"/>
                  </a:lnTo>
                  <a:lnTo>
                    <a:pt x="8482" y="1012"/>
                  </a:lnTo>
                  <a:lnTo>
                    <a:pt x="848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1738;p42">
              <a:extLst>
                <a:ext uri="{FF2B5EF4-FFF2-40B4-BE49-F238E27FC236}">
                  <a16:creationId xmlns:a16="http://schemas.microsoft.com/office/drawing/2014/main" id="{10D00949-DD93-468E-94E4-5D896EFD23EA}"/>
                </a:ext>
              </a:extLst>
            </p:cNvPr>
            <p:cNvSpPr/>
            <p:nvPr/>
          </p:nvSpPr>
          <p:spPr>
            <a:xfrm>
              <a:off x="1104791" y="3922844"/>
              <a:ext cx="137747" cy="638227"/>
            </a:xfrm>
            <a:custGeom>
              <a:avLst/>
              <a:gdLst/>
              <a:ahLst/>
              <a:cxnLst/>
              <a:rect l="l" t="t" r="r" b="b"/>
              <a:pathLst>
                <a:path w="9043" h="41899" extrusionOk="0">
                  <a:moveTo>
                    <a:pt x="6066" y="0"/>
                  </a:moveTo>
                  <a:cubicBezTo>
                    <a:pt x="2528" y="2808"/>
                    <a:pt x="0" y="11121"/>
                    <a:pt x="0" y="20949"/>
                  </a:cubicBezTo>
                  <a:cubicBezTo>
                    <a:pt x="0" y="30778"/>
                    <a:pt x="2528" y="39147"/>
                    <a:pt x="6066" y="41899"/>
                  </a:cubicBezTo>
                  <a:cubicBezTo>
                    <a:pt x="7863" y="36788"/>
                    <a:pt x="9043" y="29262"/>
                    <a:pt x="9043" y="20949"/>
                  </a:cubicBezTo>
                  <a:cubicBezTo>
                    <a:pt x="9043" y="12637"/>
                    <a:pt x="7863" y="5167"/>
                    <a:pt x="6066"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1739;p42">
              <a:extLst>
                <a:ext uri="{FF2B5EF4-FFF2-40B4-BE49-F238E27FC236}">
                  <a16:creationId xmlns:a16="http://schemas.microsoft.com/office/drawing/2014/main" id="{6A5504BA-E842-4CDD-9DE6-301C56CB2274}"/>
                </a:ext>
              </a:extLst>
            </p:cNvPr>
            <p:cNvSpPr/>
            <p:nvPr/>
          </p:nvSpPr>
          <p:spPr>
            <a:xfrm>
              <a:off x="1063727" y="3861248"/>
              <a:ext cx="2473331" cy="763148"/>
            </a:xfrm>
            <a:custGeom>
              <a:avLst/>
              <a:gdLst/>
              <a:ahLst/>
              <a:cxnLst/>
              <a:rect l="l" t="t" r="r" b="b"/>
              <a:pathLst>
                <a:path w="162372" h="50100" extrusionOk="0">
                  <a:moveTo>
                    <a:pt x="158777" y="50043"/>
                  </a:moveTo>
                  <a:lnTo>
                    <a:pt x="11346" y="50043"/>
                  </a:lnTo>
                  <a:cubicBezTo>
                    <a:pt x="4887" y="50043"/>
                    <a:pt x="1" y="39259"/>
                    <a:pt x="1" y="24993"/>
                  </a:cubicBezTo>
                  <a:cubicBezTo>
                    <a:pt x="1" y="10728"/>
                    <a:pt x="4887" y="0"/>
                    <a:pt x="11290" y="0"/>
                  </a:cubicBezTo>
                  <a:lnTo>
                    <a:pt x="158721" y="0"/>
                  </a:lnTo>
                  <a:cubicBezTo>
                    <a:pt x="162372" y="450"/>
                    <a:pt x="162372" y="5673"/>
                    <a:pt x="158721" y="6178"/>
                  </a:cubicBezTo>
                  <a:lnTo>
                    <a:pt x="11290" y="6178"/>
                  </a:lnTo>
                  <a:cubicBezTo>
                    <a:pt x="9324" y="6178"/>
                    <a:pt x="5449" y="12806"/>
                    <a:pt x="5449" y="25050"/>
                  </a:cubicBezTo>
                  <a:cubicBezTo>
                    <a:pt x="5449" y="37237"/>
                    <a:pt x="9324" y="43921"/>
                    <a:pt x="11290" y="43921"/>
                  </a:cubicBezTo>
                  <a:lnTo>
                    <a:pt x="158721" y="43921"/>
                  </a:lnTo>
                  <a:cubicBezTo>
                    <a:pt x="162372" y="44370"/>
                    <a:pt x="162372" y="49594"/>
                    <a:pt x="158721" y="50099"/>
                  </a:cubicBezTo>
                  <a:close/>
                </a:path>
              </a:pathLst>
            </a:custGeom>
            <a:solidFill>
              <a:srgbClr val="27C2A4"/>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1740;p42">
              <a:extLst>
                <a:ext uri="{FF2B5EF4-FFF2-40B4-BE49-F238E27FC236}">
                  <a16:creationId xmlns:a16="http://schemas.microsoft.com/office/drawing/2014/main" id="{31B89D73-9E55-41EE-BA1B-360F0BFAA6AD}"/>
                </a:ext>
              </a:extLst>
            </p:cNvPr>
            <p:cNvSpPr/>
            <p:nvPr/>
          </p:nvSpPr>
          <p:spPr>
            <a:xfrm>
              <a:off x="1303257" y="3145218"/>
              <a:ext cx="2376666" cy="668174"/>
            </a:xfrm>
            <a:custGeom>
              <a:avLst/>
              <a:gdLst/>
              <a:ahLst/>
              <a:cxnLst/>
              <a:rect l="l" t="t" r="r" b="b"/>
              <a:pathLst>
                <a:path w="156026" h="43865" extrusionOk="0">
                  <a:moveTo>
                    <a:pt x="156025" y="0"/>
                  </a:moveTo>
                  <a:lnTo>
                    <a:pt x="8594" y="0"/>
                  </a:lnTo>
                  <a:cubicBezTo>
                    <a:pt x="3876" y="0"/>
                    <a:pt x="1" y="9829"/>
                    <a:pt x="1" y="21905"/>
                  </a:cubicBezTo>
                  <a:cubicBezTo>
                    <a:pt x="1" y="34036"/>
                    <a:pt x="3876" y="43865"/>
                    <a:pt x="8594" y="43865"/>
                  </a:cubicBezTo>
                  <a:lnTo>
                    <a:pt x="156025" y="43865"/>
                  </a:lnTo>
                  <a:cubicBezTo>
                    <a:pt x="156025" y="43865"/>
                    <a:pt x="146477" y="25555"/>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1741;p42">
              <a:extLst>
                <a:ext uri="{FF2B5EF4-FFF2-40B4-BE49-F238E27FC236}">
                  <a16:creationId xmlns:a16="http://schemas.microsoft.com/office/drawing/2014/main" id="{12DE59F8-AC9A-49F4-86D7-AC0149F5FABA}"/>
                </a:ext>
              </a:extLst>
            </p:cNvPr>
            <p:cNvSpPr/>
            <p:nvPr/>
          </p:nvSpPr>
          <p:spPr>
            <a:xfrm>
              <a:off x="1863592" y="3682446"/>
              <a:ext cx="1776932" cy="16268"/>
            </a:xfrm>
            <a:custGeom>
              <a:avLst/>
              <a:gdLst/>
              <a:ahLst/>
              <a:cxnLst/>
              <a:rect l="l" t="t" r="r" b="b"/>
              <a:pathLst>
                <a:path w="116654" h="1068" extrusionOk="0">
                  <a:moveTo>
                    <a:pt x="0" y="1"/>
                  </a:moveTo>
                  <a:lnTo>
                    <a:pt x="0" y="1068"/>
                  </a:lnTo>
                  <a:lnTo>
                    <a:pt x="116654" y="1068"/>
                  </a:lnTo>
                  <a:cubicBezTo>
                    <a:pt x="116541" y="731"/>
                    <a:pt x="116429" y="394"/>
                    <a:pt x="11637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1742;p42">
              <a:extLst>
                <a:ext uri="{FF2B5EF4-FFF2-40B4-BE49-F238E27FC236}">
                  <a16:creationId xmlns:a16="http://schemas.microsoft.com/office/drawing/2014/main" id="{6C409006-E90C-4B71-AF90-D05C53D08AB4}"/>
                </a:ext>
              </a:extLst>
            </p:cNvPr>
            <p:cNvSpPr/>
            <p:nvPr/>
          </p:nvSpPr>
          <p:spPr>
            <a:xfrm>
              <a:off x="1316950" y="3628558"/>
              <a:ext cx="1787199" cy="15415"/>
            </a:xfrm>
            <a:custGeom>
              <a:avLst/>
              <a:gdLst/>
              <a:ahLst/>
              <a:cxnLst/>
              <a:rect l="l" t="t" r="r" b="b"/>
              <a:pathLst>
                <a:path w="117328" h="1012" extrusionOk="0">
                  <a:moveTo>
                    <a:pt x="0" y="0"/>
                  </a:moveTo>
                  <a:cubicBezTo>
                    <a:pt x="56" y="337"/>
                    <a:pt x="113" y="674"/>
                    <a:pt x="225" y="1011"/>
                  </a:cubicBezTo>
                  <a:lnTo>
                    <a:pt x="117328" y="1011"/>
                  </a:lnTo>
                  <a:lnTo>
                    <a:pt x="117328"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1743;p42">
              <a:extLst>
                <a:ext uri="{FF2B5EF4-FFF2-40B4-BE49-F238E27FC236}">
                  <a16:creationId xmlns:a16="http://schemas.microsoft.com/office/drawing/2014/main" id="{9E777966-ED5B-4F69-B34D-BC70FD88FE87}"/>
                </a:ext>
              </a:extLst>
            </p:cNvPr>
            <p:cNvSpPr/>
            <p:nvPr/>
          </p:nvSpPr>
          <p:spPr>
            <a:xfrm>
              <a:off x="1644594" y="3560123"/>
              <a:ext cx="1974559" cy="16268"/>
            </a:xfrm>
            <a:custGeom>
              <a:avLst/>
              <a:gdLst/>
              <a:ahLst/>
              <a:cxnLst/>
              <a:rect l="l" t="t" r="r" b="b"/>
              <a:pathLst>
                <a:path w="129628" h="1068" extrusionOk="0">
                  <a:moveTo>
                    <a:pt x="0" y="0"/>
                  </a:moveTo>
                  <a:lnTo>
                    <a:pt x="0" y="1067"/>
                  </a:lnTo>
                  <a:lnTo>
                    <a:pt x="129628" y="1067"/>
                  </a:lnTo>
                  <a:lnTo>
                    <a:pt x="12957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1744;p42">
              <a:extLst>
                <a:ext uri="{FF2B5EF4-FFF2-40B4-BE49-F238E27FC236}">
                  <a16:creationId xmlns:a16="http://schemas.microsoft.com/office/drawing/2014/main" id="{C2495F9E-23D1-4C07-AEA1-9E2BF79CD4D7}"/>
                </a:ext>
              </a:extLst>
            </p:cNvPr>
            <p:cNvSpPr/>
            <p:nvPr/>
          </p:nvSpPr>
          <p:spPr>
            <a:xfrm>
              <a:off x="2491495" y="3321446"/>
              <a:ext cx="1139574" cy="16268"/>
            </a:xfrm>
            <a:custGeom>
              <a:avLst/>
              <a:gdLst/>
              <a:ahLst/>
              <a:cxnLst/>
              <a:rect l="l" t="t" r="r" b="b"/>
              <a:pathLst>
                <a:path w="74812" h="1068" extrusionOk="0">
                  <a:moveTo>
                    <a:pt x="1" y="0"/>
                  </a:moveTo>
                  <a:lnTo>
                    <a:pt x="1" y="1068"/>
                  </a:lnTo>
                  <a:lnTo>
                    <a:pt x="74643" y="1068"/>
                  </a:lnTo>
                  <a:cubicBezTo>
                    <a:pt x="74700" y="674"/>
                    <a:pt x="74756" y="337"/>
                    <a:pt x="74812"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1745;p42">
              <a:extLst>
                <a:ext uri="{FF2B5EF4-FFF2-40B4-BE49-F238E27FC236}">
                  <a16:creationId xmlns:a16="http://schemas.microsoft.com/office/drawing/2014/main" id="{AB8B23E8-7F36-4203-877E-1E8357CAAE67}"/>
                </a:ext>
              </a:extLst>
            </p:cNvPr>
            <p:cNvSpPr/>
            <p:nvPr/>
          </p:nvSpPr>
          <p:spPr>
            <a:xfrm>
              <a:off x="2315282" y="3264130"/>
              <a:ext cx="1327787" cy="16268"/>
            </a:xfrm>
            <a:custGeom>
              <a:avLst/>
              <a:gdLst/>
              <a:ahLst/>
              <a:cxnLst/>
              <a:rect l="l" t="t" r="r" b="b"/>
              <a:pathLst>
                <a:path w="87168" h="1068" extrusionOk="0">
                  <a:moveTo>
                    <a:pt x="0" y="0"/>
                  </a:moveTo>
                  <a:lnTo>
                    <a:pt x="0" y="1067"/>
                  </a:lnTo>
                  <a:lnTo>
                    <a:pt x="86943" y="1067"/>
                  </a:lnTo>
                  <a:lnTo>
                    <a:pt x="8716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1746;p42">
              <a:extLst>
                <a:ext uri="{FF2B5EF4-FFF2-40B4-BE49-F238E27FC236}">
                  <a16:creationId xmlns:a16="http://schemas.microsoft.com/office/drawing/2014/main" id="{6BF6490A-EA8D-40B9-8059-6282DFFFDCA3}"/>
                </a:ext>
              </a:extLst>
            </p:cNvPr>
            <p:cNvSpPr/>
            <p:nvPr/>
          </p:nvSpPr>
          <p:spPr>
            <a:xfrm>
              <a:off x="2165572" y="3495953"/>
              <a:ext cx="1450119" cy="16284"/>
            </a:xfrm>
            <a:custGeom>
              <a:avLst/>
              <a:gdLst/>
              <a:ahLst/>
              <a:cxnLst/>
              <a:rect l="l" t="t" r="r" b="b"/>
              <a:pathLst>
                <a:path w="95199" h="1069" extrusionOk="0">
                  <a:moveTo>
                    <a:pt x="0" y="1"/>
                  </a:moveTo>
                  <a:lnTo>
                    <a:pt x="0" y="1068"/>
                  </a:lnTo>
                  <a:lnTo>
                    <a:pt x="95199" y="1068"/>
                  </a:lnTo>
                  <a:cubicBezTo>
                    <a:pt x="95199" y="675"/>
                    <a:pt x="95199" y="338"/>
                    <a:pt x="9514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1747;p42">
              <a:extLst>
                <a:ext uri="{FF2B5EF4-FFF2-40B4-BE49-F238E27FC236}">
                  <a16:creationId xmlns:a16="http://schemas.microsoft.com/office/drawing/2014/main" id="{C2B30AA8-7CAC-4433-888F-1B17EB6E5E8E}"/>
                </a:ext>
              </a:extLst>
            </p:cNvPr>
            <p:cNvSpPr/>
            <p:nvPr/>
          </p:nvSpPr>
          <p:spPr>
            <a:xfrm>
              <a:off x="2005596" y="3321446"/>
              <a:ext cx="449161" cy="15415"/>
            </a:xfrm>
            <a:custGeom>
              <a:avLst/>
              <a:gdLst/>
              <a:ahLst/>
              <a:cxnLst/>
              <a:rect l="l" t="t" r="r" b="b"/>
              <a:pathLst>
                <a:path w="29487" h="1012" extrusionOk="0">
                  <a:moveTo>
                    <a:pt x="1" y="0"/>
                  </a:moveTo>
                  <a:lnTo>
                    <a:pt x="1" y="1011"/>
                  </a:lnTo>
                  <a:lnTo>
                    <a:pt x="29487" y="1011"/>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1748;p42">
              <a:extLst>
                <a:ext uri="{FF2B5EF4-FFF2-40B4-BE49-F238E27FC236}">
                  <a16:creationId xmlns:a16="http://schemas.microsoft.com/office/drawing/2014/main" id="{39F239E7-16D6-4648-8265-859E11F2684F}"/>
                </a:ext>
              </a:extLst>
            </p:cNvPr>
            <p:cNvSpPr/>
            <p:nvPr/>
          </p:nvSpPr>
          <p:spPr>
            <a:xfrm>
              <a:off x="1379399" y="3423238"/>
              <a:ext cx="449161" cy="16284"/>
            </a:xfrm>
            <a:custGeom>
              <a:avLst/>
              <a:gdLst/>
              <a:ahLst/>
              <a:cxnLst/>
              <a:rect l="l" t="t" r="r" b="b"/>
              <a:pathLst>
                <a:path w="29487" h="1069" extrusionOk="0">
                  <a:moveTo>
                    <a:pt x="0" y="1"/>
                  </a:moveTo>
                  <a:lnTo>
                    <a:pt x="0" y="1068"/>
                  </a:lnTo>
                  <a:lnTo>
                    <a:pt x="29487" y="1068"/>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1749;p42">
              <a:extLst>
                <a:ext uri="{FF2B5EF4-FFF2-40B4-BE49-F238E27FC236}">
                  <a16:creationId xmlns:a16="http://schemas.microsoft.com/office/drawing/2014/main" id="{BEAECB9E-C7DD-40AD-9A82-4AE86116702A}"/>
                </a:ext>
              </a:extLst>
            </p:cNvPr>
            <p:cNvSpPr/>
            <p:nvPr/>
          </p:nvSpPr>
          <p:spPr>
            <a:xfrm>
              <a:off x="1898671" y="3423238"/>
              <a:ext cx="450014" cy="16284"/>
            </a:xfrm>
            <a:custGeom>
              <a:avLst/>
              <a:gdLst/>
              <a:ahLst/>
              <a:cxnLst/>
              <a:rect l="l" t="t" r="r" b="b"/>
              <a:pathLst>
                <a:path w="29543" h="1069" extrusionOk="0">
                  <a:moveTo>
                    <a:pt x="0" y="1"/>
                  </a:moveTo>
                  <a:lnTo>
                    <a:pt x="0" y="1068"/>
                  </a:lnTo>
                  <a:lnTo>
                    <a:pt x="29542" y="1068"/>
                  </a:lnTo>
                  <a:lnTo>
                    <a:pt x="2954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1750;p42">
              <a:extLst>
                <a:ext uri="{FF2B5EF4-FFF2-40B4-BE49-F238E27FC236}">
                  <a16:creationId xmlns:a16="http://schemas.microsoft.com/office/drawing/2014/main" id="{B329694C-334B-4AFB-A291-CED4F329901F}"/>
                </a:ext>
              </a:extLst>
            </p:cNvPr>
            <p:cNvSpPr/>
            <p:nvPr/>
          </p:nvSpPr>
          <p:spPr>
            <a:xfrm>
              <a:off x="3248591" y="3423238"/>
              <a:ext cx="368748" cy="16284"/>
            </a:xfrm>
            <a:custGeom>
              <a:avLst/>
              <a:gdLst/>
              <a:ahLst/>
              <a:cxnLst/>
              <a:rect l="l" t="t" r="r" b="b"/>
              <a:pathLst>
                <a:path w="24208" h="1069" extrusionOk="0">
                  <a:moveTo>
                    <a:pt x="0" y="1"/>
                  </a:moveTo>
                  <a:lnTo>
                    <a:pt x="0" y="1068"/>
                  </a:lnTo>
                  <a:lnTo>
                    <a:pt x="24151" y="1068"/>
                  </a:lnTo>
                  <a:cubicBezTo>
                    <a:pt x="24151" y="731"/>
                    <a:pt x="24151" y="394"/>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1751;p42">
              <a:extLst>
                <a:ext uri="{FF2B5EF4-FFF2-40B4-BE49-F238E27FC236}">
                  <a16:creationId xmlns:a16="http://schemas.microsoft.com/office/drawing/2014/main" id="{320C5D0C-2DC3-4EF0-9FF5-7C7699FB45EC}"/>
                </a:ext>
              </a:extLst>
            </p:cNvPr>
            <p:cNvSpPr/>
            <p:nvPr/>
          </p:nvSpPr>
          <p:spPr>
            <a:xfrm>
              <a:off x="1328922" y="3264130"/>
              <a:ext cx="337095" cy="16268"/>
            </a:xfrm>
            <a:custGeom>
              <a:avLst/>
              <a:gdLst/>
              <a:ahLst/>
              <a:cxnLst/>
              <a:rect l="l" t="t" r="r" b="b"/>
              <a:pathLst>
                <a:path w="22130" h="1068" extrusionOk="0">
                  <a:moveTo>
                    <a:pt x="338" y="0"/>
                  </a:moveTo>
                  <a:cubicBezTo>
                    <a:pt x="225" y="337"/>
                    <a:pt x="113" y="730"/>
                    <a:pt x="1" y="1067"/>
                  </a:cubicBezTo>
                  <a:lnTo>
                    <a:pt x="22129" y="1067"/>
                  </a:lnTo>
                  <a:lnTo>
                    <a:pt x="22129"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1752;p42">
              <a:extLst>
                <a:ext uri="{FF2B5EF4-FFF2-40B4-BE49-F238E27FC236}">
                  <a16:creationId xmlns:a16="http://schemas.microsoft.com/office/drawing/2014/main" id="{BA334EFE-C8B0-4CA6-ADE0-EA4876753EE2}"/>
                </a:ext>
              </a:extLst>
            </p:cNvPr>
            <p:cNvSpPr/>
            <p:nvPr/>
          </p:nvSpPr>
          <p:spPr>
            <a:xfrm>
              <a:off x="1717309" y="3264130"/>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2" name="Google Shape;1753;p42">
              <a:extLst>
                <a:ext uri="{FF2B5EF4-FFF2-40B4-BE49-F238E27FC236}">
                  <a16:creationId xmlns:a16="http://schemas.microsoft.com/office/drawing/2014/main" id="{2F69E152-EF74-4FEC-9490-8191F7C68B4C}"/>
                </a:ext>
              </a:extLst>
            </p:cNvPr>
            <p:cNvSpPr/>
            <p:nvPr/>
          </p:nvSpPr>
          <p:spPr>
            <a:xfrm>
              <a:off x="3165610" y="3628558"/>
              <a:ext cx="129202" cy="15415"/>
            </a:xfrm>
            <a:custGeom>
              <a:avLst/>
              <a:gdLst/>
              <a:ahLst/>
              <a:cxnLst/>
              <a:rect l="l" t="t" r="r" b="b"/>
              <a:pathLst>
                <a:path w="8482"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3" name="Google Shape;1754;p42">
              <a:extLst>
                <a:ext uri="{FF2B5EF4-FFF2-40B4-BE49-F238E27FC236}">
                  <a16:creationId xmlns:a16="http://schemas.microsoft.com/office/drawing/2014/main" id="{2E19FF59-E9B4-416A-885C-D24E9ACC3A41}"/>
                </a:ext>
              </a:extLst>
            </p:cNvPr>
            <p:cNvSpPr/>
            <p:nvPr/>
          </p:nvSpPr>
          <p:spPr>
            <a:xfrm>
              <a:off x="1653139" y="3682446"/>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4" name="Google Shape;1755;p42">
              <a:extLst>
                <a:ext uri="{FF2B5EF4-FFF2-40B4-BE49-F238E27FC236}">
                  <a16:creationId xmlns:a16="http://schemas.microsoft.com/office/drawing/2014/main" id="{A7D8FEFD-5224-4B33-BF09-8EA2F377ADF1}"/>
                </a:ext>
              </a:extLst>
            </p:cNvPr>
            <p:cNvSpPr/>
            <p:nvPr/>
          </p:nvSpPr>
          <p:spPr>
            <a:xfrm>
              <a:off x="2902120" y="3423238"/>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5" name="Google Shape;1756;p42">
              <a:extLst>
                <a:ext uri="{FF2B5EF4-FFF2-40B4-BE49-F238E27FC236}">
                  <a16:creationId xmlns:a16="http://schemas.microsoft.com/office/drawing/2014/main" id="{44875788-9E30-4AA3-8236-85BFFA012128}"/>
                </a:ext>
              </a:extLst>
            </p:cNvPr>
            <p:cNvSpPr/>
            <p:nvPr/>
          </p:nvSpPr>
          <p:spPr>
            <a:xfrm>
              <a:off x="1303257" y="3160617"/>
              <a:ext cx="137763" cy="638242"/>
            </a:xfrm>
            <a:custGeom>
              <a:avLst/>
              <a:gdLst/>
              <a:ahLst/>
              <a:cxnLst/>
              <a:rect l="l" t="t" r="r" b="b"/>
              <a:pathLst>
                <a:path w="9044" h="41900" extrusionOk="0">
                  <a:moveTo>
                    <a:pt x="6010" y="0"/>
                  </a:moveTo>
                  <a:cubicBezTo>
                    <a:pt x="2528" y="2809"/>
                    <a:pt x="1" y="11121"/>
                    <a:pt x="1" y="20950"/>
                  </a:cubicBezTo>
                  <a:cubicBezTo>
                    <a:pt x="1" y="30779"/>
                    <a:pt x="2528" y="39091"/>
                    <a:pt x="6010" y="41899"/>
                  </a:cubicBezTo>
                  <a:cubicBezTo>
                    <a:pt x="7864" y="36732"/>
                    <a:pt x="9043" y="29262"/>
                    <a:pt x="9043" y="20950"/>
                  </a:cubicBezTo>
                  <a:cubicBezTo>
                    <a:pt x="9043" y="12637"/>
                    <a:pt x="7864" y="5111"/>
                    <a:pt x="6010"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6" name="Google Shape;1757;p42">
              <a:extLst>
                <a:ext uri="{FF2B5EF4-FFF2-40B4-BE49-F238E27FC236}">
                  <a16:creationId xmlns:a16="http://schemas.microsoft.com/office/drawing/2014/main" id="{0474E428-0F6F-487F-B48F-6D8B5C159C2C}"/>
                </a:ext>
              </a:extLst>
            </p:cNvPr>
            <p:cNvSpPr/>
            <p:nvPr/>
          </p:nvSpPr>
          <p:spPr>
            <a:xfrm>
              <a:off x="1262193" y="3099021"/>
              <a:ext cx="2473331" cy="762295"/>
            </a:xfrm>
            <a:custGeom>
              <a:avLst/>
              <a:gdLst/>
              <a:ahLst/>
              <a:cxnLst/>
              <a:rect l="l" t="t" r="r" b="b"/>
              <a:pathLst>
                <a:path w="162372" h="50044" extrusionOk="0">
                  <a:moveTo>
                    <a:pt x="158721" y="50043"/>
                  </a:moveTo>
                  <a:lnTo>
                    <a:pt x="11290" y="50043"/>
                  </a:lnTo>
                  <a:cubicBezTo>
                    <a:pt x="4831" y="50043"/>
                    <a:pt x="1" y="39260"/>
                    <a:pt x="1" y="24994"/>
                  </a:cubicBezTo>
                  <a:cubicBezTo>
                    <a:pt x="1" y="10728"/>
                    <a:pt x="4887" y="1"/>
                    <a:pt x="11290" y="1"/>
                  </a:cubicBezTo>
                  <a:lnTo>
                    <a:pt x="158721" y="1"/>
                  </a:lnTo>
                  <a:cubicBezTo>
                    <a:pt x="162372" y="450"/>
                    <a:pt x="162372" y="5673"/>
                    <a:pt x="158721" y="6123"/>
                  </a:cubicBezTo>
                  <a:lnTo>
                    <a:pt x="11290" y="6123"/>
                  </a:lnTo>
                  <a:cubicBezTo>
                    <a:pt x="9324" y="6123"/>
                    <a:pt x="5449" y="12806"/>
                    <a:pt x="5449" y="24994"/>
                  </a:cubicBezTo>
                  <a:cubicBezTo>
                    <a:pt x="5449" y="37238"/>
                    <a:pt x="9324" y="43865"/>
                    <a:pt x="11290" y="43865"/>
                  </a:cubicBezTo>
                  <a:lnTo>
                    <a:pt x="158721" y="43865"/>
                  </a:lnTo>
                  <a:cubicBezTo>
                    <a:pt x="162372" y="44371"/>
                    <a:pt x="162372" y="49594"/>
                    <a:pt x="158721" y="50043"/>
                  </a:cubicBezTo>
                  <a:close/>
                </a:path>
              </a:pathLst>
            </a:custGeom>
            <a:solidFill>
              <a:srgbClr val="E36414"/>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7" name="Google Shape;1758;p42">
              <a:extLst>
                <a:ext uri="{FF2B5EF4-FFF2-40B4-BE49-F238E27FC236}">
                  <a16:creationId xmlns:a16="http://schemas.microsoft.com/office/drawing/2014/main" id="{CD14F7D2-1897-4257-A102-F0FAAF0BA899}"/>
                </a:ext>
              </a:extLst>
            </p:cNvPr>
            <p:cNvSpPr/>
            <p:nvPr/>
          </p:nvSpPr>
          <p:spPr>
            <a:xfrm>
              <a:off x="1059447" y="2382138"/>
              <a:ext cx="2376666" cy="669042"/>
            </a:xfrm>
            <a:custGeom>
              <a:avLst/>
              <a:gdLst/>
              <a:ahLst/>
              <a:cxnLst/>
              <a:rect l="l" t="t" r="r" b="b"/>
              <a:pathLst>
                <a:path w="156026" h="43922" extrusionOk="0">
                  <a:moveTo>
                    <a:pt x="156025" y="1"/>
                  </a:moveTo>
                  <a:lnTo>
                    <a:pt x="8594" y="1"/>
                  </a:lnTo>
                  <a:cubicBezTo>
                    <a:pt x="3876" y="1"/>
                    <a:pt x="1" y="9829"/>
                    <a:pt x="1" y="21961"/>
                  </a:cubicBezTo>
                  <a:cubicBezTo>
                    <a:pt x="1" y="34093"/>
                    <a:pt x="3876" y="43921"/>
                    <a:pt x="8594" y="43921"/>
                  </a:cubicBezTo>
                  <a:lnTo>
                    <a:pt x="156025" y="43921"/>
                  </a:lnTo>
                  <a:cubicBezTo>
                    <a:pt x="156025" y="43921"/>
                    <a:pt x="146421" y="25556"/>
                    <a:pt x="156025" y="1"/>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8" name="Google Shape;1759;p42">
              <a:extLst>
                <a:ext uri="{FF2B5EF4-FFF2-40B4-BE49-F238E27FC236}">
                  <a16:creationId xmlns:a16="http://schemas.microsoft.com/office/drawing/2014/main" id="{FA133AB0-D636-44C2-BE3E-348780922EE6}"/>
                </a:ext>
              </a:extLst>
            </p:cNvPr>
            <p:cNvSpPr/>
            <p:nvPr/>
          </p:nvSpPr>
          <p:spPr>
            <a:xfrm>
              <a:off x="1619782" y="2920234"/>
              <a:ext cx="1776079" cy="16268"/>
            </a:xfrm>
            <a:custGeom>
              <a:avLst/>
              <a:gdLst/>
              <a:ahLst/>
              <a:cxnLst/>
              <a:rect l="l" t="t" r="r" b="b"/>
              <a:pathLst>
                <a:path w="116598" h="1068" extrusionOk="0">
                  <a:moveTo>
                    <a:pt x="0" y="0"/>
                  </a:moveTo>
                  <a:lnTo>
                    <a:pt x="0" y="1067"/>
                  </a:lnTo>
                  <a:lnTo>
                    <a:pt x="116598" y="1067"/>
                  </a:lnTo>
                  <a:cubicBezTo>
                    <a:pt x="116542" y="730"/>
                    <a:pt x="116429" y="337"/>
                    <a:pt x="116373"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9" name="Google Shape;1760;p42">
              <a:extLst>
                <a:ext uri="{FF2B5EF4-FFF2-40B4-BE49-F238E27FC236}">
                  <a16:creationId xmlns:a16="http://schemas.microsoft.com/office/drawing/2014/main" id="{CDEF2D44-C56E-4FD0-929B-7E46702FA2EF}"/>
                </a:ext>
              </a:extLst>
            </p:cNvPr>
            <p:cNvSpPr/>
            <p:nvPr/>
          </p:nvSpPr>
          <p:spPr>
            <a:xfrm>
              <a:off x="1073140" y="2865477"/>
              <a:ext cx="1787199" cy="16268"/>
            </a:xfrm>
            <a:custGeom>
              <a:avLst/>
              <a:gdLst/>
              <a:ahLst/>
              <a:cxnLst/>
              <a:rect l="l" t="t" r="r" b="b"/>
              <a:pathLst>
                <a:path w="117328" h="1068" extrusionOk="0">
                  <a:moveTo>
                    <a:pt x="0" y="1"/>
                  </a:moveTo>
                  <a:cubicBezTo>
                    <a:pt x="57" y="338"/>
                    <a:pt x="113" y="731"/>
                    <a:pt x="225" y="1068"/>
                  </a:cubicBezTo>
                  <a:lnTo>
                    <a:pt x="117328" y="1068"/>
                  </a:lnTo>
                  <a:lnTo>
                    <a:pt x="117328"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0" name="Google Shape;1761;p42">
              <a:extLst>
                <a:ext uri="{FF2B5EF4-FFF2-40B4-BE49-F238E27FC236}">
                  <a16:creationId xmlns:a16="http://schemas.microsoft.com/office/drawing/2014/main" id="{2E84A85C-F334-42C1-8AFE-49A9E1A9884A}"/>
                </a:ext>
              </a:extLst>
            </p:cNvPr>
            <p:cNvSpPr/>
            <p:nvPr/>
          </p:nvSpPr>
          <p:spPr>
            <a:xfrm>
              <a:off x="1400784" y="2797042"/>
              <a:ext cx="1974559" cy="16268"/>
            </a:xfrm>
            <a:custGeom>
              <a:avLst/>
              <a:gdLst/>
              <a:ahLst/>
              <a:cxnLst/>
              <a:rect l="l" t="t" r="r" b="b"/>
              <a:pathLst>
                <a:path w="129628" h="1068" extrusionOk="0">
                  <a:moveTo>
                    <a:pt x="0" y="0"/>
                  </a:moveTo>
                  <a:lnTo>
                    <a:pt x="0" y="1068"/>
                  </a:lnTo>
                  <a:lnTo>
                    <a:pt x="129628" y="1068"/>
                  </a:lnTo>
                  <a:lnTo>
                    <a:pt x="12951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1" name="Google Shape;1762;p42">
              <a:extLst>
                <a:ext uri="{FF2B5EF4-FFF2-40B4-BE49-F238E27FC236}">
                  <a16:creationId xmlns:a16="http://schemas.microsoft.com/office/drawing/2014/main" id="{E755C110-CF7D-4424-95CB-F000D0DA5E95}"/>
                </a:ext>
              </a:extLst>
            </p:cNvPr>
            <p:cNvSpPr/>
            <p:nvPr/>
          </p:nvSpPr>
          <p:spPr>
            <a:xfrm>
              <a:off x="2247700" y="2558366"/>
              <a:ext cx="1139574" cy="16268"/>
            </a:xfrm>
            <a:custGeom>
              <a:avLst/>
              <a:gdLst/>
              <a:ahLst/>
              <a:cxnLst/>
              <a:rect l="l" t="t" r="r" b="b"/>
              <a:pathLst>
                <a:path w="74812" h="1068" extrusionOk="0">
                  <a:moveTo>
                    <a:pt x="0" y="1"/>
                  </a:moveTo>
                  <a:lnTo>
                    <a:pt x="0" y="1068"/>
                  </a:lnTo>
                  <a:lnTo>
                    <a:pt x="74643" y="1068"/>
                  </a:lnTo>
                  <a:cubicBezTo>
                    <a:pt x="74699" y="731"/>
                    <a:pt x="74755" y="338"/>
                    <a:pt x="74811"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2" name="Google Shape;1763;p42">
              <a:extLst>
                <a:ext uri="{FF2B5EF4-FFF2-40B4-BE49-F238E27FC236}">
                  <a16:creationId xmlns:a16="http://schemas.microsoft.com/office/drawing/2014/main" id="{423891E5-94B5-4B90-BD6B-F8EBD0C03981}"/>
                </a:ext>
              </a:extLst>
            </p:cNvPr>
            <p:cNvSpPr/>
            <p:nvPr/>
          </p:nvSpPr>
          <p:spPr>
            <a:xfrm>
              <a:off x="2071472" y="2501903"/>
              <a:ext cx="1327787" cy="15415"/>
            </a:xfrm>
            <a:custGeom>
              <a:avLst/>
              <a:gdLst/>
              <a:ahLst/>
              <a:cxnLst/>
              <a:rect l="l" t="t" r="r" b="b"/>
              <a:pathLst>
                <a:path w="87168" h="1012" extrusionOk="0">
                  <a:moveTo>
                    <a:pt x="0" y="1"/>
                  </a:moveTo>
                  <a:lnTo>
                    <a:pt x="0" y="1012"/>
                  </a:lnTo>
                  <a:lnTo>
                    <a:pt x="86943" y="1012"/>
                  </a:lnTo>
                  <a:lnTo>
                    <a:pt x="8716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3" name="Google Shape;1764;p42">
              <a:extLst>
                <a:ext uri="{FF2B5EF4-FFF2-40B4-BE49-F238E27FC236}">
                  <a16:creationId xmlns:a16="http://schemas.microsoft.com/office/drawing/2014/main" id="{7D987FE9-6936-4296-AC17-77D392C113C4}"/>
                </a:ext>
              </a:extLst>
            </p:cNvPr>
            <p:cNvSpPr/>
            <p:nvPr/>
          </p:nvSpPr>
          <p:spPr>
            <a:xfrm>
              <a:off x="1922614" y="2732887"/>
              <a:ext cx="1449281" cy="16268"/>
            </a:xfrm>
            <a:custGeom>
              <a:avLst/>
              <a:gdLst/>
              <a:ahLst/>
              <a:cxnLst/>
              <a:rect l="l" t="t" r="r" b="b"/>
              <a:pathLst>
                <a:path w="95144" h="1068" extrusionOk="0">
                  <a:moveTo>
                    <a:pt x="1" y="0"/>
                  </a:moveTo>
                  <a:lnTo>
                    <a:pt x="1" y="1067"/>
                  </a:lnTo>
                  <a:lnTo>
                    <a:pt x="95143" y="1067"/>
                  </a:lnTo>
                  <a:cubicBezTo>
                    <a:pt x="95143" y="730"/>
                    <a:pt x="95087" y="393"/>
                    <a:pt x="95087"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4" name="Google Shape;1765;p42">
              <a:extLst>
                <a:ext uri="{FF2B5EF4-FFF2-40B4-BE49-F238E27FC236}">
                  <a16:creationId xmlns:a16="http://schemas.microsoft.com/office/drawing/2014/main" id="{35FF3E72-70FE-4DDA-A4C3-47CB8A0294A5}"/>
                </a:ext>
              </a:extLst>
            </p:cNvPr>
            <p:cNvSpPr/>
            <p:nvPr/>
          </p:nvSpPr>
          <p:spPr>
            <a:xfrm>
              <a:off x="1760932" y="2558366"/>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5" name="Google Shape;1766;p42">
              <a:extLst>
                <a:ext uri="{FF2B5EF4-FFF2-40B4-BE49-F238E27FC236}">
                  <a16:creationId xmlns:a16="http://schemas.microsoft.com/office/drawing/2014/main" id="{C3B250F3-FA83-47EC-90D7-8F87A978F532}"/>
                </a:ext>
              </a:extLst>
            </p:cNvPr>
            <p:cNvSpPr/>
            <p:nvPr/>
          </p:nvSpPr>
          <p:spPr>
            <a:xfrm>
              <a:off x="1135589" y="2661025"/>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6" name="Google Shape;1767;p42">
              <a:extLst>
                <a:ext uri="{FF2B5EF4-FFF2-40B4-BE49-F238E27FC236}">
                  <a16:creationId xmlns:a16="http://schemas.microsoft.com/office/drawing/2014/main" id="{89F72D52-9BFD-452B-8A16-9AA585236DAC}"/>
                </a:ext>
              </a:extLst>
            </p:cNvPr>
            <p:cNvSpPr/>
            <p:nvPr/>
          </p:nvSpPr>
          <p:spPr>
            <a:xfrm>
              <a:off x="1654860" y="2661025"/>
              <a:ext cx="449161" cy="16268"/>
            </a:xfrm>
            <a:custGeom>
              <a:avLst/>
              <a:gdLst/>
              <a:ahLst/>
              <a:cxnLst/>
              <a:rect l="l" t="t" r="r" b="b"/>
              <a:pathLst>
                <a:path w="29487" h="1068" extrusionOk="0">
                  <a:moveTo>
                    <a:pt x="0" y="0"/>
                  </a:moveTo>
                  <a:lnTo>
                    <a:pt x="0" y="1067"/>
                  </a:lnTo>
                  <a:lnTo>
                    <a:pt x="29486" y="1067"/>
                  </a:lnTo>
                  <a:lnTo>
                    <a:pt x="29486"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7" name="Google Shape;1768;p42">
              <a:extLst>
                <a:ext uri="{FF2B5EF4-FFF2-40B4-BE49-F238E27FC236}">
                  <a16:creationId xmlns:a16="http://schemas.microsoft.com/office/drawing/2014/main" id="{6B6EFE8B-1934-49BE-BB77-6825706BDD20}"/>
                </a:ext>
              </a:extLst>
            </p:cNvPr>
            <p:cNvSpPr/>
            <p:nvPr/>
          </p:nvSpPr>
          <p:spPr>
            <a:xfrm>
              <a:off x="3004781" y="2661025"/>
              <a:ext cx="368748" cy="16268"/>
            </a:xfrm>
            <a:custGeom>
              <a:avLst/>
              <a:gdLst/>
              <a:ahLst/>
              <a:cxnLst/>
              <a:rect l="l" t="t" r="r" b="b"/>
              <a:pathLst>
                <a:path w="24208" h="1068" extrusionOk="0">
                  <a:moveTo>
                    <a:pt x="1" y="0"/>
                  </a:moveTo>
                  <a:lnTo>
                    <a:pt x="1" y="1067"/>
                  </a:lnTo>
                  <a:lnTo>
                    <a:pt x="24151" y="1067"/>
                  </a:lnTo>
                  <a:cubicBezTo>
                    <a:pt x="24151" y="674"/>
                    <a:pt x="24207" y="337"/>
                    <a:pt x="24207"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8" name="Google Shape;1769;p42">
              <a:extLst>
                <a:ext uri="{FF2B5EF4-FFF2-40B4-BE49-F238E27FC236}">
                  <a16:creationId xmlns:a16="http://schemas.microsoft.com/office/drawing/2014/main" id="{C918AEBD-2220-4122-9C23-CE7FDEAACDFC}"/>
                </a:ext>
              </a:extLst>
            </p:cNvPr>
            <p:cNvSpPr/>
            <p:nvPr/>
          </p:nvSpPr>
          <p:spPr>
            <a:xfrm>
              <a:off x="1085112" y="2501903"/>
              <a:ext cx="336242" cy="15415"/>
            </a:xfrm>
            <a:custGeom>
              <a:avLst/>
              <a:gdLst/>
              <a:ahLst/>
              <a:cxnLst/>
              <a:rect l="l" t="t" r="r" b="b"/>
              <a:pathLst>
                <a:path w="22074" h="1012" extrusionOk="0">
                  <a:moveTo>
                    <a:pt x="338" y="1"/>
                  </a:moveTo>
                  <a:cubicBezTo>
                    <a:pt x="225" y="338"/>
                    <a:pt x="113" y="675"/>
                    <a:pt x="1" y="1012"/>
                  </a:cubicBezTo>
                  <a:lnTo>
                    <a:pt x="22073" y="1012"/>
                  </a:lnTo>
                  <a:lnTo>
                    <a:pt x="2207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9" name="Google Shape;1770;p42">
              <a:extLst>
                <a:ext uri="{FF2B5EF4-FFF2-40B4-BE49-F238E27FC236}">
                  <a16:creationId xmlns:a16="http://schemas.microsoft.com/office/drawing/2014/main" id="{A640AE29-35D8-48C4-B9E7-D1993846BA46}"/>
                </a:ext>
              </a:extLst>
            </p:cNvPr>
            <p:cNvSpPr/>
            <p:nvPr/>
          </p:nvSpPr>
          <p:spPr>
            <a:xfrm>
              <a:off x="1473499" y="2501903"/>
              <a:ext cx="128334" cy="15415"/>
            </a:xfrm>
            <a:custGeom>
              <a:avLst/>
              <a:gdLst/>
              <a:ahLst/>
              <a:cxnLst/>
              <a:rect l="l" t="t" r="r" b="b"/>
              <a:pathLst>
                <a:path w="8425" h="1012" extrusionOk="0">
                  <a:moveTo>
                    <a:pt x="0" y="1"/>
                  </a:moveTo>
                  <a:lnTo>
                    <a:pt x="0" y="1012"/>
                  </a:lnTo>
                  <a:lnTo>
                    <a:pt x="8425" y="1012"/>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0" name="Google Shape;1771;p42">
              <a:extLst>
                <a:ext uri="{FF2B5EF4-FFF2-40B4-BE49-F238E27FC236}">
                  <a16:creationId xmlns:a16="http://schemas.microsoft.com/office/drawing/2014/main" id="{AD0D77C2-F1AE-4892-A22D-5A9E9ED25BDE}"/>
                </a:ext>
              </a:extLst>
            </p:cNvPr>
            <p:cNvSpPr/>
            <p:nvPr/>
          </p:nvSpPr>
          <p:spPr>
            <a:xfrm>
              <a:off x="2921800" y="2865477"/>
              <a:ext cx="129202" cy="16268"/>
            </a:xfrm>
            <a:custGeom>
              <a:avLst/>
              <a:gdLst/>
              <a:ahLst/>
              <a:cxnLst/>
              <a:rect l="l" t="t" r="r" b="b"/>
              <a:pathLst>
                <a:path w="8482" h="1068" extrusionOk="0">
                  <a:moveTo>
                    <a:pt x="1" y="1"/>
                  </a:moveTo>
                  <a:lnTo>
                    <a:pt x="1" y="1068"/>
                  </a:lnTo>
                  <a:lnTo>
                    <a:pt x="8481" y="1068"/>
                  </a:lnTo>
                  <a:lnTo>
                    <a:pt x="8481"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1" name="Google Shape;1772;p42">
              <a:extLst>
                <a:ext uri="{FF2B5EF4-FFF2-40B4-BE49-F238E27FC236}">
                  <a16:creationId xmlns:a16="http://schemas.microsoft.com/office/drawing/2014/main" id="{7066D767-6A46-4F06-9661-03CEF1439B17}"/>
                </a:ext>
              </a:extLst>
            </p:cNvPr>
            <p:cNvSpPr/>
            <p:nvPr/>
          </p:nvSpPr>
          <p:spPr>
            <a:xfrm>
              <a:off x="1409329" y="2920234"/>
              <a:ext cx="128349" cy="15415"/>
            </a:xfrm>
            <a:custGeom>
              <a:avLst/>
              <a:gdLst/>
              <a:ahLst/>
              <a:cxnLst/>
              <a:rect l="l" t="t" r="r" b="b"/>
              <a:pathLst>
                <a:path w="8426" h="1012" extrusionOk="0">
                  <a:moveTo>
                    <a:pt x="1" y="0"/>
                  </a:moveTo>
                  <a:lnTo>
                    <a:pt x="1" y="1011"/>
                  </a:lnTo>
                  <a:lnTo>
                    <a:pt x="8426" y="1011"/>
                  </a:lnTo>
                  <a:lnTo>
                    <a:pt x="8426"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2" name="Google Shape;1773;p42">
              <a:extLst>
                <a:ext uri="{FF2B5EF4-FFF2-40B4-BE49-F238E27FC236}">
                  <a16:creationId xmlns:a16="http://schemas.microsoft.com/office/drawing/2014/main" id="{4DF9C689-EAE4-451B-913D-23B68807DA46}"/>
                </a:ext>
              </a:extLst>
            </p:cNvPr>
            <p:cNvSpPr/>
            <p:nvPr/>
          </p:nvSpPr>
          <p:spPr>
            <a:xfrm>
              <a:off x="2658325" y="2661025"/>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3" name="Google Shape;1774;p42">
              <a:extLst>
                <a:ext uri="{FF2B5EF4-FFF2-40B4-BE49-F238E27FC236}">
                  <a16:creationId xmlns:a16="http://schemas.microsoft.com/office/drawing/2014/main" id="{7B6FD4EC-06E0-462D-B0D7-19748B71961F}"/>
                </a:ext>
              </a:extLst>
            </p:cNvPr>
            <p:cNvSpPr/>
            <p:nvPr/>
          </p:nvSpPr>
          <p:spPr>
            <a:xfrm>
              <a:off x="1059447" y="2397537"/>
              <a:ext cx="137763" cy="638242"/>
            </a:xfrm>
            <a:custGeom>
              <a:avLst/>
              <a:gdLst/>
              <a:ahLst/>
              <a:cxnLst/>
              <a:rect l="l" t="t" r="r" b="b"/>
              <a:pathLst>
                <a:path w="9044" h="41900" extrusionOk="0">
                  <a:moveTo>
                    <a:pt x="6010" y="1"/>
                  </a:moveTo>
                  <a:cubicBezTo>
                    <a:pt x="2528" y="2809"/>
                    <a:pt x="1" y="11121"/>
                    <a:pt x="1" y="20950"/>
                  </a:cubicBezTo>
                  <a:cubicBezTo>
                    <a:pt x="1" y="30779"/>
                    <a:pt x="2528" y="39147"/>
                    <a:pt x="6010" y="41899"/>
                  </a:cubicBezTo>
                  <a:cubicBezTo>
                    <a:pt x="7864" y="36788"/>
                    <a:pt x="9043" y="29262"/>
                    <a:pt x="9043" y="20950"/>
                  </a:cubicBezTo>
                  <a:cubicBezTo>
                    <a:pt x="9043" y="12638"/>
                    <a:pt x="7864" y="5168"/>
                    <a:pt x="6010" y="1"/>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4" name="Google Shape;1775;p42">
              <a:extLst>
                <a:ext uri="{FF2B5EF4-FFF2-40B4-BE49-F238E27FC236}">
                  <a16:creationId xmlns:a16="http://schemas.microsoft.com/office/drawing/2014/main" id="{F33C5EEE-68A0-41DF-AE8D-574298EF81EE}"/>
                </a:ext>
              </a:extLst>
            </p:cNvPr>
            <p:cNvSpPr/>
            <p:nvPr/>
          </p:nvSpPr>
          <p:spPr>
            <a:xfrm>
              <a:off x="1018382" y="2335088"/>
              <a:ext cx="2473347" cy="763148"/>
            </a:xfrm>
            <a:custGeom>
              <a:avLst/>
              <a:gdLst/>
              <a:ahLst/>
              <a:cxnLst/>
              <a:rect l="l" t="t" r="r" b="b"/>
              <a:pathLst>
                <a:path w="162373" h="50100" extrusionOk="0">
                  <a:moveTo>
                    <a:pt x="158721" y="50099"/>
                  </a:moveTo>
                  <a:lnTo>
                    <a:pt x="11290" y="50099"/>
                  </a:lnTo>
                  <a:cubicBezTo>
                    <a:pt x="4831" y="50099"/>
                    <a:pt x="1" y="39316"/>
                    <a:pt x="1" y="25050"/>
                  </a:cubicBezTo>
                  <a:cubicBezTo>
                    <a:pt x="1" y="10784"/>
                    <a:pt x="4831" y="1"/>
                    <a:pt x="11290" y="1"/>
                  </a:cubicBezTo>
                  <a:lnTo>
                    <a:pt x="158721" y="1"/>
                  </a:lnTo>
                  <a:cubicBezTo>
                    <a:pt x="162372" y="506"/>
                    <a:pt x="162372" y="5729"/>
                    <a:pt x="158721" y="6179"/>
                  </a:cubicBezTo>
                  <a:lnTo>
                    <a:pt x="11290" y="6179"/>
                  </a:lnTo>
                  <a:cubicBezTo>
                    <a:pt x="9324" y="6179"/>
                    <a:pt x="5449" y="12862"/>
                    <a:pt x="5449" y="25050"/>
                  </a:cubicBezTo>
                  <a:cubicBezTo>
                    <a:pt x="5449" y="37294"/>
                    <a:pt x="9324" y="43921"/>
                    <a:pt x="11290" y="43921"/>
                  </a:cubicBezTo>
                  <a:lnTo>
                    <a:pt x="158721" y="43921"/>
                  </a:lnTo>
                  <a:cubicBezTo>
                    <a:pt x="162372" y="44427"/>
                    <a:pt x="162372" y="49650"/>
                    <a:pt x="158721" y="50099"/>
                  </a:cubicBez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776;p42">
              <a:extLst>
                <a:ext uri="{FF2B5EF4-FFF2-40B4-BE49-F238E27FC236}">
                  <a16:creationId xmlns:a16="http://schemas.microsoft.com/office/drawing/2014/main" id="{C8531A54-20CC-4522-B79D-71DE385C9CE6}"/>
                </a:ext>
              </a:extLst>
            </p:cNvPr>
            <p:cNvSpPr/>
            <p:nvPr/>
          </p:nvSpPr>
          <p:spPr>
            <a:xfrm>
              <a:off x="1245941" y="161992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499"/>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6" name="Google Shape;1777;p42">
              <a:extLst>
                <a:ext uri="{FF2B5EF4-FFF2-40B4-BE49-F238E27FC236}">
                  <a16:creationId xmlns:a16="http://schemas.microsoft.com/office/drawing/2014/main" id="{70B2A7A3-0FBC-4BBE-A41B-2DC15D27CEAF}"/>
                </a:ext>
              </a:extLst>
            </p:cNvPr>
            <p:cNvSpPr/>
            <p:nvPr/>
          </p:nvSpPr>
          <p:spPr>
            <a:xfrm>
              <a:off x="1805423" y="2157154"/>
              <a:ext cx="1776932" cy="16268"/>
            </a:xfrm>
            <a:custGeom>
              <a:avLst/>
              <a:gdLst/>
              <a:ahLst/>
              <a:cxnLst/>
              <a:rect l="l" t="t" r="r" b="b"/>
              <a:pathLst>
                <a:path w="116654" h="1068" extrusionOk="0">
                  <a:moveTo>
                    <a:pt x="0" y="0"/>
                  </a:moveTo>
                  <a:lnTo>
                    <a:pt x="0" y="1068"/>
                  </a:lnTo>
                  <a:lnTo>
                    <a:pt x="116654" y="1068"/>
                  </a:lnTo>
                  <a:cubicBezTo>
                    <a:pt x="116541" y="731"/>
                    <a:pt x="116485" y="394"/>
                    <a:pt x="116373"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7" name="Google Shape;1778;p42">
              <a:extLst>
                <a:ext uri="{FF2B5EF4-FFF2-40B4-BE49-F238E27FC236}">
                  <a16:creationId xmlns:a16="http://schemas.microsoft.com/office/drawing/2014/main" id="{B7E425EC-1468-4722-B876-E54230C1EEF4}"/>
                </a:ext>
              </a:extLst>
            </p:cNvPr>
            <p:cNvSpPr/>
            <p:nvPr/>
          </p:nvSpPr>
          <p:spPr>
            <a:xfrm>
              <a:off x="1259634" y="2103265"/>
              <a:ext cx="1786346" cy="15400"/>
            </a:xfrm>
            <a:custGeom>
              <a:avLst/>
              <a:gdLst/>
              <a:ahLst/>
              <a:cxnLst/>
              <a:rect l="l" t="t" r="r" b="b"/>
              <a:pathLst>
                <a:path w="117272" h="1011" extrusionOk="0">
                  <a:moveTo>
                    <a:pt x="0" y="0"/>
                  </a:moveTo>
                  <a:cubicBezTo>
                    <a:pt x="0" y="337"/>
                    <a:pt x="113" y="674"/>
                    <a:pt x="169" y="1011"/>
                  </a:cubicBezTo>
                  <a:lnTo>
                    <a:pt x="117271" y="1011"/>
                  </a:lnTo>
                  <a:lnTo>
                    <a:pt x="11727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8" name="Google Shape;1779;p42">
              <a:extLst>
                <a:ext uri="{FF2B5EF4-FFF2-40B4-BE49-F238E27FC236}">
                  <a16:creationId xmlns:a16="http://schemas.microsoft.com/office/drawing/2014/main" id="{5226BA49-6268-4841-9DBD-EF9DCE133E44}"/>
                </a:ext>
              </a:extLst>
            </p:cNvPr>
            <p:cNvSpPr/>
            <p:nvPr/>
          </p:nvSpPr>
          <p:spPr>
            <a:xfrm>
              <a:off x="1586425" y="2034815"/>
              <a:ext cx="1974559" cy="16268"/>
            </a:xfrm>
            <a:custGeom>
              <a:avLst/>
              <a:gdLst/>
              <a:ahLst/>
              <a:cxnLst/>
              <a:rect l="l" t="t" r="r" b="b"/>
              <a:pathLst>
                <a:path w="129628" h="1068" extrusionOk="0">
                  <a:moveTo>
                    <a:pt x="0" y="1"/>
                  </a:moveTo>
                  <a:lnTo>
                    <a:pt x="0" y="1068"/>
                  </a:lnTo>
                  <a:lnTo>
                    <a:pt x="129627" y="1068"/>
                  </a:lnTo>
                  <a:lnTo>
                    <a:pt x="129571"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9" name="Google Shape;1780;p42">
              <a:extLst>
                <a:ext uri="{FF2B5EF4-FFF2-40B4-BE49-F238E27FC236}">
                  <a16:creationId xmlns:a16="http://schemas.microsoft.com/office/drawing/2014/main" id="{C061C5ED-C19C-4459-98C1-50AFA808DB3B}"/>
                </a:ext>
              </a:extLst>
            </p:cNvPr>
            <p:cNvSpPr/>
            <p:nvPr/>
          </p:nvSpPr>
          <p:spPr>
            <a:xfrm>
              <a:off x="2433326" y="1796138"/>
              <a:ext cx="1139574" cy="15415"/>
            </a:xfrm>
            <a:custGeom>
              <a:avLst/>
              <a:gdLst/>
              <a:ahLst/>
              <a:cxnLst/>
              <a:rect l="l" t="t" r="r" b="b"/>
              <a:pathLst>
                <a:path w="74812" h="1012" extrusionOk="0">
                  <a:moveTo>
                    <a:pt x="1" y="1"/>
                  </a:moveTo>
                  <a:lnTo>
                    <a:pt x="1" y="1012"/>
                  </a:lnTo>
                  <a:lnTo>
                    <a:pt x="74643" y="1012"/>
                  </a:lnTo>
                  <a:cubicBezTo>
                    <a:pt x="74699" y="675"/>
                    <a:pt x="74756" y="338"/>
                    <a:pt x="74812"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0" name="Google Shape;1781;p42">
              <a:extLst>
                <a:ext uri="{FF2B5EF4-FFF2-40B4-BE49-F238E27FC236}">
                  <a16:creationId xmlns:a16="http://schemas.microsoft.com/office/drawing/2014/main" id="{4749477F-D20D-4B7D-9D08-64CCC8C5C50E}"/>
                </a:ext>
              </a:extLst>
            </p:cNvPr>
            <p:cNvSpPr/>
            <p:nvPr/>
          </p:nvSpPr>
          <p:spPr>
            <a:xfrm>
              <a:off x="2257098" y="1738822"/>
              <a:ext cx="1327802" cy="16284"/>
            </a:xfrm>
            <a:custGeom>
              <a:avLst/>
              <a:gdLst/>
              <a:ahLst/>
              <a:cxnLst/>
              <a:rect l="l" t="t" r="r" b="b"/>
              <a:pathLst>
                <a:path w="87169" h="1069" extrusionOk="0">
                  <a:moveTo>
                    <a:pt x="1" y="1"/>
                  </a:moveTo>
                  <a:lnTo>
                    <a:pt x="1" y="1068"/>
                  </a:lnTo>
                  <a:lnTo>
                    <a:pt x="86943" y="1068"/>
                  </a:lnTo>
                  <a:lnTo>
                    <a:pt x="87168"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1" name="Google Shape;1782;p42">
              <a:extLst>
                <a:ext uri="{FF2B5EF4-FFF2-40B4-BE49-F238E27FC236}">
                  <a16:creationId xmlns:a16="http://schemas.microsoft.com/office/drawing/2014/main" id="{30FE104C-728D-4D0F-AFC2-A951A1B01BDC}"/>
                </a:ext>
              </a:extLst>
            </p:cNvPr>
            <p:cNvSpPr/>
            <p:nvPr/>
          </p:nvSpPr>
          <p:spPr>
            <a:xfrm>
              <a:off x="2107403" y="1970660"/>
              <a:ext cx="1450119" cy="16268"/>
            </a:xfrm>
            <a:custGeom>
              <a:avLst/>
              <a:gdLst/>
              <a:ahLst/>
              <a:cxnLst/>
              <a:rect l="l" t="t" r="r" b="b"/>
              <a:pathLst>
                <a:path w="95199" h="1068" extrusionOk="0">
                  <a:moveTo>
                    <a:pt x="0" y="1"/>
                  </a:moveTo>
                  <a:lnTo>
                    <a:pt x="0" y="1068"/>
                  </a:lnTo>
                  <a:lnTo>
                    <a:pt x="95199" y="1068"/>
                  </a:lnTo>
                  <a:cubicBezTo>
                    <a:pt x="95199" y="675"/>
                    <a:pt x="95199" y="338"/>
                    <a:pt x="95199"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2" name="Google Shape;1783;p42">
              <a:extLst>
                <a:ext uri="{FF2B5EF4-FFF2-40B4-BE49-F238E27FC236}">
                  <a16:creationId xmlns:a16="http://schemas.microsoft.com/office/drawing/2014/main" id="{1E1CA9DC-B115-45F4-9BAE-CB9D0935EADB}"/>
                </a:ext>
              </a:extLst>
            </p:cNvPr>
            <p:cNvSpPr/>
            <p:nvPr/>
          </p:nvSpPr>
          <p:spPr>
            <a:xfrm>
              <a:off x="1947427" y="179613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3" name="Google Shape;1784;p42">
              <a:extLst>
                <a:ext uri="{FF2B5EF4-FFF2-40B4-BE49-F238E27FC236}">
                  <a16:creationId xmlns:a16="http://schemas.microsoft.com/office/drawing/2014/main" id="{27607DB1-34CC-4F4F-87AA-E9C0AA9D0E51}"/>
                </a:ext>
              </a:extLst>
            </p:cNvPr>
            <p:cNvSpPr/>
            <p:nvPr/>
          </p:nvSpPr>
          <p:spPr>
            <a:xfrm>
              <a:off x="1321230" y="1897945"/>
              <a:ext cx="449161" cy="16268"/>
            </a:xfrm>
            <a:custGeom>
              <a:avLst/>
              <a:gdLst/>
              <a:ahLst/>
              <a:cxnLst/>
              <a:rect l="l" t="t" r="r" b="b"/>
              <a:pathLst>
                <a:path w="29487" h="1068" extrusionOk="0">
                  <a:moveTo>
                    <a:pt x="0" y="1"/>
                  </a:moveTo>
                  <a:lnTo>
                    <a:pt x="0" y="1068"/>
                  </a:lnTo>
                  <a:lnTo>
                    <a:pt x="29486" y="1068"/>
                  </a:lnTo>
                  <a:lnTo>
                    <a:pt x="2948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4" name="Google Shape;1785;p42">
              <a:extLst>
                <a:ext uri="{FF2B5EF4-FFF2-40B4-BE49-F238E27FC236}">
                  <a16:creationId xmlns:a16="http://schemas.microsoft.com/office/drawing/2014/main" id="{34F2116B-FC6F-4893-A553-0F285AF52605}"/>
                </a:ext>
              </a:extLst>
            </p:cNvPr>
            <p:cNvSpPr/>
            <p:nvPr/>
          </p:nvSpPr>
          <p:spPr>
            <a:xfrm>
              <a:off x="1840486" y="1897945"/>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5" name="Google Shape;1786;p42">
              <a:extLst>
                <a:ext uri="{FF2B5EF4-FFF2-40B4-BE49-F238E27FC236}">
                  <a16:creationId xmlns:a16="http://schemas.microsoft.com/office/drawing/2014/main" id="{D5F5C378-EA9A-45ED-8E51-D7E14CBD1F67}"/>
                </a:ext>
              </a:extLst>
            </p:cNvPr>
            <p:cNvSpPr/>
            <p:nvPr/>
          </p:nvSpPr>
          <p:spPr>
            <a:xfrm>
              <a:off x="3190422" y="1897945"/>
              <a:ext cx="368748" cy="16268"/>
            </a:xfrm>
            <a:custGeom>
              <a:avLst/>
              <a:gdLst/>
              <a:ahLst/>
              <a:cxnLst/>
              <a:rect l="l" t="t" r="r" b="b"/>
              <a:pathLst>
                <a:path w="24208" h="1068" extrusionOk="0">
                  <a:moveTo>
                    <a:pt x="0" y="1"/>
                  </a:moveTo>
                  <a:lnTo>
                    <a:pt x="0" y="1068"/>
                  </a:lnTo>
                  <a:lnTo>
                    <a:pt x="24151" y="1068"/>
                  </a:lnTo>
                  <a:cubicBezTo>
                    <a:pt x="24151" y="731"/>
                    <a:pt x="24207" y="394"/>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6" name="Google Shape;1787;p42">
              <a:extLst>
                <a:ext uri="{FF2B5EF4-FFF2-40B4-BE49-F238E27FC236}">
                  <a16:creationId xmlns:a16="http://schemas.microsoft.com/office/drawing/2014/main" id="{06E87CA1-8820-45E2-B69D-B68ACE679D2F}"/>
                </a:ext>
              </a:extLst>
            </p:cNvPr>
            <p:cNvSpPr/>
            <p:nvPr/>
          </p:nvSpPr>
          <p:spPr>
            <a:xfrm>
              <a:off x="1270753" y="1738822"/>
              <a:ext cx="336227" cy="16284"/>
            </a:xfrm>
            <a:custGeom>
              <a:avLst/>
              <a:gdLst/>
              <a:ahLst/>
              <a:cxnLst/>
              <a:rect l="l" t="t" r="r" b="b"/>
              <a:pathLst>
                <a:path w="22073" h="1069" extrusionOk="0">
                  <a:moveTo>
                    <a:pt x="337" y="1"/>
                  </a:moveTo>
                  <a:cubicBezTo>
                    <a:pt x="225" y="338"/>
                    <a:pt x="113" y="731"/>
                    <a:pt x="0" y="1068"/>
                  </a:cubicBezTo>
                  <a:lnTo>
                    <a:pt x="22073" y="1068"/>
                  </a:lnTo>
                  <a:lnTo>
                    <a:pt x="2207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7" name="Google Shape;1788;p42">
              <a:extLst>
                <a:ext uri="{FF2B5EF4-FFF2-40B4-BE49-F238E27FC236}">
                  <a16:creationId xmlns:a16="http://schemas.microsoft.com/office/drawing/2014/main" id="{D106FEBB-5518-4A14-92C9-579C51CB4C96}"/>
                </a:ext>
              </a:extLst>
            </p:cNvPr>
            <p:cNvSpPr/>
            <p:nvPr/>
          </p:nvSpPr>
          <p:spPr>
            <a:xfrm>
              <a:off x="1659125" y="1738822"/>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8" name="Google Shape;1789;p42">
              <a:extLst>
                <a:ext uri="{FF2B5EF4-FFF2-40B4-BE49-F238E27FC236}">
                  <a16:creationId xmlns:a16="http://schemas.microsoft.com/office/drawing/2014/main" id="{608785C2-5752-439D-9DE5-C636DED09427}"/>
                </a:ext>
              </a:extLst>
            </p:cNvPr>
            <p:cNvSpPr/>
            <p:nvPr/>
          </p:nvSpPr>
          <p:spPr>
            <a:xfrm>
              <a:off x="3108294" y="2103265"/>
              <a:ext cx="128349" cy="15400"/>
            </a:xfrm>
            <a:custGeom>
              <a:avLst/>
              <a:gdLst/>
              <a:ahLst/>
              <a:cxnLst/>
              <a:rect l="l" t="t" r="r" b="b"/>
              <a:pathLst>
                <a:path w="8426" h="1011" extrusionOk="0">
                  <a:moveTo>
                    <a:pt x="0" y="0"/>
                  </a:moveTo>
                  <a:lnTo>
                    <a:pt x="0" y="1011"/>
                  </a:lnTo>
                  <a:lnTo>
                    <a:pt x="8425" y="1011"/>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9" name="Google Shape;1790;p42">
              <a:extLst>
                <a:ext uri="{FF2B5EF4-FFF2-40B4-BE49-F238E27FC236}">
                  <a16:creationId xmlns:a16="http://schemas.microsoft.com/office/drawing/2014/main" id="{7CBBB8C2-7057-4DE5-81EE-EA246198AFBB}"/>
                </a:ext>
              </a:extLst>
            </p:cNvPr>
            <p:cNvSpPr/>
            <p:nvPr/>
          </p:nvSpPr>
          <p:spPr>
            <a:xfrm>
              <a:off x="1594970" y="2157154"/>
              <a:ext cx="128349" cy="16268"/>
            </a:xfrm>
            <a:custGeom>
              <a:avLst/>
              <a:gdLst/>
              <a:ahLst/>
              <a:cxnLst/>
              <a:rect l="l" t="t" r="r" b="b"/>
              <a:pathLst>
                <a:path w="8426" h="1068" extrusionOk="0">
                  <a:moveTo>
                    <a:pt x="1" y="0"/>
                  </a:moveTo>
                  <a:lnTo>
                    <a:pt x="1" y="1068"/>
                  </a:lnTo>
                  <a:lnTo>
                    <a:pt x="8425" y="1068"/>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0" name="Google Shape;1791;p42">
              <a:extLst>
                <a:ext uri="{FF2B5EF4-FFF2-40B4-BE49-F238E27FC236}">
                  <a16:creationId xmlns:a16="http://schemas.microsoft.com/office/drawing/2014/main" id="{0B7026AD-B4F9-430A-8E7B-30C293DF4AC9}"/>
                </a:ext>
              </a:extLst>
            </p:cNvPr>
            <p:cNvSpPr/>
            <p:nvPr/>
          </p:nvSpPr>
          <p:spPr>
            <a:xfrm>
              <a:off x="2843951" y="1897945"/>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1" name="Google Shape;1792;p42">
              <a:extLst>
                <a:ext uri="{FF2B5EF4-FFF2-40B4-BE49-F238E27FC236}">
                  <a16:creationId xmlns:a16="http://schemas.microsoft.com/office/drawing/2014/main" id="{67B1D20B-1B7F-46B2-8960-12D45F2F3089}"/>
                </a:ext>
              </a:extLst>
            </p:cNvPr>
            <p:cNvSpPr/>
            <p:nvPr/>
          </p:nvSpPr>
          <p:spPr>
            <a:xfrm>
              <a:off x="1245088" y="1635324"/>
              <a:ext cx="137747" cy="638227"/>
            </a:xfrm>
            <a:custGeom>
              <a:avLst/>
              <a:gdLst/>
              <a:ahLst/>
              <a:cxnLst/>
              <a:rect l="l" t="t" r="r" b="b"/>
              <a:pathLst>
                <a:path w="9043" h="41899" extrusionOk="0">
                  <a:moveTo>
                    <a:pt x="6010" y="0"/>
                  </a:moveTo>
                  <a:cubicBezTo>
                    <a:pt x="2528" y="2808"/>
                    <a:pt x="0" y="11121"/>
                    <a:pt x="0" y="20949"/>
                  </a:cubicBezTo>
                  <a:cubicBezTo>
                    <a:pt x="0" y="30778"/>
                    <a:pt x="2528" y="39091"/>
                    <a:pt x="6010" y="41899"/>
                  </a:cubicBezTo>
                  <a:cubicBezTo>
                    <a:pt x="7863" y="36732"/>
                    <a:pt x="9043" y="29262"/>
                    <a:pt x="9043" y="20949"/>
                  </a:cubicBezTo>
                  <a:cubicBezTo>
                    <a:pt x="9043" y="12637"/>
                    <a:pt x="7863" y="5111"/>
                    <a:pt x="6010"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2" name="Google Shape;1793;p42">
              <a:extLst>
                <a:ext uri="{FF2B5EF4-FFF2-40B4-BE49-F238E27FC236}">
                  <a16:creationId xmlns:a16="http://schemas.microsoft.com/office/drawing/2014/main" id="{5CC3CA9A-E0CE-4566-8F54-540278967B52}"/>
                </a:ext>
              </a:extLst>
            </p:cNvPr>
            <p:cNvSpPr/>
            <p:nvPr/>
          </p:nvSpPr>
          <p:spPr>
            <a:xfrm>
              <a:off x="1204877" y="1572876"/>
              <a:ext cx="2472478" cy="762280"/>
            </a:xfrm>
            <a:custGeom>
              <a:avLst/>
              <a:gdLst/>
              <a:ahLst/>
              <a:cxnLst/>
              <a:rect l="l" t="t" r="r" b="b"/>
              <a:pathLst>
                <a:path w="162316" h="50043" extrusionOk="0">
                  <a:moveTo>
                    <a:pt x="158721" y="50043"/>
                  </a:moveTo>
                  <a:lnTo>
                    <a:pt x="11290" y="50043"/>
                  </a:lnTo>
                  <a:cubicBezTo>
                    <a:pt x="4831" y="50043"/>
                    <a:pt x="1" y="39315"/>
                    <a:pt x="1" y="25049"/>
                  </a:cubicBezTo>
                  <a:cubicBezTo>
                    <a:pt x="1" y="10784"/>
                    <a:pt x="4775" y="0"/>
                    <a:pt x="11234" y="0"/>
                  </a:cubicBezTo>
                  <a:lnTo>
                    <a:pt x="158721" y="0"/>
                  </a:lnTo>
                  <a:cubicBezTo>
                    <a:pt x="160294" y="112"/>
                    <a:pt x="161530" y="1460"/>
                    <a:pt x="161417" y="3089"/>
                  </a:cubicBezTo>
                  <a:cubicBezTo>
                    <a:pt x="161530" y="4662"/>
                    <a:pt x="160294" y="6066"/>
                    <a:pt x="158721" y="6178"/>
                  </a:cubicBezTo>
                  <a:lnTo>
                    <a:pt x="11290" y="6178"/>
                  </a:lnTo>
                  <a:cubicBezTo>
                    <a:pt x="9324" y="6178"/>
                    <a:pt x="5392" y="12806"/>
                    <a:pt x="5392" y="25049"/>
                  </a:cubicBezTo>
                  <a:cubicBezTo>
                    <a:pt x="5392" y="37237"/>
                    <a:pt x="9324" y="43921"/>
                    <a:pt x="11290" y="43921"/>
                  </a:cubicBezTo>
                  <a:lnTo>
                    <a:pt x="158721" y="43921"/>
                  </a:lnTo>
                  <a:cubicBezTo>
                    <a:pt x="162316" y="44370"/>
                    <a:pt x="162316" y="49593"/>
                    <a:pt x="158721" y="50043"/>
                  </a:cubicBezTo>
                  <a:close/>
                </a:path>
              </a:pathLst>
            </a:custGeom>
            <a:solidFill>
              <a:srgbClr val="5F0F4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83" name="Google Shape;1082;p32">
            <a:extLst>
              <a:ext uri="{FF2B5EF4-FFF2-40B4-BE49-F238E27FC236}">
                <a16:creationId xmlns:a16="http://schemas.microsoft.com/office/drawing/2014/main" id="{65C69EF1-B9F7-4A0A-B01C-07F98B8139E5}"/>
              </a:ext>
            </a:extLst>
          </p:cNvPr>
          <p:cNvGrpSpPr/>
          <p:nvPr/>
        </p:nvGrpSpPr>
        <p:grpSpPr>
          <a:xfrm>
            <a:off x="12884150" y="3671734"/>
            <a:ext cx="4299648" cy="2086666"/>
            <a:chOff x="3105675" y="3074486"/>
            <a:chExt cx="2932311" cy="1574514"/>
          </a:xfrm>
        </p:grpSpPr>
        <p:sp>
          <p:nvSpPr>
            <p:cNvPr id="84" name="Google Shape;1083;p32">
              <a:extLst>
                <a:ext uri="{FF2B5EF4-FFF2-40B4-BE49-F238E27FC236}">
                  <a16:creationId xmlns:a16="http://schemas.microsoft.com/office/drawing/2014/main" id="{E759957F-0A94-4D03-A4BA-F114020C6818}"/>
                </a:ext>
              </a:extLst>
            </p:cNvPr>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5" name="Google Shape;1084;p32">
              <a:extLst>
                <a:ext uri="{FF2B5EF4-FFF2-40B4-BE49-F238E27FC236}">
                  <a16:creationId xmlns:a16="http://schemas.microsoft.com/office/drawing/2014/main" id="{05A620C2-5539-4C93-86C8-FDB4252A687A}"/>
                </a:ext>
              </a:extLst>
            </p:cNvPr>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6" name="Google Shape;1085;p32">
              <a:extLst>
                <a:ext uri="{FF2B5EF4-FFF2-40B4-BE49-F238E27FC236}">
                  <a16:creationId xmlns:a16="http://schemas.microsoft.com/office/drawing/2014/main" id="{5B1399DF-382B-47A7-9F9D-783DE5A22486}"/>
                </a:ext>
              </a:extLst>
            </p:cNvPr>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7" name="Google Shape;1086;p32">
              <a:extLst>
                <a:ext uri="{FF2B5EF4-FFF2-40B4-BE49-F238E27FC236}">
                  <a16:creationId xmlns:a16="http://schemas.microsoft.com/office/drawing/2014/main" id="{A5845386-B548-4960-BF3F-62481BC6A35D}"/>
                </a:ext>
              </a:extLst>
            </p:cNvPr>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8" name="Google Shape;1087;p32">
              <a:extLst>
                <a:ext uri="{FF2B5EF4-FFF2-40B4-BE49-F238E27FC236}">
                  <a16:creationId xmlns:a16="http://schemas.microsoft.com/office/drawing/2014/main" id="{426D97E4-9B8E-482D-A8FB-59E0FA27D764}"/>
                </a:ext>
              </a:extLst>
            </p:cNvPr>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9" name="Google Shape;1088;p32">
              <a:extLst>
                <a:ext uri="{FF2B5EF4-FFF2-40B4-BE49-F238E27FC236}">
                  <a16:creationId xmlns:a16="http://schemas.microsoft.com/office/drawing/2014/main" id="{FA155572-F5AC-4327-BE84-9AB3CABBB148}"/>
                </a:ext>
              </a:extLst>
            </p:cNvPr>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 name="Google Shape;1089;p32">
              <a:extLst>
                <a:ext uri="{FF2B5EF4-FFF2-40B4-BE49-F238E27FC236}">
                  <a16:creationId xmlns:a16="http://schemas.microsoft.com/office/drawing/2014/main" id="{829F12EA-C05F-417F-A2C3-2C1A90435A73}"/>
                </a:ext>
              </a:extLst>
            </p:cNvPr>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 name="Google Shape;1090;p32">
              <a:extLst>
                <a:ext uri="{FF2B5EF4-FFF2-40B4-BE49-F238E27FC236}">
                  <a16:creationId xmlns:a16="http://schemas.microsoft.com/office/drawing/2014/main" id="{05E36E0C-E6B0-428B-8F01-7592CB214D77}"/>
                </a:ext>
              </a:extLst>
            </p:cNvPr>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2" name="Google Shape;1091;p32">
              <a:extLst>
                <a:ext uri="{FF2B5EF4-FFF2-40B4-BE49-F238E27FC236}">
                  <a16:creationId xmlns:a16="http://schemas.microsoft.com/office/drawing/2014/main" id="{404D600B-98E6-41F0-B012-D05BF6E44E50}"/>
                </a:ext>
              </a:extLst>
            </p:cNvPr>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 name="Google Shape;1092;p32">
              <a:extLst>
                <a:ext uri="{FF2B5EF4-FFF2-40B4-BE49-F238E27FC236}">
                  <a16:creationId xmlns:a16="http://schemas.microsoft.com/office/drawing/2014/main" id="{10055CE4-61B7-4885-A592-8F8E9523D772}"/>
                </a:ext>
              </a:extLst>
            </p:cNvPr>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 name="Google Shape;1093;p32">
              <a:extLst>
                <a:ext uri="{FF2B5EF4-FFF2-40B4-BE49-F238E27FC236}">
                  <a16:creationId xmlns:a16="http://schemas.microsoft.com/office/drawing/2014/main" id="{358D6B93-0F3A-474F-9388-9696B96A5732}"/>
                </a:ext>
              </a:extLst>
            </p:cNvPr>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 name="Google Shape;1094;p32">
              <a:extLst>
                <a:ext uri="{FF2B5EF4-FFF2-40B4-BE49-F238E27FC236}">
                  <a16:creationId xmlns:a16="http://schemas.microsoft.com/office/drawing/2014/main" id="{9F490A90-8FE9-436B-A02A-5ABBE019E2D7}"/>
                </a:ext>
              </a:extLst>
            </p:cNvPr>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 name="Google Shape;1095;p32">
              <a:extLst>
                <a:ext uri="{FF2B5EF4-FFF2-40B4-BE49-F238E27FC236}">
                  <a16:creationId xmlns:a16="http://schemas.microsoft.com/office/drawing/2014/main" id="{DD3A7221-973E-4929-9D98-3A9D7034B9A3}"/>
                </a:ext>
              </a:extLst>
            </p:cNvPr>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 name="Google Shape;1096;p32">
              <a:extLst>
                <a:ext uri="{FF2B5EF4-FFF2-40B4-BE49-F238E27FC236}">
                  <a16:creationId xmlns:a16="http://schemas.microsoft.com/office/drawing/2014/main" id="{46C73BF0-E683-4617-A05F-2D38336CF93D}"/>
                </a:ext>
              </a:extLst>
            </p:cNvPr>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 name="Google Shape;1097;p32">
              <a:extLst>
                <a:ext uri="{FF2B5EF4-FFF2-40B4-BE49-F238E27FC236}">
                  <a16:creationId xmlns:a16="http://schemas.microsoft.com/office/drawing/2014/main" id="{74627FF2-2983-4FCB-9EC4-F1CBA5193356}"/>
                </a:ext>
              </a:extLst>
            </p:cNvPr>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40529146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54" name="Google Shape;254;p21"/>
          <p:cNvSpPr txBox="1"/>
          <p:nvPr/>
        </p:nvSpPr>
        <p:spPr>
          <a:xfrm>
            <a:off x="3441699" y="1267945"/>
            <a:ext cx="8931097" cy="1219199"/>
          </a:xfrm>
          <a:prstGeom prst="rect">
            <a:avLst/>
          </a:prstGeom>
          <a:noFill/>
          <a:ln>
            <a:noFill/>
          </a:ln>
        </p:spPr>
        <p:txBody>
          <a:bodyPr spcFirstLastPara="1" wrap="square" lIns="179929" tIns="179929" rIns="179929" bIns="179929" anchor="t" anchorCtr="0">
            <a:noAutofit/>
          </a:bodyPr>
          <a:lstStyle/>
          <a:p>
            <a:pPr algn="ctr" defTabSz="1799631">
              <a:buClr>
                <a:srgbClr val="000000"/>
              </a:buClr>
            </a:pPr>
            <a:r>
              <a:rPr lang="en-GB" sz="4000" b="1" kern="0" dirty="0" err="1">
                <a:solidFill>
                  <a:srgbClr val="003E78"/>
                </a:solidFill>
                <a:latin typeface="Fira Sans Extra Condensed"/>
                <a:ea typeface="Fira Sans Extra Condensed"/>
                <a:cs typeface="Fira Sans Extra Condensed"/>
                <a:sym typeface="Fira Sans Extra Condensed"/>
              </a:rPr>
              <a:t>Samarali</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qayta</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aloqa</a:t>
            </a:r>
            <a:r>
              <a:rPr lang="en-GB" sz="4000" b="1" kern="0" dirty="0">
                <a:solidFill>
                  <a:srgbClr val="003E78"/>
                </a:solidFill>
                <a:latin typeface="Fira Sans Extra Condensed"/>
                <a:ea typeface="Fira Sans Extra Condensed"/>
                <a:cs typeface="Fira Sans Extra Condensed"/>
                <a:sym typeface="Fira Sans Extra Condensed"/>
              </a:rPr>
              <a:t> ... </a:t>
            </a:r>
            <a:r>
              <a:rPr lang="en-GB" sz="4000" b="1" kern="0" dirty="0" err="1">
                <a:solidFill>
                  <a:srgbClr val="003E78"/>
                </a:solidFill>
                <a:latin typeface="Fira Sans Extra Condensed"/>
                <a:ea typeface="Fira Sans Extra Condensed"/>
                <a:cs typeface="Fira Sans Extra Condensed"/>
                <a:sym typeface="Fira Sans Extra Condensed"/>
              </a:rPr>
              <a:t>boʻladi</a:t>
            </a:r>
            <a:endParaRPr lang="en-GB" sz="4000" b="1" kern="0" dirty="0">
              <a:solidFill>
                <a:srgbClr val="003E78"/>
              </a:solidFill>
              <a:latin typeface="Fira Sans Extra Condensed"/>
              <a:ea typeface="Fira Sans Extra Condensed"/>
              <a:cs typeface="Fira Sans Extra Condensed"/>
              <a:sym typeface="Fira Sans Extra Condensed"/>
            </a:endParaRPr>
          </a:p>
        </p:txBody>
      </p:sp>
      <p:pic>
        <p:nvPicPr>
          <p:cNvPr id="30" name="Graphic 2">
            <a:extLst>
              <a:ext uri="{FF2B5EF4-FFF2-40B4-BE49-F238E27FC236}">
                <a16:creationId xmlns:a16="http://schemas.microsoft.com/office/drawing/2014/main" id="{2F662586-EF86-422C-8380-5AF3EA9A801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graphicFrame>
        <p:nvGraphicFramePr>
          <p:cNvPr id="2" name="Таблица 1">
            <a:extLst>
              <a:ext uri="{FF2B5EF4-FFF2-40B4-BE49-F238E27FC236}">
                <a16:creationId xmlns:a16="http://schemas.microsoft.com/office/drawing/2014/main" id="{81616904-0507-4B93-AA1D-9D6FC3270B5E}"/>
              </a:ext>
            </a:extLst>
          </p:cNvPr>
          <p:cNvGraphicFramePr>
            <a:graphicFrameLocks noGrp="1"/>
          </p:cNvGraphicFramePr>
          <p:nvPr>
            <p:extLst>
              <p:ext uri="{D42A27DB-BD31-4B8C-83A1-F6EECF244321}">
                <p14:modId xmlns:p14="http://schemas.microsoft.com/office/powerpoint/2010/main" val="823298182"/>
              </p:ext>
            </p:extLst>
          </p:nvPr>
        </p:nvGraphicFramePr>
        <p:xfrm>
          <a:off x="474661" y="2248823"/>
          <a:ext cx="17210089" cy="8692713"/>
        </p:xfrm>
        <a:graphic>
          <a:graphicData uri="http://schemas.openxmlformats.org/drawingml/2006/table">
            <a:tbl>
              <a:tblPr firstRow="1" firstCol="1" bandRow="1"/>
              <a:tblGrid>
                <a:gridCol w="7469449">
                  <a:extLst>
                    <a:ext uri="{9D8B030D-6E8A-4147-A177-3AD203B41FA5}">
                      <a16:colId xmlns:a16="http://schemas.microsoft.com/office/drawing/2014/main" val="4018965529"/>
                    </a:ext>
                  </a:extLst>
                </a:gridCol>
                <a:gridCol w="9740640">
                  <a:extLst>
                    <a:ext uri="{9D8B030D-6E8A-4147-A177-3AD203B41FA5}">
                      <a16:colId xmlns:a16="http://schemas.microsoft.com/office/drawing/2014/main" val="4247767139"/>
                    </a:ext>
                  </a:extLst>
                </a:gridCol>
              </a:tblGrid>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 Xulq-atvorga asoslanadi, shaxsga emas.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Topshiriqni bajaruvchiga emas, topshiriqning oʻziga tegishli boʻladi.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2924725"/>
                  </a:ext>
                </a:extLst>
              </a:tr>
              <a:tr h="1067436">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2. Muvozanatlashgan boʻladi. –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Kuchli tomonlarga va tuzatish kiritilishi lozim boʻlgan tomonlarga yoʻnaltirilgan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5167429"/>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3. Aniq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2600" dirty="0" err="1">
                          <a:effectLst/>
                          <a:latin typeface="Arial" panose="020B0604020202020204" pitchFamily="34" charset="0"/>
                          <a:ea typeface="Arial" panose="020B0604020202020204" pitchFamily="34" charset="0"/>
                          <a:cs typeface="Times New Roman" panose="02020603050405020304" pitchFamily="18" charset="0"/>
                        </a:rPr>
                        <a:t>Misollarni</a:t>
                      </a:r>
                      <a:r>
                        <a:rPr lang="en-US" sz="2600" dirty="0">
                          <a:effectLst/>
                          <a:latin typeface="Arial" panose="020B0604020202020204" pitchFamily="34" charset="0"/>
                          <a:ea typeface="Arial" panose="020B0604020202020204" pitchFamily="34" charset="0"/>
                          <a:cs typeface="Times New Roman" panose="02020603050405020304" pitchFamily="18" charset="0"/>
                        </a:rPr>
                        <a:t> </a:t>
                      </a:r>
                      <a:r>
                        <a:rPr lang="uz-Cyrl-UZ" sz="2600" dirty="0">
                          <a:effectLst/>
                          <a:latin typeface="Arial" panose="020B0604020202020204" pitchFamily="34" charset="0"/>
                          <a:ea typeface="Arial" panose="020B0604020202020204" pitchFamily="34" charset="0"/>
                          <a:cs typeface="Times New Roman" panose="02020603050405020304" pitchFamily="18" charset="0"/>
                        </a:rPr>
                        <a:t>oʻz ichiga oladi va muqobillarni taklif etadi.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8630928"/>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4. Realistik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Oʻzgartirish mumkin boʻlgan narsalarga asoslanadi.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3116986"/>
                  </a:ext>
                </a:extLst>
              </a:tr>
              <a:tr h="343686">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5. Oʻz vaqtida beriladi.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Toʻgʻri va mos vaqtda taqdim etiladi.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6739588"/>
                  </a:ext>
                </a:extLst>
              </a:tr>
              <a:tr h="705560">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6. Davomli boʻladi. </a:t>
                      </a:r>
                      <a:r>
                        <a:rPr lang="ru-RU" sz="2600" dirty="0">
                          <a:effectLst/>
                          <a:latin typeface="Arial" panose="020B0604020202020204" pitchFamily="34" charset="0"/>
                          <a:ea typeface="Arial" panose="020B0604020202020204" pitchFamily="34" charset="0"/>
                          <a:cs typeface="Times New Roman" panose="02020603050405020304" pitchFamily="18" charset="0"/>
                        </a:rPr>
                        <a:t>–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Koʻp hollarda butun jarayon davomida berib boriladi.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2647732"/>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7. Hurmat bilan taqdim etiladi.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Qayta aloqa oʻquvchilarga qanday taʼsir koʻrsatishini inobatga oladi.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6565613"/>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8. Maqsadga yoʻnaltirilgan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Oʻquv faoliyati natijalari va topshiriqning maqsadiga qaratilgan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1317000"/>
                  </a:ext>
                </a:extLst>
              </a:tr>
              <a:tr h="343686">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9. Seziladigan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Aniq maqsadga yoʻnaltirilgan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316071"/>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10. Amalga oshiriladigan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Natijani yaxshilashga qaratilgan harakatlarga misollar beriladi.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18477951"/>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11. Doʻstona va tushunarli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Tushunish oson boʻladi va haddan ziyod murakkab boʻlmaydi.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2958935"/>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12. Izchil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2600" dirty="0">
                          <a:effectLst/>
                          <a:latin typeface="Arial" panose="020B0604020202020204" pitchFamily="34" charset="0"/>
                          <a:ea typeface="Arial" panose="020B0604020202020204" pitchFamily="34" charset="0"/>
                          <a:cs typeface="Times New Roman" panose="02020603050405020304" pitchFamily="18" charset="0"/>
                        </a:rPr>
                        <a:t>Stabil </a:t>
                      </a:r>
                      <a:r>
                        <a:rPr lang="en-US" sz="2600" dirty="0" err="1">
                          <a:effectLst/>
                          <a:latin typeface="Arial" panose="020B0604020202020204" pitchFamily="34" charset="0"/>
                          <a:ea typeface="Arial" panose="020B0604020202020204" pitchFamily="34" charset="0"/>
                          <a:cs typeface="Times New Roman" panose="02020603050405020304" pitchFamily="18" charset="0"/>
                        </a:rPr>
                        <a:t>va</a:t>
                      </a:r>
                      <a:r>
                        <a:rPr lang="en-US" sz="2600" dirty="0">
                          <a:effectLst/>
                          <a:latin typeface="Arial" panose="020B0604020202020204" pitchFamily="34" charset="0"/>
                          <a:ea typeface="Arial" panose="020B0604020202020204" pitchFamily="34" charset="0"/>
                          <a:cs typeface="Times New Roman" panose="02020603050405020304" pitchFamily="18" charset="0"/>
                        </a:rPr>
                        <a:t> ani</a:t>
                      </a:r>
                      <a:r>
                        <a:rPr lang="uz-Cyrl-UZ" sz="2600" dirty="0">
                          <a:effectLst/>
                          <a:latin typeface="Arial" panose="020B0604020202020204" pitchFamily="34" charset="0"/>
                          <a:ea typeface="Arial" panose="020B0604020202020204" pitchFamily="34" charset="0"/>
                          <a:cs typeface="Times New Roman" panose="02020603050405020304" pitchFamily="18" charset="0"/>
                        </a:rPr>
                        <a:t>q tarzda taqdim etib boriladi.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921713"/>
                  </a:ext>
                </a:extLst>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DB5D80D7-B51D-4481-95BC-D2DC78518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82304" y="2301633"/>
            <a:ext cx="5013596" cy="4030539"/>
          </a:xfrm>
          <a:prstGeom prst="rect">
            <a:avLst/>
          </a:prstGeom>
        </p:spPr>
      </p:pic>
      <p:pic>
        <p:nvPicPr>
          <p:cNvPr id="3" name="Graphic 2">
            <a:extLst>
              <a:ext uri="{FF2B5EF4-FFF2-40B4-BE49-F238E27FC236}">
                <a16:creationId xmlns:a16="http://schemas.microsoft.com/office/drawing/2014/main" id="{EC40F9F3-BFD2-4832-B023-73858724681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sp>
        <p:nvSpPr>
          <p:cNvPr id="6" name="Прямоугольник 5">
            <a:extLst>
              <a:ext uri="{FF2B5EF4-FFF2-40B4-BE49-F238E27FC236}">
                <a16:creationId xmlns:a16="http://schemas.microsoft.com/office/drawing/2014/main" id="{991E1E1E-DBA9-49CA-BF20-1A69F03E885D}"/>
              </a:ext>
            </a:extLst>
          </p:cNvPr>
          <p:cNvSpPr/>
          <p:nvPr/>
        </p:nvSpPr>
        <p:spPr>
          <a:xfrm>
            <a:off x="539750" y="1696394"/>
            <a:ext cx="15547262" cy="707886"/>
          </a:xfrm>
          <a:prstGeom prst="rect">
            <a:avLst/>
          </a:prstGeom>
        </p:spPr>
        <p:txBody>
          <a:bodyPr wrap="square">
            <a:spAutoFit/>
          </a:bodyPr>
          <a:lstStyle/>
          <a:p>
            <a:pPr algn="ctr"/>
            <a:r>
              <a:rPr lang="uz-Latn-UZ" sz="4000" b="1" dirty="0">
                <a:solidFill>
                  <a:srgbClr val="002060"/>
                </a:solidFill>
                <a:latin typeface="Times New Roman" panose="02020603050405020304" pitchFamily="18" charset="0"/>
                <a:cs typeface="Times New Roman" panose="02020603050405020304" pitchFamily="18" charset="0"/>
              </a:rPr>
              <a:t>OʻQUVCHILARNI TAʼLIM JARAYONIGA YANADA JALB QILISH </a:t>
            </a:r>
            <a:endParaRPr lang="ru-RU" sz="4000" b="1" dirty="0">
              <a:solidFill>
                <a:srgbClr val="002060"/>
              </a:solidFill>
              <a:latin typeface="Times New Roman" panose="02020603050405020304" pitchFamily="18" charset="0"/>
              <a:cs typeface="Times New Roman" panose="02020603050405020304" pitchFamily="18" charset="0"/>
            </a:endParaRPr>
          </a:p>
        </p:txBody>
      </p:sp>
      <p:grpSp>
        <p:nvGrpSpPr>
          <p:cNvPr id="9" name="Google Shape;1082;p32">
            <a:extLst>
              <a:ext uri="{FF2B5EF4-FFF2-40B4-BE49-F238E27FC236}">
                <a16:creationId xmlns:a16="http://schemas.microsoft.com/office/drawing/2014/main" id="{97DC3D69-C59D-4F3D-8F5D-96F082E53DFD}"/>
              </a:ext>
            </a:extLst>
          </p:cNvPr>
          <p:cNvGrpSpPr/>
          <p:nvPr/>
        </p:nvGrpSpPr>
        <p:grpSpPr>
          <a:xfrm>
            <a:off x="138290" y="8619051"/>
            <a:ext cx="4299648" cy="2086666"/>
            <a:chOff x="3105675" y="3074486"/>
            <a:chExt cx="2932311" cy="1574514"/>
          </a:xfrm>
        </p:grpSpPr>
        <p:sp>
          <p:nvSpPr>
            <p:cNvPr id="11" name="Google Shape;1083;p32">
              <a:extLst>
                <a:ext uri="{FF2B5EF4-FFF2-40B4-BE49-F238E27FC236}">
                  <a16:creationId xmlns:a16="http://schemas.microsoft.com/office/drawing/2014/main" id="{D2DB6C7C-538D-4C75-988B-7D4C6E17D548}"/>
                </a:ext>
              </a:extLst>
            </p:cNvPr>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084;p32">
              <a:extLst>
                <a:ext uri="{FF2B5EF4-FFF2-40B4-BE49-F238E27FC236}">
                  <a16:creationId xmlns:a16="http://schemas.microsoft.com/office/drawing/2014/main" id="{8AFCDAF2-90F1-42C6-8289-A535C6F29DA3}"/>
                </a:ext>
              </a:extLst>
            </p:cNvPr>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085;p32">
              <a:extLst>
                <a:ext uri="{FF2B5EF4-FFF2-40B4-BE49-F238E27FC236}">
                  <a16:creationId xmlns:a16="http://schemas.microsoft.com/office/drawing/2014/main" id="{5CE41DB9-5886-466A-A212-1BCB9656E030}"/>
                </a:ext>
              </a:extLst>
            </p:cNvPr>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086;p32">
              <a:extLst>
                <a:ext uri="{FF2B5EF4-FFF2-40B4-BE49-F238E27FC236}">
                  <a16:creationId xmlns:a16="http://schemas.microsoft.com/office/drawing/2014/main" id="{9DD151B2-CF90-46A7-B0D7-025ACB0A7B7C}"/>
                </a:ext>
              </a:extLst>
            </p:cNvPr>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087;p32">
              <a:extLst>
                <a:ext uri="{FF2B5EF4-FFF2-40B4-BE49-F238E27FC236}">
                  <a16:creationId xmlns:a16="http://schemas.microsoft.com/office/drawing/2014/main" id="{A4441453-359E-4BB2-8465-8EC127718FF7}"/>
                </a:ext>
              </a:extLst>
            </p:cNvPr>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088;p32">
              <a:extLst>
                <a:ext uri="{FF2B5EF4-FFF2-40B4-BE49-F238E27FC236}">
                  <a16:creationId xmlns:a16="http://schemas.microsoft.com/office/drawing/2014/main" id="{7830E2A5-1704-40AF-AFDE-8D65E6389CF6}"/>
                </a:ext>
              </a:extLst>
            </p:cNvPr>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089;p32">
              <a:extLst>
                <a:ext uri="{FF2B5EF4-FFF2-40B4-BE49-F238E27FC236}">
                  <a16:creationId xmlns:a16="http://schemas.microsoft.com/office/drawing/2014/main" id="{BAD9E172-81B7-46F9-9079-2C47E7E946DB}"/>
                </a:ext>
              </a:extLst>
            </p:cNvPr>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090;p32">
              <a:extLst>
                <a:ext uri="{FF2B5EF4-FFF2-40B4-BE49-F238E27FC236}">
                  <a16:creationId xmlns:a16="http://schemas.microsoft.com/office/drawing/2014/main" id="{CF14AAF9-3542-4949-9190-12A989DBC695}"/>
                </a:ext>
              </a:extLst>
            </p:cNvPr>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091;p32">
              <a:extLst>
                <a:ext uri="{FF2B5EF4-FFF2-40B4-BE49-F238E27FC236}">
                  <a16:creationId xmlns:a16="http://schemas.microsoft.com/office/drawing/2014/main" id="{285BBAD4-4797-4648-8767-DBDC72C6790C}"/>
                </a:ext>
              </a:extLst>
            </p:cNvPr>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092;p32">
              <a:extLst>
                <a:ext uri="{FF2B5EF4-FFF2-40B4-BE49-F238E27FC236}">
                  <a16:creationId xmlns:a16="http://schemas.microsoft.com/office/drawing/2014/main" id="{0C2201B4-7623-49BF-86CC-9DD46CAC99A2}"/>
                </a:ext>
              </a:extLst>
            </p:cNvPr>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093;p32">
              <a:extLst>
                <a:ext uri="{FF2B5EF4-FFF2-40B4-BE49-F238E27FC236}">
                  <a16:creationId xmlns:a16="http://schemas.microsoft.com/office/drawing/2014/main" id="{0999D993-7057-46D7-943B-7F4ACE1B0C0B}"/>
                </a:ext>
              </a:extLst>
            </p:cNvPr>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1094;p32">
              <a:extLst>
                <a:ext uri="{FF2B5EF4-FFF2-40B4-BE49-F238E27FC236}">
                  <a16:creationId xmlns:a16="http://schemas.microsoft.com/office/drawing/2014/main" id="{B76D8795-98FD-446F-B858-3211C2E7A7DD}"/>
                </a:ext>
              </a:extLst>
            </p:cNvPr>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095;p32">
              <a:extLst>
                <a:ext uri="{FF2B5EF4-FFF2-40B4-BE49-F238E27FC236}">
                  <a16:creationId xmlns:a16="http://schemas.microsoft.com/office/drawing/2014/main" id="{47057F95-2AE2-4157-AC63-07D5E49EDB68}"/>
                </a:ext>
              </a:extLst>
            </p:cNvPr>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096;p32">
              <a:extLst>
                <a:ext uri="{FF2B5EF4-FFF2-40B4-BE49-F238E27FC236}">
                  <a16:creationId xmlns:a16="http://schemas.microsoft.com/office/drawing/2014/main" id="{7B04A766-26CA-46FE-854E-7E6B10E2D1AA}"/>
                </a:ext>
              </a:extLst>
            </p:cNvPr>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097;p32">
              <a:extLst>
                <a:ext uri="{FF2B5EF4-FFF2-40B4-BE49-F238E27FC236}">
                  <a16:creationId xmlns:a16="http://schemas.microsoft.com/office/drawing/2014/main" id="{4BAE2032-3F4B-463A-A05D-1EDCC7E397D1}"/>
                </a:ext>
              </a:extLst>
            </p:cNvPr>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2" name="Прямоугольник 1">
            <a:extLst>
              <a:ext uri="{FF2B5EF4-FFF2-40B4-BE49-F238E27FC236}">
                <a16:creationId xmlns:a16="http://schemas.microsoft.com/office/drawing/2014/main" id="{ACD07D92-B1CD-4776-86FA-DEB08B646835}"/>
              </a:ext>
            </a:extLst>
          </p:cNvPr>
          <p:cNvSpPr/>
          <p:nvPr/>
        </p:nvSpPr>
        <p:spPr>
          <a:xfrm>
            <a:off x="803750" y="2949577"/>
            <a:ext cx="9228543" cy="3016210"/>
          </a:xfrm>
          <a:prstGeom prst="rect">
            <a:avLst/>
          </a:prstGeom>
        </p:spPr>
        <p:txBody>
          <a:bodyPr wrap="square">
            <a:spAutoFit/>
          </a:bodyPr>
          <a:lstStyle/>
          <a:p>
            <a:pPr algn="ctr"/>
            <a:r>
              <a:rPr lang="uz-Latn-UZ" sz="3800" dirty="0">
                <a:solidFill>
                  <a:srgbClr val="002060"/>
                </a:solidFill>
                <a:latin typeface="Times New Roman" panose="02020603050405020304" pitchFamily="18" charset="0"/>
                <a:ea typeface="Times New Roman" panose="02020603050405020304" pitchFamily="18" charset="0"/>
              </a:rPr>
              <a:t>Qayta aloqaning asosiy roli uning oʻquvchilarga oʻz oʻqib-oʻrganishlari haqida maʼlumot berish va oʻz bilimlarini yanada takomillashishtirish uchun imkoniyatni taqdim etishida aks etadi. </a:t>
            </a:r>
            <a:endParaRPr lang="ru-RU" sz="3800" dirty="0">
              <a:solidFill>
                <a:srgbClr val="002060"/>
              </a:solidFill>
            </a:endParaRPr>
          </a:p>
        </p:txBody>
      </p:sp>
      <p:sp>
        <p:nvSpPr>
          <p:cNvPr id="7" name="Прямоугольник 6">
            <a:extLst>
              <a:ext uri="{FF2B5EF4-FFF2-40B4-BE49-F238E27FC236}">
                <a16:creationId xmlns:a16="http://schemas.microsoft.com/office/drawing/2014/main" id="{5098735F-FCA1-462B-8A12-45A39F7DCD0C}"/>
              </a:ext>
            </a:extLst>
          </p:cNvPr>
          <p:cNvSpPr/>
          <p:nvPr/>
        </p:nvSpPr>
        <p:spPr>
          <a:xfrm>
            <a:off x="5242196" y="6698557"/>
            <a:ext cx="12091195" cy="3016210"/>
          </a:xfrm>
          <a:prstGeom prst="rect">
            <a:avLst/>
          </a:prstGeom>
        </p:spPr>
        <p:txBody>
          <a:bodyPr wrap="square">
            <a:spAutoFit/>
          </a:bodyPr>
          <a:lstStyle/>
          <a:p>
            <a:pPr algn="ctr"/>
            <a:r>
              <a:rPr lang="uz-Latn-UZ" sz="3800" dirty="0">
                <a:solidFill>
                  <a:srgbClr val="002060"/>
                </a:solidFill>
              </a:rPr>
              <a:t>Baholashda qayta aloqa o'quv jarayonining ajralmas qismi bo'lib, o'quvchilar va o'qituvchilar o'rtasida samarali muloqot vositasi hisoblanadi. To'g'ri va o'z vaqtida berilgan qayta aloqa ta'limning sifatini oshirishda hal qiluvchi ahamiyatga ega</a:t>
            </a:r>
            <a:r>
              <a:rPr lang="en-US" sz="3800" dirty="0">
                <a:solidFill>
                  <a:srgbClr val="002060"/>
                </a:solidFill>
              </a:rPr>
              <a:t>.</a:t>
            </a:r>
            <a:endParaRPr lang="ru-RU" sz="3800" dirty="0">
              <a:solidFill>
                <a:srgbClr val="002060"/>
              </a:solidFill>
            </a:endParaRPr>
          </a:p>
        </p:txBody>
      </p:sp>
    </p:spTree>
    <p:extLst>
      <p:ext uri="{BB962C8B-B14F-4D97-AF65-F5344CB8AC3E}">
        <p14:creationId xmlns:p14="http://schemas.microsoft.com/office/powerpoint/2010/main" val="15389313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8" name="Google Shape;778;p27"/>
          <p:cNvSpPr/>
          <p:nvPr/>
        </p:nvSpPr>
        <p:spPr>
          <a:xfrm>
            <a:off x="9803787" y="3611950"/>
            <a:ext cx="1045177" cy="2893012"/>
          </a:xfrm>
          <a:custGeom>
            <a:avLst/>
            <a:gdLst/>
            <a:ahLst/>
            <a:cxnLst/>
            <a:rect l="l" t="t" r="r" b="b"/>
            <a:pathLst>
              <a:path w="32055" h="88727" extrusionOk="0">
                <a:moveTo>
                  <a:pt x="16066" y="0"/>
                </a:moveTo>
                <a:cubicBezTo>
                  <a:pt x="13677" y="2196"/>
                  <a:pt x="11443" y="4623"/>
                  <a:pt x="9440" y="7166"/>
                </a:cubicBezTo>
                <a:cubicBezTo>
                  <a:pt x="7783" y="9285"/>
                  <a:pt x="6280" y="11481"/>
                  <a:pt x="4932" y="13793"/>
                </a:cubicBezTo>
                <a:cubicBezTo>
                  <a:pt x="1" y="22153"/>
                  <a:pt x="6126" y="32748"/>
                  <a:pt x="15873" y="32748"/>
                </a:cubicBezTo>
                <a:lnTo>
                  <a:pt x="16336" y="32748"/>
                </a:lnTo>
                <a:cubicBezTo>
                  <a:pt x="20188" y="32748"/>
                  <a:pt x="23733" y="30975"/>
                  <a:pt x="26121" y="28047"/>
                </a:cubicBezTo>
                <a:cubicBezTo>
                  <a:pt x="29242" y="24233"/>
                  <a:pt x="30090" y="18647"/>
                  <a:pt x="27239" y="13831"/>
                </a:cubicBezTo>
                <a:cubicBezTo>
                  <a:pt x="25890" y="11520"/>
                  <a:pt x="24349" y="9285"/>
                  <a:pt x="22731" y="7205"/>
                </a:cubicBezTo>
                <a:cubicBezTo>
                  <a:pt x="20689" y="4623"/>
                  <a:pt x="18493" y="2196"/>
                  <a:pt x="16066" y="0"/>
                </a:cubicBezTo>
                <a:close/>
                <a:moveTo>
                  <a:pt x="15141" y="56017"/>
                </a:moveTo>
                <a:cubicBezTo>
                  <a:pt x="5780" y="56788"/>
                  <a:pt x="270" y="67267"/>
                  <a:pt x="5279" y="75512"/>
                </a:cubicBezTo>
                <a:cubicBezTo>
                  <a:pt x="6550" y="77631"/>
                  <a:pt x="7937" y="79634"/>
                  <a:pt x="9440" y="81560"/>
                </a:cubicBezTo>
                <a:cubicBezTo>
                  <a:pt x="11443" y="84103"/>
                  <a:pt x="13677" y="86530"/>
                  <a:pt x="16105" y="88726"/>
                </a:cubicBezTo>
                <a:cubicBezTo>
                  <a:pt x="18493" y="86530"/>
                  <a:pt x="20689" y="84142"/>
                  <a:pt x="22731" y="81560"/>
                </a:cubicBezTo>
                <a:cubicBezTo>
                  <a:pt x="24234" y="79634"/>
                  <a:pt x="25621" y="77631"/>
                  <a:pt x="26892" y="75550"/>
                </a:cubicBezTo>
                <a:cubicBezTo>
                  <a:pt x="32054" y="66959"/>
                  <a:pt x="25967" y="56017"/>
                  <a:pt x="15912" y="56017"/>
                </a:cubicBezTo>
                <a:close/>
              </a:path>
            </a:pathLst>
          </a:custGeom>
          <a:solidFill>
            <a:srgbClr val="A09EFA"/>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779" name="Google Shape;779;p27"/>
          <p:cNvGrpSpPr/>
          <p:nvPr/>
        </p:nvGrpSpPr>
        <p:grpSpPr>
          <a:xfrm>
            <a:off x="4325596" y="3090615"/>
            <a:ext cx="3729609" cy="4370280"/>
            <a:chOff x="2197903" y="1397972"/>
            <a:chExt cx="1895073" cy="2220608"/>
          </a:xfrm>
        </p:grpSpPr>
        <p:sp>
          <p:nvSpPr>
            <p:cNvPr id="780" name="Google Shape;780;p27"/>
            <p:cNvSpPr/>
            <p:nvPr/>
          </p:nvSpPr>
          <p:spPr>
            <a:xfrm>
              <a:off x="2197903" y="1397972"/>
              <a:ext cx="1895073" cy="2000410"/>
            </a:xfrm>
            <a:custGeom>
              <a:avLst/>
              <a:gdLst/>
              <a:ahLst/>
              <a:cxnLst/>
              <a:rect l="l" t="t" r="r" b="b"/>
              <a:pathLst>
                <a:path w="114385" h="120743" extrusionOk="0">
                  <a:moveTo>
                    <a:pt x="114385" y="41147"/>
                  </a:moveTo>
                  <a:cubicBezTo>
                    <a:pt x="114077" y="41609"/>
                    <a:pt x="113768" y="42033"/>
                    <a:pt x="113499" y="42495"/>
                  </a:cubicBezTo>
                  <a:cubicBezTo>
                    <a:pt x="111187" y="46348"/>
                    <a:pt x="107103" y="48737"/>
                    <a:pt x="102596" y="48737"/>
                  </a:cubicBezTo>
                  <a:lnTo>
                    <a:pt x="102750" y="48737"/>
                  </a:lnTo>
                  <a:cubicBezTo>
                    <a:pt x="108144" y="48737"/>
                    <a:pt x="112459" y="45500"/>
                    <a:pt x="114385" y="41147"/>
                  </a:cubicBezTo>
                  <a:close/>
                  <a:moveTo>
                    <a:pt x="61681" y="1"/>
                  </a:moveTo>
                  <a:cubicBezTo>
                    <a:pt x="61103" y="1"/>
                    <a:pt x="60525" y="1"/>
                    <a:pt x="59947" y="39"/>
                  </a:cubicBezTo>
                  <a:cubicBezTo>
                    <a:pt x="28356" y="926"/>
                    <a:pt x="2581" y="26391"/>
                    <a:pt x="1349" y="57944"/>
                  </a:cubicBezTo>
                  <a:cubicBezTo>
                    <a:pt x="0" y="92348"/>
                    <a:pt x="27585" y="120742"/>
                    <a:pt x="61681" y="120742"/>
                  </a:cubicBezTo>
                  <a:cubicBezTo>
                    <a:pt x="77361" y="120742"/>
                    <a:pt x="91693" y="114693"/>
                    <a:pt x="102442" y="104831"/>
                  </a:cubicBezTo>
                  <a:cubicBezTo>
                    <a:pt x="100015" y="102596"/>
                    <a:pt x="97741" y="100169"/>
                    <a:pt x="95700" y="97549"/>
                  </a:cubicBezTo>
                  <a:cubicBezTo>
                    <a:pt x="94197" y="95623"/>
                    <a:pt x="92810" y="93620"/>
                    <a:pt x="91539" y="91539"/>
                  </a:cubicBezTo>
                  <a:cubicBezTo>
                    <a:pt x="86376" y="82986"/>
                    <a:pt x="92425" y="72045"/>
                    <a:pt x="102442" y="72006"/>
                  </a:cubicBezTo>
                  <a:lnTo>
                    <a:pt x="102403" y="72006"/>
                  </a:lnTo>
                  <a:cubicBezTo>
                    <a:pt x="97819" y="72006"/>
                    <a:pt x="93696" y="74434"/>
                    <a:pt x="91308" y="78325"/>
                  </a:cubicBezTo>
                  <a:cubicBezTo>
                    <a:pt x="85220" y="88342"/>
                    <a:pt x="74202" y="95045"/>
                    <a:pt x="61681" y="95045"/>
                  </a:cubicBezTo>
                  <a:cubicBezTo>
                    <a:pt x="42071" y="95045"/>
                    <a:pt x="26237" y="78710"/>
                    <a:pt x="27007" y="58985"/>
                  </a:cubicBezTo>
                  <a:cubicBezTo>
                    <a:pt x="27739" y="41262"/>
                    <a:pt x="41955" y="26777"/>
                    <a:pt x="59639" y="25736"/>
                  </a:cubicBezTo>
                  <a:cubicBezTo>
                    <a:pt x="60332" y="25698"/>
                    <a:pt x="60987" y="25698"/>
                    <a:pt x="61681" y="25698"/>
                  </a:cubicBezTo>
                  <a:cubicBezTo>
                    <a:pt x="73701" y="25698"/>
                    <a:pt x="84296" y="31824"/>
                    <a:pt x="90499" y="41147"/>
                  </a:cubicBezTo>
                  <a:cubicBezTo>
                    <a:pt x="88996" y="37680"/>
                    <a:pt x="88996" y="33519"/>
                    <a:pt x="91192" y="29820"/>
                  </a:cubicBezTo>
                  <a:cubicBezTo>
                    <a:pt x="92540" y="27509"/>
                    <a:pt x="94043" y="25274"/>
                    <a:pt x="95700" y="23194"/>
                  </a:cubicBezTo>
                  <a:cubicBezTo>
                    <a:pt x="97741" y="20574"/>
                    <a:pt x="100015" y="18147"/>
                    <a:pt x="102442" y="15912"/>
                  </a:cubicBezTo>
                  <a:cubicBezTo>
                    <a:pt x="91693" y="6050"/>
                    <a:pt x="77361" y="1"/>
                    <a:pt x="61681" y="1"/>
                  </a:cubicBezTo>
                  <a:close/>
                </a:path>
              </a:pathLst>
            </a:custGeom>
            <a:solidFill>
              <a:schemeClr val="lt2"/>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1" name="Google Shape;781;p27"/>
            <p:cNvSpPr/>
            <p:nvPr/>
          </p:nvSpPr>
          <p:spPr>
            <a:xfrm>
              <a:off x="2523421" y="3311237"/>
              <a:ext cx="1344883" cy="307344"/>
            </a:xfrm>
            <a:custGeom>
              <a:avLst/>
              <a:gdLst/>
              <a:ahLst/>
              <a:cxnLst/>
              <a:rect l="l" t="t" r="r" b="b"/>
              <a:pathLst>
                <a:path w="81176" h="18551" extrusionOk="0">
                  <a:moveTo>
                    <a:pt x="1074" y="0"/>
                  </a:moveTo>
                  <a:cubicBezTo>
                    <a:pt x="829" y="0"/>
                    <a:pt x="578" y="97"/>
                    <a:pt x="386" y="289"/>
                  </a:cubicBezTo>
                  <a:cubicBezTo>
                    <a:pt x="1" y="674"/>
                    <a:pt x="1" y="1291"/>
                    <a:pt x="386" y="1638"/>
                  </a:cubicBezTo>
                  <a:cubicBezTo>
                    <a:pt x="9748" y="11038"/>
                    <a:pt x="22153" y="16932"/>
                    <a:pt x="35291" y="18242"/>
                  </a:cubicBezTo>
                  <a:cubicBezTo>
                    <a:pt x="37217" y="18435"/>
                    <a:pt x="39143" y="18551"/>
                    <a:pt x="41070" y="18551"/>
                  </a:cubicBezTo>
                  <a:cubicBezTo>
                    <a:pt x="51202" y="18551"/>
                    <a:pt x="61257" y="15854"/>
                    <a:pt x="70003" y="10768"/>
                  </a:cubicBezTo>
                  <a:lnTo>
                    <a:pt x="71968" y="13272"/>
                  </a:lnTo>
                  <a:lnTo>
                    <a:pt x="81176" y="983"/>
                  </a:lnTo>
                  <a:lnTo>
                    <a:pt x="67075" y="7031"/>
                  </a:lnTo>
                  <a:lnTo>
                    <a:pt x="68809" y="9227"/>
                  </a:lnTo>
                  <a:cubicBezTo>
                    <a:pt x="60411" y="14040"/>
                    <a:pt x="50796" y="16605"/>
                    <a:pt x="41096" y="16605"/>
                  </a:cubicBezTo>
                  <a:cubicBezTo>
                    <a:pt x="39226" y="16605"/>
                    <a:pt x="37352" y="16509"/>
                    <a:pt x="35483" y="16316"/>
                  </a:cubicBezTo>
                  <a:cubicBezTo>
                    <a:pt x="22770" y="15045"/>
                    <a:pt x="10788" y="9343"/>
                    <a:pt x="1734" y="289"/>
                  </a:cubicBezTo>
                  <a:cubicBezTo>
                    <a:pt x="1561" y="97"/>
                    <a:pt x="1320" y="0"/>
                    <a:pt x="1074"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grpSp>
        <p:nvGrpSpPr>
          <p:cNvPr id="782" name="Google Shape;782;p27"/>
          <p:cNvGrpSpPr/>
          <p:nvPr/>
        </p:nvGrpSpPr>
        <p:grpSpPr>
          <a:xfrm>
            <a:off x="10297471" y="3090615"/>
            <a:ext cx="3372869" cy="4370280"/>
            <a:chOff x="5232307" y="1397972"/>
            <a:chExt cx="1713808" cy="2220608"/>
          </a:xfrm>
        </p:grpSpPr>
        <p:sp>
          <p:nvSpPr>
            <p:cNvPr id="783" name="Google Shape;783;p27"/>
            <p:cNvSpPr/>
            <p:nvPr/>
          </p:nvSpPr>
          <p:spPr>
            <a:xfrm>
              <a:off x="5232307" y="1397972"/>
              <a:ext cx="1713808" cy="1999764"/>
            </a:xfrm>
            <a:custGeom>
              <a:avLst/>
              <a:gdLst/>
              <a:ahLst/>
              <a:cxnLst/>
              <a:rect l="l" t="t" r="r" b="b"/>
              <a:pathLst>
                <a:path w="103444" h="120704" extrusionOk="0">
                  <a:moveTo>
                    <a:pt x="41802" y="1"/>
                  </a:moveTo>
                  <a:cubicBezTo>
                    <a:pt x="26044" y="1"/>
                    <a:pt x="11674" y="6050"/>
                    <a:pt x="925" y="15989"/>
                  </a:cubicBezTo>
                  <a:cubicBezTo>
                    <a:pt x="3352" y="18185"/>
                    <a:pt x="5548" y="20612"/>
                    <a:pt x="7590" y="23194"/>
                  </a:cubicBezTo>
                  <a:cubicBezTo>
                    <a:pt x="9208" y="25274"/>
                    <a:pt x="10749" y="27509"/>
                    <a:pt x="12098" y="29820"/>
                  </a:cubicBezTo>
                  <a:cubicBezTo>
                    <a:pt x="14949" y="34636"/>
                    <a:pt x="14101" y="40222"/>
                    <a:pt x="10980" y="44036"/>
                  </a:cubicBezTo>
                  <a:cubicBezTo>
                    <a:pt x="11404" y="43574"/>
                    <a:pt x="11789" y="43035"/>
                    <a:pt x="12136" y="42457"/>
                  </a:cubicBezTo>
                  <a:cubicBezTo>
                    <a:pt x="18185" y="32401"/>
                    <a:pt x="29242" y="25659"/>
                    <a:pt x="41802" y="25659"/>
                  </a:cubicBezTo>
                  <a:cubicBezTo>
                    <a:pt x="42495" y="25659"/>
                    <a:pt x="43150" y="25698"/>
                    <a:pt x="43843" y="25736"/>
                  </a:cubicBezTo>
                  <a:cubicBezTo>
                    <a:pt x="61527" y="26738"/>
                    <a:pt x="75782" y="41262"/>
                    <a:pt x="76475" y="58946"/>
                  </a:cubicBezTo>
                  <a:cubicBezTo>
                    <a:pt x="77246" y="78710"/>
                    <a:pt x="61411" y="95007"/>
                    <a:pt x="41802" y="95007"/>
                  </a:cubicBezTo>
                  <a:cubicBezTo>
                    <a:pt x="29280" y="95007"/>
                    <a:pt x="18262" y="88342"/>
                    <a:pt x="12175" y="78325"/>
                  </a:cubicBezTo>
                  <a:cubicBezTo>
                    <a:pt x="9786" y="74434"/>
                    <a:pt x="5664" y="71968"/>
                    <a:pt x="1079" y="71968"/>
                  </a:cubicBezTo>
                  <a:cubicBezTo>
                    <a:pt x="732" y="71968"/>
                    <a:pt x="347" y="71968"/>
                    <a:pt x="0" y="72006"/>
                  </a:cubicBezTo>
                  <a:lnTo>
                    <a:pt x="771" y="72006"/>
                  </a:lnTo>
                  <a:cubicBezTo>
                    <a:pt x="10826" y="72006"/>
                    <a:pt x="16913" y="82948"/>
                    <a:pt x="11751" y="91539"/>
                  </a:cubicBezTo>
                  <a:cubicBezTo>
                    <a:pt x="10480" y="93620"/>
                    <a:pt x="9093" y="95623"/>
                    <a:pt x="7590" y="97549"/>
                  </a:cubicBezTo>
                  <a:cubicBezTo>
                    <a:pt x="5548" y="100131"/>
                    <a:pt x="3352" y="102519"/>
                    <a:pt x="964" y="104715"/>
                  </a:cubicBezTo>
                  <a:cubicBezTo>
                    <a:pt x="11712" y="114655"/>
                    <a:pt x="26083" y="120704"/>
                    <a:pt x="41802" y="120704"/>
                  </a:cubicBezTo>
                  <a:cubicBezTo>
                    <a:pt x="42418" y="120704"/>
                    <a:pt x="42996" y="120704"/>
                    <a:pt x="43574" y="120665"/>
                  </a:cubicBezTo>
                  <a:cubicBezTo>
                    <a:pt x="75165" y="119779"/>
                    <a:pt x="100901" y="94275"/>
                    <a:pt x="102134" y="62722"/>
                  </a:cubicBezTo>
                  <a:cubicBezTo>
                    <a:pt x="103444" y="28356"/>
                    <a:pt x="75897" y="1"/>
                    <a:pt x="41802" y="1"/>
                  </a:cubicBezTo>
                  <a:close/>
                </a:path>
              </a:pathLst>
            </a:custGeom>
            <a:solidFill>
              <a:schemeClr val="accent2"/>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4" name="Google Shape;784;p27"/>
            <p:cNvSpPr/>
            <p:nvPr/>
          </p:nvSpPr>
          <p:spPr>
            <a:xfrm>
              <a:off x="5235504" y="3311237"/>
              <a:ext cx="1344237" cy="307344"/>
            </a:xfrm>
            <a:custGeom>
              <a:avLst/>
              <a:gdLst/>
              <a:ahLst/>
              <a:cxnLst/>
              <a:rect l="l" t="t" r="r" b="b"/>
              <a:pathLst>
                <a:path w="81137" h="18551" extrusionOk="0">
                  <a:moveTo>
                    <a:pt x="1040" y="0"/>
                  </a:moveTo>
                  <a:cubicBezTo>
                    <a:pt x="790" y="0"/>
                    <a:pt x="539" y="97"/>
                    <a:pt x="347" y="289"/>
                  </a:cubicBezTo>
                  <a:cubicBezTo>
                    <a:pt x="0" y="674"/>
                    <a:pt x="0" y="1291"/>
                    <a:pt x="347" y="1638"/>
                  </a:cubicBezTo>
                  <a:cubicBezTo>
                    <a:pt x="9747" y="11038"/>
                    <a:pt x="22114" y="16932"/>
                    <a:pt x="35252" y="18242"/>
                  </a:cubicBezTo>
                  <a:cubicBezTo>
                    <a:pt x="37178" y="18435"/>
                    <a:pt x="39104" y="18551"/>
                    <a:pt x="41031" y="18551"/>
                  </a:cubicBezTo>
                  <a:cubicBezTo>
                    <a:pt x="51202" y="18551"/>
                    <a:pt x="61218" y="15854"/>
                    <a:pt x="70002" y="10768"/>
                  </a:cubicBezTo>
                  <a:lnTo>
                    <a:pt x="71967" y="13272"/>
                  </a:lnTo>
                  <a:lnTo>
                    <a:pt x="81137" y="983"/>
                  </a:lnTo>
                  <a:lnTo>
                    <a:pt x="67036" y="7031"/>
                  </a:lnTo>
                  <a:lnTo>
                    <a:pt x="68770" y="9227"/>
                  </a:lnTo>
                  <a:cubicBezTo>
                    <a:pt x="60372" y="14040"/>
                    <a:pt x="50784" y="16605"/>
                    <a:pt x="41070" y="16605"/>
                  </a:cubicBezTo>
                  <a:cubicBezTo>
                    <a:pt x="39197" y="16605"/>
                    <a:pt x="37319" y="16509"/>
                    <a:pt x="35444" y="16316"/>
                  </a:cubicBezTo>
                  <a:cubicBezTo>
                    <a:pt x="22769" y="15045"/>
                    <a:pt x="10787" y="9343"/>
                    <a:pt x="1734" y="289"/>
                  </a:cubicBezTo>
                  <a:cubicBezTo>
                    <a:pt x="1541" y="97"/>
                    <a:pt x="1291" y="0"/>
                    <a:pt x="1040"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nvGrpSpPr>
          <p:cNvPr id="785" name="Google Shape;785;p27"/>
          <p:cNvGrpSpPr/>
          <p:nvPr/>
        </p:nvGrpSpPr>
        <p:grpSpPr>
          <a:xfrm>
            <a:off x="7276350" y="2616233"/>
            <a:ext cx="3379163" cy="4411298"/>
            <a:chOff x="3697228" y="1156931"/>
            <a:chExt cx="1717006" cy="2241450"/>
          </a:xfrm>
        </p:grpSpPr>
        <p:sp>
          <p:nvSpPr>
            <p:cNvPr id="786" name="Google Shape;786;p27"/>
            <p:cNvSpPr/>
            <p:nvPr/>
          </p:nvSpPr>
          <p:spPr>
            <a:xfrm>
              <a:off x="3697228" y="1397972"/>
              <a:ext cx="1717006" cy="2000410"/>
            </a:xfrm>
            <a:custGeom>
              <a:avLst/>
              <a:gdLst/>
              <a:ahLst/>
              <a:cxnLst/>
              <a:rect l="l" t="t" r="r" b="b"/>
              <a:pathLst>
                <a:path w="103637" h="120743" extrusionOk="0">
                  <a:moveTo>
                    <a:pt x="52705" y="1"/>
                  </a:moveTo>
                  <a:cubicBezTo>
                    <a:pt x="37024" y="1"/>
                    <a:pt x="22693" y="6050"/>
                    <a:pt x="11944" y="15912"/>
                  </a:cubicBezTo>
                  <a:cubicBezTo>
                    <a:pt x="14371" y="18147"/>
                    <a:pt x="16644" y="20574"/>
                    <a:pt x="18686" y="23194"/>
                  </a:cubicBezTo>
                  <a:cubicBezTo>
                    <a:pt x="20342" y="25274"/>
                    <a:pt x="21845" y="27509"/>
                    <a:pt x="23193" y="29820"/>
                  </a:cubicBezTo>
                  <a:cubicBezTo>
                    <a:pt x="25389" y="33519"/>
                    <a:pt x="25389" y="37680"/>
                    <a:pt x="23887" y="41147"/>
                  </a:cubicBezTo>
                  <a:cubicBezTo>
                    <a:pt x="30090" y="31824"/>
                    <a:pt x="40684" y="25698"/>
                    <a:pt x="52705" y="25698"/>
                  </a:cubicBezTo>
                  <a:cubicBezTo>
                    <a:pt x="65303" y="25698"/>
                    <a:pt x="76360" y="32440"/>
                    <a:pt x="82408" y="42495"/>
                  </a:cubicBezTo>
                  <a:cubicBezTo>
                    <a:pt x="83392" y="44108"/>
                    <a:pt x="84680" y="45464"/>
                    <a:pt x="86172" y="46496"/>
                  </a:cubicBezTo>
                  <a:lnTo>
                    <a:pt x="86172" y="46496"/>
                  </a:lnTo>
                  <a:cubicBezTo>
                    <a:pt x="81065" y="42938"/>
                    <a:pt x="78906" y="35784"/>
                    <a:pt x="82447" y="29782"/>
                  </a:cubicBezTo>
                  <a:cubicBezTo>
                    <a:pt x="83795" y="27470"/>
                    <a:pt x="85298" y="25274"/>
                    <a:pt x="86955" y="23155"/>
                  </a:cubicBezTo>
                  <a:cubicBezTo>
                    <a:pt x="88958" y="20612"/>
                    <a:pt x="91192" y="18185"/>
                    <a:pt x="93581" y="15989"/>
                  </a:cubicBezTo>
                  <a:cubicBezTo>
                    <a:pt x="82832" y="6088"/>
                    <a:pt x="68462" y="1"/>
                    <a:pt x="52705" y="1"/>
                  </a:cubicBezTo>
                  <a:close/>
                  <a:moveTo>
                    <a:pt x="86172" y="46496"/>
                  </a:moveTo>
                  <a:cubicBezTo>
                    <a:pt x="87225" y="47229"/>
                    <a:pt x="88403" y="47810"/>
                    <a:pt x="89682" y="48196"/>
                  </a:cubicBezTo>
                  <a:lnTo>
                    <a:pt x="89682" y="48196"/>
                  </a:lnTo>
                  <a:cubicBezTo>
                    <a:pt x="88430" y="47815"/>
                    <a:pt x="87248" y="47240"/>
                    <a:pt x="86172" y="46496"/>
                  </a:cubicBezTo>
                  <a:close/>
                  <a:moveTo>
                    <a:pt x="103636" y="44036"/>
                  </a:moveTo>
                  <a:cubicBezTo>
                    <a:pt x="101639" y="46484"/>
                    <a:pt x="98834" y="48124"/>
                    <a:pt x="95717" y="48596"/>
                  </a:cubicBezTo>
                  <a:lnTo>
                    <a:pt x="95717" y="48596"/>
                  </a:lnTo>
                  <a:cubicBezTo>
                    <a:pt x="98972" y="48111"/>
                    <a:pt x="101726" y="46400"/>
                    <a:pt x="103636" y="44036"/>
                  </a:cubicBezTo>
                  <a:close/>
                  <a:moveTo>
                    <a:pt x="1" y="41147"/>
                  </a:moveTo>
                  <a:lnTo>
                    <a:pt x="1" y="41147"/>
                  </a:lnTo>
                  <a:cubicBezTo>
                    <a:pt x="1927" y="45500"/>
                    <a:pt x="6242" y="48737"/>
                    <a:pt x="11635" y="48737"/>
                  </a:cubicBezTo>
                  <a:lnTo>
                    <a:pt x="11790" y="48737"/>
                  </a:lnTo>
                  <a:cubicBezTo>
                    <a:pt x="7282" y="48737"/>
                    <a:pt x="3198" y="46309"/>
                    <a:pt x="848" y="42495"/>
                  </a:cubicBezTo>
                  <a:cubicBezTo>
                    <a:pt x="578" y="42033"/>
                    <a:pt x="309" y="41571"/>
                    <a:pt x="1" y="41147"/>
                  </a:cubicBezTo>
                  <a:close/>
                  <a:moveTo>
                    <a:pt x="89682" y="48196"/>
                  </a:moveTo>
                  <a:lnTo>
                    <a:pt x="89682" y="48196"/>
                  </a:lnTo>
                  <a:cubicBezTo>
                    <a:pt x="90842" y="48550"/>
                    <a:pt x="92062" y="48737"/>
                    <a:pt x="93311" y="48737"/>
                  </a:cubicBezTo>
                  <a:lnTo>
                    <a:pt x="93388" y="48737"/>
                  </a:lnTo>
                  <a:cubicBezTo>
                    <a:pt x="92082" y="48737"/>
                    <a:pt x="90840" y="48546"/>
                    <a:pt x="89682" y="48196"/>
                  </a:cubicBezTo>
                  <a:close/>
                  <a:moveTo>
                    <a:pt x="95717" y="48596"/>
                  </a:moveTo>
                  <a:lnTo>
                    <a:pt x="95717" y="48596"/>
                  </a:lnTo>
                  <a:cubicBezTo>
                    <a:pt x="95099" y="48689"/>
                    <a:pt x="94464" y="48737"/>
                    <a:pt x="93812" y="48737"/>
                  </a:cubicBezTo>
                  <a:lnTo>
                    <a:pt x="93851" y="48737"/>
                  </a:lnTo>
                  <a:cubicBezTo>
                    <a:pt x="94482" y="48737"/>
                    <a:pt x="95106" y="48689"/>
                    <a:pt x="95717" y="48596"/>
                  </a:cubicBezTo>
                  <a:close/>
                  <a:moveTo>
                    <a:pt x="11944" y="72006"/>
                  </a:moveTo>
                  <a:cubicBezTo>
                    <a:pt x="21961" y="72045"/>
                    <a:pt x="28009" y="82986"/>
                    <a:pt x="22847" y="91539"/>
                  </a:cubicBezTo>
                  <a:cubicBezTo>
                    <a:pt x="21575" y="93620"/>
                    <a:pt x="20188" y="95623"/>
                    <a:pt x="18686" y="97549"/>
                  </a:cubicBezTo>
                  <a:cubicBezTo>
                    <a:pt x="16644" y="100169"/>
                    <a:pt x="14371" y="102596"/>
                    <a:pt x="11944" y="104831"/>
                  </a:cubicBezTo>
                  <a:cubicBezTo>
                    <a:pt x="22693" y="114693"/>
                    <a:pt x="37024" y="120742"/>
                    <a:pt x="52705" y="120742"/>
                  </a:cubicBezTo>
                  <a:cubicBezTo>
                    <a:pt x="68462" y="120742"/>
                    <a:pt x="82832" y="114655"/>
                    <a:pt x="93620" y="104715"/>
                  </a:cubicBezTo>
                  <a:cubicBezTo>
                    <a:pt x="91192" y="102519"/>
                    <a:pt x="88958" y="100092"/>
                    <a:pt x="86955" y="97549"/>
                  </a:cubicBezTo>
                  <a:cubicBezTo>
                    <a:pt x="85452" y="95623"/>
                    <a:pt x="84065" y="93620"/>
                    <a:pt x="82794" y="91501"/>
                  </a:cubicBezTo>
                  <a:cubicBezTo>
                    <a:pt x="77785" y="83256"/>
                    <a:pt x="83295" y="72777"/>
                    <a:pt x="92656" y="72006"/>
                  </a:cubicBezTo>
                  <a:lnTo>
                    <a:pt x="92656" y="72006"/>
                  </a:lnTo>
                  <a:cubicBezTo>
                    <a:pt x="88419" y="72276"/>
                    <a:pt x="84604" y="74665"/>
                    <a:pt x="82370" y="78325"/>
                  </a:cubicBezTo>
                  <a:cubicBezTo>
                    <a:pt x="76283" y="88342"/>
                    <a:pt x="65264" y="95045"/>
                    <a:pt x="52705" y="95045"/>
                  </a:cubicBezTo>
                  <a:cubicBezTo>
                    <a:pt x="40184" y="95045"/>
                    <a:pt x="29165" y="88342"/>
                    <a:pt x="23078" y="78325"/>
                  </a:cubicBezTo>
                  <a:cubicBezTo>
                    <a:pt x="20689" y="74434"/>
                    <a:pt x="16567" y="72006"/>
                    <a:pt x="11982" y="72006"/>
                  </a:cubicBezTo>
                  <a:close/>
                </a:path>
              </a:pathLst>
            </a:custGeom>
            <a:solidFill>
              <a:schemeClr val="accent1"/>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7" name="Google Shape;787;p27"/>
            <p:cNvSpPr/>
            <p:nvPr/>
          </p:nvSpPr>
          <p:spPr>
            <a:xfrm>
              <a:off x="3889345" y="1156931"/>
              <a:ext cx="1344883" cy="306814"/>
            </a:xfrm>
            <a:custGeom>
              <a:avLst/>
              <a:gdLst/>
              <a:ahLst/>
              <a:cxnLst/>
              <a:rect l="l" t="t" r="r" b="b"/>
              <a:pathLst>
                <a:path w="81176" h="18519" extrusionOk="0">
                  <a:moveTo>
                    <a:pt x="41088" y="0"/>
                  </a:moveTo>
                  <a:cubicBezTo>
                    <a:pt x="39156" y="0"/>
                    <a:pt x="37221" y="98"/>
                    <a:pt x="35291" y="295"/>
                  </a:cubicBezTo>
                  <a:cubicBezTo>
                    <a:pt x="22154" y="1605"/>
                    <a:pt x="9748" y="7500"/>
                    <a:pt x="386" y="16861"/>
                  </a:cubicBezTo>
                  <a:cubicBezTo>
                    <a:pt x="1" y="17247"/>
                    <a:pt x="1" y="17863"/>
                    <a:pt x="386" y="18248"/>
                  </a:cubicBezTo>
                  <a:cubicBezTo>
                    <a:pt x="579" y="18403"/>
                    <a:pt x="810" y="18518"/>
                    <a:pt x="1080" y="18518"/>
                  </a:cubicBezTo>
                  <a:cubicBezTo>
                    <a:pt x="1311" y="18518"/>
                    <a:pt x="1581" y="18403"/>
                    <a:pt x="1735" y="18248"/>
                  </a:cubicBezTo>
                  <a:cubicBezTo>
                    <a:pt x="10827" y="9195"/>
                    <a:pt x="22770" y="3493"/>
                    <a:pt x="35484" y="2183"/>
                  </a:cubicBezTo>
                  <a:cubicBezTo>
                    <a:pt x="37332" y="1999"/>
                    <a:pt x="39183" y="1908"/>
                    <a:pt x="41029" y="1908"/>
                  </a:cubicBezTo>
                  <a:cubicBezTo>
                    <a:pt x="50770" y="1908"/>
                    <a:pt x="60389" y="4446"/>
                    <a:pt x="68809" y="9272"/>
                  </a:cubicBezTo>
                  <a:lnTo>
                    <a:pt x="67075" y="11506"/>
                  </a:lnTo>
                  <a:lnTo>
                    <a:pt x="81176" y="17555"/>
                  </a:lnTo>
                  <a:lnTo>
                    <a:pt x="81176" y="17555"/>
                  </a:lnTo>
                  <a:lnTo>
                    <a:pt x="71968" y="5265"/>
                  </a:lnTo>
                  <a:lnTo>
                    <a:pt x="70003" y="7769"/>
                  </a:lnTo>
                  <a:cubicBezTo>
                    <a:pt x="61266" y="2689"/>
                    <a:pt x="51225" y="0"/>
                    <a:pt x="41088"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788" name="Google Shape;788;p27"/>
          <p:cNvSpPr/>
          <p:nvPr/>
        </p:nvSpPr>
        <p:spPr>
          <a:xfrm>
            <a:off x="7141951" y="3609437"/>
            <a:ext cx="1047688" cy="2899273"/>
          </a:xfrm>
          <a:custGeom>
            <a:avLst/>
            <a:gdLst/>
            <a:ahLst/>
            <a:cxnLst/>
            <a:rect l="l" t="t" r="r" b="b"/>
            <a:pathLst>
              <a:path w="32132" h="88919" extrusionOk="0">
                <a:moveTo>
                  <a:pt x="16066" y="0"/>
                </a:moveTo>
                <a:cubicBezTo>
                  <a:pt x="13639" y="2235"/>
                  <a:pt x="11365" y="4662"/>
                  <a:pt x="9324" y="7282"/>
                </a:cubicBezTo>
                <a:cubicBezTo>
                  <a:pt x="7667" y="9362"/>
                  <a:pt x="6164" y="11597"/>
                  <a:pt x="4816" y="13908"/>
                </a:cubicBezTo>
                <a:cubicBezTo>
                  <a:pt x="2620" y="17607"/>
                  <a:pt x="2620" y="21768"/>
                  <a:pt x="4123" y="25235"/>
                </a:cubicBezTo>
                <a:cubicBezTo>
                  <a:pt x="4431" y="25659"/>
                  <a:pt x="4700" y="26121"/>
                  <a:pt x="4970" y="26583"/>
                </a:cubicBezTo>
                <a:cubicBezTo>
                  <a:pt x="7320" y="30397"/>
                  <a:pt x="11404" y="32825"/>
                  <a:pt x="15912" y="32825"/>
                </a:cubicBezTo>
                <a:lnTo>
                  <a:pt x="16220" y="32825"/>
                </a:lnTo>
                <a:cubicBezTo>
                  <a:pt x="20727" y="32825"/>
                  <a:pt x="24811" y="30436"/>
                  <a:pt x="27123" y="26583"/>
                </a:cubicBezTo>
                <a:cubicBezTo>
                  <a:pt x="27392" y="26121"/>
                  <a:pt x="27701" y="25697"/>
                  <a:pt x="28009" y="25235"/>
                </a:cubicBezTo>
                <a:cubicBezTo>
                  <a:pt x="29511" y="21768"/>
                  <a:pt x="29511" y="17607"/>
                  <a:pt x="27315" y="13908"/>
                </a:cubicBezTo>
                <a:cubicBezTo>
                  <a:pt x="25967" y="11597"/>
                  <a:pt x="24464" y="9362"/>
                  <a:pt x="22808" y="7282"/>
                </a:cubicBezTo>
                <a:cubicBezTo>
                  <a:pt x="20766" y="4662"/>
                  <a:pt x="18493" y="2235"/>
                  <a:pt x="16066" y="0"/>
                </a:cubicBezTo>
                <a:close/>
                <a:moveTo>
                  <a:pt x="16066" y="56094"/>
                </a:moveTo>
                <a:cubicBezTo>
                  <a:pt x="6049" y="56133"/>
                  <a:pt x="0" y="67074"/>
                  <a:pt x="5163" y="75627"/>
                </a:cubicBezTo>
                <a:cubicBezTo>
                  <a:pt x="6434" y="77708"/>
                  <a:pt x="7821" y="79711"/>
                  <a:pt x="9324" y="81637"/>
                </a:cubicBezTo>
                <a:cubicBezTo>
                  <a:pt x="11365" y="84257"/>
                  <a:pt x="13639" y="86684"/>
                  <a:pt x="16066" y="88919"/>
                </a:cubicBezTo>
                <a:cubicBezTo>
                  <a:pt x="18493" y="86684"/>
                  <a:pt x="20766" y="84257"/>
                  <a:pt x="22808" y="81637"/>
                </a:cubicBezTo>
                <a:cubicBezTo>
                  <a:pt x="24310" y="79711"/>
                  <a:pt x="25697" y="77708"/>
                  <a:pt x="26969" y="75627"/>
                </a:cubicBezTo>
                <a:cubicBezTo>
                  <a:pt x="32131" y="67074"/>
                  <a:pt x="26083" y="56133"/>
                  <a:pt x="16066" y="56094"/>
                </a:cubicBezTo>
                <a:close/>
              </a:path>
            </a:pathLst>
          </a:custGeom>
          <a:solidFill>
            <a:srgbClr val="C57BEB"/>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789" name="Google Shape;789;p27"/>
          <p:cNvGrpSpPr/>
          <p:nvPr/>
        </p:nvGrpSpPr>
        <p:grpSpPr>
          <a:xfrm>
            <a:off x="11304256" y="4645285"/>
            <a:ext cx="708911" cy="786016"/>
            <a:chOff x="3300325" y="249875"/>
            <a:chExt cx="433725" cy="480900"/>
          </a:xfrm>
        </p:grpSpPr>
        <p:sp>
          <p:nvSpPr>
            <p:cNvPr id="790" name="Google Shape;790;p27"/>
            <p:cNvSpPr/>
            <p:nvPr/>
          </p:nvSpPr>
          <p:spPr>
            <a:xfrm>
              <a:off x="3610875" y="334550"/>
              <a:ext cx="56475" cy="28250"/>
            </a:xfrm>
            <a:custGeom>
              <a:avLst/>
              <a:gdLst/>
              <a:ahLst/>
              <a:cxnLst/>
              <a:rect l="l" t="t" r="r" b="b"/>
              <a:pathLst>
                <a:path w="2259" h="1130" extrusionOk="0">
                  <a:moveTo>
                    <a:pt x="566" y="0"/>
                  </a:moveTo>
                  <a:cubicBezTo>
                    <a:pt x="253" y="0"/>
                    <a:pt x="0" y="253"/>
                    <a:pt x="0" y="567"/>
                  </a:cubicBezTo>
                  <a:cubicBezTo>
                    <a:pt x="0" y="877"/>
                    <a:pt x="253" y="1130"/>
                    <a:pt x="566" y="1130"/>
                  </a:cubicBezTo>
                  <a:lnTo>
                    <a:pt x="1696" y="1130"/>
                  </a:lnTo>
                  <a:cubicBezTo>
                    <a:pt x="2006" y="1130"/>
                    <a:pt x="2259" y="877"/>
                    <a:pt x="2259" y="567"/>
                  </a:cubicBezTo>
                  <a:cubicBezTo>
                    <a:pt x="2259" y="253"/>
                    <a:pt x="2006" y="0"/>
                    <a:pt x="169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1" name="Google Shape;791;p27"/>
            <p:cNvSpPr/>
            <p:nvPr/>
          </p:nvSpPr>
          <p:spPr>
            <a:xfrm>
              <a:off x="3467675" y="249875"/>
              <a:ext cx="46400" cy="56475"/>
            </a:xfrm>
            <a:custGeom>
              <a:avLst/>
              <a:gdLst/>
              <a:ahLst/>
              <a:cxnLst/>
              <a:rect l="l" t="t" r="r" b="b"/>
              <a:pathLst>
                <a:path w="1856" h="2259" extrusionOk="0">
                  <a:moveTo>
                    <a:pt x="647" y="1"/>
                  </a:moveTo>
                  <a:cubicBezTo>
                    <a:pt x="562" y="1"/>
                    <a:pt x="476" y="20"/>
                    <a:pt x="395" y="60"/>
                  </a:cubicBezTo>
                  <a:cubicBezTo>
                    <a:pt x="115" y="198"/>
                    <a:pt x="1" y="539"/>
                    <a:pt x="142" y="819"/>
                  </a:cubicBezTo>
                  <a:lnTo>
                    <a:pt x="705" y="1948"/>
                  </a:lnTo>
                  <a:cubicBezTo>
                    <a:pt x="806" y="2144"/>
                    <a:pt x="1004" y="2259"/>
                    <a:pt x="1211" y="2259"/>
                  </a:cubicBezTo>
                  <a:cubicBezTo>
                    <a:pt x="1296" y="2259"/>
                    <a:pt x="1383" y="2239"/>
                    <a:pt x="1464" y="2198"/>
                  </a:cubicBezTo>
                  <a:cubicBezTo>
                    <a:pt x="1744" y="2059"/>
                    <a:pt x="1856" y="1722"/>
                    <a:pt x="1717" y="1442"/>
                  </a:cubicBezTo>
                  <a:lnTo>
                    <a:pt x="1151" y="313"/>
                  </a:lnTo>
                  <a:cubicBezTo>
                    <a:pt x="1053" y="114"/>
                    <a:pt x="853" y="1"/>
                    <a:pt x="64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2" name="Google Shape;792;p27"/>
            <p:cNvSpPr/>
            <p:nvPr/>
          </p:nvSpPr>
          <p:spPr>
            <a:xfrm>
              <a:off x="3566525" y="249875"/>
              <a:ext cx="46400" cy="56475"/>
            </a:xfrm>
            <a:custGeom>
              <a:avLst/>
              <a:gdLst/>
              <a:ahLst/>
              <a:cxnLst/>
              <a:rect l="l" t="t" r="r" b="b"/>
              <a:pathLst>
                <a:path w="1856" h="2259" extrusionOk="0">
                  <a:moveTo>
                    <a:pt x="1210" y="1"/>
                  </a:moveTo>
                  <a:cubicBezTo>
                    <a:pt x="1003" y="1"/>
                    <a:pt x="803" y="114"/>
                    <a:pt x="705" y="313"/>
                  </a:cubicBezTo>
                  <a:lnTo>
                    <a:pt x="139" y="1442"/>
                  </a:lnTo>
                  <a:cubicBezTo>
                    <a:pt x="1" y="1719"/>
                    <a:pt x="115" y="2059"/>
                    <a:pt x="392" y="2198"/>
                  </a:cubicBezTo>
                  <a:cubicBezTo>
                    <a:pt x="474" y="2239"/>
                    <a:pt x="561" y="2259"/>
                    <a:pt x="646" y="2259"/>
                  </a:cubicBezTo>
                  <a:cubicBezTo>
                    <a:pt x="852" y="2259"/>
                    <a:pt x="1051" y="2144"/>
                    <a:pt x="1151" y="1948"/>
                  </a:cubicBezTo>
                  <a:lnTo>
                    <a:pt x="1714" y="819"/>
                  </a:lnTo>
                  <a:cubicBezTo>
                    <a:pt x="1856" y="539"/>
                    <a:pt x="1741" y="198"/>
                    <a:pt x="1461" y="60"/>
                  </a:cubicBezTo>
                  <a:cubicBezTo>
                    <a:pt x="1381" y="20"/>
                    <a:pt x="1295" y="1"/>
                    <a:pt x="1210"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3" name="Google Shape;793;p27"/>
            <p:cNvSpPr/>
            <p:nvPr/>
          </p:nvSpPr>
          <p:spPr>
            <a:xfrm>
              <a:off x="3413250" y="334550"/>
              <a:ext cx="56500" cy="28250"/>
            </a:xfrm>
            <a:custGeom>
              <a:avLst/>
              <a:gdLst/>
              <a:ahLst/>
              <a:cxnLst/>
              <a:rect l="l" t="t" r="r" b="b"/>
              <a:pathLst>
                <a:path w="2260" h="1130" extrusionOk="0">
                  <a:moveTo>
                    <a:pt x="567" y="0"/>
                  </a:moveTo>
                  <a:cubicBezTo>
                    <a:pt x="254" y="0"/>
                    <a:pt x="1" y="253"/>
                    <a:pt x="1" y="567"/>
                  </a:cubicBezTo>
                  <a:cubicBezTo>
                    <a:pt x="1" y="877"/>
                    <a:pt x="254" y="1130"/>
                    <a:pt x="567" y="1130"/>
                  </a:cubicBezTo>
                  <a:lnTo>
                    <a:pt x="1696" y="1130"/>
                  </a:lnTo>
                  <a:cubicBezTo>
                    <a:pt x="2006" y="1130"/>
                    <a:pt x="2259" y="877"/>
                    <a:pt x="2259" y="567"/>
                  </a:cubicBezTo>
                  <a:cubicBezTo>
                    <a:pt x="2259" y="253"/>
                    <a:pt x="2006" y="0"/>
                    <a:pt x="169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4" name="Google Shape;794;p27"/>
            <p:cNvSpPr/>
            <p:nvPr/>
          </p:nvSpPr>
          <p:spPr>
            <a:xfrm>
              <a:off x="3300325" y="476675"/>
              <a:ext cx="84725" cy="254100"/>
            </a:xfrm>
            <a:custGeom>
              <a:avLst/>
              <a:gdLst/>
              <a:ahLst/>
              <a:cxnLst/>
              <a:rect l="l" t="t" r="r" b="b"/>
              <a:pathLst>
                <a:path w="3389" h="10164" extrusionOk="0">
                  <a:moveTo>
                    <a:pt x="567" y="1"/>
                  </a:moveTo>
                  <a:cubicBezTo>
                    <a:pt x="254" y="1"/>
                    <a:pt x="1" y="251"/>
                    <a:pt x="1" y="564"/>
                  </a:cubicBezTo>
                  <a:lnTo>
                    <a:pt x="1" y="9598"/>
                  </a:lnTo>
                  <a:cubicBezTo>
                    <a:pt x="1" y="9911"/>
                    <a:pt x="254" y="10164"/>
                    <a:pt x="567" y="10164"/>
                  </a:cubicBezTo>
                  <a:lnTo>
                    <a:pt x="2825" y="10164"/>
                  </a:lnTo>
                  <a:cubicBezTo>
                    <a:pt x="3136" y="10164"/>
                    <a:pt x="3389" y="9911"/>
                    <a:pt x="3389" y="9598"/>
                  </a:cubicBezTo>
                  <a:lnTo>
                    <a:pt x="3389" y="564"/>
                  </a:lnTo>
                  <a:cubicBezTo>
                    <a:pt x="3389" y="251"/>
                    <a:pt x="3136" y="1"/>
                    <a:pt x="2825"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5" name="Google Shape;795;p27"/>
            <p:cNvSpPr/>
            <p:nvPr/>
          </p:nvSpPr>
          <p:spPr>
            <a:xfrm>
              <a:off x="3413250" y="335525"/>
              <a:ext cx="320800" cy="395250"/>
            </a:xfrm>
            <a:custGeom>
              <a:avLst/>
              <a:gdLst/>
              <a:ahLst/>
              <a:cxnLst/>
              <a:rect l="l" t="t" r="r" b="b"/>
              <a:pathLst>
                <a:path w="12832" h="15810" extrusionOk="0">
                  <a:moveTo>
                    <a:pt x="3954" y="1"/>
                  </a:moveTo>
                  <a:cubicBezTo>
                    <a:pt x="3641" y="1"/>
                    <a:pt x="3388" y="254"/>
                    <a:pt x="3388" y="564"/>
                  </a:cubicBezTo>
                  <a:cubicBezTo>
                    <a:pt x="3388" y="1871"/>
                    <a:pt x="2879" y="4225"/>
                    <a:pt x="1922" y="5186"/>
                  </a:cubicBezTo>
                  <a:cubicBezTo>
                    <a:pt x="1274" y="5830"/>
                    <a:pt x="723" y="6065"/>
                    <a:pt x="1" y="6427"/>
                  </a:cubicBezTo>
                  <a:lnTo>
                    <a:pt x="1" y="14897"/>
                  </a:lnTo>
                  <a:cubicBezTo>
                    <a:pt x="1109" y="15268"/>
                    <a:pt x="2515" y="15810"/>
                    <a:pt x="4659" y="15810"/>
                  </a:cubicBezTo>
                  <a:lnTo>
                    <a:pt x="8351" y="15810"/>
                  </a:lnTo>
                  <a:cubicBezTo>
                    <a:pt x="9567" y="15810"/>
                    <a:pt x="10516" y="14680"/>
                    <a:pt x="10046" y="13491"/>
                  </a:cubicBezTo>
                  <a:cubicBezTo>
                    <a:pt x="11019" y="13226"/>
                    <a:pt x="11546" y="12172"/>
                    <a:pt x="11175" y="11233"/>
                  </a:cubicBezTo>
                  <a:cubicBezTo>
                    <a:pt x="12386" y="10901"/>
                    <a:pt x="12832" y="9408"/>
                    <a:pt x="11992" y="8468"/>
                  </a:cubicBezTo>
                  <a:cubicBezTo>
                    <a:pt x="12314" y="8107"/>
                    <a:pt x="12467" y="7625"/>
                    <a:pt x="12410" y="7143"/>
                  </a:cubicBezTo>
                  <a:cubicBezTo>
                    <a:pt x="12311" y="6267"/>
                    <a:pt x="11495" y="5647"/>
                    <a:pt x="10612" y="5647"/>
                  </a:cubicBezTo>
                  <a:lnTo>
                    <a:pt x="6213" y="5647"/>
                  </a:lnTo>
                  <a:cubicBezTo>
                    <a:pt x="6586" y="4975"/>
                    <a:pt x="6785" y="3081"/>
                    <a:pt x="6776" y="2307"/>
                  </a:cubicBezTo>
                  <a:cubicBezTo>
                    <a:pt x="6761" y="1027"/>
                    <a:pt x="5701" y="1"/>
                    <a:pt x="4418"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sp>
        <p:nvSpPr>
          <p:cNvPr id="796" name="Google Shape;796;p27"/>
          <p:cNvSpPr/>
          <p:nvPr/>
        </p:nvSpPr>
        <p:spPr>
          <a:xfrm>
            <a:off x="8604170" y="4737692"/>
            <a:ext cx="787529" cy="738332"/>
          </a:xfrm>
          <a:custGeom>
            <a:avLst/>
            <a:gdLst/>
            <a:ahLst/>
            <a:cxnLst/>
            <a:rect l="l" t="t" r="r" b="b"/>
            <a:pathLst>
              <a:path w="19273" h="18069" extrusionOk="0">
                <a:moveTo>
                  <a:pt x="5456" y="7679"/>
                </a:moveTo>
                <a:cubicBezTo>
                  <a:pt x="6294" y="7679"/>
                  <a:pt x="6715" y="8694"/>
                  <a:pt x="6122" y="9284"/>
                </a:cubicBezTo>
                <a:cubicBezTo>
                  <a:pt x="5930" y="9476"/>
                  <a:pt x="5694" y="9562"/>
                  <a:pt x="5462" y="9562"/>
                </a:cubicBezTo>
                <a:cubicBezTo>
                  <a:pt x="4979" y="9562"/>
                  <a:pt x="4517" y="9188"/>
                  <a:pt x="4517" y="8622"/>
                </a:cubicBezTo>
                <a:cubicBezTo>
                  <a:pt x="4517" y="8101"/>
                  <a:pt x="4936" y="7679"/>
                  <a:pt x="5456" y="7679"/>
                </a:cubicBezTo>
                <a:close/>
                <a:moveTo>
                  <a:pt x="9636" y="7679"/>
                </a:moveTo>
                <a:cubicBezTo>
                  <a:pt x="10473" y="7679"/>
                  <a:pt x="10892" y="8694"/>
                  <a:pt x="10299" y="9284"/>
                </a:cubicBezTo>
                <a:cubicBezTo>
                  <a:pt x="10107" y="9476"/>
                  <a:pt x="9872" y="9562"/>
                  <a:pt x="9640" y="9562"/>
                </a:cubicBezTo>
                <a:cubicBezTo>
                  <a:pt x="9157" y="9562"/>
                  <a:pt x="8694" y="9188"/>
                  <a:pt x="8694" y="8622"/>
                </a:cubicBezTo>
                <a:cubicBezTo>
                  <a:pt x="8694" y="8101"/>
                  <a:pt x="9115" y="7679"/>
                  <a:pt x="9636" y="7679"/>
                </a:cubicBezTo>
                <a:close/>
                <a:moveTo>
                  <a:pt x="13813" y="7679"/>
                </a:moveTo>
                <a:cubicBezTo>
                  <a:pt x="14650" y="7679"/>
                  <a:pt x="15071" y="8694"/>
                  <a:pt x="14478" y="9284"/>
                </a:cubicBezTo>
                <a:cubicBezTo>
                  <a:pt x="14286" y="9476"/>
                  <a:pt x="14050" y="9562"/>
                  <a:pt x="13819" y="9562"/>
                </a:cubicBezTo>
                <a:cubicBezTo>
                  <a:pt x="13336" y="9562"/>
                  <a:pt x="12873" y="9188"/>
                  <a:pt x="12873" y="8622"/>
                </a:cubicBezTo>
                <a:cubicBezTo>
                  <a:pt x="12873" y="8101"/>
                  <a:pt x="13292" y="7679"/>
                  <a:pt x="13813" y="7679"/>
                </a:cubicBezTo>
                <a:close/>
                <a:moveTo>
                  <a:pt x="9597" y="1"/>
                </a:moveTo>
                <a:cubicBezTo>
                  <a:pt x="4303" y="1"/>
                  <a:pt x="0" y="3801"/>
                  <a:pt x="0" y="8471"/>
                </a:cubicBezTo>
                <a:cubicBezTo>
                  <a:pt x="0" y="10444"/>
                  <a:pt x="780" y="12356"/>
                  <a:pt x="2201" y="13870"/>
                </a:cubicBezTo>
                <a:cubicBezTo>
                  <a:pt x="2481" y="15033"/>
                  <a:pt x="2138" y="16258"/>
                  <a:pt x="1292" y="17104"/>
                </a:cubicBezTo>
                <a:cubicBezTo>
                  <a:pt x="940" y="17460"/>
                  <a:pt x="1190" y="18068"/>
                  <a:pt x="1692" y="18068"/>
                </a:cubicBezTo>
                <a:cubicBezTo>
                  <a:pt x="3300" y="18065"/>
                  <a:pt x="4845" y="17442"/>
                  <a:pt x="6005" y="16328"/>
                </a:cubicBezTo>
                <a:cubicBezTo>
                  <a:pt x="7150" y="16731"/>
                  <a:pt x="8357" y="16939"/>
                  <a:pt x="9571" y="16939"/>
                </a:cubicBezTo>
                <a:cubicBezTo>
                  <a:pt x="9579" y="16939"/>
                  <a:pt x="9588" y="16939"/>
                  <a:pt x="9597" y="16939"/>
                </a:cubicBezTo>
                <a:cubicBezTo>
                  <a:pt x="14891" y="16939"/>
                  <a:pt x="19272" y="13139"/>
                  <a:pt x="19272" y="8471"/>
                </a:cubicBezTo>
                <a:cubicBezTo>
                  <a:pt x="19272" y="3801"/>
                  <a:pt x="14891" y="1"/>
                  <a:pt x="959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nvGrpSpPr>
          <p:cNvPr id="797" name="Google Shape;797;p27"/>
          <p:cNvGrpSpPr/>
          <p:nvPr/>
        </p:nvGrpSpPr>
        <p:grpSpPr>
          <a:xfrm>
            <a:off x="5963055" y="4713107"/>
            <a:ext cx="787529" cy="787529"/>
            <a:chOff x="5651375" y="3806450"/>
            <a:chExt cx="481825" cy="481825"/>
          </a:xfrm>
        </p:grpSpPr>
        <p:sp>
          <p:nvSpPr>
            <p:cNvPr id="798" name="Google Shape;798;p27"/>
            <p:cNvSpPr/>
            <p:nvPr/>
          </p:nvSpPr>
          <p:spPr>
            <a:xfrm>
              <a:off x="5793425" y="3976800"/>
              <a:ext cx="28250" cy="28275"/>
            </a:xfrm>
            <a:custGeom>
              <a:avLst/>
              <a:gdLst/>
              <a:ahLst/>
              <a:cxnLst/>
              <a:rect l="l" t="t" r="r" b="b"/>
              <a:pathLst>
                <a:path w="1130" h="1131" extrusionOk="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9" name="Google Shape;799;p27"/>
            <p:cNvSpPr/>
            <p:nvPr/>
          </p:nvSpPr>
          <p:spPr>
            <a:xfrm>
              <a:off x="5794475" y="4089725"/>
              <a:ext cx="195600" cy="84725"/>
            </a:xfrm>
            <a:custGeom>
              <a:avLst/>
              <a:gdLst/>
              <a:ahLst/>
              <a:cxnLst/>
              <a:rect l="l" t="t" r="r" b="b"/>
              <a:pathLst>
                <a:path w="7824" h="3389" extrusionOk="0">
                  <a:moveTo>
                    <a:pt x="1" y="1"/>
                  </a:moveTo>
                  <a:cubicBezTo>
                    <a:pt x="284" y="1943"/>
                    <a:pt x="1949" y="3385"/>
                    <a:pt x="3912" y="3388"/>
                  </a:cubicBezTo>
                  <a:cubicBezTo>
                    <a:pt x="5875" y="3385"/>
                    <a:pt x="7541" y="1943"/>
                    <a:pt x="7824"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800" name="Google Shape;800;p27"/>
            <p:cNvSpPr/>
            <p:nvPr/>
          </p:nvSpPr>
          <p:spPr>
            <a:xfrm>
              <a:off x="5651375" y="3806450"/>
              <a:ext cx="481825" cy="481825"/>
            </a:xfrm>
            <a:custGeom>
              <a:avLst/>
              <a:gdLst/>
              <a:ahLst/>
              <a:cxnLst/>
              <a:rect l="l" t="t" r="r" b="b"/>
              <a:pathLst>
                <a:path w="19273" h="19273" extrusionOk="0">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801" name="Google Shape;801;p27"/>
            <p:cNvSpPr/>
            <p:nvPr/>
          </p:nvSpPr>
          <p:spPr>
            <a:xfrm>
              <a:off x="5962800" y="3976800"/>
              <a:ext cx="28250" cy="28275"/>
            </a:xfrm>
            <a:custGeom>
              <a:avLst/>
              <a:gdLst/>
              <a:ahLst/>
              <a:cxnLst/>
              <a:rect l="l" t="t" r="r" b="b"/>
              <a:pathLst>
                <a:path w="1130" h="1131" extrusionOk="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sp>
        <p:nvSpPr>
          <p:cNvPr id="810" name="Google Shape;810;p27"/>
          <p:cNvSpPr txBox="1"/>
          <p:nvPr/>
        </p:nvSpPr>
        <p:spPr>
          <a:xfrm>
            <a:off x="13667297" y="2744824"/>
            <a:ext cx="4221749" cy="5824096"/>
          </a:xfrm>
          <a:prstGeom prst="rect">
            <a:avLst/>
          </a:prstGeom>
          <a:noFill/>
          <a:ln>
            <a:noFill/>
          </a:ln>
        </p:spPr>
        <p:txBody>
          <a:bodyPr spcFirstLastPara="1" wrap="square" lIns="179929" tIns="179929" rIns="179929" bIns="179929" anchor="ctr" anchorCtr="0">
            <a:noAutofit/>
          </a:bodyPr>
          <a:lstStyle/>
          <a:p>
            <a:pPr lvl="0" algn="ctr" defTabSz="1799631">
              <a:buClr>
                <a:srgbClr val="000000"/>
              </a:buClr>
            </a:pPr>
            <a:r>
              <a:rPr lang="uz-Latn-UZ" sz="3149" b="1" kern="0" dirty="0">
                <a:solidFill>
                  <a:srgbClr val="002060"/>
                </a:solidFill>
                <a:latin typeface="Fira Sans Extra Condensed SemiBold"/>
                <a:ea typeface="Fira Sans Extra Condensed SemiBold"/>
                <a:cs typeface="Fira Sans Extra Condensed SemiBold"/>
                <a:sym typeface="Fira Sans Extra Condensed SemiBold"/>
              </a:rPr>
              <a:t>2.3 va 2.4 modullarni oʻzlashtirish davomida yaratgan dars rejasiga “Baholash” ustunini qoʻshish. Mazkur ustunchada oʻqituvchilar rejasi qilinayotgan darsga xos va mos boʻlgan kamida ikkita formativ baholash mashqlarini kiritish</a:t>
            </a:r>
            <a:endParaRPr kumimoji="0" sz="3149" b="1" i="0" u="none" strike="noStrike" kern="0" cap="none" spc="0" normalizeH="0" baseline="0" noProof="0" dirty="0">
              <a:ln>
                <a:noFill/>
              </a:ln>
              <a:solidFill>
                <a:srgbClr val="002060"/>
              </a:solidFill>
              <a:effectLst/>
              <a:uLnTx/>
              <a:uFillTx/>
              <a:latin typeface="Fira Sans Extra Condensed SemiBold"/>
              <a:ea typeface="Fira Sans Extra Condensed SemiBold"/>
              <a:cs typeface="Fira Sans Extra Condensed SemiBold"/>
              <a:sym typeface="Fira Sans Extra Condensed SemiBold"/>
            </a:endParaRPr>
          </a:p>
        </p:txBody>
      </p:sp>
      <p:sp>
        <p:nvSpPr>
          <p:cNvPr id="816" name="Google Shape;816;p27"/>
          <p:cNvSpPr txBox="1"/>
          <p:nvPr/>
        </p:nvSpPr>
        <p:spPr>
          <a:xfrm>
            <a:off x="1376371" y="8623270"/>
            <a:ext cx="14401800" cy="1871018"/>
          </a:xfrm>
          <a:prstGeom prst="rect">
            <a:avLst/>
          </a:prstGeom>
          <a:noFill/>
          <a:ln>
            <a:noFill/>
          </a:ln>
        </p:spPr>
        <p:txBody>
          <a:bodyPr spcFirstLastPara="1" wrap="square" lIns="179929" tIns="179929" rIns="179929" bIns="179929" anchor="ctr" anchorCtr="0">
            <a:noAutofit/>
          </a:bodyPr>
          <a:lstStyle/>
          <a:p>
            <a:pPr lvl="0" algn="ctr" defTabSz="1799631">
              <a:buClr>
                <a:srgbClr val="000000"/>
              </a:buClr>
              <a:buSzPts val="1100"/>
            </a:pPr>
            <a:r>
              <a:rPr lang="uz-Latn-UZ" sz="3149" b="1" kern="0" dirty="0">
                <a:solidFill>
                  <a:srgbClr val="6C16E1">
                    <a:lumMod val="75000"/>
                  </a:srgbClr>
                </a:solidFill>
                <a:latin typeface="Fira Sans Extra Condensed SemiBold"/>
                <a:ea typeface="Fira Sans Extra Condensed SemiBold"/>
                <a:cs typeface="Fira Sans Extra Condensed SemiBold"/>
                <a:sym typeface="Fira Sans Extra Condensed SemiBold"/>
              </a:rPr>
              <a:t>Oʻz maktabingizda hamkasbingiz bilan hamkorlikda ishlagan holda formativ va summativ baholash topshiriqlarini yarating. Ikkalangiz yaratgan ushbu formativ va summativ baholash topshiriqlari (va tegishli materiallar)dan darsda foydalaning</a:t>
            </a:r>
            <a:endParaRPr kumimoji="0" sz="3149" b="1" i="0" u="none" strike="noStrike" kern="0" cap="none" spc="0" normalizeH="0" baseline="0" noProof="0" dirty="0">
              <a:ln>
                <a:noFill/>
              </a:ln>
              <a:solidFill>
                <a:srgbClr val="6C16E1">
                  <a:lumMod val="75000"/>
                </a:srgbClr>
              </a:solidFill>
              <a:effectLst/>
              <a:uLnTx/>
              <a:uFillTx/>
              <a:latin typeface="Fira Sans Extra Condensed SemiBold"/>
              <a:ea typeface="Fira Sans Extra Condensed SemiBold"/>
              <a:cs typeface="Fira Sans Extra Condensed SemiBold"/>
              <a:sym typeface="Fira Sans Extra Condensed SemiBold"/>
            </a:endParaRPr>
          </a:p>
        </p:txBody>
      </p:sp>
      <p:pic>
        <p:nvPicPr>
          <p:cNvPr id="42" name="Graphic 2">
            <a:extLst>
              <a:ext uri="{FF2B5EF4-FFF2-40B4-BE49-F238E27FC236}">
                <a16:creationId xmlns:a16="http://schemas.microsoft.com/office/drawing/2014/main" id="{B37299B8-E0CD-4453-AD78-6E6506F9DCC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sp>
        <p:nvSpPr>
          <p:cNvPr id="45" name="Google Shape;777;p27">
            <a:extLst>
              <a:ext uri="{FF2B5EF4-FFF2-40B4-BE49-F238E27FC236}">
                <a16:creationId xmlns:a16="http://schemas.microsoft.com/office/drawing/2014/main" id="{C3A14E40-1542-48D4-AA2A-0D6060625541}"/>
              </a:ext>
            </a:extLst>
          </p:cNvPr>
          <p:cNvSpPr txBox="1">
            <a:spLocks/>
          </p:cNvSpPr>
          <p:nvPr/>
        </p:nvSpPr>
        <p:spPr>
          <a:xfrm>
            <a:off x="212201" y="1632083"/>
            <a:ext cx="17507459" cy="1127105"/>
          </a:xfrm>
          <a:prstGeom prst="rect">
            <a:avLst/>
          </a:prstGeom>
          <a:noFill/>
          <a:ln>
            <a:noFill/>
          </a:ln>
        </p:spPr>
        <p:txBody>
          <a:bodyPr spcFirstLastPara="1" vert="horz" wrap="square" lIns="179929" tIns="179929" rIns="179929" bIns="179929" rtlCol="0"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1pPr>
            <a:lvl2pPr marR="0" lvl="1"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2pPr>
            <a:lvl3pPr marR="0" lvl="2"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3pPr>
            <a:lvl4pPr marR="0" lvl="3"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4pPr>
            <a:lvl5pPr marR="0" lvl="4"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5pPr>
            <a:lvl6pPr marR="0" lvl="5"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6pPr>
            <a:lvl7pPr marR="0" lvl="6"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7pPr>
            <a:lvl8pPr marR="0" lvl="7"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8pPr>
            <a:lvl9pPr marR="0" lvl="8"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9pPr>
          </a:lstStyle>
          <a:p>
            <a:pPr lvl="0">
              <a:buClr>
                <a:srgbClr val="000000"/>
              </a:buClr>
            </a:pPr>
            <a:r>
              <a:rPr lang="uz-Latn-UZ" sz="4800" b="1" kern="0" dirty="0">
                <a:solidFill>
                  <a:srgbClr val="002060"/>
                </a:solidFill>
              </a:rPr>
              <a:t>Baholashning tamoyillarini oʻz faoliyatlarida amaliyotga tatbiq etish</a:t>
            </a:r>
            <a:endParaRPr kumimoji="0" lang="uz-Latn-UZ" sz="4800" b="1" i="0" u="none" strike="noStrike" kern="0" cap="none" spc="0" normalizeH="0" baseline="0" noProof="0" dirty="0">
              <a:ln>
                <a:noFill/>
              </a:ln>
              <a:solidFill>
                <a:srgbClr val="002060"/>
              </a:solidFill>
              <a:effectLst/>
              <a:uLnTx/>
              <a:uFillTx/>
              <a:latin typeface="Fira Sans Extra Condensed SemiBold"/>
              <a:sym typeface="Fira Sans Extra Condensed SemiBold"/>
            </a:endParaRPr>
          </a:p>
        </p:txBody>
      </p:sp>
      <p:sp>
        <p:nvSpPr>
          <p:cNvPr id="48" name="Google Shape;807;p27">
            <a:extLst>
              <a:ext uri="{FF2B5EF4-FFF2-40B4-BE49-F238E27FC236}">
                <a16:creationId xmlns:a16="http://schemas.microsoft.com/office/drawing/2014/main" id="{4082D2E6-2052-42AF-9067-73F6E94154C2}"/>
              </a:ext>
            </a:extLst>
          </p:cNvPr>
          <p:cNvSpPr txBox="1"/>
          <p:nvPr/>
        </p:nvSpPr>
        <p:spPr>
          <a:xfrm>
            <a:off x="190070" y="2257496"/>
            <a:ext cx="4032883" cy="6486280"/>
          </a:xfrm>
          <a:prstGeom prst="rect">
            <a:avLst/>
          </a:prstGeom>
          <a:noFill/>
          <a:ln>
            <a:noFill/>
          </a:ln>
        </p:spPr>
        <p:txBody>
          <a:bodyPr spcFirstLastPara="1" wrap="square" lIns="179929" tIns="179929" rIns="179929" bIns="179929" anchor="ctr" anchorCtr="0">
            <a:noAutofit/>
          </a:bodyPr>
          <a:lstStyle/>
          <a:p>
            <a:pPr lvl="0" algn="ctr"/>
            <a:r>
              <a:rPr lang="uz-Latn-UZ" sz="3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Har kuni sinfda foydalanish uchun moʻljallangan samarali qayta aloqa berish yoʻllari roʻyxatini tuzing. Oʻqituvchilar ushbu roʻyxatni oʻz oʻquvchilari bilan oʻrtoqlashishi lozim. </a:t>
            </a:r>
            <a:endParaRPr kumimoji="0" sz="3200" b="0" i="0" u="none" strike="noStrike" kern="1200" cap="none" spc="0" normalizeH="0" baseline="0" noProof="0" dirty="0">
              <a:ln>
                <a:noFill/>
              </a:ln>
              <a:solidFill>
                <a:srgbClr val="FDB6F4"/>
              </a:solidFill>
              <a:effectLst/>
              <a:uLnTx/>
              <a:uFillTx/>
              <a:latin typeface="Fira Sans Extra Condensed SemiBold"/>
              <a:ea typeface="Fira Sans Extra Condensed SemiBold"/>
              <a:cs typeface="Fira Sans Extra Condensed SemiBold"/>
              <a:sym typeface="Fira Sans Extra Condensed SemiBold"/>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72" name="Graphic 2">
            <a:extLst>
              <a:ext uri="{FF2B5EF4-FFF2-40B4-BE49-F238E27FC236}">
                <a16:creationId xmlns:a16="http://schemas.microsoft.com/office/drawing/2014/main" id="{FD9ED830-67E5-4CD9-8DD8-6FD921038B3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graphicFrame>
        <p:nvGraphicFramePr>
          <p:cNvPr id="2" name="Таблица 1">
            <a:extLst>
              <a:ext uri="{FF2B5EF4-FFF2-40B4-BE49-F238E27FC236}">
                <a16:creationId xmlns:a16="http://schemas.microsoft.com/office/drawing/2014/main" id="{59A21670-F383-48DC-BC32-366BD95F6F1D}"/>
              </a:ext>
            </a:extLst>
          </p:cNvPr>
          <p:cNvGraphicFramePr>
            <a:graphicFrameLocks noGrp="1"/>
          </p:cNvGraphicFramePr>
          <p:nvPr>
            <p:extLst>
              <p:ext uri="{D42A27DB-BD31-4B8C-83A1-F6EECF244321}">
                <p14:modId xmlns:p14="http://schemas.microsoft.com/office/powerpoint/2010/main" val="1525947746"/>
              </p:ext>
            </p:extLst>
          </p:nvPr>
        </p:nvGraphicFramePr>
        <p:xfrm>
          <a:off x="1682750" y="2581275"/>
          <a:ext cx="15773400" cy="7620000"/>
        </p:xfrm>
        <a:graphic>
          <a:graphicData uri="http://schemas.openxmlformats.org/drawingml/2006/table">
            <a:tbl>
              <a:tblPr/>
              <a:tblGrid>
                <a:gridCol w="7886700">
                  <a:extLst>
                    <a:ext uri="{9D8B030D-6E8A-4147-A177-3AD203B41FA5}">
                      <a16:colId xmlns:a16="http://schemas.microsoft.com/office/drawing/2014/main" val="3160755220"/>
                    </a:ext>
                  </a:extLst>
                </a:gridCol>
                <a:gridCol w="7886700">
                  <a:extLst>
                    <a:ext uri="{9D8B030D-6E8A-4147-A177-3AD203B41FA5}">
                      <a16:colId xmlns:a16="http://schemas.microsoft.com/office/drawing/2014/main" val="27659727"/>
                    </a:ext>
                  </a:extLst>
                </a:gridCol>
              </a:tblGrid>
              <a:tr h="2368051">
                <a:tc>
                  <a:txBody>
                    <a:bodyPr/>
                    <a:lstStyle/>
                    <a:p>
                      <a:pPr algn="ctr">
                        <a:lnSpc>
                          <a:spcPct val="115000"/>
                        </a:lnSpc>
                        <a:spcAft>
                          <a:spcPts val="0"/>
                        </a:spcAft>
                      </a:pPr>
                      <a:r>
                        <a:rPr lang="uz-Cyrl-UZ" sz="3000" dirty="0">
                          <a:effectLst/>
                          <a:latin typeface="Arial" panose="020B0604020202020204" pitchFamily="34" charset="0"/>
                          <a:ea typeface="Arial" panose="020B0604020202020204" pitchFamily="34" charset="0"/>
                        </a:rPr>
                        <a:t>Avvaldan bilgan va oʻz tasdigʻini topgan tushunchalarim</a:t>
                      </a:r>
                      <a:endParaRPr lang="ru-RU" sz="3000" dirty="0">
                        <a:effectLst/>
                        <a:latin typeface="Arial" panose="020B0604020202020204" pitchFamily="34" charset="0"/>
                        <a:ea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3000" dirty="0">
                          <a:effectLst/>
                          <a:latin typeface="Arial" panose="020B0604020202020204" pitchFamily="34" charset="0"/>
                          <a:ea typeface="Arial" panose="020B0604020202020204" pitchFamily="34" charset="0"/>
                        </a:rPr>
                        <a:t>Men uchun yangi boʻlgan narsalar</a:t>
                      </a:r>
                      <a:endParaRPr lang="ru-RU" sz="3000" dirty="0">
                        <a:effectLst/>
                        <a:latin typeface="Arial" panose="020B0604020202020204" pitchFamily="34" charset="0"/>
                        <a:ea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6143136"/>
                  </a:ext>
                </a:extLst>
              </a:tr>
              <a:tr h="5251949">
                <a:tc>
                  <a:txBody>
                    <a:bodyPr/>
                    <a:lstStyle/>
                    <a:p>
                      <a:pPr algn="just">
                        <a:lnSpc>
                          <a:spcPct val="115000"/>
                        </a:lnSpc>
                        <a:spcAft>
                          <a:spcPts val="0"/>
                        </a:spcAft>
                      </a:pPr>
                      <a:r>
                        <a:rPr lang="en-US" sz="3000" dirty="0">
                          <a:effectLst/>
                          <a:latin typeface="Arial" panose="020B0604020202020204" pitchFamily="34" charset="0"/>
                          <a:ea typeface="Arial" panose="020B0604020202020204" pitchFamily="34" charset="0"/>
                        </a:rPr>
                        <a:t> </a:t>
                      </a:r>
                      <a:endParaRPr lang="ru-RU" sz="3000" dirty="0">
                        <a:effectLst/>
                        <a:latin typeface="Arial" panose="020B0604020202020204" pitchFamily="34" charset="0"/>
                        <a:ea typeface="Arial" panose="020B0604020202020204" pitchFamily="34" charset="0"/>
                      </a:endParaRP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1799770"/>
                  </a:ext>
                </a:extLst>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5"/>
          <p:cNvSpPr txBox="1">
            <a:spLocks noGrp="1"/>
          </p:cNvSpPr>
          <p:nvPr>
            <p:ph type="ctrTitle"/>
          </p:nvPr>
        </p:nvSpPr>
        <p:spPr>
          <a:xfrm>
            <a:off x="8724823" y="3176103"/>
            <a:ext cx="8516755" cy="4387029"/>
          </a:xfrm>
          <a:prstGeom prst="rect">
            <a:avLst/>
          </a:prstGeom>
        </p:spPr>
        <p:txBody>
          <a:bodyPr spcFirstLastPara="1" vert="horz" wrap="square" lIns="179929" tIns="179929" rIns="179929" bIns="179929" rtlCol="0" anchor="b" anchorCtr="0">
            <a:noAutofit/>
          </a:bodyPr>
          <a:lstStyle/>
          <a:p>
            <a:pPr>
              <a:lnSpc>
                <a:spcPct val="150000"/>
              </a:lnSpc>
              <a:spcBef>
                <a:spcPts val="0"/>
              </a:spcBef>
            </a:pPr>
            <a:r>
              <a:rPr lang="uz-Latn-UZ" sz="7970" b="1" dirty="0">
                <a:solidFill>
                  <a:srgbClr val="7030A0"/>
                </a:solidFill>
                <a:latin typeface="Times New Roman" panose="02020603050405020304" pitchFamily="18" charset="0"/>
                <a:cs typeface="Times New Roman" panose="02020603050405020304" pitchFamily="18" charset="0"/>
              </a:rPr>
              <a:t>E’TIBORINGIZ UCHUN RAHMAT!</a:t>
            </a:r>
            <a:endParaRPr sz="7970" b="1" dirty="0">
              <a:solidFill>
                <a:srgbClr val="7030A0"/>
              </a:solidFill>
              <a:latin typeface="Times New Roman" panose="02020603050405020304" pitchFamily="18" charset="0"/>
              <a:cs typeface="Times New Roman" panose="02020603050405020304" pitchFamily="18" charset="0"/>
            </a:endParaRPr>
          </a:p>
        </p:txBody>
      </p:sp>
      <p:grpSp>
        <p:nvGrpSpPr>
          <p:cNvPr id="60" name="Google Shape;60;p15"/>
          <p:cNvGrpSpPr/>
          <p:nvPr/>
        </p:nvGrpSpPr>
        <p:grpSpPr>
          <a:xfrm>
            <a:off x="1328825" y="1412164"/>
            <a:ext cx="5516731" cy="7930122"/>
            <a:chOff x="903792" y="214901"/>
            <a:chExt cx="2995445" cy="4497778"/>
          </a:xfrm>
        </p:grpSpPr>
        <p:sp>
          <p:nvSpPr>
            <p:cNvPr id="61" name="Google Shape;61;p15"/>
            <p:cNvSpPr/>
            <p:nvPr/>
          </p:nvSpPr>
          <p:spPr>
            <a:xfrm>
              <a:off x="919795" y="853868"/>
              <a:ext cx="2966585" cy="3843925"/>
            </a:xfrm>
            <a:custGeom>
              <a:avLst/>
              <a:gdLst/>
              <a:ahLst/>
              <a:cxnLst/>
              <a:rect l="l" t="t" r="r" b="b"/>
              <a:pathLst>
                <a:path w="56536" h="73256" extrusionOk="0">
                  <a:moveTo>
                    <a:pt x="1" y="1"/>
                  </a:moveTo>
                  <a:lnTo>
                    <a:pt x="1" y="62890"/>
                  </a:lnTo>
                  <a:lnTo>
                    <a:pt x="11344" y="73256"/>
                  </a:lnTo>
                  <a:lnTo>
                    <a:pt x="56536" y="73256"/>
                  </a:lnTo>
                  <a:lnTo>
                    <a:pt x="56536" y="1"/>
                  </a:lnTo>
                  <a:close/>
                </a:path>
              </a:pathLst>
            </a:custGeom>
            <a:solidFill>
              <a:srgbClr val="FFFFFF"/>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2" name="Google Shape;62;p15"/>
            <p:cNvSpPr/>
            <p:nvPr/>
          </p:nvSpPr>
          <p:spPr>
            <a:xfrm>
              <a:off x="906992" y="841065"/>
              <a:ext cx="2992244" cy="3869585"/>
            </a:xfrm>
            <a:custGeom>
              <a:avLst/>
              <a:gdLst/>
              <a:ahLst/>
              <a:cxnLst/>
              <a:rect l="l" t="t" r="r" b="b"/>
              <a:pathLst>
                <a:path w="57025" h="73745" extrusionOk="0">
                  <a:moveTo>
                    <a:pt x="56556" y="489"/>
                  </a:moveTo>
                  <a:lnTo>
                    <a:pt x="56556" y="73276"/>
                  </a:lnTo>
                  <a:lnTo>
                    <a:pt x="11690" y="73276"/>
                  </a:lnTo>
                  <a:lnTo>
                    <a:pt x="489" y="63032"/>
                  </a:lnTo>
                  <a:lnTo>
                    <a:pt x="489" y="489"/>
                  </a:lnTo>
                  <a:close/>
                  <a:moveTo>
                    <a:pt x="0" y="1"/>
                  </a:moveTo>
                  <a:lnTo>
                    <a:pt x="0" y="63236"/>
                  </a:lnTo>
                  <a:lnTo>
                    <a:pt x="11507" y="73744"/>
                  </a:lnTo>
                  <a:lnTo>
                    <a:pt x="57024" y="73744"/>
                  </a:lnTo>
                  <a:lnTo>
                    <a:pt x="5702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3" name="Google Shape;63;p15"/>
            <p:cNvSpPr/>
            <p:nvPr/>
          </p:nvSpPr>
          <p:spPr>
            <a:xfrm>
              <a:off x="919795" y="4153741"/>
              <a:ext cx="595301" cy="543982"/>
            </a:xfrm>
            <a:custGeom>
              <a:avLst/>
              <a:gdLst/>
              <a:ahLst/>
              <a:cxnLst/>
              <a:rect l="l" t="t" r="r" b="b"/>
              <a:pathLst>
                <a:path w="11345" h="10367" extrusionOk="0">
                  <a:moveTo>
                    <a:pt x="1" y="1"/>
                  </a:moveTo>
                  <a:lnTo>
                    <a:pt x="11344" y="10367"/>
                  </a:lnTo>
                  <a:lnTo>
                    <a:pt x="11344"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4" name="Google Shape;64;p15"/>
            <p:cNvSpPr/>
            <p:nvPr/>
          </p:nvSpPr>
          <p:spPr>
            <a:xfrm>
              <a:off x="903792" y="4147340"/>
              <a:ext cx="617706" cy="565339"/>
            </a:xfrm>
            <a:custGeom>
              <a:avLst/>
              <a:gdLst/>
              <a:ahLst/>
              <a:cxnLst/>
              <a:rect l="l" t="t" r="r" b="b"/>
              <a:pathLst>
                <a:path w="11772" h="10774" extrusionOk="0">
                  <a:moveTo>
                    <a:pt x="11527" y="245"/>
                  </a:moveTo>
                  <a:lnTo>
                    <a:pt x="11527" y="10224"/>
                  </a:lnTo>
                  <a:lnTo>
                    <a:pt x="611" y="245"/>
                  </a:lnTo>
                  <a:close/>
                  <a:moveTo>
                    <a:pt x="0" y="1"/>
                  </a:moveTo>
                  <a:lnTo>
                    <a:pt x="11772" y="10774"/>
                  </a:lnTo>
                  <a:lnTo>
                    <a:pt x="1177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5" name="Google Shape;65;p15"/>
            <p:cNvSpPr/>
            <p:nvPr/>
          </p:nvSpPr>
          <p:spPr>
            <a:xfrm>
              <a:off x="1542799" y="1488667"/>
              <a:ext cx="689331" cy="689279"/>
            </a:xfrm>
            <a:custGeom>
              <a:avLst/>
              <a:gdLst/>
              <a:ahLst/>
              <a:cxnLst/>
              <a:rect l="l" t="t" r="r" b="b"/>
              <a:pathLst>
                <a:path w="13137" h="13136" extrusionOk="0">
                  <a:moveTo>
                    <a:pt x="6559" y="0"/>
                  </a:moveTo>
                  <a:lnTo>
                    <a:pt x="5887" y="41"/>
                  </a:lnTo>
                  <a:lnTo>
                    <a:pt x="4604" y="285"/>
                  </a:lnTo>
                  <a:lnTo>
                    <a:pt x="3422" y="794"/>
                  </a:lnTo>
                  <a:lnTo>
                    <a:pt x="2384" y="1507"/>
                  </a:lnTo>
                  <a:lnTo>
                    <a:pt x="1488" y="2383"/>
                  </a:lnTo>
                  <a:lnTo>
                    <a:pt x="775" y="3442"/>
                  </a:lnTo>
                  <a:lnTo>
                    <a:pt x="286" y="4623"/>
                  </a:lnTo>
                  <a:lnTo>
                    <a:pt x="21" y="5906"/>
                  </a:lnTo>
                  <a:lnTo>
                    <a:pt x="1" y="6578"/>
                  </a:lnTo>
                  <a:lnTo>
                    <a:pt x="21" y="7250"/>
                  </a:lnTo>
                  <a:lnTo>
                    <a:pt x="286" y="8533"/>
                  </a:lnTo>
                  <a:lnTo>
                    <a:pt x="775" y="9714"/>
                  </a:lnTo>
                  <a:lnTo>
                    <a:pt x="1488" y="10753"/>
                  </a:lnTo>
                  <a:lnTo>
                    <a:pt x="2384" y="11649"/>
                  </a:lnTo>
                  <a:lnTo>
                    <a:pt x="3422" y="12362"/>
                  </a:lnTo>
                  <a:lnTo>
                    <a:pt x="4604" y="12851"/>
                  </a:lnTo>
                  <a:lnTo>
                    <a:pt x="5887" y="13116"/>
                  </a:lnTo>
                  <a:lnTo>
                    <a:pt x="6559" y="13136"/>
                  </a:lnTo>
                  <a:lnTo>
                    <a:pt x="7231" y="13116"/>
                  </a:lnTo>
                  <a:lnTo>
                    <a:pt x="8514" y="12851"/>
                  </a:lnTo>
                  <a:lnTo>
                    <a:pt x="9695" y="12362"/>
                  </a:lnTo>
                  <a:lnTo>
                    <a:pt x="10754" y="11649"/>
                  </a:lnTo>
                  <a:lnTo>
                    <a:pt x="11650" y="10753"/>
                  </a:lnTo>
                  <a:lnTo>
                    <a:pt x="12343" y="9714"/>
                  </a:lnTo>
                  <a:lnTo>
                    <a:pt x="12852" y="8533"/>
                  </a:lnTo>
                  <a:lnTo>
                    <a:pt x="13116" y="7250"/>
                  </a:lnTo>
                  <a:lnTo>
                    <a:pt x="13137" y="6578"/>
                  </a:lnTo>
                  <a:lnTo>
                    <a:pt x="13116" y="5906"/>
                  </a:lnTo>
                  <a:lnTo>
                    <a:pt x="12852" y="4623"/>
                  </a:lnTo>
                  <a:lnTo>
                    <a:pt x="12343" y="3442"/>
                  </a:lnTo>
                  <a:lnTo>
                    <a:pt x="11650" y="2383"/>
                  </a:lnTo>
                  <a:lnTo>
                    <a:pt x="10754" y="1507"/>
                  </a:lnTo>
                  <a:lnTo>
                    <a:pt x="9695" y="794"/>
                  </a:lnTo>
                  <a:lnTo>
                    <a:pt x="8514" y="285"/>
                  </a:lnTo>
                  <a:lnTo>
                    <a:pt x="7231" y="41"/>
                  </a:lnTo>
                  <a:lnTo>
                    <a:pt x="6559"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6" name="Google Shape;66;p15"/>
            <p:cNvSpPr/>
            <p:nvPr/>
          </p:nvSpPr>
          <p:spPr>
            <a:xfrm>
              <a:off x="2018349" y="1692728"/>
              <a:ext cx="65223" cy="91984"/>
            </a:xfrm>
            <a:custGeom>
              <a:avLst/>
              <a:gdLst/>
              <a:ahLst/>
              <a:cxnLst/>
              <a:rect l="l" t="t" r="r" b="b"/>
              <a:pathLst>
                <a:path w="1243" h="1753" extrusionOk="0">
                  <a:moveTo>
                    <a:pt x="489" y="1"/>
                  </a:moveTo>
                  <a:lnTo>
                    <a:pt x="265" y="143"/>
                  </a:lnTo>
                  <a:lnTo>
                    <a:pt x="102" y="388"/>
                  </a:lnTo>
                  <a:lnTo>
                    <a:pt x="1" y="693"/>
                  </a:lnTo>
                  <a:lnTo>
                    <a:pt x="1" y="877"/>
                  </a:lnTo>
                  <a:lnTo>
                    <a:pt x="1" y="1060"/>
                  </a:lnTo>
                  <a:lnTo>
                    <a:pt x="102" y="1365"/>
                  </a:lnTo>
                  <a:lnTo>
                    <a:pt x="265" y="1610"/>
                  </a:lnTo>
                  <a:lnTo>
                    <a:pt x="489" y="1732"/>
                  </a:lnTo>
                  <a:lnTo>
                    <a:pt x="612" y="1752"/>
                  </a:lnTo>
                  <a:lnTo>
                    <a:pt x="734" y="1732"/>
                  </a:lnTo>
                  <a:lnTo>
                    <a:pt x="958" y="1610"/>
                  </a:lnTo>
                  <a:lnTo>
                    <a:pt x="1141" y="1365"/>
                  </a:lnTo>
                  <a:lnTo>
                    <a:pt x="1223" y="1060"/>
                  </a:lnTo>
                  <a:lnTo>
                    <a:pt x="1243" y="877"/>
                  </a:lnTo>
                  <a:lnTo>
                    <a:pt x="1223" y="693"/>
                  </a:lnTo>
                  <a:lnTo>
                    <a:pt x="1141" y="388"/>
                  </a:lnTo>
                  <a:lnTo>
                    <a:pt x="958" y="143"/>
                  </a:lnTo>
                  <a:lnTo>
                    <a:pt x="73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7" name="Google Shape;67;p15"/>
            <p:cNvSpPr/>
            <p:nvPr/>
          </p:nvSpPr>
          <p:spPr>
            <a:xfrm>
              <a:off x="1691346" y="1692728"/>
              <a:ext cx="65276" cy="91984"/>
            </a:xfrm>
            <a:custGeom>
              <a:avLst/>
              <a:gdLst/>
              <a:ahLst/>
              <a:cxnLst/>
              <a:rect l="l" t="t" r="r" b="b"/>
              <a:pathLst>
                <a:path w="1244" h="1753" extrusionOk="0">
                  <a:moveTo>
                    <a:pt x="490" y="1"/>
                  </a:moveTo>
                  <a:lnTo>
                    <a:pt x="266" y="143"/>
                  </a:lnTo>
                  <a:lnTo>
                    <a:pt x="103" y="388"/>
                  </a:lnTo>
                  <a:lnTo>
                    <a:pt x="1" y="693"/>
                  </a:lnTo>
                  <a:lnTo>
                    <a:pt x="1" y="877"/>
                  </a:lnTo>
                  <a:lnTo>
                    <a:pt x="1" y="1060"/>
                  </a:lnTo>
                  <a:lnTo>
                    <a:pt x="103" y="1365"/>
                  </a:lnTo>
                  <a:lnTo>
                    <a:pt x="266" y="1610"/>
                  </a:lnTo>
                  <a:lnTo>
                    <a:pt x="490" y="1732"/>
                  </a:lnTo>
                  <a:lnTo>
                    <a:pt x="612" y="1752"/>
                  </a:lnTo>
                  <a:lnTo>
                    <a:pt x="754" y="1732"/>
                  </a:lnTo>
                  <a:lnTo>
                    <a:pt x="978" y="1610"/>
                  </a:lnTo>
                  <a:lnTo>
                    <a:pt x="1141" y="1365"/>
                  </a:lnTo>
                  <a:lnTo>
                    <a:pt x="1243" y="1060"/>
                  </a:lnTo>
                  <a:lnTo>
                    <a:pt x="1243" y="877"/>
                  </a:lnTo>
                  <a:lnTo>
                    <a:pt x="1243" y="693"/>
                  </a:lnTo>
                  <a:lnTo>
                    <a:pt x="1141" y="388"/>
                  </a:lnTo>
                  <a:lnTo>
                    <a:pt x="978" y="143"/>
                  </a:lnTo>
                  <a:lnTo>
                    <a:pt x="75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8" name="Google Shape;68;p15"/>
            <p:cNvSpPr/>
            <p:nvPr/>
          </p:nvSpPr>
          <p:spPr>
            <a:xfrm>
              <a:off x="1689247" y="1894743"/>
              <a:ext cx="396482" cy="197716"/>
            </a:xfrm>
            <a:custGeom>
              <a:avLst/>
              <a:gdLst/>
              <a:ahLst/>
              <a:cxnLst/>
              <a:rect l="l" t="t" r="r" b="b"/>
              <a:pathLst>
                <a:path w="7556" h="3768" extrusionOk="0">
                  <a:moveTo>
                    <a:pt x="0" y="0"/>
                  </a:moveTo>
                  <a:lnTo>
                    <a:pt x="20" y="387"/>
                  </a:lnTo>
                  <a:lnTo>
                    <a:pt x="163" y="1120"/>
                  </a:lnTo>
                  <a:lnTo>
                    <a:pt x="448" y="1792"/>
                  </a:lnTo>
                  <a:lnTo>
                    <a:pt x="855" y="2403"/>
                  </a:lnTo>
                  <a:lnTo>
                    <a:pt x="1365" y="2912"/>
                  </a:lnTo>
                  <a:lnTo>
                    <a:pt x="1975" y="3320"/>
                  </a:lnTo>
                  <a:lnTo>
                    <a:pt x="2648" y="3605"/>
                  </a:lnTo>
                  <a:lnTo>
                    <a:pt x="3381" y="3768"/>
                  </a:lnTo>
                  <a:lnTo>
                    <a:pt x="4155" y="3768"/>
                  </a:lnTo>
                  <a:lnTo>
                    <a:pt x="4908" y="3605"/>
                  </a:lnTo>
                  <a:lnTo>
                    <a:pt x="5580" y="3320"/>
                  </a:lnTo>
                  <a:lnTo>
                    <a:pt x="6191" y="2912"/>
                  </a:lnTo>
                  <a:lnTo>
                    <a:pt x="6700" y="2403"/>
                  </a:lnTo>
                  <a:lnTo>
                    <a:pt x="7108" y="1792"/>
                  </a:lnTo>
                  <a:lnTo>
                    <a:pt x="7393" y="1120"/>
                  </a:lnTo>
                  <a:lnTo>
                    <a:pt x="7535" y="387"/>
                  </a:lnTo>
                  <a:lnTo>
                    <a:pt x="7556"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9" name="Google Shape;69;p15"/>
            <p:cNvSpPr/>
            <p:nvPr/>
          </p:nvSpPr>
          <p:spPr>
            <a:xfrm>
              <a:off x="1542799" y="3293525"/>
              <a:ext cx="689331" cy="689331"/>
            </a:xfrm>
            <a:custGeom>
              <a:avLst/>
              <a:gdLst/>
              <a:ahLst/>
              <a:cxnLst/>
              <a:rect l="l" t="t" r="r" b="b"/>
              <a:pathLst>
                <a:path w="13137" h="13137" extrusionOk="0">
                  <a:moveTo>
                    <a:pt x="6559" y="0"/>
                  </a:moveTo>
                  <a:lnTo>
                    <a:pt x="5887" y="21"/>
                  </a:lnTo>
                  <a:lnTo>
                    <a:pt x="4604" y="286"/>
                  </a:lnTo>
                  <a:lnTo>
                    <a:pt x="3422" y="795"/>
                  </a:lnTo>
                  <a:lnTo>
                    <a:pt x="2384" y="1508"/>
                  </a:lnTo>
                  <a:lnTo>
                    <a:pt x="1488" y="2383"/>
                  </a:lnTo>
                  <a:lnTo>
                    <a:pt x="775" y="3442"/>
                  </a:lnTo>
                  <a:lnTo>
                    <a:pt x="286" y="4623"/>
                  </a:lnTo>
                  <a:lnTo>
                    <a:pt x="21" y="5906"/>
                  </a:lnTo>
                  <a:lnTo>
                    <a:pt x="1" y="6579"/>
                  </a:lnTo>
                  <a:lnTo>
                    <a:pt x="21" y="7251"/>
                  </a:lnTo>
                  <a:lnTo>
                    <a:pt x="286" y="8534"/>
                  </a:lnTo>
                  <a:lnTo>
                    <a:pt x="775" y="9715"/>
                  </a:lnTo>
                  <a:lnTo>
                    <a:pt x="1488" y="10753"/>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3"/>
                  </a:lnTo>
                  <a:lnTo>
                    <a:pt x="12343" y="9715"/>
                  </a:lnTo>
                  <a:lnTo>
                    <a:pt x="12852" y="8534"/>
                  </a:lnTo>
                  <a:lnTo>
                    <a:pt x="13116" y="7251"/>
                  </a:lnTo>
                  <a:lnTo>
                    <a:pt x="13137" y="6579"/>
                  </a:lnTo>
                  <a:lnTo>
                    <a:pt x="13116" y="5906"/>
                  </a:lnTo>
                  <a:lnTo>
                    <a:pt x="12852" y="4623"/>
                  </a:lnTo>
                  <a:lnTo>
                    <a:pt x="12343" y="3442"/>
                  </a:lnTo>
                  <a:lnTo>
                    <a:pt x="11650" y="2383"/>
                  </a:lnTo>
                  <a:lnTo>
                    <a:pt x="10754" y="1508"/>
                  </a:lnTo>
                  <a:lnTo>
                    <a:pt x="9695" y="795"/>
                  </a:lnTo>
                  <a:lnTo>
                    <a:pt x="8514" y="286"/>
                  </a:lnTo>
                  <a:lnTo>
                    <a:pt x="7231" y="21"/>
                  </a:lnTo>
                  <a:lnTo>
                    <a:pt x="6559" y="0"/>
                  </a:lnTo>
                  <a:close/>
                </a:path>
              </a:pathLst>
            </a:custGeom>
            <a:solidFill>
              <a:schemeClr val="accent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0" name="Google Shape;70;p15"/>
            <p:cNvSpPr/>
            <p:nvPr/>
          </p:nvSpPr>
          <p:spPr>
            <a:xfrm>
              <a:off x="1699899" y="3652587"/>
              <a:ext cx="375126" cy="188114"/>
            </a:xfrm>
            <a:custGeom>
              <a:avLst/>
              <a:gdLst/>
              <a:ahLst/>
              <a:cxnLst/>
              <a:rect l="l" t="t" r="r" b="b"/>
              <a:pathLst>
                <a:path w="7149" h="3585" extrusionOk="0">
                  <a:moveTo>
                    <a:pt x="3565" y="0"/>
                  </a:moveTo>
                  <a:lnTo>
                    <a:pt x="3198" y="21"/>
                  </a:lnTo>
                  <a:lnTo>
                    <a:pt x="2506" y="163"/>
                  </a:lnTo>
                  <a:lnTo>
                    <a:pt x="1874" y="428"/>
                  </a:lnTo>
                  <a:lnTo>
                    <a:pt x="1304" y="815"/>
                  </a:lnTo>
                  <a:lnTo>
                    <a:pt x="815" y="1304"/>
                  </a:lnTo>
                  <a:lnTo>
                    <a:pt x="428" y="1874"/>
                  </a:lnTo>
                  <a:lnTo>
                    <a:pt x="164" y="2526"/>
                  </a:lnTo>
                  <a:lnTo>
                    <a:pt x="21" y="3218"/>
                  </a:lnTo>
                  <a:lnTo>
                    <a:pt x="1" y="3585"/>
                  </a:lnTo>
                  <a:lnTo>
                    <a:pt x="489" y="3585"/>
                  </a:lnTo>
                  <a:lnTo>
                    <a:pt x="489" y="3259"/>
                  </a:lnTo>
                  <a:lnTo>
                    <a:pt x="612" y="2668"/>
                  </a:lnTo>
                  <a:lnTo>
                    <a:pt x="856" y="2098"/>
                  </a:lnTo>
                  <a:lnTo>
                    <a:pt x="1182" y="1609"/>
                  </a:lnTo>
                  <a:lnTo>
                    <a:pt x="1610" y="1202"/>
                  </a:lnTo>
                  <a:lnTo>
                    <a:pt x="2098" y="856"/>
                  </a:lnTo>
                  <a:lnTo>
                    <a:pt x="2648" y="632"/>
                  </a:lnTo>
                  <a:lnTo>
                    <a:pt x="3259" y="509"/>
                  </a:lnTo>
                  <a:lnTo>
                    <a:pt x="3565" y="489"/>
                  </a:lnTo>
                  <a:lnTo>
                    <a:pt x="3891" y="509"/>
                  </a:lnTo>
                  <a:lnTo>
                    <a:pt x="4501" y="632"/>
                  </a:lnTo>
                  <a:lnTo>
                    <a:pt x="5051" y="856"/>
                  </a:lnTo>
                  <a:lnTo>
                    <a:pt x="5540" y="1202"/>
                  </a:lnTo>
                  <a:lnTo>
                    <a:pt x="5968" y="1609"/>
                  </a:lnTo>
                  <a:lnTo>
                    <a:pt x="6294" y="2098"/>
                  </a:lnTo>
                  <a:lnTo>
                    <a:pt x="6518" y="2668"/>
                  </a:lnTo>
                  <a:lnTo>
                    <a:pt x="6660" y="3259"/>
                  </a:lnTo>
                  <a:lnTo>
                    <a:pt x="6660" y="3585"/>
                  </a:lnTo>
                  <a:lnTo>
                    <a:pt x="7149" y="3585"/>
                  </a:lnTo>
                  <a:lnTo>
                    <a:pt x="7129" y="3218"/>
                  </a:lnTo>
                  <a:lnTo>
                    <a:pt x="6986" y="2526"/>
                  </a:lnTo>
                  <a:lnTo>
                    <a:pt x="6721" y="1874"/>
                  </a:lnTo>
                  <a:lnTo>
                    <a:pt x="6334" y="1304"/>
                  </a:lnTo>
                  <a:lnTo>
                    <a:pt x="5846" y="815"/>
                  </a:lnTo>
                  <a:lnTo>
                    <a:pt x="5275" y="428"/>
                  </a:lnTo>
                  <a:lnTo>
                    <a:pt x="4644" y="163"/>
                  </a:lnTo>
                  <a:lnTo>
                    <a:pt x="3931" y="21"/>
                  </a:lnTo>
                  <a:lnTo>
                    <a:pt x="3565"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1" name="Google Shape;71;p15"/>
            <p:cNvSpPr/>
            <p:nvPr/>
          </p:nvSpPr>
          <p:spPr>
            <a:xfrm>
              <a:off x="2018349" y="3509393"/>
              <a:ext cx="65223" cy="93034"/>
            </a:xfrm>
            <a:custGeom>
              <a:avLst/>
              <a:gdLst/>
              <a:ahLst/>
              <a:cxnLst/>
              <a:rect l="l" t="t" r="r" b="b"/>
              <a:pathLst>
                <a:path w="1243" h="1773" extrusionOk="0">
                  <a:moveTo>
                    <a:pt x="612" y="0"/>
                  </a:moveTo>
                  <a:lnTo>
                    <a:pt x="489" y="21"/>
                  </a:lnTo>
                  <a:lnTo>
                    <a:pt x="265" y="143"/>
                  </a:lnTo>
                  <a:lnTo>
                    <a:pt x="102" y="387"/>
                  </a:lnTo>
                  <a:lnTo>
                    <a:pt x="1" y="713"/>
                  </a:lnTo>
                  <a:lnTo>
                    <a:pt x="1" y="876"/>
                  </a:lnTo>
                  <a:lnTo>
                    <a:pt x="1" y="1059"/>
                  </a:lnTo>
                  <a:lnTo>
                    <a:pt x="102" y="1385"/>
                  </a:lnTo>
                  <a:lnTo>
                    <a:pt x="265" y="1609"/>
                  </a:lnTo>
                  <a:lnTo>
                    <a:pt x="489" y="1752"/>
                  </a:lnTo>
                  <a:lnTo>
                    <a:pt x="612" y="1772"/>
                  </a:lnTo>
                  <a:lnTo>
                    <a:pt x="734" y="1752"/>
                  </a:lnTo>
                  <a:lnTo>
                    <a:pt x="958" y="1609"/>
                  </a:lnTo>
                  <a:lnTo>
                    <a:pt x="1141" y="1385"/>
                  </a:lnTo>
                  <a:lnTo>
                    <a:pt x="1223" y="1059"/>
                  </a:lnTo>
                  <a:lnTo>
                    <a:pt x="1243" y="876"/>
                  </a:lnTo>
                  <a:lnTo>
                    <a:pt x="1223" y="713"/>
                  </a:lnTo>
                  <a:lnTo>
                    <a:pt x="1141" y="387"/>
                  </a:lnTo>
                  <a:lnTo>
                    <a:pt x="958" y="143"/>
                  </a:lnTo>
                  <a:lnTo>
                    <a:pt x="73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2" name="Google Shape;72;p15"/>
            <p:cNvSpPr/>
            <p:nvPr/>
          </p:nvSpPr>
          <p:spPr>
            <a:xfrm>
              <a:off x="1691346" y="3509393"/>
              <a:ext cx="65276" cy="93034"/>
            </a:xfrm>
            <a:custGeom>
              <a:avLst/>
              <a:gdLst/>
              <a:ahLst/>
              <a:cxnLst/>
              <a:rect l="l" t="t" r="r" b="b"/>
              <a:pathLst>
                <a:path w="1244" h="1773" extrusionOk="0">
                  <a:moveTo>
                    <a:pt x="612" y="0"/>
                  </a:moveTo>
                  <a:lnTo>
                    <a:pt x="490" y="21"/>
                  </a:lnTo>
                  <a:lnTo>
                    <a:pt x="266" y="143"/>
                  </a:lnTo>
                  <a:lnTo>
                    <a:pt x="103" y="387"/>
                  </a:lnTo>
                  <a:lnTo>
                    <a:pt x="1" y="713"/>
                  </a:lnTo>
                  <a:lnTo>
                    <a:pt x="1" y="876"/>
                  </a:lnTo>
                  <a:lnTo>
                    <a:pt x="1" y="1059"/>
                  </a:lnTo>
                  <a:lnTo>
                    <a:pt x="103" y="1385"/>
                  </a:lnTo>
                  <a:lnTo>
                    <a:pt x="266" y="1609"/>
                  </a:lnTo>
                  <a:lnTo>
                    <a:pt x="490" y="1752"/>
                  </a:lnTo>
                  <a:lnTo>
                    <a:pt x="612" y="1772"/>
                  </a:lnTo>
                  <a:lnTo>
                    <a:pt x="754" y="1752"/>
                  </a:lnTo>
                  <a:lnTo>
                    <a:pt x="978" y="1609"/>
                  </a:lnTo>
                  <a:lnTo>
                    <a:pt x="1141" y="1385"/>
                  </a:lnTo>
                  <a:lnTo>
                    <a:pt x="1243" y="1059"/>
                  </a:lnTo>
                  <a:lnTo>
                    <a:pt x="1243" y="876"/>
                  </a:lnTo>
                  <a:lnTo>
                    <a:pt x="1243" y="713"/>
                  </a:lnTo>
                  <a:lnTo>
                    <a:pt x="1141" y="387"/>
                  </a:lnTo>
                  <a:lnTo>
                    <a:pt x="978" y="143"/>
                  </a:lnTo>
                  <a:lnTo>
                    <a:pt x="75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3" name="Google Shape;73;p15"/>
            <p:cNvSpPr/>
            <p:nvPr/>
          </p:nvSpPr>
          <p:spPr>
            <a:xfrm>
              <a:off x="1542799" y="2375591"/>
              <a:ext cx="689331" cy="689331"/>
            </a:xfrm>
            <a:custGeom>
              <a:avLst/>
              <a:gdLst/>
              <a:ahLst/>
              <a:cxnLst/>
              <a:rect l="l" t="t" r="r" b="b"/>
              <a:pathLst>
                <a:path w="13137" h="13137" extrusionOk="0">
                  <a:moveTo>
                    <a:pt x="6559" y="1"/>
                  </a:moveTo>
                  <a:lnTo>
                    <a:pt x="5887" y="21"/>
                  </a:lnTo>
                  <a:lnTo>
                    <a:pt x="4604" y="286"/>
                  </a:lnTo>
                  <a:lnTo>
                    <a:pt x="3422" y="795"/>
                  </a:lnTo>
                  <a:lnTo>
                    <a:pt x="2384" y="1487"/>
                  </a:lnTo>
                  <a:lnTo>
                    <a:pt x="1488" y="2383"/>
                  </a:lnTo>
                  <a:lnTo>
                    <a:pt x="775" y="3442"/>
                  </a:lnTo>
                  <a:lnTo>
                    <a:pt x="286" y="4603"/>
                  </a:lnTo>
                  <a:lnTo>
                    <a:pt x="21" y="5886"/>
                  </a:lnTo>
                  <a:lnTo>
                    <a:pt x="1" y="6579"/>
                  </a:lnTo>
                  <a:lnTo>
                    <a:pt x="21" y="7251"/>
                  </a:lnTo>
                  <a:lnTo>
                    <a:pt x="286" y="8534"/>
                  </a:lnTo>
                  <a:lnTo>
                    <a:pt x="775" y="9715"/>
                  </a:lnTo>
                  <a:lnTo>
                    <a:pt x="1488" y="10754"/>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4"/>
                  </a:lnTo>
                  <a:lnTo>
                    <a:pt x="12343" y="9715"/>
                  </a:lnTo>
                  <a:lnTo>
                    <a:pt x="12852" y="8534"/>
                  </a:lnTo>
                  <a:lnTo>
                    <a:pt x="13116" y="7251"/>
                  </a:lnTo>
                  <a:lnTo>
                    <a:pt x="13137" y="6579"/>
                  </a:lnTo>
                  <a:lnTo>
                    <a:pt x="13116" y="5886"/>
                  </a:lnTo>
                  <a:lnTo>
                    <a:pt x="12852" y="4603"/>
                  </a:lnTo>
                  <a:lnTo>
                    <a:pt x="12343" y="3442"/>
                  </a:lnTo>
                  <a:lnTo>
                    <a:pt x="11650" y="2383"/>
                  </a:lnTo>
                  <a:lnTo>
                    <a:pt x="10754" y="1487"/>
                  </a:lnTo>
                  <a:lnTo>
                    <a:pt x="9695" y="795"/>
                  </a:lnTo>
                  <a:lnTo>
                    <a:pt x="8514" y="286"/>
                  </a:lnTo>
                  <a:lnTo>
                    <a:pt x="7231" y="21"/>
                  </a:lnTo>
                  <a:lnTo>
                    <a:pt x="6559" y="1"/>
                  </a:lnTo>
                  <a:close/>
                </a:path>
              </a:pathLst>
            </a:custGeom>
            <a:solidFill>
              <a:schemeClr val="accent4"/>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4" name="Google Shape;74;p15"/>
            <p:cNvSpPr/>
            <p:nvPr/>
          </p:nvSpPr>
          <p:spPr>
            <a:xfrm>
              <a:off x="2018349" y="2597860"/>
              <a:ext cx="65223" cy="93034"/>
            </a:xfrm>
            <a:custGeom>
              <a:avLst/>
              <a:gdLst/>
              <a:ahLst/>
              <a:cxnLst/>
              <a:rect l="l" t="t" r="r" b="b"/>
              <a:pathLst>
                <a:path w="1243" h="1773" extrusionOk="0">
                  <a:moveTo>
                    <a:pt x="612" y="1"/>
                  </a:moveTo>
                  <a:lnTo>
                    <a:pt x="489" y="21"/>
                  </a:lnTo>
                  <a:lnTo>
                    <a:pt x="265" y="163"/>
                  </a:lnTo>
                  <a:lnTo>
                    <a:pt x="102" y="387"/>
                  </a:lnTo>
                  <a:lnTo>
                    <a:pt x="1" y="713"/>
                  </a:lnTo>
                  <a:lnTo>
                    <a:pt x="1" y="897"/>
                  </a:lnTo>
                  <a:lnTo>
                    <a:pt x="1" y="1060"/>
                  </a:lnTo>
                  <a:lnTo>
                    <a:pt x="102" y="1385"/>
                  </a:lnTo>
                  <a:lnTo>
                    <a:pt x="265" y="1630"/>
                  </a:lnTo>
                  <a:lnTo>
                    <a:pt x="489" y="1752"/>
                  </a:lnTo>
                  <a:lnTo>
                    <a:pt x="612" y="1772"/>
                  </a:lnTo>
                  <a:lnTo>
                    <a:pt x="734" y="1752"/>
                  </a:lnTo>
                  <a:lnTo>
                    <a:pt x="958" y="1630"/>
                  </a:lnTo>
                  <a:lnTo>
                    <a:pt x="1141" y="1385"/>
                  </a:lnTo>
                  <a:lnTo>
                    <a:pt x="1223" y="1060"/>
                  </a:lnTo>
                  <a:lnTo>
                    <a:pt x="1243" y="897"/>
                  </a:lnTo>
                  <a:lnTo>
                    <a:pt x="1223" y="713"/>
                  </a:lnTo>
                  <a:lnTo>
                    <a:pt x="1141" y="387"/>
                  </a:lnTo>
                  <a:lnTo>
                    <a:pt x="958" y="163"/>
                  </a:lnTo>
                  <a:lnTo>
                    <a:pt x="73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5" name="Google Shape;75;p15"/>
            <p:cNvSpPr/>
            <p:nvPr/>
          </p:nvSpPr>
          <p:spPr>
            <a:xfrm>
              <a:off x="1691346" y="2597860"/>
              <a:ext cx="65276" cy="93034"/>
            </a:xfrm>
            <a:custGeom>
              <a:avLst/>
              <a:gdLst/>
              <a:ahLst/>
              <a:cxnLst/>
              <a:rect l="l" t="t" r="r" b="b"/>
              <a:pathLst>
                <a:path w="1244" h="1773" extrusionOk="0">
                  <a:moveTo>
                    <a:pt x="612" y="1"/>
                  </a:moveTo>
                  <a:lnTo>
                    <a:pt x="490" y="21"/>
                  </a:lnTo>
                  <a:lnTo>
                    <a:pt x="266" y="163"/>
                  </a:lnTo>
                  <a:lnTo>
                    <a:pt x="103" y="387"/>
                  </a:lnTo>
                  <a:lnTo>
                    <a:pt x="1" y="713"/>
                  </a:lnTo>
                  <a:lnTo>
                    <a:pt x="1" y="897"/>
                  </a:lnTo>
                  <a:lnTo>
                    <a:pt x="1" y="1060"/>
                  </a:lnTo>
                  <a:lnTo>
                    <a:pt x="103" y="1385"/>
                  </a:lnTo>
                  <a:lnTo>
                    <a:pt x="266" y="1630"/>
                  </a:lnTo>
                  <a:lnTo>
                    <a:pt x="490" y="1752"/>
                  </a:lnTo>
                  <a:lnTo>
                    <a:pt x="612" y="1772"/>
                  </a:lnTo>
                  <a:lnTo>
                    <a:pt x="754" y="1752"/>
                  </a:lnTo>
                  <a:lnTo>
                    <a:pt x="978" y="1630"/>
                  </a:lnTo>
                  <a:lnTo>
                    <a:pt x="1141" y="1385"/>
                  </a:lnTo>
                  <a:lnTo>
                    <a:pt x="1243" y="1060"/>
                  </a:lnTo>
                  <a:lnTo>
                    <a:pt x="1243" y="897"/>
                  </a:lnTo>
                  <a:lnTo>
                    <a:pt x="1243" y="713"/>
                  </a:lnTo>
                  <a:lnTo>
                    <a:pt x="1141" y="387"/>
                  </a:lnTo>
                  <a:lnTo>
                    <a:pt x="978" y="163"/>
                  </a:lnTo>
                  <a:lnTo>
                    <a:pt x="75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6" name="Google Shape;76;p15"/>
            <p:cNvSpPr/>
            <p:nvPr/>
          </p:nvSpPr>
          <p:spPr>
            <a:xfrm>
              <a:off x="1723406" y="2840435"/>
              <a:ext cx="327061" cy="25712"/>
            </a:xfrm>
            <a:custGeom>
              <a:avLst/>
              <a:gdLst/>
              <a:ahLst/>
              <a:cxnLst/>
              <a:rect l="l" t="t" r="r" b="b"/>
              <a:pathLst>
                <a:path w="6233" h="490" extrusionOk="0">
                  <a:moveTo>
                    <a:pt x="1" y="1"/>
                  </a:moveTo>
                  <a:lnTo>
                    <a:pt x="1" y="489"/>
                  </a:lnTo>
                  <a:lnTo>
                    <a:pt x="6233" y="489"/>
                  </a:lnTo>
                  <a:lnTo>
                    <a:pt x="6233"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7" name="Google Shape;77;p15"/>
            <p:cNvSpPr/>
            <p:nvPr/>
          </p:nvSpPr>
          <p:spPr>
            <a:xfrm>
              <a:off x="2672008" y="1555988"/>
              <a:ext cx="555736" cy="555736"/>
            </a:xfrm>
            <a:custGeom>
              <a:avLst/>
              <a:gdLst/>
              <a:ahLst/>
              <a:cxnLst/>
              <a:rect l="l" t="t" r="r" b="b"/>
              <a:pathLst>
                <a:path w="10591" h="10591" extrusionOk="0">
                  <a:moveTo>
                    <a:pt x="10346" y="245"/>
                  </a:moveTo>
                  <a:lnTo>
                    <a:pt x="10346" y="10346"/>
                  </a:lnTo>
                  <a:lnTo>
                    <a:pt x="245" y="10346"/>
                  </a:lnTo>
                  <a:lnTo>
                    <a:pt x="245" y="245"/>
                  </a:lnTo>
                  <a:close/>
                  <a:moveTo>
                    <a:pt x="0" y="0"/>
                  </a:moveTo>
                  <a:lnTo>
                    <a:pt x="0" y="10590"/>
                  </a:lnTo>
                  <a:lnTo>
                    <a:pt x="10591" y="10590"/>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8" name="Google Shape;78;p15"/>
            <p:cNvSpPr/>
            <p:nvPr/>
          </p:nvSpPr>
          <p:spPr>
            <a:xfrm>
              <a:off x="2672008" y="2441862"/>
              <a:ext cx="555736" cy="556786"/>
            </a:xfrm>
            <a:custGeom>
              <a:avLst/>
              <a:gdLst/>
              <a:ahLst/>
              <a:cxnLst/>
              <a:rect l="l" t="t" r="r" b="b"/>
              <a:pathLst>
                <a:path w="10591" h="10611" extrusionOk="0">
                  <a:moveTo>
                    <a:pt x="10346" y="245"/>
                  </a:moveTo>
                  <a:lnTo>
                    <a:pt x="10346" y="10366"/>
                  </a:lnTo>
                  <a:lnTo>
                    <a:pt x="245" y="10366"/>
                  </a:lnTo>
                  <a:lnTo>
                    <a:pt x="245" y="245"/>
                  </a:lnTo>
                  <a:close/>
                  <a:moveTo>
                    <a:pt x="0" y="0"/>
                  </a:moveTo>
                  <a:lnTo>
                    <a:pt x="0" y="10611"/>
                  </a:lnTo>
                  <a:lnTo>
                    <a:pt x="10591" y="10611"/>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9" name="Google Shape;79;p15"/>
            <p:cNvSpPr/>
            <p:nvPr/>
          </p:nvSpPr>
          <p:spPr>
            <a:xfrm>
              <a:off x="2672008" y="3360846"/>
              <a:ext cx="555736" cy="555736"/>
            </a:xfrm>
            <a:custGeom>
              <a:avLst/>
              <a:gdLst/>
              <a:ahLst/>
              <a:cxnLst/>
              <a:rect l="l" t="t" r="r" b="b"/>
              <a:pathLst>
                <a:path w="10591" h="10591" extrusionOk="0">
                  <a:moveTo>
                    <a:pt x="10346" y="245"/>
                  </a:moveTo>
                  <a:lnTo>
                    <a:pt x="10346" y="10346"/>
                  </a:lnTo>
                  <a:lnTo>
                    <a:pt x="245" y="10346"/>
                  </a:lnTo>
                  <a:lnTo>
                    <a:pt x="245" y="245"/>
                  </a:lnTo>
                  <a:close/>
                  <a:moveTo>
                    <a:pt x="0" y="1"/>
                  </a:moveTo>
                  <a:lnTo>
                    <a:pt x="0" y="10591"/>
                  </a:lnTo>
                  <a:lnTo>
                    <a:pt x="10591" y="10591"/>
                  </a:lnTo>
                  <a:lnTo>
                    <a:pt x="10591" y="1"/>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0" name="Google Shape;80;p15"/>
            <p:cNvSpPr/>
            <p:nvPr/>
          </p:nvSpPr>
          <p:spPr>
            <a:xfrm>
              <a:off x="2783143" y="1608354"/>
              <a:ext cx="496967" cy="376175"/>
            </a:xfrm>
            <a:custGeom>
              <a:avLst/>
              <a:gdLst/>
              <a:ahLst/>
              <a:cxnLst/>
              <a:rect l="l" t="t" r="r" b="b"/>
              <a:pathLst>
                <a:path w="9471" h="7169" extrusionOk="0">
                  <a:moveTo>
                    <a:pt x="9471" y="0"/>
                  </a:moveTo>
                  <a:lnTo>
                    <a:pt x="8717" y="204"/>
                  </a:lnTo>
                  <a:lnTo>
                    <a:pt x="7353" y="855"/>
                  </a:lnTo>
                  <a:lnTo>
                    <a:pt x="6151" y="1711"/>
                  </a:lnTo>
                  <a:lnTo>
                    <a:pt x="5112" y="2688"/>
                  </a:lnTo>
                  <a:lnTo>
                    <a:pt x="3911" y="4114"/>
                  </a:lnTo>
                  <a:lnTo>
                    <a:pt x="3015" y="5458"/>
                  </a:lnTo>
                  <a:lnTo>
                    <a:pt x="2954" y="5621"/>
                  </a:lnTo>
                  <a:lnTo>
                    <a:pt x="2363" y="5010"/>
                  </a:lnTo>
                  <a:lnTo>
                    <a:pt x="1324" y="4256"/>
                  </a:lnTo>
                  <a:lnTo>
                    <a:pt x="184" y="3849"/>
                  </a:lnTo>
                  <a:lnTo>
                    <a:pt x="1" y="3829"/>
                  </a:lnTo>
                  <a:lnTo>
                    <a:pt x="387" y="4114"/>
                  </a:lnTo>
                  <a:lnTo>
                    <a:pt x="1284" y="5132"/>
                  </a:lnTo>
                  <a:lnTo>
                    <a:pt x="2505" y="6823"/>
                  </a:lnTo>
                  <a:lnTo>
                    <a:pt x="2730" y="7169"/>
                  </a:lnTo>
                  <a:lnTo>
                    <a:pt x="3361" y="7169"/>
                  </a:lnTo>
                  <a:lnTo>
                    <a:pt x="3931" y="6110"/>
                  </a:lnTo>
                  <a:lnTo>
                    <a:pt x="5051" y="4318"/>
                  </a:lnTo>
                  <a:lnTo>
                    <a:pt x="6131" y="2892"/>
                  </a:lnTo>
                  <a:lnTo>
                    <a:pt x="7108" y="1792"/>
                  </a:lnTo>
                  <a:lnTo>
                    <a:pt x="8371" y="672"/>
                  </a:lnTo>
                  <a:lnTo>
                    <a:pt x="9369" y="41"/>
                  </a:lnTo>
                  <a:lnTo>
                    <a:pt x="9471"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nvGrpSpPr>
            <p:cNvPr id="81" name="Google Shape;81;p15"/>
            <p:cNvGrpSpPr/>
            <p:nvPr/>
          </p:nvGrpSpPr>
          <p:grpSpPr>
            <a:xfrm>
              <a:off x="2019472" y="214901"/>
              <a:ext cx="727741" cy="853874"/>
              <a:chOff x="2777697" y="-92274"/>
              <a:chExt cx="727741" cy="853874"/>
            </a:xfrm>
          </p:grpSpPr>
          <p:sp>
            <p:nvSpPr>
              <p:cNvPr id="82" name="Google Shape;82;p15"/>
              <p:cNvSpPr/>
              <p:nvPr/>
            </p:nvSpPr>
            <p:spPr>
              <a:xfrm>
                <a:off x="3011720" y="-92274"/>
                <a:ext cx="258637" cy="537581"/>
              </a:xfrm>
              <a:custGeom>
                <a:avLst/>
                <a:gdLst/>
                <a:ahLst/>
                <a:cxnLst/>
                <a:rect l="l" t="t" r="r" b="b"/>
                <a:pathLst>
                  <a:path w="4929" h="10245" extrusionOk="0">
                    <a:moveTo>
                      <a:pt x="2811" y="245"/>
                    </a:moveTo>
                    <a:lnTo>
                      <a:pt x="3340" y="367"/>
                    </a:lnTo>
                    <a:lnTo>
                      <a:pt x="3951" y="673"/>
                    </a:lnTo>
                    <a:lnTo>
                      <a:pt x="4460" y="1263"/>
                    </a:lnTo>
                    <a:lnTo>
                      <a:pt x="4684" y="1895"/>
                    </a:lnTo>
                    <a:lnTo>
                      <a:pt x="4684" y="2159"/>
                    </a:lnTo>
                    <a:lnTo>
                      <a:pt x="4664" y="2424"/>
                    </a:lnTo>
                    <a:lnTo>
                      <a:pt x="4419" y="2770"/>
                    </a:lnTo>
                    <a:lnTo>
                      <a:pt x="3890" y="2974"/>
                    </a:lnTo>
                    <a:lnTo>
                      <a:pt x="3768" y="2994"/>
                    </a:lnTo>
                    <a:lnTo>
                      <a:pt x="3136" y="2994"/>
                    </a:lnTo>
                    <a:lnTo>
                      <a:pt x="4582" y="10000"/>
                    </a:lnTo>
                    <a:lnTo>
                      <a:pt x="346" y="10000"/>
                    </a:lnTo>
                    <a:lnTo>
                      <a:pt x="1690" y="2994"/>
                    </a:lnTo>
                    <a:lnTo>
                      <a:pt x="1324" y="2994"/>
                    </a:lnTo>
                    <a:lnTo>
                      <a:pt x="1181" y="2974"/>
                    </a:lnTo>
                    <a:lnTo>
                      <a:pt x="570" y="2750"/>
                    </a:lnTo>
                    <a:lnTo>
                      <a:pt x="265" y="2404"/>
                    </a:lnTo>
                    <a:lnTo>
                      <a:pt x="244" y="2159"/>
                    </a:lnTo>
                    <a:lnTo>
                      <a:pt x="265" y="1813"/>
                    </a:lnTo>
                    <a:lnTo>
                      <a:pt x="509" y="1161"/>
                    </a:lnTo>
                    <a:lnTo>
                      <a:pt x="1059" y="612"/>
                    </a:lnTo>
                    <a:lnTo>
                      <a:pt x="1670" y="347"/>
                    </a:lnTo>
                    <a:lnTo>
                      <a:pt x="2200" y="245"/>
                    </a:lnTo>
                    <a:close/>
                    <a:moveTo>
                      <a:pt x="2505" y="1"/>
                    </a:moveTo>
                    <a:lnTo>
                      <a:pt x="2159" y="21"/>
                    </a:lnTo>
                    <a:lnTo>
                      <a:pt x="1589" y="102"/>
                    </a:lnTo>
                    <a:lnTo>
                      <a:pt x="1120" y="306"/>
                    </a:lnTo>
                    <a:lnTo>
                      <a:pt x="733" y="550"/>
                    </a:lnTo>
                    <a:lnTo>
                      <a:pt x="306" y="1039"/>
                    </a:lnTo>
                    <a:lnTo>
                      <a:pt x="20" y="1772"/>
                    </a:lnTo>
                    <a:lnTo>
                      <a:pt x="0" y="2159"/>
                    </a:lnTo>
                    <a:lnTo>
                      <a:pt x="20" y="2424"/>
                    </a:lnTo>
                    <a:lnTo>
                      <a:pt x="285" y="2831"/>
                    </a:lnTo>
                    <a:lnTo>
                      <a:pt x="693" y="3076"/>
                    </a:lnTo>
                    <a:lnTo>
                      <a:pt x="1120" y="3198"/>
                    </a:lnTo>
                    <a:lnTo>
                      <a:pt x="1303" y="3218"/>
                    </a:lnTo>
                    <a:lnTo>
                      <a:pt x="1405" y="3218"/>
                    </a:lnTo>
                    <a:lnTo>
                      <a:pt x="61" y="10244"/>
                    </a:lnTo>
                    <a:lnTo>
                      <a:pt x="4888" y="10244"/>
                    </a:lnTo>
                    <a:lnTo>
                      <a:pt x="3422" y="3218"/>
                    </a:lnTo>
                    <a:lnTo>
                      <a:pt x="3931" y="3218"/>
                    </a:lnTo>
                    <a:lnTo>
                      <a:pt x="4318" y="3096"/>
                    </a:lnTo>
                    <a:lnTo>
                      <a:pt x="4684" y="2852"/>
                    </a:lnTo>
                    <a:lnTo>
                      <a:pt x="4908" y="2444"/>
                    </a:lnTo>
                    <a:lnTo>
                      <a:pt x="4929" y="2159"/>
                    </a:lnTo>
                    <a:lnTo>
                      <a:pt x="4908" y="1813"/>
                    </a:lnTo>
                    <a:lnTo>
                      <a:pt x="4643" y="1080"/>
                    </a:lnTo>
                    <a:lnTo>
                      <a:pt x="4216" y="591"/>
                    </a:lnTo>
                    <a:lnTo>
                      <a:pt x="3849" y="326"/>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3" name="Google Shape;83;p15"/>
              <p:cNvSpPr/>
              <p:nvPr/>
            </p:nvSpPr>
            <p:spPr>
              <a:xfrm>
                <a:off x="3011720" y="-79471"/>
                <a:ext cx="258637" cy="537581"/>
              </a:xfrm>
              <a:custGeom>
                <a:avLst/>
                <a:gdLst/>
                <a:ahLst/>
                <a:cxnLst/>
                <a:rect l="l" t="t" r="r" b="b"/>
                <a:pathLst>
                  <a:path w="4929" h="10245" extrusionOk="0">
                    <a:moveTo>
                      <a:pt x="2505" y="245"/>
                    </a:moveTo>
                    <a:lnTo>
                      <a:pt x="2811" y="266"/>
                    </a:lnTo>
                    <a:lnTo>
                      <a:pt x="3340" y="368"/>
                    </a:lnTo>
                    <a:lnTo>
                      <a:pt x="3951" y="673"/>
                    </a:lnTo>
                    <a:lnTo>
                      <a:pt x="4460" y="1264"/>
                    </a:lnTo>
                    <a:lnTo>
                      <a:pt x="4684" y="1895"/>
                    </a:lnTo>
                    <a:lnTo>
                      <a:pt x="4684" y="2160"/>
                    </a:lnTo>
                    <a:lnTo>
                      <a:pt x="4664" y="2424"/>
                    </a:lnTo>
                    <a:lnTo>
                      <a:pt x="4419" y="2771"/>
                    </a:lnTo>
                    <a:lnTo>
                      <a:pt x="3890" y="2974"/>
                    </a:lnTo>
                    <a:lnTo>
                      <a:pt x="3768" y="2995"/>
                    </a:lnTo>
                    <a:lnTo>
                      <a:pt x="3136" y="2995"/>
                    </a:lnTo>
                    <a:lnTo>
                      <a:pt x="4582" y="10000"/>
                    </a:lnTo>
                    <a:lnTo>
                      <a:pt x="346" y="10000"/>
                    </a:lnTo>
                    <a:lnTo>
                      <a:pt x="1690" y="2995"/>
                    </a:lnTo>
                    <a:lnTo>
                      <a:pt x="1324" y="2995"/>
                    </a:lnTo>
                    <a:lnTo>
                      <a:pt x="1181" y="2974"/>
                    </a:lnTo>
                    <a:lnTo>
                      <a:pt x="570" y="2750"/>
                    </a:lnTo>
                    <a:lnTo>
                      <a:pt x="265" y="2404"/>
                    </a:lnTo>
                    <a:lnTo>
                      <a:pt x="244" y="2160"/>
                    </a:lnTo>
                    <a:lnTo>
                      <a:pt x="265" y="1814"/>
                    </a:lnTo>
                    <a:lnTo>
                      <a:pt x="509" y="1162"/>
                    </a:lnTo>
                    <a:lnTo>
                      <a:pt x="1059" y="612"/>
                    </a:lnTo>
                    <a:lnTo>
                      <a:pt x="1670" y="347"/>
                    </a:lnTo>
                    <a:lnTo>
                      <a:pt x="2200" y="245"/>
                    </a:lnTo>
                    <a:close/>
                    <a:moveTo>
                      <a:pt x="2505" y="1"/>
                    </a:moveTo>
                    <a:lnTo>
                      <a:pt x="2159" y="21"/>
                    </a:lnTo>
                    <a:lnTo>
                      <a:pt x="1589" y="123"/>
                    </a:lnTo>
                    <a:lnTo>
                      <a:pt x="1120" y="306"/>
                    </a:lnTo>
                    <a:lnTo>
                      <a:pt x="733" y="551"/>
                    </a:lnTo>
                    <a:lnTo>
                      <a:pt x="306" y="1040"/>
                    </a:lnTo>
                    <a:lnTo>
                      <a:pt x="20" y="1773"/>
                    </a:lnTo>
                    <a:lnTo>
                      <a:pt x="0" y="2160"/>
                    </a:lnTo>
                    <a:lnTo>
                      <a:pt x="20" y="2424"/>
                    </a:lnTo>
                    <a:lnTo>
                      <a:pt x="285" y="2832"/>
                    </a:lnTo>
                    <a:lnTo>
                      <a:pt x="693" y="3076"/>
                    </a:lnTo>
                    <a:lnTo>
                      <a:pt x="1120" y="3198"/>
                    </a:lnTo>
                    <a:lnTo>
                      <a:pt x="1303" y="3239"/>
                    </a:lnTo>
                    <a:lnTo>
                      <a:pt x="1405" y="3239"/>
                    </a:lnTo>
                    <a:lnTo>
                      <a:pt x="61" y="10245"/>
                    </a:lnTo>
                    <a:lnTo>
                      <a:pt x="4888" y="10245"/>
                    </a:lnTo>
                    <a:lnTo>
                      <a:pt x="3422" y="3239"/>
                    </a:lnTo>
                    <a:lnTo>
                      <a:pt x="3768" y="3239"/>
                    </a:lnTo>
                    <a:lnTo>
                      <a:pt x="3931" y="3219"/>
                    </a:lnTo>
                    <a:lnTo>
                      <a:pt x="4318" y="3117"/>
                    </a:lnTo>
                    <a:lnTo>
                      <a:pt x="4684" y="2873"/>
                    </a:lnTo>
                    <a:lnTo>
                      <a:pt x="4908" y="2445"/>
                    </a:lnTo>
                    <a:lnTo>
                      <a:pt x="4929" y="2160"/>
                    </a:lnTo>
                    <a:lnTo>
                      <a:pt x="4908" y="1814"/>
                    </a:lnTo>
                    <a:lnTo>
                      <a:pt x="4643" y="1101"/>
                    </a:lnTo>
                    <a:lnTo>
                      <a:pt x="4216" y="592"/>
                    </a:lnTo>
                    <a:lnTo>
                      <a:pt x="3849" y="327"/>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4" name="Google Shape;84;p15"/>
              <p:cNvSpPr/>
              <p:nvPr/>
            </p:nvSpPr>
            <p:spPr>
              <a:xfrm>
                <a:off x="2957202" y="413183"/>
                <a:ext cx="137898" cy="50269"/>
              </a:xfrm>
              <a:custGeom>
                <a:avLst/>
                <a:gdLst/>
                <a:ahLst/>
                <a:cxnLst/>
                <a:rect l="l" t="t" r="r" b="b"/>
                <a:pathLst>
                  <a:path w="2628" h="958" extrusionOk="0">
                    <a:moveTo>
                      <a:pt x="0" y="0"/>
                    </a:moveTo>
                    <a:lnTo>
                      <a:pt x="0" y="958"/>
                    </a:lnTo>
                    <a:lnTo>
                      <a:pt x="2628" y="958"/>
                    </a:lnTo>
                    <a:lnTo>
                      <a:pt x="2628"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5" name="Google Shape;85;p15"/>
              <p:cNvSpPr/>
              <p:nvPr/>
            </p:nvSpPr>
            <p:spPr>
              <a:xfrm>
                <a:off x="3188025" y="413183"/>
                <a:ext cx="136848" cy="50269"/>
              </a:xfrm>
              <a:custGeom>
                <a:avLst/>
                <a:gdLst/>
                <a:ahLst/>
                <a:cxnLst/>
                <a:rect l="l" t="t" r="r" b="b"/>
                <a:pathLst>
                  <a:path w="2608" h="958" extrusionOk="0">
                    <a:moveTo>
                      <a:pt x="0" y="0"/>
                    </a:moveTo>
                    <a:lnTo>
                      <a:pt x="0" y="958"/>
                    </a:lnTo>
                    <a:lnTo>
                      <a:pt x="2607" y="958"/>
                    </a:lnTo>
                    <a:lnTo>
                      <a:pt x="260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6" name="Google Shape;86;p15"/>
              <p:cNvSpPr/>
              <p:nvPr/>
            </p:nvSpPr>
            <p:spPr>
              <a:xfrm>
                <a:off x="2777697" y="445243"/>
                <a:ext cx="727741" cy="316357"/>
              </a:xfrm>
              <a:custGeom>
                <a:avLst/>
                <a:gdLst/>
                <a:ahLst/>
                <a:cxnLst/>
                <a:rect l="l" t="t" r="r" b="b"/>
                <a:pathLst>
                  <a:path w="13869" h="6029" extrusionOk="0">
                    <a:moveTo>
                      <a:pt x="1222" y="0"/>
                    </a:moveTo>
                    <a:lnTo>
                      <a:pt x="978" y="21"/>
                    </a:lnTo>
                    <a:lnTo>
                      <a:pt x="530" y="163"/>
                    </a:lnTo>
                    <a:lnTo>
                      <a:pt x="204" y="428"/>
                    </a:lnTo>
                    <a:lnTo>
                      <a:pt x="20" y="774"/>
                    </a:lnTo>
                    <a:lnTo>
                      <a:pt x="0" y="978"/>
                    </a:lnTo>
                    <a:lnTo>
                      <a:pt x="0" y="5051"/>
                    </a:lnTo>
                    <a:lnTo>
                      <a:pt x="20" y="5255"/>
                    </a:lnTo>
                    <a:lnTo>
                      <a:pt x="204" y="5601"/>
                    </a:lnTo>
                    <a:lnTo>
                      <a:pt x="530" y="5866"/>
                    </a:lnTo>
                    <a:lnTo>
                      <a:pt x="978" y="6029"/>
                    </a:lnTo>
                    <a:lnTo>
                      <a:pt x="5682" y="6029"/>
                    </a:lnTo>
                    <a:lnTo>
                      <a:pt x="5662" y="5866"/>
                    </a:lnTo>
                    <a:lnTo>
                      <a:pt x="5682" y="5723"/>
                    </a:lnTo>
                    <a:lnTo>
                      <a:pt x="5845" y="5397"/>
                    </a:lnTo>
                    <a:lnTo>
                      <a:pt x="6171" y="5051"/>
                    </a:lnTo>
                    <a:lnTo>
                      <a:pt x="6639" y="4827"/>
                    </a:lnTo>
                    <a:lnTo>
                      <a:pt x="6924" y="4807"/>
                    </a:lnTo>
                    <a:lnTo>
                      <a:pt x="7271" y="4827"/>
                    </a:lnTo>
                    <a:lnTo>
                      <a:pt x="7739" y="5051"/>
                    </a:lnTo>
                    <a:lnTo>
                      <a:pt x="8044" y="5377"/>
                    </a:lnTo>
                    <a:lnTo>
                      <a:pt x="8167" y="5723"/>
                    </a:lnTo>
                    <a:lnTo>
                      <a:pt x="8187" y="5866"/>
                    </a:lnTo>
                    <a:lnTo>
                      <a:pt x="8167" y="6029"/>
                    </a:lnTo>
                    <a:lnTo>
                      <a:pt x="12627" y="6029"/>
                    </a:lnTo>
                    <a:lnTo>
                      <a:pt x="8431" y="5784"/>
                    </a:lnTo>
                    <a:lnTo>
                      <a:pt x="8391" y="5621"/>
                    </a:lnTo>
                    <a:lnTo>
                      <a:pt x="8228" y="5214"/>
                    </a:lnTo>
                    <a:lnTo>
                      <a:pt x="7861" y="4827"/>
                    </a:lnTo>
                    <a:lnTo>
                      <a:pt x="7291" y="4583"/>
                    </a:lnTo>
                    <a:lnTo>
                      <a:pt x="6924" y="4562"/>
                    </a:lnTo>
                    <a:lnTo>
                      <a:pt x="6598" y="4583"/>
                    </a:lnTo>
                    <a:lnTo>
                      <a:pt x="6069" y="4827"/>
                    </a:lnTo>
                    <a:lnTo>
                      <a:pt x="5682" y="5194"/>
                    </a:lnTo>
                    <a:lnTo>
                      <a:pt x="5458" y="5601"/>
                    </a:lnTo>
                    <a:lnTo>
                      <a:pt x="5438" y="5784"/>
                    </a:lnTo>
                    <a:lnTo>
                      <a:pt x="1018" y="5784"/>
                    </a:lnTo>
                    <a:lnTo>
                      <a:pt x="672" y="5662"/>
                    </a:lnTo>
                    <a:lnTo>
                      <a:pt x="407" y="5458"/>
                    </a:lnTo>
                    <a:lnTo>
                      <a:pt x="244" y="5194"/>
                    </a:lnTo>
                    <a:lnTo>
                      <a:pt x="244" y="5051"/>
                    </a:lnTo>
                    <a:lnTo>
                      <a:pt x="244" y="978"/>
                    </a:lnTo>
                    <a:lnTo>
                      <a:pt x="244" y="835"/>
                    </a:lnTo>
                    <a:lnTo>
                      <a:pt x="407" y="571"/>
                    </a:lnTo>
                    <a:lnTo>
                      <a:pt x="672" y="367"/>
                    </a:lnTo>
                    <a:lnTo>
                      <a:pt x="1018" y="245"/>
                    </a:lnTo>
                    <a:lnTo>
                      <a:pt x="12830" y="245"/>
                    </a:lnTo>
                    <a:lnTo>
                      <a:pt x="13197" y="367"/>
                    </a:lnTo>
                    <a:lnTo>
                      <a:pt x="13462" y="571"/>
                    </a:lnTo>
                    <a:lnTo>
                      <a:pt x="13604" y="835"/>
                    </a:lnTo>
                    <a:lnTo>
                      <a:pt x="13625" y="978"/>
                    </a:lnTo>
                    <a:lnTo>
                      <a:pt x="13625" y="5051"/>
                    </a:lnTo>
                    <a:lnTo>
                      <a:pt x="13604" y="5194"/>
                    </a:lnTo>
                    <a:lnTo>
                      <a:pt x="13462" y="5458"/>
                    </a:lnTo>
                    <a:lnTo>
                      <a:pt x="13197" y="5662"/>
                    </a:lnTo>
                    <a:lnTo>
                      <a:pt x="12830" y="5784"/>
                    </a:lnTo>
                    <a:lnTo>
                      <a:pt x="8431" y="5784"/>
                    </a:lnTo>
                    <a:lnTo>
                      <a:pt x="13319" y="5866"/>
                    </a:lnTo>
                    <a:lnTo>
                      <a:pt x="13665" y="5601"/>
                    </a:lnTo>
                    <a:lnTo>
                      <a:pt x="13849" y="5255"/>
                    </a:lnTo>
                    <a:lnTo>
                      <a:pt x="13869" y="5051"/>
                    </a:lnTo>
                    <a:lnTo>
                      <a:pt x="13869" y="978"/>
                    </a:lnTo>
                    <a:lnTo>
                      <a:pt x="13849" y="774"/>
                    </a:lnTo>
                    <a:lnTo>
                      <a:pt x="13665" y="428"/>
                    </a:lnTo>
                    <a:lnTo>
                      <a:pt x="13319" y="163"/>
                    </a:lnTo>
                    <a:lnTo>
                      <a:pt x="12891" y="21"/>
                    </a:lnTo>
                    <a:lnTo>
                      <a:pt x="1262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grpSp>
      <p:grpSp>
        <p:nvGrpSpPr>
          <p:cNvPr id="87" name="Google Shape;87;p15"/>
          <p:cNvGrpSpPr/>
          <p:nvPr/>
        </p:nvGrpSpPr>
        <p:grpSpPr>
          <a:xfrm rot="489799">
            <a:off x="4881097" y="3994449"/>
            <a:ext cx="9259772" cy="7175215"/>
            <a:chOff x="9255165" y="678374"/>
            <a:chExt cx="4704880" cy="3786684"/>
          </a:xfrm>
        </p:grpSpPr>
        <p:sp>
          <p:nvSpPr>
            <p:cNvPr id="88" name="Google Shape;88;p15"/>
            <p:cNvSpPr/>
            <p:nvPr/>
          </p:nvSpPr>
          <p:spPr>
            <a:xfrm flipH="1">
              <a:off x="9818166" y="903814"/>
              <a:ext cx="1055419" cy="260748"/>
            </a:xfrm>
            <a:custGeom>
              <a:avLst/>
              <a:gdLst/>
              <a:ahLst/>
              <a:cxnLst/>
              <a:rect l="l" t="t" r="r" b="b"/>
              <a:pathLst>
                <a:path w="17027" h="4217" extrusionOk="0">
                  <a:moveTo>
                    <a:pt x="510" y="0"/>
                  </a:moveTo>
                  <a:lnTo>
                    <a:pt x="265" y="184"/>
                  </a:lnTo>
                  <a:lnTo>
                    <a:pt x="204" y="347"/>
                  </a:lnTo>
                  <a:lnTo>
                    <a:pt x="21" y="1365"/>
                  </a:lnTo>
                  <a:lnTo>
                    <a:pt x="0" y="1548"/>
                  </a:lnTo>
                  <a:lnTo>
                    <a:pt x="204" y="1813"/>
                  </a:lnTo>
                  <a:lnTo>
                    <a:pt x="367" y="1854"/>
                  </a:lnTo>
                  <a:lnTo>
                    <a:pt x="15580" y="4216"/>
                  </a:lnTo>
                  <a:lnTo>
                    <a:pt x="15784" y="3931"/>
                  </a:lnTo>
                  <a:lnTo>
                    <a:pt x="16191" y="3381"/>
                  </a:lnTo>
                  <a:lnTo>
                    <a:pt x="16639" y="2913"/>
                  </a:lnTo>
                  <a:lnTo>
                    <a:pt x="17026" y="2566"/>
                  </a:lnTo>
                  <a:lnTo>
                    <a:pt x="6803" y="978"/>
                  </a:lnTo>
                  <a:lnTo>
                    <a:pt x="69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9" name="Google Shape;89;p15"/>
            <p:cNvSpPr/>
            <p:nvPr/>
          </p:nvSpPr>
          <p:spPr>
            <a:xfrm flipH="1">
              <a:off x="9425623" y="1099019"/>
              <a:ext cx="190666" cy="138567"/>
            </a:xfrm>
            <a:custGeom>
              <a:avLst/>
              <a:gdLst/>
              <a:ahLst/>
              <a:cxnLst/>
              <a:rect l="l" t="t" r="r" b="b"/>
              <a:pathLst>
                <a:path w="3076" h="2241" extrusionOk="0">
                  <a:moveTo>
                    <a:pt x="652" y="0"/>
                  </a:moveTo>
                  <a:lnTo>
                    <a:pt x="428" y="733"/>
                  </a:lnTo>
                  <a:lnTo>
                    <a:pt x="1" y="1731"/>
                  </a:lnTo>
                  <a:lnTo>
                    <a:pt x="2831" y="2240"/>
                  </a:lnTo>
                  <a:lnTo>
                    <a:pt x="3076" y="326"/>
                  </a:lnTo>
                  <a:lnTo>
                    <a:pt x="2444" y="265"/>
                  </a:lnTo>
                  <a:lnTo>
                    <a:pt x="652"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0" name="Google Shape;90;p15"/>
            <p:cNvSpPr/>
            <p:nvPr/>
          </p:nvSpPr>
          <p:spPr>
            <a:xfrm flipH="1">
              <a:off x="9274133" y="1119114"/>
              <a:ext cx="194447" cy="118471"/>
            </a:xfrm>
            <a:custGeom>
              <a:avLst/>
              <a:gdLst/>
              <a:ahLst/>
              <a:cxnLst/>
              <a:rect l="l" t="t" r="r" b="b"/>
              <a:pathLst>
                <a:path w="3137" h="1916" extrusionOk="0">
                  <a:moveTo>
                    <a:pt x="693" y="1"/>
                  </a:moveTo>
                  <a:lnTo>
                    <a:pt x="265" y="143"/>
                  </a:lnTo>
                  <a:lnTo>
                    <a:pt x="652" y="388"/>
                  </a:lnTo>
                  <a:lnTo>
                    <a:pt x="204" y="490"/>
                  </a:lnTo>
                  <a:lnTo>
                    <a:pt x="591" y="775"/>
                  </a:lnTo>
                  <a:lnTo>
                    <a:pt x="143" y="897"/>
                  </a:lnTo>
                  <a:lnTo>
                    <a:pt x="550" y="1162"/>
                  </a:lnTo>
                  <a:lnTo>
                    <a:pt x="82" y="1264"/>
                  </a:lnTo>
                  <a:lnTo>
                    <a:pt x="489" y="1528"/>
                  </a:lnTo>
                  <a:lnTo>
                    <a:pt x="0" y="1630"/>
                  </a:lnTo>
                  <a:lnTo>
                    <a:pt x="448" y="1915"/>
                  </a:lnTo>
                  <a:lnTo>
                    <a:pt x="1283" y="1834"/>
                  </a:lnTo>
                  <a:lnTo>
                    <a:pt x="2994" y="1671"/>
                  </a:lnTo>
                  <a:lnTo>
                    <a:pt x="3096" y="1630"/>
                  </a:lnTo>
                  <a:lnTo>
                    <a:pt x="3137" y="1447"/>
                  </a:lnTo>
                  <a:lnTo>
                    <a:pt x="3055" y="1386"/>
                  </a:lnTo>
                  <a:lnTo>
                    <a:pt x="693" y="1"/>
                  </a:lnTo>
                  <a:close/>
                </a:path>
              </a:pathLst>
            </a:custGeom>
            <a:solidFill>
              <a:schemeClr val="lt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1" name="Google Shape;91;p15"/>
            <p:cNvSpPr/>
            <p:nvPr/>
          </p:nvSpPr>
          <p:spPr>
            <a:xfrm flipH="1">
              <a:off x="9255165" y="1185893"/>
              <a:ext cx="64465" cy="39079"/>
            </a:xfrm>
            <a:custGeom>
              <a:avLst/>
              <a:gdLst/>
              <a:ahLst/>
              <a:cxnLst/>
              <a:rect l="l" t="t" r="r" b="b"/>
              <a:pathLst>
                <a:path w="1040" h="632" extrusionOk="0">
                  <a:moveTo>
                    <a:pt x="143" y="0"/>
                  </a:moveTo>
                  <a:lnTo>
                    <a:pt x="82" y="61"/>
                  </a:lnTo>
                  <a:lnTo>
                    <a:pt x="1" y="306"/>
                  </a:lnTo>
                  <a:lnTo>
                    <a:pt x="1" y="570"/>
                  </a:lnTo>
                  <a:lnTo>
                    <a:pt x="41" y="632"/>
                  </a:lnTo>
                  <a:lnTo>
                    <a:pt x="958" y="591"/>
                  </a:lnTo>
                  <a:lnTo>
                    <a:pt x="1019" y="570"/>
                  </a:lnTo>
                  <a:lnTo>
                    <a:pt x="1039" y="448"/>
                  </a:lnTo>
                  <a:lnTo>
                    <a:pt x="998" y="408"/>
                  </a:lnTo>
                  <a:lnTo>
                    <a:pt x="14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2" name="Google Shape;92;p15"/>
            <p:cNvSpPr/>
            <p:nvPr/>
          </p:nvSpPr>
          <p:spPr>
            <a:xfrm flipH="1">
              <a:off x="9719740" y="1430193"/>
              <a:ext cx="159115" cy="345087"/>
            </a:xfrm>
            <a:custGeom>
              <a:avLst/>
              <a:gdLst/>
              <a:ahLst/>
              <a:cxnLst/>
              <a:rect l="l" t="t" r="r" b="b"/>
              <a:pathLst>
                <a:path w="2567" h="5581" extrusionOk="0">
                  <a:moveTo>
                    <a:pt x="1956" y="0"/>
                  </a:moveTo>
                  <a:lnTo>
                    <a:pt x="1691" y="367"/>
                  </a:lnTo>
                  <a:lnTo>
                    <a:pt x="1039" y="1487"/>
                  </a:lnTo>
                  <a:lnTo>
                    <a:pt x="163" y="3279"/>
                  </a:lnTo>
                  <a:lnTo>
                    <a:pt x="1" y="3625"/>
                  </a:lnTo>
                  <a:lnTo>
                    <a:pt x="41" y="4012"/>
                  </a:lnTo>
                  <a:lnTo>
                    <a:pt x="245" y="4623"/>
                  </a:lnTo>
                  <a:lnTo>
                    <a:pt x="550" y="5071"/>
                  </a:lnTo>
                  <a:lnTo>
                    <a:pt x="917" y="5377"/>
                  </a:lnTo>
                  <a:lnTo>
                    <a:pt x="1467" y="5580"/>
                  </a:lnTo>
                  <a:lnTo>
                    <a:pt x="1854" y="5540"/>
                  </a:lnTo>
                  <a:lnTo>
                    <a:pt x="1976" y="5417"/>
                  </a:lnTo>
                  <a:lnTo>
                    <a:pt x="1956" y="5336"/>
                  </a:lnTo>
                  <a:lnTo>
                    <a:pt x="1935" y="5071"/>
                  </a:lnTo>
                  <a:lnTo>
                    <a:pt x="2057" y="4073"/>
                  </a:lnTo>
                  <a:lnTo>
                    <a:pt x="2444" y="2159"/>
                  </a:lnTo>
                  <a:lnTo>
                    <a:pt x="2567" y="1242"/>
                  </a:lnTo>
                  <a:lnTo>
                    <a:pt x="2567" y="896"/>
                  </a:lnTo>
                  <a:lnTo>
                    <a:pt x="2404" y="428"/>
                  </a:lnTo>
                  <a:lnTo>
                    <a:pt x="2037" y="41"/>
                  </a:lnTo>
                  <a:lnTo>
                    <a:pt x="1956" y="0"/>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3" name="Google Shape;93;p15"/>
            <p:cNvSpPr/>
            <p:nvPr/>
          </p:nvSpPr>
          <p:spPr>
            <a:xfrm flipH="1">
              <a:off x="9455844" y="678374"/>
              <a:ext cx="4404468" cy="3786684"/>
            </a:xfrm>
            <a:custGeom>
              <a:avLst/>
              <a:gdLst/>
              <a:ahLst/>
              <a:cxnLst/>
              <a:rect l="l" t="t" r="r" b="b"/>
              <a:pathLst>
                <a:path w="71057" h="61241" extrusionOk="0">
                  <a:moveTo>
                    <a:pt x="62014" y="4196"/>
                  </a:moveTo>
                  <a:lnTo>
                    <a:pt x="62258" y="4522"/>
                  </a:lnTo>
                  <a:lnTo>
                    <a:pt x="62747" y="5052"/>
                  </a:lnTo>
                  <a:lnTo>
                    <a:pt x="63480" y="5581"/>
                  </a:lnTo>
                  <a:lnTo>
                    <a:pt x="64804" y="6009"/>
                  </a:lnTo>
                  <a:lnTo>
                    <a:pt x="65333" y="6111"/>
                  </a:lnTo>
                  <a:lnTo>
                    <a:pt x="65337" y="6113"/>
                  </a:lnTo>
                  <a:lnTo>
                    <a:pt x="65337" y="6113"/>
                  </a:lnTo>
                  <a:lnTo>
                    <a:pt x="65313" y="6131"/>
                  </a:lnTo>
                  <a:lnTo>
                    <a:pt x="64763" y="6620"/>
                  </a:lnTo>
                  <a:lnTo>
                    <a:pt x="64274" y="7129"/>
                  </a:lnTo>
                  <a:lnTo>
                    <a:pt x="63623" y="8106"/>
                  </a:lnTo>
                  <a:lnTo>
                    <a:pt x="62930" y="9675"/>
                  </a:lnTo>
                  <a:lnTo>
                    <a:pt x="62299" y="10835"/>
                  </a:lnTo>
                  <a:lnTo>
                    <a:pt x="61973" y="11304"/>
                  </a:lnTo>
                  <a:lnTo>
                    <a:pt x="61240" y="11976"/>
                  </a:lnTo>
                  <a:lnTo>
                    <a:pt x="60507" y="12302"/>
                  </a:lnTo>
                  <a:lnTo>
                    <a:pt x="59855" y="12302"/>
                  </a:lnTo>
                  <a:lnTo>
                    <a:pt x="59631" y="12179"/>
                  </a:lnTo>
                  <a:lnTo>
                    <a:pt x="59509" y="12057"/>
                  </a:lnTo>
                  <a:lnTo>
                    <a:pt x="59366" y="11731"/>
                  </a:lnTo>
                  <a:lnTo>
                    <a:pt x="59325" y="11059"/>
                  </a:lnTo>
                  <a:lnTo>
                    <a:pt x="59651" y="9939"/>
                  </a:lnTo>
                  <a:lnTo>
                    <a:pt x="60303" y="8799"/>
                  </a:lnTo>
                  <a:lnTo>
                    <a:pt x="60751" y="8290"/>
                  </a:lnTo>
                  <a:lnTo>
                    <a:pt x="60995" y="8025"/>
                  </a:lnTo>
                  <a:lnTo>
                    <a:pt x="61403" y="7394"/>
                  </a:lnTo>
                  <a:lnTo>
                    <a:pt x="61790" y="6375"/>
                  </a:lnTo>
                  <a:lnTo>
                    <a:pt x="62034" y="4542"/>
                  </a:lnTo>
                  <a:lnTo>
                    <a:pt x="62014" y="4196"/>
                  </a:lnTo>
                  <a:close/>
                  <a:moveTo>
                    <a:pt x="60690" y="1"/>
                  </a:moveTo>
                  <a:lnTo>
                    <a:pt x="60486" y="21"/>
                  </a:lnTo>
                  <a:lnTo>
                    <a:pt x="60120" y="143"/>
                  </a:lnTo>
                  <a:lnTo>
                    <a:pt x="59590" y="530"/>
                  </a:lnTo>
                  <a:lnTo>
                    <a:pt x="58511" y="1895"/>
                  </a:lnTo>
                  <a:lnTo>
                    <a:pt x="57554" y="3076"/>
                  </a:lnTo>
                  <a:lnTo>
                    <a:pt x="56983" y="3687"/>
                  </a:lnTo>
                  <a:lnTo>
                    <a:pt x="55558" y="4868"/>
                  </a:lnTo>
                  <a:lnTo>
                    <a:pt x="53358" y="6477"/>
                  </a:lnTo>
                  <a:lnTo>
                    <a:pt x="52462" y="7231"/>
                  </a:lnTo>
                  <a:lnTo>
                    <a:pt x="52320" y="7394"/>
                  </a:lnTo>
                  <a:lnTo>
                    <a:pt x="52055" y="7842"/>
                  </a:lnTo>
                  <a:lnTo>
                    <a:pt x="51790" y="8717"/>
                  </a:lnTo>
                  <a:lnTo>
                    <a:pt x="51444" y="11324"/>
                  </a:lnTo>
                  <a:lnTo>
                    <a:pt x="51200" y="13849"/>
                  </a:lnTo>
                  <a:lnTo>
                    <a:pt x="51037" y="15173"/>
                  </a:lnTo>
                  <a:lnTo>
                    <a:pt x="50589" y="17637"/>
                  </a:lnTo>
                  <a:lnTo>
                    <a:pt x="50079" y="19246"/>
                  </a:lnTo>
                  <a:lnTo>
                    <a:pt x="49652" y="20204"/>
                  </a:lnTo>
                  <a:lnTo>
                    <a:pt x="49122" y="21059"/>
                  </a:lnTo>
                  <a:lnTo>
                    <a:pt x="48491" y="21772"/>
                  </a:lnTo>
                  <a:lnTo>
                    <a:pt x="48124" y="22057"/>
                  </a:lnTo>
                  <a:lnTo>
                    <a:pt x="23054" y="42422"/>
                  </a:lnTo>
                  <a:lnTo>
                    <a:pt x="0" y="61240"/>
                  </a:lnTo>
                  <a:lnTo>
                    <a:pt x="19551" y="61240"/>
                  </a:lnTo>
                  <a:lnTo>
                    <a:pt x="24337" y="56739"/>
                  </a:lnTo>
                  <a:lnTo>
                    <a:pt x="46495" y="35722"/>
                  </a:lnTo>
                  <a:lnTo>
                    <a:pt x="55802" y="26741"/>
                  </a:lnTo>
                  <a:lnTo>
                    <a:pt x="59672" y="22851"/>
                  </a:lnTo>
                  <a:lnTo>
                    <a:pt x="60425" y="21996"/>
                  </a:lnTo>
                  <a:lnTo>
                    <a:pt x="61342" y="20814"/>
                  </a:lnTo>
                  <a:lnTo>
                    <a:pt x="62788" y="18534"/>
                  </a:lnTo>
                  <a:lnTo>
                    <a:pt x="64376" y="15519"/>
                  </a:lnTo>
                  <a:lnTo>
                    <a:pt x="65109" y="13972"/>
                  </a:lnTo>
                  <a:lnTo>
                    <a:pt x="65456" y="13300"/>
                  </a:lnTo>
                  <a:lnTo>
                    <a:pt x="66250" y="12078"/>
                  </a:lnTo>
                  <a:lnTo>
                    <a:pt x="67064" y="10917"/>
                  </a:lnTo>
                  <a:lnTo>
                    <a:pt x="67300" y="10543"/>
                  </a:lnTo>
                  <a:lnTo>
                    <a:pt x="67329" y="10611"/>
                  </a:lnTo>
                  <a:lnTo>
                    <a:pt x="68103" y="11813"/>
                  </a:lnTo>
                  <a:lnTo>
                    <a:pt x="68816" y="12546"/>
                  </a:lnTo>
                  <a:lnTo>
                    <a:pt x="69325" y="12892"/>
                  </a:lnTo>
                  <a:lnTo>
                    <a:pt x="69854" y="13076"/>
                  </a:lnTo>
                  <a:lnTo>
                    <a:pt x="70384" y="13014"/>
                  </a:lnTo>
                  <a:lnTo>
                    <a:pt x="70649" y="12872"/>
                  </a:lnTo>
                  <a:lnTo>
                    <a:pt x="70832" y="12750"/>
                  </a:lnTo>
                  <a:lnTo>
                    <a:pt x="71036" y="12424"/>
                  </a:lnTo>
                  <a:lnTo>
                    <a:pt x="71056" y="12057"/>
                  </a:lnTo>
                  <a:lnTo>
                    <a:pt x="70913" y="11609"/>
                  </a:lnTo>
                  <a:lnTo>
                    <a:pt x="70160" y="10123"/>
                  </a:lnTo>
                  <a:lnTo>
                    <a:pt x="69284" y="8249"/>
                  </a:lnTo>
                  <a:lnTo>
                    <a:pt x="68999" y="7495"/>
                  </a:lnTo>
                  <a:lnTo>
                    <a:pt x="68956" y="7303"/>
                  </a:lnTo>
                  <a:lnTo>
                    <a:pt x="69162" y="6722"/>
                  </a:lnTo>
                  <a:lnTo>
                    <a:pt x="69264" y="5927"/>
                  </a:lnTo>
                  <a:lnTo>
                    <a:pt x="69223" y="5500"/>
                  </a:lnTo>
                  <a:lnTo>
                    <a:pt x="69101" y="5133"/>
                  </a:lnTo>
                  <a:lnTo>
                    <a:pt x="68877" y="4848"/>
                  </a:lnTo>
                  <a:lnTo>
                    <a:pt x="68714" y="4746"/>
                  </a:lnTo>
                  <a:lnTo>
                    <a:pt x="68551" y="4665"/>
                  </a:lnTo>
                  <a:lnTo>
                    <a:pt x="68144" y="4604"/>
                  </a:lnTo>
                  <a:lnTo>
                    <a:pt x="68060" y="4621"/>
                  </a:lnTo>
                  <a:lnTo>
                    <a:pt x="67899" y="4441"/>
                  </a:lnTo>
                  <a:lnTo>
                    <a:pt x="67411" y="4135"/>
                  </a:lnTo>
                  <a:lnTo>
                    <a:pt x="67085" y="4033"/>
                  </a:lnTo>
                  <a:lnTo>
                    <a:pt x="66474" y="3830"/>
                  </a:lnTo>
                  <a:lnTo>
                    <a:pt x="65415" y="3300"/>
                  </a:lnTo>
                  <a:lnTo>
                    <a:pt x="64050" y="2343"/>
                  </a:lnTo>
                  <a:lnTo>
                    <a:pt x="62564" y="999"/>
                  </a:lnTo>
                  <a:lnTo>
                    <a:pt x="61606" y="286"/>
                  </a:lnTo>
                  <a:lnTo>
                    <a:pt x="60995" y="21"/>
                  </a:lnTo>
                  <a:lnTo>
                    <a:pt x="60690" y="1"/>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dirty="0">
                <a:solidFill>
                  <a:prstClr val="black"/>
                </a:solidFill>
                <a:latin typeface="Calibri" panose="020F0502020204030204"/>
              </a:endParaRPr>
            </a:p>
          </p:txBody>
        </p:sp>
        <p:sp>
          <p:nvSpPr>
            <p:cNvPr id="94" name="Google Shape;94;p15"/>
            <p:cNvSpPr/>
            <p:nvPr/>
          </p:nvSpPr>
          <p:spPr>
            <a:xfrm flipH="1">
              <a:off x="10470805" y="2000595"/>
              <a:ext cx="521418" cy="526442"/>
            </a:xfrm>
            <a:custGeom>
              <a:avLst/>
              <a:gdLst/>
              <a:ahLst/>
              <a:cxnLst/>
              <a:rect l="l" t="t" r="r" b="b"/>
              <a:pathLst>
                <a:path w="8412" h="8514" extrusionOk="0">
                  <a:moveTo>
                    <a:pt x="1039" y="1"/>
                  </a:moveTo>
                  <a:lnTo>
                    <a:pt x="0" y="958"/>
                  </a:lnTo>
                  <a:lnTo>
                    <a:pt x="7332" y="8514"/>
                  </a:lnTo>
                  <a:lnTo>
                    <a:pt x="8411" y="7434"/>
                  </a:lnTo>
                  <a:lnTo>
                    <a:pt x="103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5" name="Google Shape;95;p15"/>
            <p:cNvSpPr/>
            <p:nvPr/>
          </p:nvSpPr>
          <p:spPr>
            <a:xfrm flipH="1">
              <a:off x="10507419" y="2037138"/>
              <a:ext cx="3452626" cy="2427915"/>
            </a:xfrm>
            <a:custGeom>
              <a:avLst/>
              <a:gdLst/>
              <a:ahLst/>
              <a:cxnLst/>
              <a:rect l="l" t="t" r="r" b="b"/>
              <a:pathLst>
                <a:path w="55701" h="39266" extrusionOk="0">
                  <a:moveTo>
                    <a:pt x="47514" y="0"/>
                  </a:moveTo>
                  <a:lnTo>
                    <a:pt x="1" y="39265"/>
                  </a:lnTo>
                  <a:lnTo>
                    <a:pt x="22667" y="39265"/>
                  </a:lnTo>
                  <a:lnTo>
                    <a:pt x="55700" y="8411"/>
                  </a:lnTo>
                  <a:lnTo>
                    <a:pt x="47514" y="0"/>
                  </a:lnTo>
                  <a:close/>
                </a:path>
              </a:pathLst>
            </a:custGeom>
            <a:solidFill>
              <a:schemeClr val="dk1"/>
            </a:solidFill>
            <a:ln>
              <a:solidFill>
                <a:schemeClr val="accent1">
                  <a:lumMod val="50000"/>
                </a:schemeClr>
              </a:solid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6" name="Google Shape;96;p15"/>
            <p:cNvSpPr/>
            <p:nvPr/>
          </p:nvSpPr>
          <p:spPr>
            <a:xfrm flipH="1">
              <a:off x="10681617" y="2526974"/>
              <a:ext cx="99796" cy="100787"/>
            </a:xfrm>
            <a:custGeom>
              <a:avLst/>
              <a:gdLst/>
              <a:ahLst/>
              <a:cxnLst/>
              <a:rect l="l" t="t" r="r" b="b"/>
              <a:pathLst>
                <a:path w="1610" h="1630" extrusionOk="0">
                  <a:moveTo>
                    <a:pt x="631" y="1"/>
                  </a:moveTo>
                  <a:lnTo>
                    <a:pt x="346" y="143"/>
                  </a:lnTo>
                  <a:lnTo>
                    <a:pt x="122" y="347"/>
                  </a:lnTo>
                  <a:lnTo>
                    <a:pt x="0" y="652"/>
                  </a:lnTo>
                  <a:lnTo>
                    <a:pt x="0" y="815"/>
                  </a:lnTo>
                  <a:lnTo>
                    <a:pt x="0" y="978"/>
                  </a:lnTo>
                  <a:lnTo>
                    <a:pt x="122" y="1263"/>
                  </a:lnTo>
                  <a:lnTo>
                    <a:pt x="346" y="1487"/>
                  </a:lnTo>
                  <a:lnTo>
                    <a:pt x="631" y="1609"/>
                  </a:lnTo>
                  <a:lnTo>
                    <a:pt x="794" y="1630"/>
                  </a:lnTo>
                  <a:lnTo>
                    <a:pt x="978" y="1609"/>
                  </a:lnTo>
                  <a:lnTo>
                    <a:pt x="1263" y="1487"/>
                  </a:lnTo>
                  <a:lnTo>
                    <a:pt x="1487" y="1263"/>
                  </a:lnTo>
                  <a:lnTo>
                    <a:pt x="1609" y="978"/>
                  </a:lnTo>
                  <a:lnTo>
                    <a:pt x="1609" y="815"/>
                  </a:lnTo>
                  <a:lnTo>
                    <a:pt x="1609" y="652"/>
                  </a:lnTo>
                  <a:lnTo>
                    <a:pt x="1487" y="347"/>
                  </a:lnTo>
                  <a:lnTo>
                    <a:pt x="1263" y="143"/>
                  </a:lnTo>
                  <a:lnTo>
                    <a:pt x="978"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7" name="Google Shape;97;p15"/>
            <p:cNvSpPr/>
            <p:nvPr/>
          </p:nvSpPr>
          <p:spPr>
            <a:xfrm flipH="1">
              <a:off x="10805339" y="2641549"/>
              <a:ext cx="101098" cy="100849"/>
            </a:xfrm>
            <a:custGeom>
              <a:avLst/>
              <a:gdLst/>
              <a:ahLst/>
              <a:cxnLst/>
              <a:rect l="l" t="t" r="r" b="b"/>
              <a:pathLst>
                <a:path w="1631" h="1631" extrusionOk="0">
                  <a:moveTo>
                    <a:pt x="653" y="1"/>
                  </a:moveTo>
                  <a:lnTo>
                    <a:pt x="368" y="143"/>
                  </a:lnTo>
                  <a:lnTo>
                    <a:pt x="144" y="347"/>
                  </a:lnTo>
                  <a:lnTo>
                    <a:pt x="21" y="652"/>
                  </a:lnTo>
                  <a:lnTo>
                    <a:pt x="1" y="815"/>
                  </a:lnTo>
                  <a:lnTo>
                    <a:pt x="21" y="978"/>
                  </a:lnTo>
                  <a:lnTo>
                    <a:pt x="144" y="1263"/>
                  </a:lnTo>
                  <a:lnTo>
                    <a:pt x="368" y="1487"/>
                  </a:lnTo>
                  <a:lnTo>
                    <a:pt x="653" y="1610"/>
                  </a:lnTo>
                  <a:lnTo>
                    <a:pt x="816" y="1630"/>
                  </a:lnTo>
                  <a:lnTo>
                    <a:pt x="979" y="1610"/>
                  </a:lnTo>
                  <a:lnTo>
                    <a:pt x="1284" y="1487"/>
                  </a:lnTo>
                  <a:lnTo>
                    <a:pt x="1488" y="1263"/>
                  </a:lnTo>
                  <a:lnTo>
                    <a:pt x="1630" y="978"/>
                  </a:lnTo>
                  <a:lnTo>
                    <a:pt x="1630" y="815"/>
                  </a:lnTo>
                  <a:lnTo>
                    <a:pt x="1630" y="652"/>
                  </a:lnTo>
                  <a:lnTo>
                    <a:pt x="1488" y="347"/>
                  </a:lnTo>
                  <a:lnTo>
                    <a:pt x="1284" y="143"/>
                  </a:lnTo>
                  <a:lnTo>
                    <a:pt x="97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pic>
        <p:nvPicPr>
          <p:cNvPr id="41" name="Graphic 2">
            <a:extLst>
              <a:ext uri="{FF2B5EF4-FFF2-40B4-BE49-F238E27FC236}">
                <a16:creationId xmlns:a16="http://schemas.microsoft.com/office/drawing/2014/main" id="{BF74077B-2593-49A5-BE40-0245A0BD375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pic>
        <p:nvPicPr>
          <p:cNvPr id="42" name="Рисунок 41">
            <a:extLst>
              <a:ext uri="{FF2B5EF4-FFF2-40B4-BE49-F238E27FC236}">
                <a16:creationId xmlns:a16="http://schemas.microsoft.com/office/drawing/2014/main" id="{27110421-C481-4796-9189-7F7B893BF74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3" name="Рисунок 42">
            <a:extLst>
              <a:ext uri="{FF2B5EF4-FFF2-40B4-BE49-F238E27FC236}">
                <a16:creationId xmlns:a16="http://schemas.microsoft.com/office/drawing/2014/main" id="{81528AB0-4810-4483-97E4-E01C03ED334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fc2532b92055bacf7853c15284c7f270d0ed2222"/>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ooks Infographics by Slidesgo">
  <a:themeElements>
    <a:clrScheme name="Simple Light">
      <a:dk1>
        <a:srgbClr val="000000"/>
      </a:dk1>
      <a:lt1>
        <a:srgbClr val="FFFFFF"/>
      </a:lt1>
      <a:dk2>
        <a:srgbClr val="5F0F40"/>
      </a:dk2>
      <a:lt2>
        <a:srgbClr val="9A031E"/>
      </a:lt2>
      <a:accent1>
        <a:srgbClr val="E36414"/>
      </a:accent1>
      <a:accent2>
        <a:srgbClr val="27C2A4"/>
      </a:accent2>
      <a:accent3>
        <a:srgbClr val="0F4C5C"/>
      </a:accent3>
      <a:accent4>
        <a:srgbClr val="32399D"/>
      </a:accent4>
      <a:accent5>
        <a:srgbClr val="040404"/>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Diagrams for Education by Slidesgo">
  <a:themeElements>
    <a:clrScheme name="Simple Light">
      <a:dk1>
        <a:srgbClr val="000000"/>
      </a:dk1>
      <a:lt1>
        <a:srgbClr val="FFFFFF"/>
      </a:lt1>
      <a:dk2>
        <a:srgbClr val="595959"/>
      </a:dk2>
      <a:lt2>
        <a:srgbClr val="E4E4E4"/>
      </a:lt2>
      <a:accent1>
        <a:srgbClr val="F25C78"/>
      </a:accent1>
      <a:accent2>
        <a:srgbClr val="A3A5D9"/>
      </a:accent2>
      <a:accent3>
        <a:srgbClr val="4B71BF"/>
      </a:accent3>
      <a:accent4>
        <a:srgbClr val="F2B749"/>
      </a:accent4>
      <a:accent5>
        <a:srgbClr val="F25C78"/>
      </a:accent5>
      <a:accent6>
        <a:srgbClr val="A3A5D9"/>
      </a:accent6>
      <a:hlink>
        <a:srgbClr val="4B71B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Statistics &amp; Results Infographics by Slidesgo">
  <a:themeElements>
    <a:clrScheme name="Simple Light">
      <a:dk1>
        <a:srgbClr val="272727"/>
      </a:dk1>
      <a:lt1>
        <a:srgbClr val="FFFFFF"/>
      </a:lt1>
      <a:dk2>
        <a:srgbClr val="595959"/>
      </a:dk2>
      <a:lt2>
        <a:srgbClr val="DDDDDD"/>
      </a:lt2>
      <a:accent1>
        <a:srgbClr val="A4EBFC"/>
      </a:accent1>
      <a:accent2>
        <a:srgbClr val="52DEFF"/>
      </a:accent2>
      <a:accent3>
        <a:srgbClr val="3DC6EF"/>
      </a:accent3>
      <a:accent4>
        <a:srgbClr val="2F91D6"/>
      </a:accent4>
      <a:accent5>
        <a:srgbClr val="0071BC"/>
      </a:accent5>
      <a:accent6>
        <a:srgbClr val="003E78"/>
      </a:accent6>
      <a:hlink>
        <a:srgbClr val="00354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chool Infographics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Venn Diagrams by Slidesgo">
  <a:themeElements>
    <a:clrScheme name="Simple Light">
      <a:dk1>
        <a:srgbClr val="000000"/>
      </a:dk1>
      <a:lt1>
        <a:srgbClr val="FFFFFF"/>
      </a:lt1>
      <a:dk2>
        <a:srgbClr val="75D8CF"/>
      </a:dk2>
      <a:lt2>
        <a:srgbClr val="FDB6F4"/>
      </a:lt2>
      <a:accent1>
        <a:srgbClr val="CAAAF4"/>
      </a:accent1>
      <a:accent2>
        <a:srgbClr val="AEEAFE"/>
      </a:accent2>
      <a:accent3>
        <a:srgbClr val="C0E8E5"/>
      </a:accent3>
      <a:accent4>
        <a:srgbClr val="FA47E3"/>
      </a:accent4>
      <a:accent5>
        <a:srgbClr val="6C16E1"/>
      </a:accent5>
      <a:accent6>
        <a:srgbClr val="5EB2FC"/>
      </a:accent6>
      <a:hlink>
        <a:srgbClr val="9BDBD5"/>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5769</TotalTime>
  <Words>683</Words>
  <Application>Microsoft Office PowerPoint</Application>
  <PresentationFormat>Произвольный</PresentationFormat>
  <Paragraphs>91</Paragraphs>
  <Slides>12</Slides>
  <Notes>7</Notes>
  <HiddenSlides>0</HiddenSlides>
  <MMClips>0</MMClips>
  <ScaleCrop>false</ScaleCrop>
  <HeadingPairs>
    <vt:vector size="6" baseType="variant">
      <vt:variant>
        <vt:lpstr>Использованные шрифты</vt:lpstr>
      </vt:variant>
      <vt:variant>
        <vt:i4>9</vt:i4>
      </vt:variant>
      <vt:variant>
        <vt:lpstr>Тема</vt:lpstr>
      </vt:variant>
      <vt:variant>
        <vt:i4>7</vt:i4>
      </vt:variant>
      <vt:variant>
        <vt:lpstr>Заголовки слайдов</vt:lpstr>
      </vt:variant>
      <vt:variant>
        <vt:i4>12</vt:i4>
      </vt:variant>
    </vt:vector>
  </HeadingPairs>
  <TitlesOfParts>
    <vt:vector size="28" baseType="lpstr">
      <vt:lpstr>Arial</vt:lpstr>
      <vt:lpstr>Calibri</vt:lpstr>
      <vt:lpstr>Calibri Light</vt:lpstr>
      <vt:lpstr>Fira Sans</vt:lpstr>
      <vt:lpstr>Fira Sans Extra Condensed</vt:lpstr>
      <vt:lpstr>Fira Sans Extra Condensed Medium</vt:lpstr>
      <vt:lpstr>Fira Sans Extra Condensed SemiBold</vt:lpstr>
      <vt:lpstr>Roboto</vt:lpstr>
      <vt:lpstr>Times New Roman</vt:lpstr>
      <vt:lpstr>Тема Office</vt:lpstr>
      <vt:lpstr>Books Infographics by Slidesgo</vt:lpstr>
      <vt:lpstr>1_Тема Office</vt:lpstr>
      <vt:lpstr>Diagrams for Education by Slidesgo</vt:lpstr>
      <vt:lpstr>Statistics &amp; Results Infographics by Slidesgo</vt:lpstr>
      <vt:lpstr>School Infographics by Slidesgo</vt:lpstr>
      <vt:lpstr>Venn Diagrams by Slidesgo</vt:lpstr>
      <vt:lpstr>Презентация PowerPoint</vt:lpstr>
      <vt:lpstr>Formativ (shakllantiruvchi) va summativ (xulosalovchi) maqsadlarda baholash oʻquv jarayonini qanday takomillashtira oladi?   Sinfda qoʻllanilishi mumkin boʻlgan baholash vositalarining asosiy turlari qaysilar?   Baholashda qayta aloqanining ahamiyati nimada?   Oʻqituvchilar oʻquvchilarni taʼlim jarayoniga qanday qilib jalb qila oladi?</vt:lpstr>
      <vt:lpstr>Reja:</vt:lpstr>
      <vt:lpstr>Презентация PowerPoint</vt:lpstr>
      <vt:lpstr>Презентация PowerPoint</vt:lpstr>
      <vt:lpstr>Презентация PowerPoint</vt:lpstr>
      <vt:lpstr>Oʻrganishni yanada ragʻbatlantirishda qayta aloqadan foydalanish </vt:lpstr>
      <vt:lpstr>Презентация PowerPoint</vt:lpstr>
      <vt:lpstr>Презентация PowerPoint</vt:lpstr>
      <vt:lpstr>Презентация PowerPoint</vt:lpstr>
      <vt:lpstr>Презентация PowerPoint</vt:lpstr>
      <vt:lpstr>E’TIBORINGIZ UCHUN RAHMAT!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Nargiza</cp:lastModifiedBy>
  <cp:revision>531</cp:revision>
  <cp:lastPrinted>2020-12-11T16:07:03Z</cp:lastPrinted>
  <dcterms:created xsi:type="dcterms:W3CDTF">2020-11-12T01:04:50Z</dcterms:created>
  <dcterms:modified xsi:type="dcterms:W3CDTF">2026-10-11T01:05:58Z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