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  <p:sldMasterId id="2147483978" r:id="rId2"/>
    <p:sldMasterId id="2147483990" r:id="rId3"/>
    <p:sldMasterId id="2147484004" r:id="rId4"/>
    <p:sldMasterId id="2147484016" r:id="rId5"/>
    <p:sldMasterId id="2147484028" r:id="rId6"/>
  </p:sldMasterIdLst>
  <p:notesMasterIdLst>
    <p:notesMasterId r:id="rId19"/>
  </p:notesMasterIdLst>
  <p:sldIdLst>
    <p:sldId id="350" r:id="rId7"/>
    <p:sldId id="531" r:id="rId8"/>
    <p:sldId id="257" r:id="rId9"/>
    <p:sldId id="260" r:id="rId10"/>
    <p:sldId id="529" r:id="rId11"/>
    <p:sldId id="532" r:id="rId12"/>
    <p:sldId id="261" r:id="rId13"/>
    <p:sldId id="528" r:id="rId14"/>
    <p:sldId id="262" r:id="rId15"/>
    <p:sldId id="530" r:id="rId16"/>
    <p:sldId id="368" r:id="rId17"/>
    <p:sldId id="273" r:id="rId18"/>
  </p:sldIdLst>
  <p:sldSz cx="17995900" cy="10801350"/>
  <p:notesSz cx="9866313" cy="6735763"/>
  <p:custDataLst>
    <p:tags r:id="rId20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6395"/>
    <a:srgbClr val="ED8BB0"/>
    <a:srgbClr val="D65FDF"/>
    <a:srgbClr val="BF29CB"/>
    <a:srgbClr val="FF5050"/>
    <a:srgbClr val="FF7979"/>
    <a:srgbClr val="FF8B8B"/>
    <a:srgbClr val="D927AF"/>
    <a:srgbClr val="002060"/>
    <a:srgbClr val="FF61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 varScale="1">
        <p:scale>
          <a:sx n="32" d="100"/>
          <a:sy n="32" d="100"/>
        </p:scale>
        <p:origin x="758" y="53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пн 26.01.26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954c1c53bc_2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954c1c53bc_2_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g964e038bdd_0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8" name="Google Shape;518;g964e038bdd_0_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" name="Google Shape;653;g98099b62ae_0_1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4" name="Google Shape;654;g98099b62ae_0_1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9443600460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2" name="Google Shape;232;g9443600460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1/26/2026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1/26/2026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1/26/2026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1/26/2026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1/26/2026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1/26/2026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1/26/2026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1/26/2026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1/26/2026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1/26/2026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1/26/2026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899795" y="3323225"/>
            <a:ext cx="8886952" cy="335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899795" y="6499107"/>
            <a:ext cx="8886952" cy="9790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149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102487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379242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4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body" idx="1"/>
          </p:nvPr>
        </p:nvSpPr>
        <p:spPr>
          <a:xfrm>
            <a:off x="899795" y="2349743"/>
            <a:ext cx="16196310" cy="75877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322994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5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19" name="Google Shape;19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076567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6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682349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24" name="Google Shape;24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525039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039106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29" name="Google Shape;29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672194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593348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36" name="Google Shape;36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5337917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11113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1/26/2026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145996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B2D622-5312-41AD-9AE9-8EBBD96A45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DD1472B-0B4C-40BC-BD67-B3A238EAE1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30C8347-1BC1-4BF4-A751-A632857927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пн 26.01.26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E54EAC8-D45C-4F06-B972-DB83F6795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8D322ED-6086-4BC7-9CE5-06D141DC9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80281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0B1BD1-5FB2-4D02-9799-7DA7D8E0F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4B8FC7B-47F3-466A-8FBB-F73FD79732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B662B55-EA1E-4EE7-B4C3-7A764DD6C5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пн 26.01.26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D067A97-0BB0-46CC-8EBB-BA85BB4EB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C8C5F6F-6378-4103-B6B9-C5FDDA500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1262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065639-E507-4947-B4C8-390F7D15EE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871F8D2-57E9-4FF4-B9AF-1B2EA8FBFA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384598E-2879-4DA9-909E-D04EDF05C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пн 26.01.26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C50EE20-F0E0-4815-9619-8ADD3C3E4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1C4DE5B-F4AB-4080-8343-3CDA7CE21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39113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39276D-DE83-49CC-817E-2E91B0095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D89F943-C00F-40B7-A037-18822B9BC93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C60E30D-6511-4E34-B27D-A7FD96746A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C918F38-4669-4701-B5CC-8BFA3DF90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пн 26.01.26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C397D66-6670-4524-80BD-86F2C4E7D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D82B63F-9A58-4B61-94B4-406E5FA4F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79089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334096-D672-43C5-B734-C2DF473351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54051C3-DFA7-4019-A0A6-86D844F2B7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2B61840-7DC6-45F9-89EE-FF20861B50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A698410-ECD2-4EA4-BA35-EFF6D79E8C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717026A-0139-49BB-880F-8D86DA0922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1B05DAC-17CB-43BB-9B9E-37412EA89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пн 26.01.26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0EF43E7-0A42-4B29-98E8-F8C8D8C740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EB83879-2EEA-426F-9FE3-431353400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15465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8B0BED-8614-4961-A984-C5018E8FA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A679D8D-AD69-47E2-99C4-1ECE33BB1C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пн 26.01.26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8D95682-FBF3-41F7-860D-77DF4C780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732A9F6-FC30-499D-B2AC-F1C5B0585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120921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8105E59A-DC6C-407E-BA1D-3AC4829E3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пн 26.01.26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4CE7A31-8362-4EB6-9CF8-66E93D50FC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B9D9747-D22D-428E-BE30-B3512E44A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59936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3A5C08-A63F-417F-89D7-062C2BB300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B6EA0B4-900D-4A40-8FA7-1E80BE5015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9523753-B843-4804-A02D-A540E24E75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A34401F-648C-4953-BAFD-D2D4C68A4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пн 26.01.26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A25E68A-BF98-4FE3-BE71-ACD013EC9C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F240ABB-D7FF-4B17-9D36-024041B32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804078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FA55D9-FD44-4D82-9643-5835F1F80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34E2D01-14AB-4572-9E53-13F0C78FAF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8472743-A6A1-4926-A84A-75AB5DD21D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48D81DE-A219-4F44-AB94-108E26D41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пн 26.01.26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3472DB9-83F7-4D8D-B238-8EEBF261D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587681C-5257-4215-B151-F950E4C18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160844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BB27C6-734B-493E-80E7-FBB092101C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89E13A0-90BC-4E75-A234-283408F526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99AAE5E-86EF-407C-A800-4F74AE9A2B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пн 26.01.26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EC25B5C-025A-49BC-A5A4-ECBF92726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6EFA481-D65B-4945-8499-1A1A0C436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300718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858FD804-8E90-48B8-882A-8FDD291BBB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5F468C0-2644-4721-8EF8-4867C79EC3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37A8E27-4FAB-4815-8350-1732B9970E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пн 26.01.26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34C7E5-CEAB-4581-9263-31A7E54EB8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805FB13-45D0-47DD-B20E-B8B4E14D2A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128585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/>
        </p:nvSpPr>
        <p:spPr>
          <a:xfrm>
            <a:off x="899795" y="512033"/>
            <a:ext cx="16195720" cy="1202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510" b="1"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3D CUBE DIAGRAMS</a:t>
            </a:r>
            <a:endParaRPr sz="5510" b="1">
              <a:solidFill>
                <a:srgbClr val="000000"/>
              </a:solidFill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37922000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8">
          <p15:clr>
            <a:srgbClr val="FA7B17"/>
          </p15:clr>
        </p15:guide>
        <p15:guide id="2" orient="horz" pos="267">
          <p15:clr>
            <a:srgbClr val="FA7B17"/>
          </p15:clr>
        </p15:guide>
        <p15:guide id="3" orient="horz" pos="2973">
          <p15:clr>
            <a:srgbClr val="FA7B17"/>
          </p15:clr>
        </p15:guide>
        <p15:guide id="4" pos="5472">
          <p15:clr>
            <a:srgbClr val="FA7B17"/>
          </p15:clr>
        </p15:guide>
        <p15:guide id="5" pos="2880">
          <p15:clr>
            <a:srgbClr val="FA7B17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613459" y="1563608"/>
            <a:ext cx="16769014" cy="431046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613443" y="5951663"/>
            <a:ext cx="16769014" cy="16644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39276571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2767067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16769014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6420322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25692489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11907282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80554077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0904520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51192606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5044577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081908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35249611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899795" y="869400"/>
            <a:ext cx="16196310" cy="300636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 b="1"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899795" y="3576195"/>
            <a:ext cx="16196310" cy="16644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>
              <a:lnSpc>
                <a:spcPct val="100000"/>
              </a:lnSpc>
              <a:spcBef>
                <a:spcPts val="3149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71662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592632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899795" y="869400"/>
            <a:ext cx="16196310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899795" y="2355045"/>
            <a:ext cx="16196310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566091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899795" y="869400"/>
            <a:ext cx="16196310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948222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899795" y="869400"/>
            <a:ext cx="16196310" cy="10432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4920"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0714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60647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3112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45053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948984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11543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05468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613459" y="1563608"/>
            <a:ext cx="16769014" cy="431046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613443" y="5951663"/>
            <a:ext cx="16769014" cy="16644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7484562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962751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16769014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9541909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34302740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80236518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32985050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7445459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11173952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122707813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19074779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585336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1/26/2026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iming>
    <p:tnLst>
      <p:par>
        <p:cTn id="1" dur="indefinite" restart="never" nodeType="tmRoot"/>
      </p:par>
    </p:tnLst>
  </p:timing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99795" y="2349743"/>
            <a:ext cx="16196310" cy="7587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  <a:defRPr sz="1800"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946795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979" r:id="rId1"/>
    <p:sldLayoutId id="2147483980" r:id="rId2"/>
    <p:sldLayoutId id="2147483981" r:id="rId3"/>
    <p:sldLayoutId id="2147483982" r:id="rId4"/>
    <p:sldLayoutId id="2147483983" r:id="rId5"/>
    <p:sldLayoutId id="2147483984" r:id="rId6"/>
    <p:sldLayoutId id="2147483985" r:id="rId7"/>
    <p:sldLayoutId id="2147483986" r:id="rId8"/>
    <p:sldLayoutId id="2147483987" r:id="rId9"/>
    <p:sldLayoutId id="2147483988" r:id="rId10"/>
    <p:sldLayoutId id="2147483989" r:id="rId11"/>
    <p:sldLayoutId id="2147484003" r:id="rId12"/>
  </p:sldLayoutIdLst>
  <p:timing>
    <p:tnLst>
      <p:par>
        <p:cTn id="1" dur="indefinite" restart="never" nodeType="tmRoot"/>
      </p:par>
    </p:tnLst>
  </p:timing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FAA2CA-1AB0-48ED-8346-9F84BDD3E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5225136-69EE-4FF7-8E4C-F904E1CFE0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3E67112-1F24-4EE9-AB45-B6B897F7BB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1E310D-52D2-4010-BE54-04613BA82511}" type="datetimeFigureOut">
              <a:rPr lang="ru-RU" smtClean="0"/>
              <a:t>пн 26.01.26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4C2FA59-A7BB-4C1B-8925-10C47E6DBD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41ED4DF-75B0-4826-9D4E-CE3E375D3A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4144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1" r:id="rId1"/>
    <p:sldLayoutId id="2147483992" r:id="rId2"/>
    <p:sldLayoutId id="2147483993" r:id="rId3"/>
    <p:sldLayoutId id="2147483994" r:id="rId4"/>
    <p:sldLayoutId id="2147483995" r:id="rId5"/>
    <p:sldLayoutId id="2147483996" r:id="rId6"/>
    <p:sldLayoutId id="2147483997" r:id="rId7"/>
    <p:sldLayoutId id="2147483998" r:id="rId8"/>
    <p:sldLayoutId id="2147483999" r:id="rId9"/>
    <p:sldLayoutId id="2147484000" r:id="rId10"/>
    <p:sldLayoutId id="2147484001" r:id="rId11"/>
    <p:sldLayoutId id="2147484002" r:id="rId12"/>
  </p:sldLayoutIdLst>
  <p:timing>
    <p:tnLst>
      <p:par>
        <p:cTn id="1" dur="indefinite" restart="never" nodeType="tmRoot"/>
      </p:par>
    </p:tnLst>
  </p:timing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16769014" cy="7174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Fira Sans"/>
              <a:buChar char="●"/>
              <a:defRPr sz="1800">
                <a:solidFill>
                  <a:schemeClr val="dk2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ra Sans"/>
              <a:buChar char="○"/>
              <a:defRPr>
                <a:solidFill>
                  <a:schemeClr val="dk2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ra Sans"/>
              <a:buChar char="■"/>
              <a:defRPr>
                <a:solidFill>
                  <a:schemeClr val="dk2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ra Sans"/>
              <a:buChar char="●"/>
              <a:defRPr>
                <a:solidFill>
                  <a:schemeClr val="dk2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ra Sans"/>
              <a:buChar char="○"/>
              <a:defRPr>
                <a:solidFill>
                  <a:schemeClr val="dk2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ra Sans"/>
              <a:buChar char="■"/>
              <a:defRPr>
                <a:solidFill>
                  <a:schemeClr val="dk2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ra Sans"/>
              <a:buChar char="●"/>
              <a:defRPr>
                <a:solidFill>
                  <a:schemeClr val="dk2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ra Sans"/>
              <a:buChar char="○"/>
              <a:defRPr>
                <a:solidFill>
                  <a:schemeClr val="dk2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Fira Sans"/>
              <a:buChar char="■"/>
              <a:defRPr>
                <a:solidFill>
                  <a:schemeClr val="dk2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968">
                <a:solidFill>
                  <a:schemeClr val="dk2"/>
                </a:solidFill>
              </a:defRPr>
            </a:lvl1pPr>
            <a:lvl2pPr lvl="1" algn="r">
              <a:buNone/>
              <a:defRPr sz="1968">
                <a:solidFill>
                  <a:schemeClr val="dk2"/>
                </a:solidFill>
              </a:defRPr>
            </a:lvl2pPr>
            <a:lvl3pPr lvl="2" algn="r">
              <a:buNone/>
              <a:defRPr sz="1968">
                <a:solidFill>
                  <a:schemeClr val="dk2"/>
                </a:solidFill>
              </a:defRPr>
            </a:lvl3pPr>
            <a:lvl4pPr lvl="3" algn="r">
              <a:buNone/>
              <a:defRPr sz="1968">
                <a:solidFill>
                  <a:schemeClr val="dk2"/>
                </a:solidFill>
              </a:defRPr>
            </a:lvl4pPr>
            <a:lvl5pPr lvl="4" algn="r">
              <a:buNone/>
              <a:defRPr sz="1968">
                <a:solidFill>
                  <a:schemeClr val="dk2"/>
                </a:solidFill>
              </a:defRPr>
            </a:lvl5pPr>
            <a:lvl6pPr lvl="5" algn="r">
              <a:buNone/>
              <a:defRPr sz="1968">
                <a:solidFill>
                  <a:schemeClr val="dk2"/>
                </a:solidFill>
              </a:defRPr>
            </a:lvl6pPr>
            <a:lvl7pPr lvl="6" algn="r">
              <a:buNone/>
              <a:defRPr sz="1968">
                <a:solidFill>
                  <a:schemeClr val="dk2"/>
                </a:solidFill>
              </a:defRPr>
            </a:lvl7pPr>
            <a:lvl8pPr lvl="7" algn="r">
              <a:buNone/>
              <a:defRPr sz="1968">
                <a:solidFill>
                  <a:schemeClr val="dk2"/>
                </a:solidFill>
              </a:defRPr>
            </a:lvl8pPr>
            <a:lvl9pPr lvl="8" algn="r">
              <a:buNone/>
              <a:defRPr sz="1968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281537760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4005" r:id="rId1"/>
    <p:sldLayoutId id="2147484006" r:id="rId2"/>
    <p:sldLayoutId id="2147484007" r:id="rId3"/>
    <p:sldLayoutId id="2147484008" r:id="rId4"/>
    <p:sldLayoutId id="2147484009" r:id="rId5"/>
    <p:sldLayoutId id="2147484010" r:id="rId6"/>
    <p:sldLayoutId id="2147484011" r:id="rId7"/>
    <p:sldLayoutId id="2147484012" r:id="rId8"/>
    <p:sldLayoutId id="2147484013" r:id="rId9"/>
    <p:sldLayoutId id="2147484014" r:id="rId10"/>
    <p:sldLayoutId id="2147484015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88">
          <p15:clr>
            <a:srgbClr val="EA4335"/>
          </p15:clr>
        </p15:guide>
        <p15:guide id="2" orient="horz" pos="259">
          <p15:clr>
            <a:srgbClr val="EA4335"/>
          </p15:clr>
        </p15:guide>
        <p15:guide id="3" pos="5472">
          <p15:clr>
            <a:srgbClr val="EA4335"/>
          </p15:clr>
        </p15:guide>
        <p15:guide id="4" orient="horz" pos="2981">
          <p15:clr>
            <a:srgbClr val="EA4335"/>
          </p15:clr>
        </p15:guide>
        <p15:guide id="5" pos="2880">
          <p15:clr>
            <a:srgbClr val="EA4335"/>
          </p15:clr>
        </p15:guide>
        <p15:guide id="6" orient="horz" pos="1620">
          <p15:clr>
            <a:srgbClr val="EA4335"/>
          </p15:clr>
        </p15:guide>
        <p15:guide id="7" pos="1584">
          <p15:clr>
            <a:srgbClr val="EA4335"/>
          </p15:clr>
        </p15:guide>
        <p15:guide id="8" pos="4176">
          <p15:clr>
            <a:srgbClr val="EA4335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99795" y="869400"/>
            <a:ext cx="16196310" cy="1202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"/>
              <a:buNone/>
              <a:defRPr sz="2800" b="1">
                <a:solidFill>
                  <a:schemeClr val="dk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99795" y="2355045"/>
            <a:ext cx="16196310" cy="7174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oboto"/>
              <a:buChar char="●"/>
              <a:defRPr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968">
                <a:solidFill>
                  <a:schemeClr val="dk2"/>
                </a:solidFill>
              </a:defRPr>
            </a:lvl1pPr>
            <a:lvl2pPr lvl="1" algn="r">
              <a:buNone/>
              <a:defRPr sz="1968">
                <a:solidFill>
                  <a:schemeClr val="dk2"/>
                </a:solidFill>
              </a:defRPr>
            </a:lvl2pPr>
            <a:lvl3pPr lvl="2" algn="r">
              <a:buNone/>
              <a:defRPr sz="1968">
                <a:solidFill>
                  <a:schemeClr val="dk2"/>
                </a:solidFill>
              </a:defRPr>
            </a:lvl3pPr>
            <a:lvl4pPr lvl="3" algn="r">
              <a:buNone/>
              <a:defRPr sz="1968">
                <a:solidFill>
                  <a:schemeClr val="dk2"/>
                </a:solidFill>
              </a:defRPr>
            </a:lvl4pPr>
            <a:lvl5pPr lvl="4" algn="r">
              <a:buNone/>
              <a:defRPr sz="1968">
                <a:solidFill>
                  <a:schemeClr val="dk2"/>
                </a:solidFill>
              </a:defRPr>
            </a:lvl5pPr>
            <a:lvl6pPr lvl="5" algn="r">
              <a:buNone/>
              <a:defRPr sz="1968">
                <a:solidFill>
                  <a:schemeClr val="dk2"/>
                </a:solidFill>
              </a:defRPr>
            </a:lvl6pPr>
            <a:lvl7pPr lvl="6" algn="r">
              <a:buNone/>
              <a:defRPr sz="1968">
                <a:solidFill>
                  <a:schemeClr val="dk2"/>
                </a:solidFill>
              </a:defRPr>
            </a:lvl7pPr>
            <a:lvl8pPr lvl="7" algn="r">
              <a:buNone/>
              <a:defRPr sz="1968">
                <a:solidFill>
                  <a:schemeClr val="dk2"/>
                </a:solidFill>
              </a:defRPr>
            </a:lvl8pPr>
            <a:lvl9pPr lvl="8" algn="r">
              <a:buNone/>
              <a:defRPr sz="1968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054470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4017" r:id="rId1"/>
    <p:sldLayoutId id="2147484018" r:id="rId2"/>
    <p:sldLayoutId id="2147484019" r:id="rId3"/>
    <p:sldLayoutId id="2147484020" r:id="rId4"/>
    <p:sldLayoutId id="2147484021" r:id="rId5"/>
    <p:sldLayoutId id="2147484022" r:id="rId6"/>
    <p:sldLayoutId id="2147484023" r:id="rId7"/>
    <p:sldLayoutId id="2147484024" r:id="rId8"/>
    <p:sldLayoutId id="2147484025" r:id="rId9"/>
    <p:sldLayoutId id="2147484026" r:id="rId10"/>
    <p:sldLayoutId id="2147484027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88">
          <p15:clr>
            <a:srgbClr val="EA4335"/>
          </p15:clr>
        </p15:guide>
        <p15:guide id="2" pos="5472">
          <p15:clr>
            <a:srgbClr val="EA4335"/>
          </p15:clr>
        </p15:guide>
        <p15:guide id="3" orient="horz" pos="261">
          <p15:clr>
            <a:srgbClr val="EA4335"/>
          </p15:clr>
        </p15:guide>
        <p15:guide id="4" orient="horz" pos="2980">
          <p15:clr>
            <a:srgbClr val="EA4335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16769014" cy="7174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968">
                <a:solidFill>
                  <a:schemeClr val="dk2"/>
                </a:solidFill>
              </a:defRPr>
            </a:lvl1pPr>
            <a:lvl2pPr lvl="1" algn="r">
              <a:buNone/>
              <a:defRPr sz="1968">
                <a:solidFill>
                  <a:schemeClr val="dk2"/>
                </a:solidFill>
              </a:defRPr>
            </a:lvl2pPr>
            <a:lvl3pPr lvl="2" algn="r">
              <a:buNone/>
              <a:defRPr sz="1968">
                <a:solidFill>
                  <a:schemeClr val="dk2"/>
                </a:solidFill>
              </a:defRPr>
            </a:lvl3pPr>
            <a:lvl4pPr lvl="3" algn="r">
              <a:buNone/>
              <a:defRPr sz="1968">
                <a:solidFill>
                  <a:schemeClr val="dk2"/>
                </a:solidFill>
              </a:defRPr>
            </a:lvl4pPr>
            <a:lvl5pPr lvl="4" algn="r">
              <a:buNone/>
              <a:defRPr sz="1968">
                <a:solidFill>
                  <a:schemeClr val="dk2"/>
                </a:solidFill>
              </a:defRPr>
            </a:lvl5pPr>
            <a:lvl6pPr lvl="5" algn="r">
              <a:buNone/>
              <a:defRPr sz="1968">
                <a:solidFill>
                  <a:schemeClr val="dk2"/>
                </a:solidFill>
              </a:defRPr>
            </a:lvl6pPr>
            <a:lvl7pPr lvl="6" algn="r">
              <a:buNone/>
              <a:defRPr sz="1968">
                <a:solidFill>
                  <a:schemeClr val="dk2"/>
                </a:solidFill>
              </a:defRPr>
            </a:lvl7pPr>
            <a:lvl8pPr lvl="7" algn="r">
              <a:buNone/>
              <a:defRPr sz="1968">
                <a:solidFill>
                  <a:schemeClr val="dk2"/>
                </a:solidFill>
              </a:defRPr>
            </a:lvl8pPr>
            <a:lvl9pPr lvl="8" algn="r">
              <a:buNone/>
              <a:defRPr sz="1968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69626669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4029" r:id="rId1"/>
    <p:sldLayoutId id="2147484030" r:id="rId2"/>
    <p:sldLayoutId id="2147484031" r:id="rId3"/>
    <p:sldLayoutId id="2147484032" r:id="rId4"/>
    <p:sldLayoutId id="2147484033" r:id="rId5"/>
    <p:sldLayoutId id="2147484034" r:id="rId6"/>
    <p:sldLayoutId id="2147484035" r:id="rId7"/>
    <p:sldLayoutId id="2147484036" r:id="rId8"/>
    <p:sldLayoutId id="2147484037" r:id="rId9"/>
    <p:sldLayoutId id="2147484038" r:id="rId10"/>
    <p:sldLayoutId id="2147484039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4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1.xml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4F58D1F-E903-4D91-847E-9A88357EFA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8" y="5672267"/>
            <a:ext cx="6732199" cy="488203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7630118-AF11-4707-8019-0C1568861B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6350" y="1209675"/>
            <a:ext cx="5931877" cy="6232477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5749396-FD67-4A14-8595-EE60838176EE}"/>
              </a:ext>
            </a:extLst>
          </p:cNvPr>
          <p:cNvSpPr/>
          <p:nvPr/>
        </p:nvSpPr>
        <p:spPr>
          <a:xfrm>
            <a:off x="569546" y="4239940"/>
            <a:ext cx="115062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5400" b="1" dirty="0">
                <a:latin typeface="Times New Roman" panose="02020603050405020304" pitchFamily="18" charset="0"/>
                <a:ea typeface="Calibri" panose="020F0502020204030204" pitchFamily="34" charset="0"/>
              </a:rPr>
              <a:t>O‘QUVCHILAR BILIMINI BAHOLASHNING YANGI TIZIMI</a:t>
            </a:r>
            <a:endParaRPr lang="ru-RU" sz="5400" b="1" dirty="0"/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4F58D1F-E903-4D91-847E-9A88357EFA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6750" y="5400675"/>
            <a:ext cx="6732199" cy="4882038"/>
          </a:xfrm>
          <a:prstGeom prst="rect">
            <a:avLst/>
          </a:prstGeom>
        </p:spPr>
      </p:pic>
      <p:sp>
        <p:nvSpPr>
          <p:cNvPr id="2" name="Скругленный прямоугольник 1"/>
          <p:cNvSpPr/>
          <p:nvPr/>
        </p:nvSpPr>
        <p:spPr>
          <a:xfrm>
            <a:off x="311150" y="0"/>
            <a:ext cx="12877800" cy="781612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5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2.5.1 O‘QUVCHILAR </a:t>
            </a:r>
            <a:r>
              <a:rPr lang="it-IT" sz="5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BILIMINI BAHOLASHNING YANGI </a:t>
            </a:r>
            <a:r>
              <a:rPr lang="it-IT" sz="5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TIZIMI</a:t>
            </a:r>
            <a:endParaRPr lang="en-US" sz="54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5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Karimova </a:t>
            </a:r>
            <a:r>
              <a:rPr lang="en-US" sz="5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Nargiza </a:t>
            </a:r>
            <a:r>
              <a:rPr lang="en-US" sz="5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Raximovna</a:t>
            </a:r>
            <a:endParaRPr lang="en-US" sz="5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5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MBMTM </a:t>
            </a:r>
            <a:r>
              <a:rPr lang="en-US" sz="5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kafedra</a:t>
            </a:r>
            <a:r>
              <a:rPr lang="en-US" sz="5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mudiri</a:t>
            </a:r>
            <a:r>
              <a:rPr lang="en-US" sz="5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Pedagogika</a:t>
            </a:r>
            <a:r>
              <a:rPr lang="en-US" sz="5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fanlari</a:t>
            </a:r>
            <a:r>
              <a:rPr lang="en-US" sz="5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5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falsafa</a:t>
            </a:r>
            <a:r>
              <a:rPr lang="en-US" sz="5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doktori</a:t>
            </a:r>
            <a:r>
              <a:rPr lang="en-US" sz="5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(PhD)</a:t>
            </a:r>
            <a:endParaRPr lang="ru-RU" sz="5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9570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Google Shape;91;p16"/>
          <p:cNvGrpSpPr/>
          <p:nvPr/>
        </p:nvGrpSpPr>
        <p:grpSpPr>
          <a:xfrm>
            <a:off x="1754495" y="2447069"/>
            <a:ext cx="5522767" cy="7205136"/>
            <a:chOff x="891486" y="1070976"/>
            <a:chExt cx="2806205" cy="3661043"/>
          </a:xfrm>
        </p:grpSpPr>
        <p:sp>
          <p:nvSpPr>
            <p:cNvPr id="92" name="Google Shape;92;p16"/>
            <p:cNvSpPr/>
            <p:nvPr/>
          </p:nvSpPr>
          <p:spPr>
            <a:xfrm>
              <a:off x="2243704" y="1294344"/>
              <a:ext cx="256949" cy="1952636"/>
            </a:xfrm>
            <a:custGeom>
              <a:avLst/>
              <a:gdLst/>
              <a:ahLst/>
              <a:cxnLst/>
              <a:rect l="l" t="t" r="r" b="b"/>
              <a:pathLst>
                <a:path w="3252" h="24713" extrusionOk="0">
                  <a:moveTo>
                    <a:pt x="2542" y="1"/>
                  </a:moveTo>
                  <a:cubicBezTo>
                    <a:pt x="0" y="1"/>
                    <a:pt x="274" y="1902"/>
                    <a:pt x="274" y="1902"/>
                  </a:cubicBezTo>
                  <a:lnTo>
                    <a:pt x="255" y="24713"/>
                  </a:lnTo>
                  <a:lnTo>
                    <a:pt x="3251" y="24087"/>
                  </a:lnTo>
                  <a:lnTo>
                    <a:pt x="3251" y="44"/>
                  </a:lnTo>
                  <a:cubicBezTo>
                    <a:pt x="2993" y="15"/>
                    <a:pt x="2758" y="1"/>
                    <a:pt x="25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3" name="Google Shape;93;p16"/>
            <p:cNvSpPr/>
            <p:nvPr/>
          </p:nvSpPr>
          <p:spPr>
            <a:xfrm>
              <a:off x="2500573" y="1264872"/>
              <a:ext cx="1197118" cy="2476805"/>
            </a:xfrm>
            <a:custGeom>
              <a:avLst/>
              <a:gdLst/>
              <a:ahLst/>
              <a:cxnLst/>
              <a:rect l="l" t="t" r="r" b="b"/>
              <a:pathLst>
                <a:path w="15151" h="31347" extrusionOk="0">
                  <a:moveTo>
                    <a:pt x="721" y="0"/>
                  </a:moveTo>
                  <a:lnTo>
                    <a:pt x="0" y="417"/>
                  </a:lnTo>
                  <a:lnTo>
                    <a:pt x="0" y="23436"/>
                  </a:lnTo>
                  <a:lnTo>
                    <a:pt x="13558" y="31248"/>
                  </a:lnTo>
                  <a:cubicBezTo>
                    <a:pt x="13655" y="31313"/>
                    <a:pt x="13764" y="31347"/>
                    <a:pt x="13871" y="31347"/>
                  </a:cubicBezTo>
                  <a:cubicBezTo>
                    <a:pt x="13953" y="31347"/>
                    <a:pt x="14034" y="31327"/>
                    <a:pt x="14108" y="31286"/>
                  </a:cubicBezTo>
                  <a:lnTo>
                    <a:pt x="14809" y="30888"/>
                  </a:lnTo>
                  <a:cubicBezTo>
                    <a:pt x="15018" y="30793"/>
                    <a:pt x="15150" y="30547"/>
                    <a:pt x="15150" y="30186"/>
                  </a:cubicBezTo>
                  <a:lnTo>
                    <a:pt x="15150" y="9481"/>
                  </a:lnTo>
                  <a:cubicBezTo>
                    <a:pt x="15150" y="8836"/>
                    <a:pt x="14771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4" name="Google Shape;94;p16"/>
            <p:cNvSpPr/>
            <p:nvPr/>
          </p:nvSpPr>
          <p:spPr>
            <a:xfrm>
              <a:off x="2500573" y="1297820"/>
              <a:ext cx="1140150" cy="2444568"/>
            </a:xfrm>
            <a:custGeom>
              <a:avLst/>
              <a:gdLst/>
              <a:ahLst/>
              <a:cxnLst/>
              <a:rect l="l" t="t" r="r" b="b"/>
              <a:pathLst>
                <a:path w="14430" h="30939" extrusionOk="0">
                  <a:moveTo>
                    <a:pt x="0" y="0"/>
                  </a:moveTo>
                  <a:lnTo>
                    <a:pt x="0" y="23019"/>
                  </a:lnTo>
                  <a:lnTo>
                    <a:pt x="13558" y="30831"/>
                  </a:lnTo>
                  <a:cubicBezTo>
                    <a:pt x="13679" y="30904"/>
                    <a:pt x="13796" y="30939"/>
                    <a:pt x="13902" y="30939"/>
                  </a:cubicBezTo>
                  <a:cubicBezTo>
                    <a:pt x="14210" y="30939"/>
                    <a:pt x="14430" y="30652"/>
                    <a:pt x="14430" y="30187"/>
                  </a:cubicBezTo>
                  <a:lnTo>
                    <a:pt x="14430" y="9481"/>
                  </a:lnTo>
                  <a:cubicBezTo>
                    <a:pt x="14430" y="8836"/>
                    <a:pt x="14032" y="8097"/>
                    <a:pt x="13558" y="783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5" name="Google Shape;95;p16"/>
            <p:cNvSpPr/>
            <p:nvPr/>
          </p:nvSpPr>
          <p:spPr>
            <a:xfrm>
              <a:off x="2277284" y="1375569"/>
              <a:ext cx="1279607" cy="2430266"/>
            </a:xfrm>
            <a:custGeom>
              <a:avLst/>
              <a:gdLst/>
              <a:ahLst/>
              <a:cxnLst/>
              <a:rect l="l" t="t" r="r" b="b"/>
              <a:pathLst>
                <a:path w="16195" h="30758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" y="22945"/>
                  </a:lnTo>
                  <a:lnTo>
                    <a:pt x="13331" y="30757"/>
                  </a:lnTo>
                  <a:cubicBezTo>
                    <a:pt x="13849" y="29402"/>
                    <a:pt x="14830" y="29146"/>
                    <a:pt x="15497" y="29146"/>
                  </a:cubicBezTo>
                  <a:cubicBezTo>
                    <a:pt x="15904" y="29146"/>
                    <a:pt x="16194" y="29241"/>
                    <a:pt x="16194" y="29241"/>
                  </a:cubicBezTo>
                  <a:lnTo>
                    <a:pt x="16194" y="7833"/>
                  </a:ln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6" name="Google Shape;96;p16"/>
            <p:cNvSpPr/>
            <p:nvPr/>
          </p:nvSpPr>
          <p:spPr>
            <a:xfrm>
              <a:off x="2277284" y="1375569"/>
              <a:ext cx="1278106" cy="738846"/>
            </a:xfrm>
            <a:custGeom>
              <a:avLst/>
              <a:gdLst/>
              <a:ahLst/>
              <a:cxnLst/>
              <a:rect l="l" t="t" r="r" b="b"/>
              <a:pathLst>
                <a:path w="16176" h="9351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3331" y="9350"/>
                  </a:lnTo>
                  <a:cubicBezTo>
                    <a:pt x="13846" y="7993"/>
                    <a:pt x="14808" y="7733"/>
                    <a:pt x="15470" y="7733"/>
                  </a:cubicBezTo>
                  <a:cubicBezTo>
                    <a:pt x="15880" y="7733"/>
                    <a:pt x="16175" y="7833"/>
                    <a:pt x="16175" y="7833"/>
                  </a:cubicBez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7" name="Google Shape;97;p16"/>
            <p:cNvSpPr/>
            <p:nvPr/>
          </p:nvSpPr>
          <p:spPr>
            <a:xfrm>
              <a:off x="2206884" y="1444625"/>
              <a:ext cx="1198620" cy="2476884"/>
            </a:xfrm>
            <a:custGeom>
              <a:avLst/>
              <a:gdLst/>
              <a:ahLst/>
              <a:cxnLst/>
              <a:rect l="l" t="t" r="r" b="b"/>
              <a:pathLst>
                <a:path w="15170" h="31348" extrusionOk="0">
                  <a:moveTo>
                    <a:pt x="740" y="0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3577" y="31249"/>
                  </a:lnTo>
                  <a:cubicBezTo>
                    <a:pt x="13663" y="31313"/>
                    <a:pt x="13768" y="31347"/>
                    <a:pt x="13877" y="31347"/>
                  </a:cubicBezTo>
                  <a:cubicBezTo>
                    <a:pt x="13960" y="31347"/>
                    <a:pt x="14045" y="31328"/>
                    <a:pt x="14127" y="31287"/>
                  </a:cubicBezTo>
                  <a:lnTo>
                    <a:pt x="14829" y="30888"/>
                  </a:lnTo>
                  <a:cubicBezTo>
                    <a:pt x="15018" y="30794"/>
                    <a:pt x="15170" y="30547"/>
                    <a:pt x="15170" y="30187"/>
                  </a:cubicBezTo>
                  <a:lnTo>
                    <a:pt x="15170" y="9481"/>
                  </a:lnTo>
                  <a:cubicBezTo>
                    <a:pt x="15151" y="8836"/>
                    <a:pt x="14772" y="8097"/>
                    <a:pt x="14298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8" name="Google Shape;98;p16"/>
            <p:cNvSpPr/>
            <p:nvPr/>
          </p:nvSpPr>
          <p:spPr>
            <a:xfrm>
              <a:off x="2206884" y="1477574"/>
              <a:ext cx="1140229" cy="2443936"/>
            </a:xfrm>
            <a:custGeom>
              <a:avLst/>
              <a:gdLst/>
              <a:ahLst/>
              <a:cxnLst/>
              <a:rect l="l" t="t" r="r" b="b"/>
              <a:pathLst>
                <a:path w="14431" h="30931" extrusionOk="0">
                  <a:moveTo>
                    <a:pt x="1" y="1"/>
                  </a:moveTo>
                  <a:lnTo>
                    <a:pt x="1" y="23001"/>
                  </a:lnTo>
                  <a:lnTo>
                    <a:pt x="13558" y="30832"/>
                  </a:lnTo>
                  <a:cubicBezTo>
                    <a:pt x="13678" y="30899"/>
                    <a:pt x="13794" y="30931"/>
                    <a:pt x="13899" y="30931"/>
                  </a:cubicBezTo>
                  <a:cubicBezTo>
                    <a:pt x="14209" y="30931"/>
                    <a:pt x="14430" y="30654"/>
                    <a:pt x="14430" y="30187"/>
                  </a:cubicBezTo>
                  <a:lnTo>
                    <a:pt x="14430" y="9481"/>
                  </a:lnTo>
                  <a:cubicBezTo>
                    <a:pt x="14430" y="8855"/>
                    <a:pt x="14032" y="8097"/>
                    <a:pt x="13558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9" name="Google Shape;99;p16"/>
            <p:cNvSpPr/>
            <p:nvPr/>
          </p:nvSpPr>
          <p:spPr>
            <a:xfrm>
              <a:off x="2398647" y="1947539"/>
              <a:ext cx="756703" cy="693414"/>
            </a:xfrm>
            <a:custGeom>
              <a:avLst/>
              <a:gdLst/>
              <a:ahLst/>
              <a:cxnLst/>
              <a:rect l="l" t="t" r="r" b="b"/>
              <a:pathLst>
                <a:path w="9577" h="8776" extrusionOk="0">
                  <a:moveTo>
                    <a:pt x="319" y="0"/>
                  </a:moveTo>
                  <a:cubicBezTo>
                    <a:pt x="128" y="0"/>
                    <a:pt x="1" y="178"/>
                    <a:pt x="1" y="461"/>
                  </a:cubicBezTo>
                  <a:lnTo>
                    <a:pt x="1" y="2794"/>
                  </a:lnTo>
                  <a:cubicBezTo>
                    <a:pt x="1" y="3192"/>
                    <a:pt x="209" y="3571"/>
                    <a:pt x="532" y="3799"/>
                  </a:cubicBezTo>
                  <a:lnTo>
                    <a:pt x="9045" y="8710"/>
                  </a:lnTo>
                  <a:cubicBezTo>
                    <a:pt x="9120" y="8754"/>
                    <a:pt x="9192" y="8776"/>
                    <a:pt x="9257" y="8776"/>
                  </a:cubicBezTo>
                  <a:cubicBezTo>
                    <a:pt x="9442" y="8776"/>
                    <a:pt x="9576" y="8606"/>
                    <a:pt x="9576" y="8311"/>
                  </a:cubicBezTo>
                  <a:lnTo>
                    <a:pt x="9576" y="5998"/>
                  </a:lnTo>
                  <a:cubicBezTo>
                    <a:pt x="9576" y="5581"/>
                    <a:pt x="9368" y="5221"/>
                    <a:pt x="9045" y="4974"/>
                  </a:cubicBezTo>
                  <a:lnTo>
                    <a:pt x="532" y="63"/>
                  </a:lnTo>
                  <a:cubicBezTo>
                    <a:pt x="455" y="20"/>
                    <a:pt x="384" y="0"/>
                    <a:pt x="319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0" name="Google Shape;100;p16"/>
            <p:cNvSpPr/>
            <p:nvPr/>
          </p:nvSpPr>
          <p:spPr>
            <a:xfrm>
              <a:off x="2500573" y="2433229"/>
              <a:ext cx="552850" cy="348050"/>
            </a:xfrm>
            <a:custGeom>
              <a:avLst/>
              <a:gdLst/>
              <a:ahLst/>
              <a:cxnLst/>
              <a:rect l="l" t="t" r="r" b="b"/>
              <a:pathLst>
                <a:path w="6997" h="4405" extrusionOk="0">
                  <a:moveTo>
                    <a:pt x="128" y="0"/>
                  </a:moveTo>
                  <a:cubicBezTo>
                    <a:pt x="53" y="0"/>
                    <a:pt x="0" y="64"/>
                    <a:pt x="0" y="192"/>
                  </a:cubicBezTo>
                  <a:cubicBezTo>
                    <a:pt x="0" y="344"/>
                    <a:pt x="76" y="496"/>
                    <a:pt x="209" y="591"/>
                  </a:cubicBezTo>
                  <a:lnTo>
                    <a:pt x="6788" y="4383"/>
                  </a:lnTo>
                  <a:cubicBezTo>
                    <a:pt x="6817" y="4397"/>
                    <a:pt x="6844" y="4404"/>
                    <a:pt x="6869" y="4404"/>
                  </a:cubicBezTo>
                  <a:cubicBezTo>
                    <a:pt x="6944" y="4404"/>
                    <a:pt x="6997" y="4340"/>
                    <a:pt x="6997" y="4212"/>
                  </a:cubicBezTo>
                  <a:cubicBezTo>
                    <a:pt x="6997" y="4061"/>
                    <a:pt x="6921" y="3909"/>
                    <a:pt x="6788" y="3814"/>
                  </a:cubicBezTo>
                  <a:lnTo>
                    <a:pt x="209" y="22"/>
                  </a:lnTo>
                  <a:cubicBezTo>
                    <a:pt x="180" y="8"/>
                    <a:pt x="153" y="0"/>
                    <a:pt x="128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1" name="Google Shape;101;p16"/>
            <p:cNvSpPr/>
            <p:nvPr/>
          </p:nvSpPr>
          <p:spPr>
            <a:xfrm>
              <a:off x="2608425" y="2647432"/>
              <a:ext cx="338648" cy="224396"/>
            </a:xfrm>
            <a:custGeom>
              <a:avLst/>
              <a:gdLst/>
              <a:ahLst/>
              <a:cxnLst/>
              <a:rect l="l" t="t" r="r" b="b"/>
              <a:pathLst>
                <a:path w="4286" h="2840" extrusionOk="0">
                  <a:moveTo>
                    <a:pt x="127" y="1"/>
                  </a:moveTo>
                  <a:cubicBezTo>
                    <a:pt x="53" y="1"/>
                    <a:pt x="0" y="61"/>
                    <a:pt x="0" y="174"/>
                  </a:cubicBezTo>
                  <a:cubicBezTo>
                    <a:pt x="0" y="345"/>
                    <a:pt x="76" y="496"/>
                    <a:pt x="209" y="591"/>
                  </a:cubicBezTo>
                  <a:lnTo>
                    <a:pt x="4058" y="2810"/>
                  </a:lnTo>
                  <a:cubicBezTo>
                    <a:pt x="4094" y="2830"/>
                    <a:pt x="4125" y="2839"/>
                    <a:pt x="4153" y="2839"/>
                  </a:cubicBezTo>
                  <a:cubicBezTo>
                    <a:pt x="4227" y="2839"/>
                    <a:pt x="4272" y="2769"/>
                    <a:pt x="4286" y="2658"/>
                  </a:cubicBezTo>
                  <a:cubicBezTo>
                    <a:pt x="4286" y="2506"/>
                    <a:pt x="4210" y="2355"/>
                    <a:pt x="4077" y="2260"/>
                  </a:cubicBezTo>
                  <a:lnTo>
                    <a:pt x="209" y="22"/>
                  </a:lnTo>
                  <a:cubicBezTo>
                    <a:pt x="180" y="8"/>
                    <a:pt x="152" y="1"/>
                    <a:pt x="127" y="1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2" name="Google Shape;102;p16"/>
            <p:cNvSpPr/>
            <p:nvPr/>
          </p:nvSpPr>
          <p:spPr>
            <a:xfrm>
              <a:off x="2184444" y="1255233"/>
              <a:ext cx="373097" cy="222420"/>
            </a:xfrm>
            <a:custGeom>
              <a:avLst/>
              <a:gdLst/>
              <a:ahLst/>
              <a:cxnLst/>
              <a:rect l="l" t="t" r="r" b="b"/>
              <a:pathLst>
                <a:path w="4722" h="2815" extrusionOk="0">
                  <a:moveTo>
                    <a:pt x="3695" y="1"/>
                  </a:moveTo>
                  <a:cubicBezTo>
                    <a:pt x="3000" y="1"/>
                    <a:pt x="2310" y="165"/>
                    <a:pt x="1688" y="482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7"/>
                  </a:lnTo>
                  <a:cubicBezTo>
                    <a:pt x="1024" y="2397"/>
                    <a:pt x="1517" y="634"/>
                    <a:pt x="4001" y="539"/>
                  </a:cubicBezTo>
                  <a:lnTo>
                    <a:pt x="4722" y="122"/>
                  </a:lnTo>
                  <a:cubicBezTo>
                    <a:pt x="4383" y="41"/>
                    <a:pt x="4039" y="1"/>
                    <a:pt x="3695" y="1"/>
                  </a:cubicBez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3" name="Google Shape;103;p16"/>
            <p:cNvSpPr/>
            <p:nvPr/>
          </p:nvSpPr>
          <p:spPr>
            <a:xfrm>
              <a:off x="1770894" y="1104082"/>
              <a:ext cx="235299" cy="2436587"/>
            </a:xfrm>
            <a:custGeom>
              <a:avLst/>
              <a:gdLst/>
              <a:ahLst/>
              <a:cxnLst/>
              <a:rect l="l" t="t" r="r" b="b"/>
              <a:pathLst>
                <a:path w="2978" h="30838" extrusionOk="0">
                  <a:moveTo>
                    <a:pt x="2040" y="0"/>
                  </a:moveTo>
                  <a:cubicBezTo>
                    <a:pt x="160" y="0"/>
                    <a:pt x="1" y="1978"/>
                    <a:pt x="1" y="1978"/>
                  </a:cubicBezTo>
                  <a:lnTo>
                    <a:pt x="1" y="30837"/>
                  </a:lnTo>
                  <a:lnTo>
                    <a:pt x="2978" y="29719"/>
                  </a:lnTo>
                  <a:lnTo>
                    <a:pt x="2978" y="139"/>
                  </a:lnTo>
                  <a:cubicBezTo>
                    <a:pt x="2625" y="42"/>
                    <a:pt x="2314" y="0"/>
                    <a:pt x="2040" y="0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4" name="Google Shape;104;p16"/>
            <p:cNvSpPr/>
            <p:nvPr/>
          </p:nvSpPr>
          <p:spPr>
            <a:xfrm>
              <a:off x="2007615" y="1080536"/>
              <a:ext cx="1197197" cy="2944322"/>
            </a:xfrm>
            <a:custGeom>
              <a:avLst/>
              <a:gdLst/>
              <a:ahLst/>
              <a:cxnLst/>
              <a:rect l="l" t="t" r="r" b="b"/>
              <a:pathLst>
                <a:path w="15152" h="37264" extrusionOk="0">
                  <a:moveTo>
                    <a:pt x="702" y="1"/>
                  </a:moveTo>
                  <a:lnTo>
                    <a:pt x="1" y="418"/>
                  </a:lnTo>
                  <a:lnTo>
                    <a:pt x="1" y="29353"/>
                  </a:lnTo>
                  <a:lnTo>
                    <a:pt x="13558" y="37165"/>
                  </a:lnTo>
                  <a:cubicBezTo>
                    <a:pt x="13644" y="37230"/>
                    <a:pt x="13755" y="37264"/>
                    <a:pt x="13866" y="37264"/>
                  </a:cubicBezTo>
                  <a:cubicBezTo>
                    <a:pt x="13950" y="37264"/>
                    <a:pt x="14034" y="37244"/>
                    <a:pt x="14108" y="37203"/>
                  </a:cubicBezTo>
                  <a:lnTo>
                    <a:pt x="14810" y="36805"/>
                  </a:lnTo>
                  <a:cubicBezTo>
                    <a:pt x="15018" y="36710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32" y="8856"/>
                    <a:pt x="14753" y="8116"/>
                    <a:pt x="14279" y="7832"/>
                  </a:cubicBezTo>
                  <a:lnTo>
                    <a:pt x="70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5" name="Google Shape;105;p16"/>
            <p:cNvSpPr/>
            <p:nvPr/>
          </p:nvSpPr>
          <p:spPr>
            <a:xfrm>
              <a:off x="2007615" y="1113484"/>
              <a:ext cx="1138728" cy="2912085"/>
            </a:xfrm>
            <a:custGeom>
              <a:avLst/>
              <a:gdLst/>
              <a:ahLst/>
              <a:cxnLst/>
              <a:rect l="l" t="t" r="r" b="b"/>
              <a:pathLst>
                <a:path w="14412" h="36856" extrusionOk="0">
                  <a:moveTo>
                    <a:pt x="1" y="1"/>
                  </a:moveTo>
                  <a:lnTo>
                    <a:pt x="1" y="28936"/>
                  </a:lnTo>
                  <a:lnTo>
                    <a:pt x="13558" y="36748"/>
                  </a:lnTo>
                  <a:cubicBezTo>
                    <a:pt x="13680" y="36821"/>
                    <a:pt x="13796" y="36855"/>
                    <a:pt x="13900" y="36855"/>
                  </a:cubicBezTo>
                  <a:cubicBezTo>
                    <a:pt x="14202" y="36855"/>
                    <a:pt x="14412" y="36568"/>
                    <a:pt x="14412" y="36103"/>
                  </a:cubicBezTo>
                  <a:lnTo>
                    <a:pt x="14412" y="9482"/>
                  </a:lnTo>
                  <a:cubicBezTo>
                    <a:pt x="14412" y="8856"/>
                    <a:pt x="14013" y="8116"/>
                    <a:pt x="13539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6" name="Google Shape;106;p16"/>
            <p:cNvSpPr/>
            <p:nvPr/>
          </p:nvSpPr>
          <p:spPr>
            <a:xfrm>
              <a:off x="1784405" y="1192813"/>
              <a:ext cx="1278027" cy="2897704"/>
            </a:xfrm>
            <a:custGeom>
              <a:avLst/>
              <a:gdLst/>
              <a:ahLst/>
              <a:cxnLst/>
              <a:rect l="l" t="t" r="r" b="b"/>
              <a:pathLst>
                <a:path w="16175" h="36674" extrusionOk="0">
                  <a:moveTo>
                    <a:pt x="2729" y="0"/>
                  </a:moveTo>
                  <a:cubicBezTo>
                    <a:pt x="952" y="0"/>
                    <a:pt x="1" y="1519"/>
                    <a:pt x="1" y="1519"/>
                  </a:cubicBezTo>
                  <a:lnTo>
                    <a:pt x="1" y="28842"/>
                  </a:lnTo>
                  <a:lnTo>
                    <a:pt x="13330" y="36673"/>
                  </a:lnTo>
                  <a:cubicBezTo>
                    <a:pt x="13845" y="35316"/>
                    <a:pt x="14808" y="35056"/>
                    <a:pt x="15469" y="35056"/>
                  </a:cubicBezTo>
                  <a:cubicBezTo>
                    <a:pt x="15880" y="35056"/>
                    <a:pt x="16175" y="35156"/>
                    <a:pt x="16175" y="35156"/>
                  </a:cubicBezTo>
                  <a:lnTo>
                    <a:pt x="16175" y="7814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7" name="Google Shape;107;p16"/>
            <p:cNvSpPr/>
            <p:nvPr/>
          </p:nvSpPr>
          <p:spPr>
            <a:xfrm>
              <a:off x="1782904" y="1192813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48" y="0"/>
                  </a:moveTo>
                  <a:cubicBezTo>
                    <a:pt x="970" y="0"/>
                    <a:pt x="1" y="1519"/>
                    <a:pt x="1" y="1519"/>
                  </a:cubicBezTo>
                  <a:lnTo>
                    <a:pt x="13331" y="9331"/>
                  </a:lnTo>
                  <a:cubicBezTo>
                    <a:pt x="13861" y="7975"/>
                    <a:pt x="14838" y="7719"/>
                    <a:pt x="15502" y="7719"/>
                  </a:cubicBezTo>
                  <a:cubicBezTo>
                    <a:pt x="15906" y="7719"/>
                    <a:pt x="16194" y="7814"/>
                    <a:pt x="16194" y="7814"/>
                  </a:cubicBezTo>
                  <a:lnTo>
                    <a:pt x="2845" y="2"/>
                  </a:lnTo>
                  <a:cubicBezTo>
                    <a:pt x="2812" y="1"/>
                    <a:pt x="2780" y="0"/>
                    <a:pt x="27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8" name="Google Shape;108;p16"/>
            <p:cNvSpPr/>
            <p:nvPr/>
          </p:nvSpPr>
          <p:spPr>
            <a:xfrm>
              <a:off x="1712504" y="1260368"/>
              <a:ext cx="1197118" cy="2944243"/>
            </a:xfrm>
            <a:custGeom>
              <a:avLst/>
              <a:gdLst/>
              <a:ahLst/>
              <a:cxnLst/>
              <a:rect l="l" t="t" r="r" b="b"/>
              <a:pathLst>
                <a:path w="15151" h="37263" extrusionOk="0">
                  <a:moveTo>
                    <a:pt x="740" y="0"/>
                  </a:moveTo>
                  <a:lnTo>
                    <a:pt x="0" y="436"/>
                  </a:lnTo>
                  <a:lnTo>
                    <a:pt x="0" y="29352"/>
                  </a:lnTo>
                  <a:lnTo>
                    <a:pt x="13558" y="37164"/>
                  </a:lnTo>
                  <a:cubicBezTo>
                    <a:pt x="13655" y="37229"/>
                    <a:pt x="13764" y="37263"/>
                    <a:pt x="13875" y="37263"/>
                  </a:cubicBezTo>
                  <a:cubicBezTo>
                    <a:pt x="13959" y="37263"/>
                    <a:pt x="14045" y="37243"/>
                    <a:pt x="14127" y="37202"/>
                  </a:cubicBezTo>
                  <a:lnTo>
                    <a:pt x="14828" y="36804"/>
                  </a:lnTo>
                  <a:cubicBezTo>
                    <a:pt x="15018" y="36709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51" y="8855"/>
                    <a:pt x="14771" y="8116"/>
                    <a:pt x="14297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9" name="Google Shape;109;p16"/>
            <p:cNvSpPr/>
            <p:nvPr/>
          </p:nvSpPr>
          <p:spPr>
            <a:xfrm>
              <a:off x="1712504" y="1294818"/>
              <a:ext cx="1140229" cy="2910504"/>
            </a:xfrm>
            <a:custGeom>
              <a:avLst/>
              <a:gdLst/>
              <a:ahLst/>
              <a:cxnLst/>
              <a:rect l="l" t="t" r="r" b="b"/>
              <a:pathLst>
                <a:path w="14431" h="36836" extrusionOk="0">
                  <a:moveTo>
                    <a:pt x="0" y="0"/>
                  </a:moveTo>
                  <a:lnTo>
                    <a:pt x="0" y="28916"/>
                  </a:lnTo>
                  <a:lnTo>
                    <a:pt x="13558" y="36728"/>
                  </a:lnTo>
                  <a:cubicBezTo>
                    <a:pt x="13680" y="36801"/>
                    <a:pt x="13796" y="36836"/>
                    <a:pt x="13903" y="36836"/>
                  </a:cubicBezTo>
                  <a:cubicBezTo>
                    <a:pt x="14210" y="36836"/>
                    <a:pt x="14430" y="36549"/>
                    <a:pt x="14430" y="36084"/>
                  </a:cubicBezTo>
                  <a:lnTo>
                    <a:pt x="14430" y="9462"/>
                  </a:lnTo>
                  <a:cubicBezTo>
                    <a:pt x="14430" y="8836"/>
                    <a:pt x="14051" y="8097"/>
                    <a:pt x="13558" y="781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0" name="Google Shape;110;p16"/>
            <p:cNvSpPr/>
            <p:nvPr/>
          </p:nvSpPr>
          <p:spPr>
            <a:xfrm>
              <a:off x="1904267" y="1652112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20" y="1"/>
                  </a:moveTo>
                  <a:cubicBezTo>
                    <a:pt x="135" y="1"/>
                    <a:pt x="0" y="171"/>
                    <a:pt x="0" y="465"/>
                  </a:cubicBezTo>
                  <a:lnTo>
                    <a:pt x="0" y="2778"/>
                  </a:lnTo>
                  <a:cubicBezTo>
                    <a:pt x="0" y="3177"/>
                    <a:pt x="209" y="3556"/>
                    <a:pt x="531" y="3802"/>
                  </a:cubicBezTo>
                  <a:lnTo>
                    <a:pt x="9045" y="8713"/>
                  </a:lnTo>
                  <a:cubicBezTo>
                    <a:pt x="9122" y="8756"/>
                    <a:pt x="9193" y="8776"/>
                    <a:pt x="9257" y="8776"/>
                  </a:cubicBezTo>
                  <a:cubicBezTo>
                    <a:pt x="9449" y="8776"/>
                    <a:pt x="9576" y="8599"/>
                    <a:pt x="9576" y="8315"/>
                  </a:cubicBezTo>
                  <a:lnTo>
                    <a:pt x="9576" y="6002"/>
                  </a:lnTo>
                  <a:cubicBezTo>
                    <a:pt x="9576" y="5585"/>
                    <a:pt x="9367" y="5205"/>
                    <a:pt x="9045" y="4978"/>
                  </a:cubicBezTo>
                  <a:lnTo>
                    <a:pt x="531" y="67"/>
                  </a:lnTo>
                  <a:cubicBezTo>
                    <a:pt x="457" y="22"/>
                    <a:pt x="385" y="1"/>
                    <a:pt x="32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1" name="Google Shape;111;p16"/>
            <p:cNvSpPr/>
            <p:nvPr/>
          </p:nvSpPr>
          <p:spPr>
            <a:xfrm>
              <a:off x="2006113" y="2137406"/>
              <a:ext cx="552929" cy="347892"/>
            </a:xfrm>
            <a:custGeom>
              <a:avLst/>
              <a:gdLst/>
              <a:ahLst/>
              <a:cxnLst/>
              <a:rect l="l" t="t" r="r" b="b"/>
              <a:pathLst>
                <a:path w="6998" h="4403" extrusionOk="0">
                  <a:moveTo>
                    <a:pt x="124" y="1"/>
                  </a:moveTo>
                  <a:cubicBezTo>
                    <a:pt x="52" y="1"/>
                    <a:pt x="1" y="71"/>
                    <a:pt x="1" y="182"/>
                  </a:cubicBezTo>
                  <a:cubicBezTo>
                    <a:pt x="1" y="353"/>
                    <a:pt x="77" y="486"/>
                    <a:pt x="209" y="580"/>
                  </a:cubicBezTo>
                  <a:lnTo>
                    <a:pt x="6789" y="4373"/>
                  </a:lnTo>
                  <a:cubicBezTo>
                    <a:pt x="6820" y="4393"/>
                    <a:pt x="6849" y="4402"/>
                    <a:pt x="6875" y="4402"/>
                  </a:cubicBezTo>
                  <a:cubicBezTo>
                    <a:pt x="6947" y="4402"/>
                    <a:pt x="6998" y="4332"/>
                    <a:pt x="6998" y="4221"/>
                  </a:cubicBezTo>
                  <a:cubicBezTo>
                    <a:pt x="6998" y="4069"/>
                    <a:pt x="6922" y="3918"/>
                    <a:pt x="6789" y="3823"/>
                  </a:cubicBezTo>
                  <a:lnTo>
                    <a:pt x="209" y="30"/>
                  </a:lnTo>
                  <a:cubicBezTo>
                    <a:pt x="179" y="10"/>
                    <a:pt x="150" y="1"/>
                    <a:pt x="124" y="1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2" name="Google Shape;112;p16"/>
            <p:cNvSpPr/>
            <p:nvPr/>
          </p:nvSpPr>
          <p:spPr>
            <a:xfrm>
              <a:off x="2114044" y="2351688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06" y="2832"/>
                    <a:pt x="4134" y="2839"/>
                    <a:pt x="4159" y="2839"/>
                  </a:cubicBezTo>
                  <a:cubicBezTo>
                    <a:pt x="4233" y="2839"/>
                    <a:pt x="4285" y="2778"/>
                    <a:pt x="4285" y="2666"/>
                  </a:cubicBezTo>
                  <a:cubicBezTo>
                    <a:pt x="4266" y="2495"/>
                    <a:pt x="4191" y="2343"/>
                    <a:pt x="4077" y="2267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6"/>
            <p:cNvSpPr/>
            <p:nvPr/>
          </p:nvSpPr>
          <p:spPr>
            <a:xfrm>
              <a:off x="1689985" y="1070976"/>
              <a:ext cx="373176" cy="222420"/>
            </a:xfrm>
            <a:custGeom>
              <a:avLst/>
              <a:gdLst/>
              <a:ahLst/>
              <a:cxnLst/>
              <a:rect l="l" t="t" r="r" b="b"/>
              <a:pathLst>
                <a:path w="4723" h="2815" extrusionOk="0">
                  <a:moveTo>
                    <a:pt x="3696" y="0"/>
                  </a:moveTo>
                  <a:cubicBezTo>
                    <a:pt x="3001" y="0"/>
                    <a:pt x="2311" y="165"/>
                    <a:pt x="1689" y="482"/>
                  </a:cubicBezTo>
                  <a:cubicBezTo>
                    <a:pt x="1" y="1278"/>
                    <a:pt x="285" y="2814"/>
                    <a:pt x="285" y="2814"/>
                  </a:cubicBezTo>
                  <a:lnTo>
                    <a:pt x="1025" y="2397"/>
                  </a:lnTo>
                  <a:cubicBezTo>
                    <a:pt x="1025" y="2397"/>
                    <a:pt x="1518" y="653"/>
                    <a:pt x="4021" y="539"/>
                  </a:cubicBezTo>
                  <a:lnTo>
                    <a:pt x="4722" y="122"/>
                  </a:lnTo>
                  <a:cubicBezTo>
                    <a:pt x="4384" y="40"/>
                    <a:pt x="4039" y="0"/>
                    <a:pt x="36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6"/>
            <p:cNvSpPr/>
            <p:nvPr/>
          </p:nvSpPr>
          <p:spPr>
            <a:xfrm>
              <a:off x="1258578" y="1592695"/>
              <a:ext cx="235299" cy="2151747"/>
            </a:xfrm>
            <a:custGeom>
              <a:avLst/>
              <a:gdLst/>
              <a:ahLst/>
              <a:cxnLst/>
              <a:rect l="l" t="t" r="r" b="b"/>
              <a:pathLst>
                <a:path w="2978" h="27233" extrusionOk="0">
                  <a:moveTo>
                    <a:pt x="2781" y="0"/>
                  </a:moveTo>
                  <a:cubicBezTo>
                    <a:pt x="181" y="0"/>
                    <a:pt x="0" y="1843"/>
                    <a:pt x="0" y="1843"/>
                  </a:cubicBezTo>
                  <a:lnTo>
                    <a:pt x="152" y="27232"/>
                  </a:lnTo>
                  <a:lnTo>
                    <a:pt x="2977" y="24729"/>
                  </a:lnTo>
                  <a:lnTo>
                    <a:pt x="2977" y="4"/>
                  </a:lnTo>
                  <a:cubicBezTo>
                    <a:pt x="2910" y="1"/>
                    <a:pt x="2845" y="0"/>
                    <a:pt x="278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5" name="Google Shape;115;p16"/>
            <p:cNvSpPr/>
            <p:nvPr/>
          </p:nvSpPr>
          <p:spPr>
            <a:xfrm>
              <a:off x="1493798" y="1559984"/>
              <a:ext cx="1197118" cy="2737862"/>
            </a:xfrm>
            <a:custGeom>
              <a:avLst/>
              <a:gdLst/>
              <a:ahLst/>
              <a:cxnLst/>
              <a:rect l="l" t="t" r="r" b="b"/>
              <a:pathLst>
                <a:path w="15151" h="34651" extrusionOk="0">
                  <a:moveTo>
                    <a:pt x="721" y="0"/>
                  </a:moveTo>
                  <a:lnTo>
                    <a:pt x="0" y="418"/>
                  </a:lnTo>
                  <a:lnTo>
                    <a:pt x="0" y="26736"/>
                  </a:lnTo>
                  <a:lnTo>
                    <a:pt x="13557" y="34548"/>
                  </a:lnTo>
                  <a:cubicBezTo>
                    <a:pt x="13649" y="34616"/>
                    <a:pt x="13767" y="34650"/>
                    <a:pt x="13884" y="34650"/>
                  </a:cubicBezTo>
                  <a:cubicBezTo>
                    <a:pt x="13962" y="34650"/>
                    <a:pt x="14039" y="34635"/>
                    <a:pt x="14107" y="34605"/>
                  </a:cubicBezTo>
                  <a:lnTo>
                    <a:pt x="14809" y="34188"/>
                  </a:lnTo>
                  <a:cubicBezTo>
                    <a:pt x="15018" y="34112"/>
                    <a:pt x="15150" y="33846"/>
                    <a:pt x="15150" y="33486"/>
                  </a:cubicBezTo>
                  <a:lnTo>
                    <a:pt x="15150" y="9462"/>
                  </a:lnTo>
                  <a:cubicBezTo>
                    <a:pt x="15150" y="8836"/>
                    <a:pt x="14752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6" name="Google Shape;116;p16"/>
            <p:cNvSpPr/>
            <p:nvPr/>
          </p:nvSpPr>
          <p:spPr>
            <a:xfrm>
              <a:off x="1493798" y="1592932"/>
              <a:ext cx="1138649" cy="2705309"/>
            </a:xfrm>
            <a:custGeom>
              <a:avLst/>
              <a:gdLst/>
              <a:ahLst/>
              <a:cxnLst/>
              <a:rect l="l" t="t" r="r" b="b"/>
              <a:pathLst>
                <a:path w="14411" h="34239" extrusionOk="0">
                  <a:moveTo>
                    <a:pt x="0" y="1"/>
                  </a:moveTo>
                  <a:lnTo>
                    <a:pt x="0" y="26319"/>
                  </a:lnTo>
                  <a:lnTo>
                    <a:pt x="13557" y="34131"/>
                  </a:lnTo>
                  <a:cubicBezTo>
                    <a:pt x="13679" y="34204"/>
                    <a:pt x="13795" y="34238"/>
                    <a:pt x="13899" y="34238"/>
                  </a:cubicBezTo>
                  <a:cubicBezTo>
                    <a:pt x="14201" y="34238"/>
                    <a:pt x="14411" y="33951"/>
                    <a:pt x="14411" y="33486"/>
                  </a:cubicBezTo>
                  <a:lnTo>
                    <a:pt x="14411" y="9481"/>
                  </a:lnTo>
                  <a:cubicBezTo>
                    <a:pt x="14411" y="8837"/>
                    <a:pt x="14032" y="8097"/>
                    <a:pt x="13557" y="7832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6"/>
            <p:cNvSpPr/>
            <p:nvPr/>
          </p:nvSpPr>
          <p:spPr>
            <a:xfrm>
              <a:off x="1270509" y="1670759"/>
              <a:ext cx="1278027" cy="2692430"/>
            </a:xfrm>
            <a:custGeom>
              <a:avLst/>
              <a:gdLst/>
              <a:ahLst/>
              <a:cxnLst/>
              <a:rect l="l" t="t" r="r" b="b"/>
              <a:pathLst>
                <a:path w="16175" h="34076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" y="26244"/>
                  </a:lnTo>
                  <a:lnTo>
                    <a:pt x="13331" y="34075"/>
                  </a:lnTo>
                  <a:cubicBezTo>
                    <a:pt x="13845" y="32718"/>
                    <a:pt x="14808" y="32458"/>
                    <a:pt x="15469" y="32458"/>
                  </a:cubicBezTo>
                  <a:cubicBezTo>
                    <a:pt x="15880" y="32458"/>
                    <a:pt x="16175" y="32558"/>
                    <a:pt x="16175" y="32558"/>
                  </a:cubicBezTo>
                  <a:lnTo>
                    <a:pt x="16175" y="7833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6"/>
            <p:cNvSpPr/>
            <p:nvPr/>
          </p:nvSpPr>
          <p:spPr>
            <a:xfrm>
              <a:off x="1270509" y="1670759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3331" y="9331"/>
                  </a:lnTo>
                  <a:cubicBezTo>
                    <a:pt x="13855" y="7990"/>
                    <a:pt x="14818" y="7731"/>
                    <a:pt x="15481" y="7731"/>
                  </a:cubicBezTo>
                  <a:cubicBezTo>
                    <a:pt x="15896" y="7731"/>
                    <a:pt x="16194" y="7833"/>
                    <a:pt x="16194" y="7833"/>
                  </a:cubicBez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9" name="Google Shape;119;p16"/>
            <p:cNvSpPr/>
            <p:nvPr/>
          </p:nvSpPr>
          <p:spPr>
            <a:xfrm>
              <a:off x="1200109" y="1738236"/>
              <a:ext cx="1197118" cy="2739047"/>
            </a:xfrm>
            <a:custGeom>
              <a:avLst/>
              <a:gdLst/>
              <a:ahLst/>
              <a:cxnLst/>
              <a:rect l="l" t="t" r="r" b="b"/>
              <a:pathLst>
                <a:path w="15151" h="34666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6755"/>
                  </a:lnTo>
                  <a:lnTo>
                    <a:pt x="13558" y="34567"/>
                  </a:lnTo>
                  <a:cubicBezTo>
                    <a:pt x="13655" y="34632"/>
                    <a:pt x="13764" y="34666"/>
                    <a:pt x="13875" y="34666"/>
                  </a:cubicBezTo>
                  <a:cubicBezTo>
                    <a:pt x="13959" y="34666"/>
                    <a:pt x="14045" y="34646"/>
                    <a:pt x="14127" y="34605"/>
                  </a:cubicBezTo>
                  <a:lnTo>
                    <a:pt x="14810" y="34207"/>
                  </a:lnTo>
                  <a:cubicBezTo>
                    <a:pt x="15018" y="34112"/>
                    <a:pt x="15151" y="33866"/>
                    <a:pt x="15151" y="33505"/>
                  </a:cubicBezTo>
                  <a:lnTo>
                    <a:pt x="15151" y="9481"/>
                  </a:lnTo>
                  <a:cubicBezTo>
                    <a:pt x="15151" y="8856"/>
                    <a:pt x="14772" y="8116"/>
                    <a:pt x="14298" y="7832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0" name="Google Shape;120;p16"/>
            <p:cNvSpPr/>
            <p:nvPr/>
          </p:nvSpPr>
          <p:spPr>
            <a:xfrm>
              <a:off x="1200109" y="1772685"/>
              <a:ext cx="1140229" cy="2705309"/>
            </a:xfrm>
            <a:custGeom>
              <a:avLst/>
              <a:gdLst/>
              <a:ahLst/>
              <a:cxnLst/>
              <a:rect l="l" t="t" r="r" b="b"/>
              <a:pathLst>
                <a:path w="14431" h="34239" extrusionOk="0">
                  <a:moveTo>
                    <a:pt x="1" y="1"/>
                  </a:moveTo>
                  <a:lnTo>
                    <a:pt x="1" y="26319"/>
                  </a:lnTo>
                  <a:lnTo>
                    <a:pt x="13558" y="34131"/>
                  </a:lnTo>
                  <a:cubicBezTo>
                    <a:pt x="13680" y="34204"/>
                    <a:pt x="13797" y="34239"/>
                    <a:pt x="13903" y="34239"/>
                  </a:cubicBezTo>
                  <a:cubicBezTo>
                    <a:pt x="14210" y="34239"/>
                    <a:pt x="14430" y="33952"/>
                    <a:pt x="14430" y="33487"/>
                  </a:cubicBezTo>
                  <a:lnTo>
                    <a:pt x="14430" y="9463"/>
                  </a:lnTo>
                  <a:cubicBezTo>
                    <a:pt x="14430" y="8837"/>
                    <a:pt x="14032" y="8097"/>
                    <a:pt x="13558" y="7813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1" name="Google Shape;121;p16"/>
            <p:cNvSpPr/>
            <p:nvPr/>
          </p:nvSpPr>
          <p:spPr>
            <a:xfrm>
              <a:off x="1391872" y="2392221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12" y="1"/>
                  </a:moveTo>
                  <a:cubicBezTo>
                    <a:pt x="125" y="1"/>
                    <a:pt x="1" y="171"/>
                    <a:pt x="1" y="465"/>
                  </a:cubicBezTo>
                  <a:lnTo>
                    <a:pt x="1" y="2778"/>
                  </a:lnTo>
                  <a:cubicBezTo>
                    <a:pt x="1" y="3176"/>
                    <a:pt x="190" y="3556"/>
                    <a:pt x="532" y="3802"/>
                  </a:cubicBezTo>
                  <a:lnTo>
                    <a:pt x="9045" y="8713"/>
                  </a:lnTo>
                  <a:cubicBezTo>
                    <a:pt x="9117" y="8756"/>
                    <a:pt x="9186" y="8776"/>
                    <a:pt x="9250" y="8776"/>
                  </a:cubicBezTo>
                  <a:cubicBezTo>
                    <a:pt x="9438" y="8776"/>
                    <a:pt x="9576" y="8599"/>
                    <a:pt x="9576" y="8315"/>
                  </a:cubicBezTo>
                  <a:lnTo>
                    <a:pt x="9576" y="5983"/>
                  </a:lnTo>
                  <a:cubicBezTo>
                    <a:pt x="9557" y="5585"/>
                    <a:pt x="9368" y="5205"/>
                    <a:pt x="9045" y="4978"/>
                  </a:cubicBezTo>
                  <a:lnTo>
                    <a:pt x="532" y="67"/>
                  </a:lnTo>
                  <a:cubicBezTo>
                    <a:pt x="452" y="22"/>
                    <a:pt x="378" y="1"/>
                    <a:pt x="312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2" name="Google Shape;122;p16"/>
            <p:cNvSpPr/>
            <p:nvPr/>
          </p:nvSpPr>
          <p:spPr>
            <a:xfrm>
              <a:off x="1493798" y="2877516"/>
              <a:ext cx="552850" cy="347892"/>
            </a:xfrm>
            <a:custGeom>
              <a:avLst/>
              <a:gdLst/>
              <a:ahLst/>
              <a:cxnLst/>
              <a:rect l="l" t="t" r="r" b="b"/>
              <a:pathLst>
                <a:path w="6997" h="4403" extrusionOk="0">
                  <a:moveTo>
                    <a:pt x="123" y="1"/>
                  </a:moveTo>
                  <a:cubicBezTo>
                    <a:pt x="51" y="1"/>
                    <a:pt x="0" y="71"/>
                    <a:pt x="0" y="182"/>
                  </a:cubicBezTo>
                  <a:cubicBezTo>
                    <a:pt x="0" y="353"/>
                    <a:pt x="76" y="485"/>
                    <a:pt x="209" y="580"/>
                  </a:cubicBezTo>
                  <a:lnTo>
                    <a:pt x="6788" y="4372"/>
                  </a:lnTo>
                  <a:cubicBezTo>
                    <a:pt x="6819" y="4393"/>
                    <a:pt x="6848" y="4402"/>
                    <a:pt x="6874" y="4402"/>
                  </a:cubicBezTo>
                  <a:cubicBezTo>
                    <a:pt x="6946" y="4402"/>
                    <a:pt x="6997" y="4332"/>
                    <a:pt x="6997" y="4221"/>
                  </a:cubicBezTo>
                  <a:cubicBezTo>
                    <a:pt x="6997" y="4069"/>
                    <a:pt x="6921" y="3917"/>
                    <a:pt x="6788" y="3823"/>
                  </a:cubicBezTo>
                  <a:lnTo>
                    <a:pt x="209" y="30"/>
                  </a:lnTo>
                  <a:cubicBezTo>
                    <a:pt x="178" y="10"/>
                    <a:pt x="149" y="1"/>
                    <a:pt x="123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3" name="Google Shape;123;p16"/>
            <p:cNvSpPr/>
            <p:nvPr/>
          </p:nvSpPr>
          <p:spPr>
            <a:xfrm>
              <a:off x="1600148" y="3091797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0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11" y="2832"/>
                    <a:pt x="4141" y="2839"/>
                    <a:pt x="4167" y="2839"/>
                  </a:cubicBezTo>
                  <a:cubicBezTo>
                    <a:pt x="4244" y="2839"/>
                    <a:pt x="4286" y="2778"/>
                    <a:pt x="4286" y="2665"/>
                  </a:cubicBezTo>
                  <a:cubicBezTo>
                    <a:pt x="4286" y="2495"/>
                    <a:pt x="4210" y="2343"/>
                    <a:pt x="4077" y="2267"/>
                  </a:cubicBezTo>
                  <a:lnTo>
                    <a:pt x="209" y="30"/>
                  </a:lnTo>
                  <a:cubicBezTo>
                    <a:pt x="178" y="9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4" name="Google Shape;124;p16"/>
            <p:cNvSpPr/>
            <p:nvPr/>
          </p:nvSpPr>
          <p:spPr>
            <a:xfrm>
              <a:off x="1177669" y="1550028"/>
              <a:ext cx="373097" cy="221235"/>
            </a:xfrm>
            <a:custGeom>
              <a:avLst/>
              <a:gdLst/>
              <a:ahLst/>
              <a:cxnLst/>
              <a:rect l="l" t="t" r="r" b="b"/>
              <a:pathLst>
                <a:path w="4722" h="2800" extrusionOk="0">
                  <a:moveTo>
                    <a:pt x="3668" y="1"/>
                  </a:moveTo>
                  <a:cubicBezTo>
                    <a:pt x="2982" y="1"/>
                    <a:pt x="2302" y="161"/>
                    <a:pt x="1688" y="487"/>
                  </a:cubicBezTo>
                  <a:cubicBezTo>
                    <a:pt x="0" y="1283"/>
                    <a:pt x="285" y="2800"/>
                    <a:pt x="285" y="2800"/>
                  </a:cubicBezTo>
                  <a:lnTo>
                    <a:pt x="1024" y="2383"/>
                  </a:lnTo>
                  <a:cubicBezTo>
                    <a:pt x="1024" y="2383"/>
                    <a:pt x="1517" y="638"/>
                    <a:pt x="4001" y="544"/>
                  </a:cubicBezTo>
                  <a:lnTo>
                    <a:pt x="4722" y="126"/>
                  </a:lnTo>
                  <a:cubicBezTo>
                    <a:pt x="4374" y="43"/>
                    <a:pt x="4021" y="1"/>
                    <a:pt x="3668" y="1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5" name="Google Shape;125;p16"/>
            <p:cNvSpPr/>
            <p:nvPr/>
          </p:nvSpPr>
          <p:spPr>
            <a:xfrm>
              <a:off x="972395" y="2212389"/>
              <a:ext cx="235299" cy="1953031"/>
            </a:xfrm>
            <a:custGeom>
              <a:avLst/>
              <a:gdLst/>
              <a:ahLst/>
              <a:cxnLst/>
              <a:rect l="l" t="t" r="r" b="b"/>
              <a:pathLst>
                <a:path w="2978" h="24718" extrusionOk="0">
                  <a:moveTo>
                    <a:pt x="2644" y="0"/>
                  </a:moveTo>
                  <a:cubicBezTo>
                    <a:pt x="105" y="0"/>
                    <a:pt x="0" y="1869"/>
                    <a:pt x="0" y="1869"/>
                  </a:cubicBezTo>
                  <a:lnTo>
                    <a:pt x="152" y="24717"/>
                  </a:lnTo>
                  <a:lnTo>
                    <a:pt x="2977" y="22954"/>
                  </a:lnTo>
                  <a:lnTo>
                    <a:pt x="2977" y="11"/>
                  </a:lnTo>
                  <a:cubicBezTo>
                    <a:pt x="2862" y="4"/>
                    <a:pt x="2751" y="0"/>
                    <a:pt x="2644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6" name="Google Shape;126;p16"/>
            <p:cNvSpPr/>
            <p:nvPr/>
          </p:nvSpPr>
          <p:spPr>
            <a:xfrm>
              <a:off x="1207615" y="2180231"/>
              <a:ext cx="988841" cy="2371402"/>
            </a:xfrm>
            <a:custGeom>
              <a:avLst/>
              <a:gdLst/>
              <a:ahLst/>
              <a:cxnLst/>
              <a:rect l="l" t="t" r="r" b="b"/>
              <a:pathLst>
                <a:path w="12515" h="30013" extrusionOk="0">
                  <a:moveTo>
                    <a:pt x="740" y="0"/>
                  </a:moveTo>
                  <a:lnTo>
                    <a:pt x="0" y="437"/>
                  </a:lnTo>
                  <a:lnTo>
                    <a:pt x="0" y="23418"/>
                  </a:lnTo>
                  <a:lnTo>
                    <a:pt x="10922" y="29921"/>
                  </a:lnTo>
                  <a:cubicBezTo>
                    <a:pt x="11016" y="29984"/>
                    <a:pt x="11122" y="30012"/>
                    <a:pt x="11226" y="30012"/>
                  </a:cubicBezTo>
                  <a:cubicBezTo>
                    <a:pt x="11311" y="30012"/>
                    <a:pt x="11395" y="29993"/>
                    <a:pt x="11472" y="29959"/>
                  </a:cubicBezTo>
                  <a:lnTo>
                    <a:pt x="12174" y="29561"/>
                  </a:lnTo>
                  <a:cubicBezTo>
                    <a:pt x="12382" y="29466"/>
                    <a:pt x="12515" y="29220"/>
                    <a:pt x="12515" y="28841"/>
                  </a:cubicBezTo>
                  <a:lnTo>
                    <a:pt x="12515" y="8154"/>
                  </a:lnTo>
                  <a:cubicBezTo>
                    <a:pt x="12515" y="7509"/>
                    <a:pt x="12136" y="6770"/>
                    <a:pt x="11643" y="6504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7" name="Google Shape;127;p16"/>
            <p:cNvSpPr/>
            <p:nvPr/>
          </p:nvSpPr>
          <p:spPr>
            <a:xfrm>
              <a:off x="1207615" y="2214680"/>
              <a:ext cx="930451" cy="2337585"/>
            </a:xfrm>
            <a:custGeom>
              <a:avLst/>
              <a:gdLst/>
              <a:ahLst/>
              <a:cxnLst/>
              <a:rect l="l" t="t" r="r" b="b"/>
              <a:pathLst>
                <a:path w="11776" h="29585" extrusionOk="0">
                  <a:moveTo>
                    <a:pt x="0" y="1"/>
                  </a:moveTo>
                  <a:lnTo>
                    <a:pt x="0" y="22982"/>
                  </a:lnTo>
                  <a:lnTo>
                    <a:pt x="10922" y="29485"/>
                  </a:lnTo>
                  <a:cubicBezTo>
                    <a:pt x="11042" y="29552"/>
                    <a:pt x="11155" y="29584"/>
                    <a:pt x="11258" y="29584"/>
                  </a:cubicBezTo>
                  <a:cubicBezTo>
                    <a:pt x="11563" y="29584"/>
                    <a:pt x="11775" y="29304"/>
                    <a:pt x="11775" y="28822"/>
                  </a:cubicBezTo>
                  <a:lnTo>
                    <a:pt x="11775" y="8135"/>
                  </a:lnTo>
                  <a:cubicBezTo>
                    <a:pt x="11775" y="7490"/>
                    <a:pt x="11396" y="6751"/>
                    <a:pt x="10922" y="6485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8" name="Google Shape;128;p16"/>
            <p:cNvSpPr/>
            <p:nvPr/>
          </p:nvSpPr>
          <p:spPr>
            <a:xfrm>
              <a:off x="984405" y="2292350"/>
              <a:ext cx="1071251" cy="2323995"/>
            </a:xfrm>
            <a:custGeom>
              <a:avLst/>
              <a:gdLst/>
              <a:ahLst/>
              <a:cxnLst/>
              <a:rect l="l" t="t" r="r" b="b"/>
              <a:pathLst>
                <a:path w="13558" h="29413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0" y="22928"/>
                  </a:lnTo>
                  <a:lnTo>
                    <a:pt x="10694" y="29413"/>
                  </a:lnTo>
                  <a:cubicBezTo>
                    <a:pt x="11213" y="28057"/>
                    <a:pt x="12193" y="27801"/>
                    <a:pt x="12861" y="27801"/>
                  </a:cubicBezTo>
                  <a:cubicBezTo>
                    <a:pt x="13267" y="27801"/>
                    <a:pt x="13558" y="27896"/>
                    <a:pt x="13558" y="27896"/>
                  </a:cubicBezTo>
                  <a:lnTo>
                    <a:pt x="13558" y="6488"/>
                  </a:ln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9" name="Google Shape;129;p16"/>
            <p:cNvSpPr/>
            <p:nvPr/>
          </p:nvSpPr>
          <p:spPr>
            <a:xfrm>
              <a:off x="984405" y="2292350"/>
              <a:ext cx="1069750" cy="632574"/>
            </a:xfrm>
            <a:custGeom>
              <a:avLst/>
              <a:gdLst/>
              <a:ahLst/>
              <a:cxnLst/>
              <a:rect l="l" t="t" r="r" b="b"/>
              <a:pathLst>
                <a:path w="13539" h="8006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10694" y="8005"/>
                  </a:lnTo>
                  <a:cubicBezTo>
                    <a:pt x="11209" y="6648"/>
                    <a:pt x="12172" y="6388"/>
                    <a:pt x="12833" y="6388"/>
                  </a:cubicBezTo>
                  <a:cubicBezTo>
                    <a:pt x="13244" y="6388"/>
                    <a:pt x="13539" y="6488"/>
                    <a:pt x="13539" y="6488"/>
                  </a:cubicBez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0" name="Google Shape;130;p16"/>
            <p:cNvSpPr/>
            <p:nvPr/>
          </p:nvSpPr>
          <p:spPr>
            <a:xfrm>
              <a:off x="913926" y="2359984"/>
              <a:ext cx="988920" cy="2371402"/>
            </a:xfrm>
            <a:custGeom>
              <a:avLst/>
              <a:gdLst/>
              <a:ahLst/>
              <a:cxnLst/>
              <a:rect l="l" t="t" r="r" b="b"/>
              <a:pathLst>
                <a:path w="12516" h="30013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0923" y="29922"/>
                  </a:lnTo>
                  <a:cubicBezTo>
                    <a:pt x="11017" y="29984"/>
                    <a:pt x="11122" y="30013"/>
                    <a:pt x="11230" y="30013"/>
                  </a:cubicBezTo>
                  <a:cubicBezTo>
                    <a:pt x="11317" y="30013"/>
                    <a:pt x="11406" y="29994"/>
                    <a:pt x="11492" y="29960"/>
                  </a:cubicBezTo>
                  <a:lnTo>
                    <a:pt x="12174" y="29561"/>
                  </a:lnTo>
                  <a:cubicBezTo>
                    <a:pt x="12383" y="29467"/>
                    <a:pt x="12516" y="29220"/>
                    <a:pt x="12516" y="28841"/>
                  </a:cubicBezTo>
                  <a:lnTo>
                    <a:pt x="12516" y="8135"/>
                  </a:lnTo>
                  <a:cubicBezTo>
                    <a:pt x="12516" y="7509"/>
                    <a:pt x="12136" y="6770"/>
                    <a:pt x="11662" y="6486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1" name="Google Shape;131;p16"/>
            <p:cNvSpPr/>
            <p:nvPr/>
          </p:nvSpPr>
          <p:spPr>
            <a:xfrm>
              <a:off x="913926" y="2392932"/>
              <a:ext cx="931952" cy="2339086"/>
            </a:xfrm>
            <a:custGeom>
              <a:avLst/>
              <a:gdLst/>
              <a:ahLst/>
              <a:cxnLst/>
              <a:rect l="l" t="t" r="r" b="b"/>
              <a:pathLst>
                <a:path w="11795" h="29604" extrusionOk="0">
                  <a:moveTo>
                    <a:pt x="1" y="1"/>
                  </a:moveTo>
                  <a:lnTo>
                    <a:pt x="1" y="23020"/>
                  </a:lnTo>
                  <a:lnTo>
                    <a:pt x="10923" y="29505"/>
                  </a:lnTo>
                  <a:cubicBezTo>
                    <a:pt x="11042" y="29572"/>
                    <a:pt x="11157" y="29604"/>
                    <a:pt x="11262" y="29604"/>
                  </a:cubicBezTo>
                  <a:cubicBezTo>
                    <a:pt x="11572" y="29604"/>
                    <a:pt x="11795" y="29323"/>
                    <a:pt x="11795" y="28841"/>
                  </a:cubicBezTo>
                  <a:lnTo>
                    <a:pt x="11795" y="8154"/>
                  </a:lnTo>
                  <a:cubicBezTo>
                    <a:pt x="11795" y="7510"/>
                    <a:pt x="11397" y="6770"/>
                    <a:pt x="10923" y="6505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2" name="Google Shape;132;p16"/>
            <p:cNvSpPr/>
            <p:nvPr/>
          </p:nvSpPr>
          <p:spPr>
            <a:xfrm>
              <a:off x="1105689" y="2862898"/>
              <a:ext cx="548426" cy="588564"/>
            </a:xfrm>
            <a:custGeom>
              <a:avLst/>
              <a:gdLst/>
              <a:ahLst/>
              <a:cxnLst/>
              <a:rect l="l" t="t" r="r" b="b"/>
              <a:pathLst>
                <a:path w="6941" h="7449" extrusionOk="0">
                  <a:moveTo>
                    <a:pt x="328" y="1"/>
                  </a:moveTo>
                  <a:cubicBezTo>
                    <a:pt x="139" y="1"/>
                    <a:pt x="1" y="178"/>
                    <a:pt x="1" y="462"/>
                  </a:cubicBezTo>
                  <a:lnTo>
                    <a:pt x="1" y="2794"/>
                  </a:lnTo>
                  <a:cubicBezTo>
                    <a:pt x="20" y="3192"/>
                    <a:pt x="210" y="3571"/>
                    <a:pt x="532" y="3799"/>
                  </a:cubicBezTo>
                  <a:lnTo>
                    <a:pt x="6410" y="7383"/>
                  </a:lnTo>
                  <a:cubicBezTo>
                    <a:pt x="6484" y="7427"/>
                    <a:pt x="6556" y="7449"/>
                    <a:pt x="6622" y="7449"/>
                  </a:cubicBezTo>
                  <a:cubicBezTo>
                    <a:pt x="6806" y="7449"/>
                    <a:pt x="6941" y="7279"/>
                    <a:pt x="6941" y="6985"/>
                  </a:cubicBezTo>
                  <a:lnTo>
                    <a:pt x="6941" y="4671"/>
                  </a:lnTo>
                  <a:cubicBezTo>
                    <a:pt x="6941" y="4254"/>
                    <a:pt x="6732" y="3894"/>
                    <a:pt x="6410" y="3647"/>
                  </a:cubicBezTo>
                  <a:lnTo>
                    <a:pt x="532" y="64"/>
                  </a:lnTo>
                  <a:cubicBezTo>
                    <a:pt x="460" y="21"/>
                    <a:pt x="391" y="1"/>
                    <a:pt x="32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3" name="Google Shape;133;p16"/>
            <p:cNvSpPr/>
            <p:nvPr/>
          </p:nvSpPr>
          <p:spPr>
            <a:xfrm>
              <a:off x="1207615" y="3347956"/>
              <a:ext cx="344653" cy="243596"/>
            </a:xfrm>
            <a:custGeom>
              <a:avLst/>
              <a:gdLst/>
              <a:ahLst/>
              <a:cxnLst/>
              <a:rect l="l" t="t" r="r" b="b"/>
              <a:pathLst>
                <a:path w="4362" h="3083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4"/>
                    <a:pt x="76" y="485"/>
                    <a:pt x="209" y="580"/>
                  </a:cubicBezTo>
                  <a:lnTo>
                    <a:pt x="4153" y="3064"/>
                  </a:lnTo>
                  <a:cubicBezTo>
                    <a:pt x="4179" y="3077"/>
                    <a:pt x="4203" y="3083"/>
                    <a:pt x="4226" y="3083"/>
                  </a:cubicBezTo>
                  <a:cubicBezTo>
                    <a:pt x="4305" y="3083"/>
                    <a:pt x="4362" y="3011"/>
                    <a:pt x="4362" y="2893"/>
                  </a:cubicBezTo>
                  <a:cubicBezTo>
                    <a:pt x="4362" y="2742"/>
                    <a:pt x="4286" y="2590"/>
                    <a:pt x="4153" y="2495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4" name="Google Shape;134;p16"/>
            <p:cNvSpPr/>
            <p:nvPr/>
          </p:nvSpPr>
          <p:spPr>
            <a:xfrm>
              <a:off x="1315467" y="3563660"/>
              <a:ext cx="130055" cy="118677"/>
            </a:xfrm>
            <a:custGeom>
              <a:avLst/>
              <a:gdLst/>
              <a:ahLst/>
              <a:cxnLst/>
              <a:rect l="l" t="t" r="r" b="b"/>
              <a:pathLst>
                <a:path w="1646" h="1502" extrusionOk="0">
                  <a:moveTo>
                    <a:pt x="123" y="1"/>
                  </a:moveTo>
                  <a:cubicBezTo>
                    <a:pt x="51" y="1"/>
                    <a:pt x="1" y="71"/>
                    <a:pt x="1" y="182"/>
                  </a:cubicBezTo>
                  <a:cubicBezTo>
                    <a:pt x="1" y="334"/>
                    <a:pt x="76" y="486"/>
                    <a:pt x="209" y="581"/>
                  </a:cubicBezTo>
                  <a:lnTo>
                    <a:pt x="1423" y="1472"/>
                  </a:lnTo>
                  <a:cubicBezTo>
                    <a:pt x="1458" y="1492"/>
                    <a:pt x="1491" y="1501"/>
                    <a:pt x="1520" y="1501"/>
                  </a:cubicBezTo>
                  <a:cubicBezTo>
                    <a:pt x="1598" y="1501"/>
                    <a:pt x="1645" y="1431"/>
                    <a:pt x="1631" y="1320"/>
                  </a:cubicBezTo>
                  <a:cubicBezTo>
                    <a:pt x="1631" y="1168"/>
                    <a:pt x="1555" y="1017"/>
                    <a:pt x="1423" y="922"/>
                  </a:cubicBezTo>
                  <a:lnTo>
                    <a:pt x="209" y="31"/>
                  </a:lnTo>
                  <a:cubicBezTo>
                    <a:pt x="179" y="10"/>
                    <a:pt x="150" y="1"/>
                    <a:pt x="12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5" name="Google Shape;135;p16"/>
            <p:cNvSpPr/>
            <p:nvPr/>
          </p:nvSpPr>
          <p:spPr>
            <a:xfrm>
              <a:off x="891486" y="2170592"/>
              <a:ext cx="374598" cy="222420"/>
            </a:xfrm>
            <a:custGeom>
              <a:avLst/>
              <a:gdLst/>
              <a:ahLst/>
              <a:cxnLst/>
              <a:rect l="l" t="t" r="r" b="b"/>
              <a:pathLst>
                <a:path w="4741" h="2815" extrusionOk="0">
                  <a:moveTo>
                    <a:pt x="3714" y="1"/>
                  </a:moveTo>
                  <a:cubicBezTo>
                    <a:pt x="3017" y="1"/>
                    <a:pt x="2323" y="165"/>
                    <a:pt x="1688" y="483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8"/>
                  </a:lnTo>
                  <a:cubicBezTo>
                    <a:pt x="1024" y="2398"/>
                    <a:pt x="1536" y="653"/>
                    <a:pt x="4001" y="540"/>
                  </a:cubicBezTo>
                  <a:lnTo>
                    <a:pt x="4741" y="122"/>
                  </a:lnTo>
                  <a:cubicBezTo>
                    <a:pt x="4403" y="41"/>
                    <a:pt x="4058" y="1"/>
                    <a:pt x="37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137" name="Google Shape;137;p16"/>
          <p:cNvSpPr txBox="1"/>
          <p:nvPr/>
        </p:nvSpPr>
        <p:spPr>
          <a:xfrm>
            <a:off x="10006136" y="2833400"/>
            <a:ext cx="7716254" cy="1502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3936" b="1" kern="0" dirty="0">
                <a:solidFill>
                  <a:srgbClr val="5F0F4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Baholashning yangi tizimi o‘rganishning dolzarbligi</a:t>
            </a:r>
            <a:endParaRPr sz="3936" b="1" kern="0" dirty="0">
              <a:solidFill>
                <a:srgbClr val="5F0F40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40" name="Google Shape;140;p16"/>
          <p:cNvSpPr/>
          <p:nvPr/>
        </p:nvSpPr>
        <p:spPr>
          <a:xfrm>
            <a:off x="8289893" y="2919842"/>
            <a:ext cx="1416410" cy="1416410"/>
          </a:xfrm>
          <a:prstGeom prst="roundRect">
            <a:avLst>
              <a:gd name="adj" fmla="val 16667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01</a:t>
            </a:r>
            <a:endParaRPr sz="5904" kern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43" name="Google Shape;143;p16"/>
          <p:cNvSpPr txBox="1"/>
          <p:nvPr/>
        </p:nvSpPr>
        <p:spPr>
          <a:xfrm>
            <a:off x="10014500" y="5807575"/>
            <a:ext cx="6291480" cy="89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3936" b="1" kern="0" dirty="0">
                <a:solidFill>
                  <a:srgbClr val="9A031E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Baholash tamoyillari </a:t>
            </a:r>
            <a:endParaRPr sz="3936" b="1" kern="0" dirty="0">
              <a:solidFill>
                <a:srgbClr val="9A031E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46" name="Google Shape;146;p16"/>
          <p:cNvSpPr/>
          <p:nvPr/>
        </p:nvSpPr>
        <p:spPr>
          <a:xfrm>
            <a:off x="8319689" y="5496476"/>
            <a:ext cx="1416410" cy="141641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02</a:t>
            </a:r>
            <a:endParaRPr sz="5904" kern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55" name="Google Shape;155;p16"/>
          <p:cNvSpPr txBox="1"/>
          <p:nvPr/>
        </p:nvSpPr>
        <p:spPr>
          <a:xfrm>
            <a:off x="10006136" y="7890319"/>
            <a:ext cx="6916614" cy="15342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3936" b="1" kern="0" dirty="0">
                <a:solidFill>
                  <a:schemeClr val="tx2">
                    <a:lumMod val="60000"/>
                    <a:lumOff val="40000"/>
                  </a:schemeClr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Formativ va summativ maqsadlarda baholash.</a:t>
            </a:r>
            <a:endParaRPr sz="3936" b="1" kern="0" dirty="0">
              <a:solidFill>
                <a:schemeClr val="tx2">
                  <a:lumMod val="60000"/>
                  <a:lumOff val="40000"/>
                </a:schemeClr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58" name="Google Shape;158;p16"/>
          <p:cNvSpPr/>
          <p:nvPr/>
        </p:nvSpPr>
        <p:spPr>
          <a:xfrm>
            <a:off x="8289893" y="7976761"/>
            <a:ext cx="1416410" cy="1416410"/>
          </a:xfrm>
          <a:prstGeom prst="roundRect">
            <a:avLst>
              <a:gd name="adj" fmla="val 16667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04</a:t>
            </a:r>
            <a:endParaRPr sz="5904" kern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77" name="Google Shape;640;p26">
            <a:extLst>
              <a:ext uri="{FF2B5EF4-FFF2-40B4-BE49-F238E27FC236}">
                <a16:creationId xmlns:a16="http://schemas.microsoft.com/office/drawing/2014/main" id="{43F6231F-A261-47CA-AF12-06200D1A8D17}"/>
              </a:ext>
            </a:extLst>
          </p:cNvPr>
          <p:cNvSpPr txBox="1">
            <a:spLocks/>
          </p:cNvSpPr>
          <p:nvPr/>
        </p:nvSpPr>
        <p:spPr>
          <a:xfrm>
            <a:off x="-1064" y="1578663"/>
            <a:ext cx="15200277" cy="94702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79929" tIns="179929" rIns="179929" bIns="179929" rtlCol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 b="0" i="0" u="none" strike="noStrike" cap="none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6600" b="1" kern="0" dirty="0" err="1">
                <a:solidFill>
                  <a:srgbClr val="002060"/>
                </a:solidFill>
              </a:rPr>
              <a:t>Reja</a:t>
            </a:r>
            <a:r>
              <a:rPr lang="en-US" sz="6600" b="1" kern="0" dirty="0">
                <a:solidFill>
                  <a:srgbClr val="002060"/>
                </a:solidFill>
              </a:rPr>
              <a:t>:</a:t>
            </a:r>
            <a:endParaRPr lang="ru-RU" sz="6600" b="1" kern="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0" name="Google Shape;530;p29"/>
          <p:cNvGrpSpPr/>
          <p:nvPr/>
        </p:nvGrpSpPr>
        <p:grpSpPr>
          <a:xfrm>
            <a:off x="12696840" y="5967869"/>
            <a:ext cx="2592689" cy="3966673"/>
            <a:chOff x="3718975" y="4770150"/>
            <a:chExt cx="1772825" cy="2712325"/>
          </a:xfrm>
        </p:grpSpPr>
        <p:sp>
          <p:nvSpPr>
            <p:cNvPr id="531" name="Google Shape;531;p29"/>
            <p:cNvSpPr/>
            <p:nvPr/>
          </p:nvSpPr>
          <p:spPr>
            <a:xfrm>
              <a:off x="4704875" y="6731825"/>
              <a:ext cx="403850" cy="80275"/>
            </a:xfrm>
            <a:custGeom>
              <a:avLst/>
              <a:gdLst/>
              <a:ahLst/>
              <a:cxnLst/>
              <a:rect l="l" t="t" r="r" b="b"/>
              <a:pathLst>
                <a:path w="16154" h="3211" extrusionOk="0">
                  <a:moveTo>
                    <a:pt x="15917" y="0"/>
                  </a:moveTo>
                  <a:lnTo>
                    <a:pt x="34" y="271"/>
                  </a:lnTo>
                  <a:lnTo>
                    <a:pt x="0" y="3211"/>
                  </a:lnTo>
                  <a:lnTo>
                    <a:pt x="16153" y="3177"/>
                  </a:lnTo>
                  <a:cubicBezTo>
                    <a:pt x="14937" y="2062"/>
                    <a:pt x="15917" y="0"/>
                    <a:pt x="159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32" name="Google Shape;532;p29"/>
            <p:cNvSpPr/>
            <p:nvPr/>
          </p:nvSpPr>
          <p:spPr>
            <a:xfrm>
              <a:off x="4709950" y="6464025"/>
              <a:ext cx="403000" cy="80275"/>
            </a:xfrm>
            <a:custGeom>
              <a:avLst/>
              <a:gdLst/>
              <a:ahLst/>
              <a:cxnLst/>
              <a:rect l="l" t="t" r="r" b="b"/>
              <a:pathLst>
                <a:path w="16120" h="3211" extrusionOk="0">
                  <a:moveTo>
                    <a:pt x="15917" y="0"/>
                  </a:moveTo>
                  <a:lnTo>
                    <a:pt x="34" y="270"/>
                  </a:lnTo>
                  <a:lnTo>
                    <a:pt x="0" y="3210"/>
                  </a:lnTo>
                  <a:lnTo>
                    <a:pt x="16119" y="3177"/>
                  </a:lnTo>
                  <a:cubicBezTo>
                    <a:pt x="14937" y="2062"/>
                    <a:pt x="15917" y="0"/>
                    <a:pt x="159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33" name="Google Shape;533;p29"/>
            <p:cNvSpPr/>
            <p:nvPr/>
          </p:nvSpPr>
          <p:spPr>
            <a:xfrm>
              <a:off x="4667700" y="6435300"/>
              <a:ext cx="452000" cy="138575"/>
            </a:xfrm>
            <a:custGeom>
              <a:avLst/>
              <a:gdLst/>
              <a:ahLst/>
              <a:cxnLst/>
              <a:rect l="l" t="t" r="r" b="b"/>
              <a:pathLst>
                <a:path w="18080" h="5543" extrusionOk="0">
                  <a:moveTo>
                    <a:pt x="18046" y="0"/>
                  </a:moveTo>
                  <a:lnTo>
                    <a:pt x="1" y="102"/>
                  </a:lnTo>
                  <a:lnTo>
                    <a:pt x="34" y="1419"/>
                  </a:lnTo>
                  <a:lnTo>
                    <a:pt x="34" y="4224"/>
                  </a:lnTo>
                  <a:lnTo>
                    <a:pt x="34" y="5475"/>
                  </a:lnTo>
                  <a:lnTo>
                    <a:pt x="34" y="5542"/>
                  </a:lnTo>
                  <a:lnTo>
                    <a:pt x="18080" y="5441"/>
                  </a:lnTo>
                  <a:lnTo>
                    <a:pt x="18080" y="4123"/>
                  </a:lnTo>
                  <a:lnTo>
                    <a:pt x="1724" y="4224"/>
                  </a:lnTo>
                  <a:lnTo>
                    <a:pt x="1724" y="1419"/>
                  </a:lnTo>
                  <a:lnTo>
                    <a:pt x="18046" y="1318"/>
                  </a:lnTo>
                  <a:lnTo>
                    <a:pt x="18046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34" name="Google Shape;534;p29"/>
            <p:cNvSpPr/>
            <p:nvPr/>
          </p:nvSpPr>
          <p:spPr>
            <a:xfrm>
              <a:off x="4724300" y="6482600"/>
              <a:ext cx="362450" cy="2550"/>
            </a:xfrm>
            <a:custGeom>
              <a:avLst/>
              <a:gdLst/>
              <a:ahLst/>
              <a:cxnLst/>
              <a:rect l="l" t="t" r="r" b="b"/>
              <a:pathLst>
                <a:path w="14498" h="102" extrusionOk="0">
                  <a:moveTo>
                    <a:pt x="14498" y="1"/>
                  </a:moveTo>
                  <a:lnTo>
                    <a:pt x="1" y="102"/>
                  </a:lnTo>
                </a:path>
              </a:pathLst>
            </a:custGeom>
            <a:solidFill>
              <a:srgbClr val="CAE0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35" name="Google Shape;535;p29"/>
            <p:cNvSpPr/>
            <p:nvPr/>
          </p:nvSpPr>
          <p:spPr>
            <a:xfrm>
              <a:off x="4724300" y="6479225"/>
              <a:ext cx="362450" cy="8475"/>
            </a:xfrm>
            <a:custGeom>
              <a:avLst/>
              <a:gdLst/>
              <a:ahLst/>
              <a:cxnLst/>
              <a:rect l="l" t="t" r="r" b="b"/>
              <a:pathLst>
                <a:path w="14498" h="339" extrusionOk="0">
                  <a:moveTo>
                    <a:pt x="14498" y="0"/>
                  </a:moveTo>
                  <a:lnTo>
                    <a:pt x="1" y="102"/>
                  </a:lnTo>
                  <a:lnTo>
                    <a:pt x="1" y="338"/>
                  </a:lnTo>
                  <a:lnTo>
                    <a:pt x="14498" y="271"/>
                  </a:lnTo>
                  <a:lnTo>
                    <a:pt x="14498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36" name="Google Shape;536;p29"/>
            <p:cNvSpPr/>
            <p:nvPr/>
          </p:nvSpPr>
          <p:spPr>
            <a:xfrm>
              <a:off x="4724300" y="6502025"/>
              <a:ext cx="362450" cy="1725"/>
            </a:xfrm>
            <a:custGeom>
              <a:avLst/>
              <a:gdLst/>
              <a:ahLst/>
              <a:cxnLst/>
              <a:rect l="l" t="t" r="r" b="b"/>
              <a:pathLst>
                <a:path w="14498" h="69" extrusionOk="0">
                  <a:moveTo>
                    <a:pt x="14498" y="1"/>
                  </a:moveTo>
                  <a:lnTo>
                    <a:pt x="1" y="68"/>
                  </a:lnTo>
                </a:path>
              </a:pathLst>
            </a:custGeom>
            <a:solidFill>
              <a:srgbClr val="CAE0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37" name="Google Shape;537;p29"/>
            <p:cNvSpPr/>
            <p:nvPr/>
          </p:nvSpPr>
          <p:spPr>
            <a:xfrm>
              <a:off x="4724300" y="6498650"/>
              <a:ext cx="362450" cy="8475"/>
            </a:xfrm>
            <a:custGeom>
              <a:avLst/>
              <a:gdLst/>
              <a:ahLst/>
              <a:cxnLst/>
              <a:rect l="l" t="t" r="r" b="b"/>
              <a:pathLst>
                <a:path w="14498" h="339" extrusionOk="0">
                  <a:moveTo>
                    <a:pt x="14498" y="1"/>
                  </a:moveTo>
                  <a:lnTo>
                    <a:pt x="1" y="102"/>
                  </a:lnTo>
                  <a:lnTo>
                    <a:pt x="1" y="339"/>
                  </a:lnTo>
                  <a:lnTo>
                    <a:pt x="14498" y="237"/>
                  </a:lnTo>
                  <a:lnTo>
                    <a:pt x="14498" y="1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38" name="Google Shape;538;p29"/>
            <p:cNvSpPr/>
            <p:nvPr/>
          </p:nvSpPr>
          <p:spPr>
            <a:xfrm>
              <a:off x="4725150" y="6520625"/>
              <a:ext cx="361600" cy="1700"/>
            </a:xfrm>
            <a:custGeom>
              <a:avLst/>
              <a:gdLst/>
              <a:ahLst/>
              <a:cxnLst/>
              <a:rect l="l" t="t" r="r" b="b"/>
              <a:pathLst>
                <a:path w="14464" h="68" extrusionOk="0">
                  <a:moveTo>
                    <a:pt x="14464" y="0"/>
                  </a:moveTo>
                  <a:lnTo>
                    <a:pt x="1" y="68"/>
                  </a:lnTo>
                </a:path>
              </a:pathLst>
            </a:custGeom>
            <a:solidFill>
              <a:srgbClr val="CAE0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39" name="Google Shape;539;p29"/>
            <p:cNvSpPr/>
            <p:nvPr/>
          </p:nvSpPr>
          <p:spPr>
            <a:xfrm>
              <a:off x="4725150" y="6517250"/>
              <a:ext cx="361600" cy="8450"/>
            </a:xfrm>
            <a:custGeom>
              <a:avLst/>
              <a:gdLst/>
              <a:ahLst/>
              <a:cxnLst/>
              <a:rect l="l" t="t" r="r" b="b"/>
              <a:pathLst>
                <a:path w="14464" h="338" extrusionOk="0">
                  <a:moveTo>
                    <a:pt x="14464" y="0"/>
                  </a:moveTo>
                  <a:lnTo>
                    <a:pt x="1" y="101"/>
                  </a:lnTo>
                  <a:lnTo>
                    <a:pt x="1" y="338"/>
                  </a:lnTo>
                  <a:lnTo>
                    <a:pt x="14464" y="237"/>
                  </a:lnTo>
                  <a:lnTo>
                    <a:pt x="14464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0" name="Google Shape;540;p29"/>
            <p:cNvSpPr/>
            <p:nvPr/>
          </p:nvSpPr>
          <p:spPr>
            <a:xfrm>
              <a:off x="4720925" y="6749575"/>
              <a:ext cx="361600" cy="8450"/>
            </a:xfrm>
            <a:custGeom>
              <a:avLst/>
              <a:gdLst/>
              <a:ahLst/>
              <a:cxnLst/>
              <a:rect l="l" t="t" r="r" b="b"/>
              <a:pathLst>
                <a:path w="14464" h="338" extrusionOk="0">
                  <a:moveTo>
                    <a:pt x="14464" y="0"/>
                  </a:moveTo>
                  <a:lnTo>
                    <a:pt x="1" y="101"/>
                  </a:lnTo>
                  <a:lnTo>
                    <a:pt x="1" y="338"/>
                  </a:lnTo>
                  <a:lnTo>
                    <a:pt x="14464" y="237"/>
                  </a:lnTo>
                  <a:lnTo>
                    <a:pt x="14464" y="0"/>
                  </a:lnTo>
                  <a:close/>
                </a:path>
              </a:pathLst>
            </a:custGeom>
            <a:solidFill>
              <a:srgbClr val="A29B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1" name="Google Shape;541;p29"/>
            <p:cNvSpPr/>
            <p:nvPr/>
          </p:nvSpPr>
          <p:spPr>
            <a:xfrm>
              <a:off x="4720925" y="6769000"/>
              <a:ext cx="362450" cy="8475"/>
            </a:xfrm>
            <a:custGeom>
              <a:avLst/>
              <a:gdLst/>
              <a:ahLst/>
              <a:cxnLst/>
              <a:rect l="l" t="t" r="r" b="b"/>
              <a:pathLst>
                <a:path w="14498" h="339" extrusionOk="0">
                  <a:moveTo>
                    <a:pt x="14464" y="0"/>
                  </a:moveTo>
                  <a:lnTo>
                    <a:pt x="1" y="68"/>
                  </a:lnTo>
                  <a:lnTo>
                    <a:pt x="1" y="338"/>
                  </a:lnTo>
                  <a:lnTo>
                    <a:pt x="14498" y="237"/>
                  </a:lnTo>
                  <a:lnTo>
                    <a:pt x="14464" y="0"/>
                  </a:lnTo>
                  <a:close/>
                </a:path>
              </a:pathLst>
            </a:custGeom>
            <a:solidFill>
              <a:srgbClr val="A29B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2" name="Google Shape;542;p29"/>
            <p:cNvSpPr/>
            <p:nvPr/>
          </p:nvSpPr>
          <p:spPr>
            <a:xfrm>
              <a:off x="4720925" y="6787575"/>
              <a:ext cx="362450" cy="8475"/>
            </a:xfrm>
            <a:custGeom>
              <a:avLst/>
              <a:gdLst/>
              <a:ahLst/>
              <a:cxnLst/>
              <a:rect l="l" t="t" r="r" b="b"/>
              <a:pathLst>
                <a:path w="14498" h="339" extrusionOk="0">
                  <a:moveTo>
                    <a:pt x="14498" y="1"/>
                  </a:moveTo>
                  <a:lnTo>
                    <a:pt x="1" y="68"/>
                  </a:lnTo>
                  <a:lnTo>
                    <a:pt x="1" y="339"/>
                  </a:lnTo>
                  <a:lnTo>
                    <a:pt x="14498" y="237"/>
                  </a:lnTo>
                  <a:lnTo>
                    <a:pt x="14498" y="1"/>
                  </a:lnTo>
                  <a:close/>
                </a:path>
              </a:pathLst>
            </a:custGeom>
            <a:solidFill>
              <a:srgbClr val="A29B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3" name="Google Shape;543;p29"/>
            <p:cNvSpPr/>
            <p:nvPr/>
          </p:nvSpPr>
          <p:spPr>
            <a:xfrm>
              <a:off x="4659250" y="6600025"/>
              <a:ext cx="403000" cy="81125"/>
            </a:xfrm>
            <a:custGeom>
              <a:avLst/>
              <a:gdLst/>
              <a:ahLst/>
              <a:cxnLst/>
              <a:rect l="l" t="t" r="r" b="b"/>
              <a:pathLst>
                <a:path w="16120" h="3245" extrusionOk="0">
                  <a:moveTo>
                    <a:pt x="15917" y="1"/>
                  </a:moveTo>
                  <a:lnTo>
                    <a:pt x="34" y="271"/>
                  </a:lnTo>
                  <a:lnTo>
                    <a:pt x="1" y="3245"/>
                  </a:lnTo>
                  <a:lnTo>
                    <a:pt x="16120" y="3177"/>
                  </a:lnTo>
                  <a:cubicBezTo>
                    <a:pt x="14937" y="2062"/>
                    <a:pt x="15917" y="1"/>
                    <a:pt x="1591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4" name="Google Shape;544;p29"/>
            <p:cNvSpPr/>
            <p:nvPr/>
          </p:nvSpPr>
          <p:spPr>
            <a:xfrm>
              <a:off x="4617025" y="6571300"/>
              <a:ext cx="452000" cy="138575"/>
            </a:xfrm>
            <a:custGeom>
              <a:avLst/>
              <a:gdLst/>
              <a:ahLst/>
              <a:cxnLst/>
              <a:rect l="l" t="t" r="r" b="b"/>
              <a:pathLst>
                <a:path w="18080" h="5543" extrusionOk="0">
                  <a:moveTo>
                    <a:pt x="18045" y="1"/>
                  </a:moveTo>
                  <a:lnTo>
                    <a:pt x="0" y="102"/>
                  </a:lnTo>
                  <a:lnTo>
                    <a:pt x="34" y="1420"/>
                  </a:lnTo>
                  <a:lnTo>
                    <a:pt x="34" y="4225"/>
                  </a:lnTo>
                  <a:lnTo>
                    <a:pt x="34" y="5475"/>
                  </a:lnTo>
                  <a:lnTo>
                    <a:pt x="34" y="5543"/>
                  </a:lnTo>
                  <a:lnTo>
                    <a:pt x="18079" y="5441"/>
                  </a:lnTo>
                  <a:lnTo>
                    <a:pt x="18079" y="4123"/>
                  </a:lnTo>
                  <a:lnTo>
                    <a:pt x="1723" y="4225"/>
                  </a:lnTo>
                  <a:lnTo>
                    <a:pt x="1723" y="1420"/>
                  </a:lnTo>
                  <a:lnTo>
                    <a:pt x="18045" y="1319"/>
                  </a:lnTo>
                  <a:lnTo>
                    <a:pt x="18045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5" name="Google Shape;545;p29"/>
            <p:cNvSpPr/>
            <p:nvPr/>
          </p:nvSpPr>
          <p:spPr>
            <a:xfrm>
              <a:off x="4673625" y="6616075"/>
              <a:ext cx="362450" cy="7625"/>
            </a:xfrm>
            <a:custGeom>
              <a:avLst/>
              <a:gdLst/>
              <a:ahLst/>
              <a:cxnLst/>
              <a:rect l="l" t="t" r="r" b="b"/>
              <a:pathLst>
                <a:path w="14498" h="305" extrusionOk="0">
                  <a:moveTo>
                    <a:pt x="14497" y="1"/>
                  </a:moveTo>
                  <a:lnTo>
                    <a:pt x="0" y="68"/>
                  </a:lnTo>
                  <a:lnTo>
                    <a:pt x="0" y="305"/>
                  </a:lnTo>
                  <a:lnTo>
                    <a:pt x="14497" y="237"/>
                  </a:lnTo>
                  <a:lnTo>
                    <a:pt x="14497" y="1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6" name="Google Shape;546;p29"/>
            <p:cNvSpPr/>
            <p:nvPr/>
          </p:nvSpPr>
          <p:spPr>
            <a:xfrm>
              <a:off x="4673625" y="6634675"/>
              <a:ext cx="362450" cy="8475"/>
            </a:xfrm>
            <a:custGeom>
              <a:avLst/>
              <a:gdLst/>
              <a:ahLst/>
              <a:cxnLst/>
              <a:rect l="l" t="t" r="r" b="b"/>
              <a:pathLst>
                <a:path w="14498" h="339" extrusionOk="0">
                  <a:moveTo>
                    <a:pt x="14497" y="0"/>
                  </a:moveTo>
                  <a:lnTo>
                    <a:pt x="0" y="102"/>
                  </a:lnTo>
                  <a:lnTo>
                    <a:pt x="0" y="338"/>
                  </a:lnTo>
                  <a:lnTo>
                    <a:pt x="14497" y="271"/>
                  </a:lnTo>
                  <a:lnTo>
                    <a:pt x="14497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7" name="Google Shape;547;p29"/>
            <p:cNvSpPr/>
            <p:nvPr/>
          </p:nvSpPr>
          <p:spPr>
            <a:xfrm>
              <a:off x="4674450" y="6653250"/>
              <a:ext cx="361625" cy="8475"/>
            </a:xfrm>
            <a:custGeom>
              <a:avLst/>
              <a:gdLst/>
              <a:ahLst/>
              <a:cxnLst/>
              <a:rect l="l" t="t" r="r" b="b"/>
              <a:pathLst>
                <a:path w="14465" h="339" extrusionOk="0">
                  <a:moveTo>
                    <a:pt x="14464" y="1"/>
                  </a:moveTo>
                  <a:lnTo>
                    <a:pt x="1" y="102"/>
                  </a:lnTo>
                  <a:lnTo>
                    <a:pt x="1" y="339"/>
                  </a:lnTo>
                  <a:lnTo>
                    <a:pt x="14464" y="271"/>
                  </a:lnTo>
                  <a:lnTo>
                    <a:pt x="14464" y="1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8" name="Google Shape;548;p29"/>
            <p:cNvSpPr/>
            <p:nvPr/>
          </p:nvSpPr>
          <p:spPr>
            <a:xfrm>
              <a:off x="4663475" y="6703100"/>
              <a:ext cx="451150" cy="138575"/>
            </a:xfrm>
            <a:custGeom>
              <a:avLst/>
              <a:gdLst/>
              <a:ahLst/>
              <a:cxnLst/>
              <a:rect l="l" t="t" r="r" b="b"/>
              <a:pathLst>
                <a:path w="18046" h="5543" extrusionOk="0">
                  <a:moveTo>
                    <a:pt x="18012" y="0"/>
                  </a:moveTo>
                  <a:lnTo>
                    <a:pt x="1" y="102"/>
                  </a:lnTo>
                  <a:lnTo>
                    <a:pt x="1" y="1420"/>
                  </a:lnTo>
                  <a:lnTo>
                    <a:pt x="34" y="4225"/>
                  </a:lnTo>
                  <a:lnTo>
                    <a:pt x="34" y="5475"/>
                  </a:lnTo>
                  <a:lnTo>
                    <a:pt x="34" y="5542"/>
                  </a:lnTo>
                  <a:lnTo>
                    <a:pt x="18046" y="5441"/>
                  </a:lnTo>
                  <a:lnTo>
                    <a:pt x="18046" y="4123"/>
                  </a:lnTo>
                  <a:lnTo>
                    <a:pt x="1724" y="4191"/>
                  </a:lnTo>
                  <a:lnTo>
                    <a:pt x="1690" y="1386"/>
                  </a:lnTo>
                  <a:lnTo>
                    <a:pt x="18046" y="1318"/>
                  </a:lnTo>
                  <a:lnTo>
                    <a:pt x="1801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9" name="Google Shape;549;p29"/>
            <p:cNvSpPr/>
            <p:nvPr/>
          </p:nvSpPr>
          <p:spPr>
            <a:xfrm>
              <a:off x="4771625" y="6355875"/>
              <a:ext cx="403000" cy="80275"/>
            </a:xfrm>
            <a:custGeom>
              <a:avLst/>
              <a:gdLst/>
              <a:ahLst/>
              <a:cxnLst/>
              <a:rect l="l" t="t" r="r" b="b"/>
              <a:pathLst>
                <a:path w="16120" h="3211" extrusionOk="0">
                  <a:moveTo>
                    <a:pt x="15916" y="1"/>
                  </a:moveTo>
                  <a:lnTo>
                    <a:pt x="34" y="271"/>
                  </a:lnTo>
                  <a:lnTo>
                    <a:pt x="0" y="3211"/>
                  </a:lnTo>
                  <a:lnTo>
                    <a:pt x="16119" y="3177"/>
                  </a:lnTo>
                  <a:cubicBezTo>
                    <a:pt x="14936" y="2062"/>
                    <a:pt x="15916" y="1"/>
                    <a:pt x="1591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50" name="Google Shape;550;p29"/>
            <p:cNvSpPr/>
            <p:nvPr/>
          </p:nvSpPr>
          <p:spPr>
            <a:xfrm>
              <a:off x="4775850" y="6088075"/>
              <a:ext cx="403825" cy="80275"/>
            </a:xfrm>
            <a:custGeom>
              <a:avLst/>
              <a:gdLst/>
              <a:ahLst/>
              <a:cxnLst/>
              <a:rect l="l" t="t" r="r" b="b"/>
              <a:pathLst>
                <a:path w="16153" h="3211" extrusionOk="0">
                  <a:moveTo>
                    <a:pt x="15916" y="0"/>
                  </a:moveTo>
                  <a:lnTo>
                    <a:pt x="34" y="271"/>
                  </a:lnTo>
                  <a:lnTo>
                    <a:pt x="0" y="3211"/>
                  </a:lnTo>
                  <a:lnTo>
                    <a:pt x="16153" y="3177"/>
                  </a:lnTo>
                  <a:cubicBezTo>
                    <a:pt x="14936" y="2062"/>
                    <a:pt x="15916" y="1"/>
                    <a:pt x="159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51" name="Google Shape;551;p29"/>
            <p:cNvSpPr/>
            <p:nvPr/>
          </p:nvSpPr>
          <p:spPr>
            <a:xfrm>
              <a:off x="4734450" y="6059350"/>
              <a:ext cx="451150" cy="138575"/>
            </a:xfrm>
            <a:custGeom>
              <a:avLst/>
              <a:gdLst/>
              <a:ahLst/>
              <a:cxnLst/>
              <a:rect l="l" t="t" r="r" b="b"/>
              <a:pathLst>
                <a:path w="18046" h="5543" extrusionOk="0">
                  <a:moveTo>
                    <a:pt x="18012" y="1"/>
                  </a:moveTo>
                  <a:lnTo>
                    <a:pt x="0" y="102"/>
                  </a:lnTo>
                  <a:lnTo>
                    <a:pt x="0" y="1420"/>
                  </a:lnTo>
                  <a:lnTo>
                    <a:pt x="0" y="4225"/>
                  </a:lnTo>
                  <a:lnTo>
                    <a:pt x="34" y="5475"/>
                  </a:lnTo>
                  <a:lnTo>
                    <a:pt x="34" y="5543"/>
                  </a:lnTo>
                  <a:lnTo>
                    <a:pt x="18045" y="5441"/>
                  </a:lnTo>
                  <a:lnTo>
                    <a:pt x="18045" y="4123"/>
                  </a:lnTo>
                  <a:lnTo>
                    <a:pt x="1724" y="4191"/>
                  </a:lnTo>
                  <a:lnTo>
                    <a:pt x="1690" y="1420"/>
                  </a:lnTo>
                  <a:lnTo>
                    <a:pt x="18045" y="1318"/>
                  </a:lnTo>
                  <a:lnTo>
                    <a:pt x="1801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52" name="Google Shape;552;p29"/>
            <p:cNvSpPr/>
            <p:nvPr/>
          </p:nvSpPr>
          <p:spPr>
            <a:xfrm>
              <a:off x="4791050" y="6106650"/>
              <a:ext cx="361600" cy="2575"/>
            </a:xfrm>
            <a:custGeom>
              <a:avLst/>
              <a:gdLst/>
              <a:ahLst/>
              <a:cxnLst/>
              <a:rect l="l" t="t" r="r" b="b"/>
              <a:pathLst>
                <a:path w="14464" h="103" extrusionOk="0">
                  <a:moveTo>
                    <a:pt x="14464" y="1"/>
                  </a:moveTo>
                  <a:lnTo>
                    <a:pt x="0" y="102"/>
                  </a:lnTo>
                </a:path>
              </a:pathLst>
            </a:custGeom>
            <a:solidFill>
              <a:srgbClr val="CAE0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53" name="Google Shape;553;p29"/>
            <p:cNvSpPr/>
            <p:nvPr/>
          </p:nvSpPr>
          <p:spPr>
            <a:xfrm>
              <a:off x="4791050" y="6103275"/>
              <a:ext cx="361600" cy="8475"/>
            </a:xfrm>
            <a:custGeom>
              <a:avLst/>
              <a:gdLst/>
              <a:ahLst/>
              <a:cxnLst/>
              <a:rect l="l" t="t" r="r" b="b"/>
              <a:pathLst>
                <a:path w="14464" h="339" extrusionOk="0">
                  <a:moveTo>
                    <a:pt x="14464" y="1"/>
                  </a:moveTo>
                  <a:lnTo>
                    <a:pt x="0" y="102"/>
                  </a:lnTo>
                  <a:lnTo>
                    <a:pt x="0" y="339"/>
                  </a:lnTo>
                  <a:lnTo>
                    <a:pt x="14464" y="271"/>
                  </a:lnTo>
                  <a:lnTo>
                    <a:pt x="14464" y="1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54" name="Google Shape;554;p29"/>
            <p:cNvSpPr/>
            <p:nvPr/>
          </p:nvSpPr>
          <p:spPr>
            <a:xfrm>
              <a:off x="4791050" y="6126100"/>
              <a:ext cx="361600" cy="1700"/>
            </a:xfrm>
            <a:custGeom>
              <a:avLst/>
              <a:gdLst/>
              <a:ahLst/>
              <a:cxnLst/>
              <a:rect l="l" t="t" r="r" b="b"/>
              <a:pathLst>
                <a:path w="14464" h="68" extrusionOk="0">
                  <a:moveTo>
                    <a:pt x="14464" y="0"/>
                  </a:moveTo>
                  <a:lnTo>
                    <a:pt x="0" y="68"/>
                  </a:lnTo>
                </a:path>
              </a:pathLst>
            </a:custGeom>
            <a:solidFill>
              <a:srgbClr val="CAE0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55" name="Google Shape;555;p29"/>
            <p:cNvSpPr/>
            <p:nvPr/>
          </p:nvSpPr>
          <p:spPr>
            <a:xfrm>
              <a:off x="4791050" y="6122700"/>
              <a:ext cx="361600" cy="8475"/>
            </a:xfrm>
            <a:custGeom>
              <a:avLst/>
              <a:gdLst/>
              <a:ahLst/>
              <a:cxnLst/>
              <a:rect l="l" t="t" r="r" b="b"/>
              <a:pathLst>
                <a:path w="14464" h="339" extrusionOk="0">
                  <a:moveTo>
                    <a:pt x="14464" y="1"/>
                  </a:moveTo>
                  <a:lnTo>
                    <a:pt x="0" y="102"/>
                  </a:lnTo>
                  <a:lnTo>
                    <a:pt x="0" y="339"/>
                  </a:lnTo>
                  <a:lnTo>
                    <a:pt x="14464" y="238"/>
                  </a:lnTo>
                  <a:lnTo>
                    <a:pt x="14464" y="1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56" name="Google Shape;556;p29"/>
            <p:cNvSpPr/>
            <p:nvPr/>
          </p:nvSpPr>
          <p:spPr>
            <a:xfrm>
              <a:off x="4791050" y="6144675"/>
              <a:ext cx="362450" cy="1725"/>
            </a:xfrm>
            <a:custGeom>
              <a:avLst/>
              <a:gdLst/>
              <a:ahLst/>
              <a:cxnLst/>
              <a:rect l="l" t="t" r="r" b="b"/>
              <a:pathLst>
                <a:path w="14498" h="69" extrusionOk="0">
                  <a:moveTo>
                    <a:pt x="14497" y="1"/>
                  </a:moveTo>
                  <a:lnTo>
                    <a:pt x="0" y="68"/>
                  </a:lnTo>
                </a:path>
              </a:pathLst>
            </a:custGeom>
            <a:solidFill>
              <a:srgbClr val="CAE0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57" name="Google Shape;557;p29"/>
            <p:cNvSpPr/>
            <p:nvPr/>
          </p:nvSpPr>
          <p:spPr>
            <a:xfrm>
              <a:off x="4791050" y="6141300"/>
              <a:ext cx="361600" cy="8475"/>
            </a:xfrm>
            <a:custGeom>
              <a:avLst/>
              <a:gdLst/>
              <a:ahLst/>
              <a:cxnLst/>
              <a:rect l="l" t="t" r="r" b="b"/>
              <a:pathLst>
                <a:path w="14464" h="339" extrusionOk="0">
                  <a:moveTo>
                    <a:pt x="14464" y="0"/>
                  </a:moveTo>
                  <a:lnTo>
                    <a:pt x="0" y="68"/>
                  </a:lnTo>
                  <a:lnTo>
                    <a:pt x="0" y="338"/>
                  </a:lnTo>
                  <a:lnTo>
                    <a:pt x="14464" y="237"/>
                  </a:lnTo>
                  <a:lnTo>
                    <a:pt x="14464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58" name="Google Shape;558;p29"/>
            <p:cNvSpPr/>
            <p:nvPr/>
          </p:nvSpPr>
          <p:spPr>
            <a:xfrm>
              <a:off x="4786825" y="6373625"/>
              <a:ext cx="362450" cy="8475"/>
            </a:xfrm>
            <a:custGeom>
              <a:avLst/>
              <a:gdLst/>
              <a:ahLst/>
              <a:cxnLst/>
              <a:rect l="l" t="t" r="r" b="b"/>
              <a:pathLst>
                <a:path w="14498" h="339" extrusionOk="0">
                  <a:moveTo>
                    <a:pt x="14497" y="0"/>
                  </a:moveTo>
                  <a:lnTo>
                    <a:pt x="0" y="102"/>
                  </a:lnTo>
                  <a:lnTo>
                    <a:pt x="0" y="338"/>
                  </a:lnTo>
                  <a:lnTo>
                    <a:pt x="14497" y="237"/>
                  </a:lnTo>
                  <a:lnTo>
                    <a:pt x="14497" y="0"/>
                  </a:lnTo>
                  <a:close/>
                </a:path>
              </a:pathLst>
            </a:custGeom>
            <a:solidFill>
              <a:srgbClr val="A29B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59" name="Google Shape;559;p29"/>
            <p:cNvSpPr/>
            <p:nvPr/>
          </p:nvSpPr>
          <p:spPr>
            <a:xfrm>
              <a:off x="4786825" y="6393050"/>
              <a:ext cx="362450" cy="8475"/>
            </a:xfrm>
            <a:custGeom>
              <a:avLst/>
              <a:gdLst/>
              <a:ahLst/>
              <a:cxnLst/>
              <a:rect l="l" t="t" r="r" b="b"/>
              <a:pathLst>
                <a:path w="14498" h="339" extrusionOk="0">
                  <a:moveTo>
                    <a:pt x="14497" y="1"/>
                  </a:moveTo>
                  <a:lnTo>
                    <a:pt x="0" y="102"/>
                  </a:lnTo>
                  <a:lnTo>
                    <a:pt x="0" y="339"/>
                  </a:lnTo>
                  <a:lnTo>
                    <a:pt x="14497" y="237"/>
                  </a:lnTo>
                  <a:lnTo>
                    <a:pt x="14497" y="1"/>
                  </a:lnTo>
                  <a:close/>
                </a:path>
              </a:pathLst>
            </a:custGeom>
            <a:solidFill>
              <a:srgbClr val="A29B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60" name="Google Shape;560;p29"/>
            <p:cNvSpPr/>
            <p:nvPr/>
          </p:nvSpPr>
          <p:spPr>
            <a:xfrm>
              <a:off x="4786825" y="6411650"/>
              <a:ext cx="362450" cy="8450"/>
            </a:xfrm>
            <a:custGeom>
              <a:avLst/>
              <a:gdLst/>
              <a:ahLst/>
              <a:cxnLst/>
              <a:rect l="l" t="t" r="r" b="b"/>
              <a:pathLst>
                <a:path w="14498" h="338" extrusionOk="0">
                  <a:moveTo>
                    <a:pt x="14497" y="0"/>
                  </a:moveTo>
                  <a:lnTo>
                    <a:pt x="0" y="68"/>
                  </a:lnTo>
                  <a:lnTo>
                    <a:pt x="0" y="338"/>
                  </a:lnTo>
                  <a:lnTo>
                    <a:pt x="14497" y="237"/>
                  </a:lnTo>
                  <a:lnTo>
                    <a:pt x="14497" y="0"/>
                  </a:lnTo>
                  <a:close/>
                </a:path>
              </a:pathLst>
            </a:custGeom>
            <a:solidFill>
              <a:srgbClr val="A29B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61" name="Google Shape;561;p29"/>
            <p:cNvSpPr/>
            <p:nvPr/>
          </p:nvSpPr>
          <p:spPr>
            <a:xfrm>
              <a:off x="4725150" y="6224100"/>
              <a:ext cx="403000" cy="80275"/>
            </a:xfrm>
            <a:custGeom>
              <a:avLst/>
              <a:gdLst/>
              <a:ahLst/>
              <a:cxnLst/>
              <a:rect l="l" t="t" r="r" b="b"/>
              <a:pathLst>
                <a:path w="16120" h="3211" extrusionOk="0">
                  <a:moveTo>
                    <a:pt x="15917" y="0"/>
                  </a:moveTo>
                  <a:lnTo>
                    <a:pt x="34" y="270"/>
                  </a:lnTo>
                  <a:lnTo>
                    <a:pt x="1" y="3210"/>
                  </a:lnTo>
                  <a:lnTo>
                    <a:pt x="16120" y="3177"/>
                  </a:lnTo>
                  <a:cubicBezTo>
                    <a:pt x="14937" y="2061"/>
                    <a:pt x="15917" y="0"/>
                    <a:pt x="159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62" name="Google Shape;562;p29"/>
            <p:cNvSpPr/>
            <p:nvPr/>
          </p:nvSpPr>
          <p:spPr>
            <a:xfrm>
              <a:off x="4683750" y="6195375"/>
              <a:ext cx="451150" cy="138575"/>
            </a:xfrm>
            <a:custGeom>
              <a:avLst/>
              <a:gdLst/>
              <a:ahLst/>
              <a:cxnLst/>
              <a:rect l="l" t="t" r="r" b="b"/>
              <a:pathLst>
                <a:path w="18046" h="5543" extrusionOk="0">
                  <a:moveTo>
                    <a:pt x="18012" y="0"/>
                  </a:moveTo>
                  <a:lnTo>
                    <a:pt x="1" y="102"/>
                  </a:lnTo>
                  <a:lnTo>
                    <a:pt x="1" y="1419"/>
                  </a:lnTo>
                  <a:lnTo>
                    <a:pt x="1" y="4224"/>
                  </a:lnTo>
                  <a:lnTo>
                    <a:pt x="34" y="5475"/>
                  </a:lnTo>
                  <a:lnTo>
                    <a:pt x="34" y="5542"/>
                  </a:lnTo>
                  <a:lnTo>
                    <a:pt x="18046" y="5441"/>
                  </a:lnTo>
                  <a:lnTo>
                    <a:pt x="18046" y="4123"/>
                  </a:lnTo>
                  <a:lnTo>
                    <a:pt x="1724" y="4224"/>
                  </a:lnTo>
                  <a:lnTo>
                    <a:pt x="1690" y="1419"/>
                  </a:lnTo>
                  <a:lnTo>
                    <a:pt x="18046" y="1318"/>
                  </a:lnTo>
                  <a:lnTo>
                    <a:pt x="1801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63" name="Google Shape;563;p29"/>
            <p:cNvSpPr/>
            <p:nvPr/>
          </p:nvSpPr>
          <p:spPr>
            <a:xfrm>
              <a:off x="4740350" y="6239300"/>
              <a:ext cx="361600" cy="8475"/>
            </a:xfrm>
            <a:custGeom>
              <a:avLst/>
              <a:gdLst/>
              <a:ahLst/>
              <a:cxnLst/>
              <a:rect l="l" t="t" r="r" b="b"/>
              <a:pathLst>
                <a:path w="14464" h="339" extrusionOk="0">
                  <a:moveTo>
                    <a:pt x="14464" y="0"/>
                  </a:moveTo>
                  <a:lnTo>
                    <a:pt x="1" y="102"/>
                  </a:lnTo>
                  <a:lnTo>
                    <a:pt x="1" y="338"/>
                  </a:lnTo>
                  <a:lnTo>
                    <a:pt x="14464" y="271"/>
                  </a:lnTo>
                  <a:lnTo>
                    <a:pt x="14464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64" name="Google Shape;564;p29"/>
            <p:cNvSpPr/>
            <p:nvPr/>
          </p:nvSpPr>
          <p:spPr>
            <a:xfrm>
              <a:off x="4740350" y="6258725"/>
              <a:ext cx="361600" cy="8475"/>
            </a:xfrm>
            <a:custGeom>
              <a:avLst/>
              <a:gdLst/>
              <a:ahLst/>
              <a:cxnLst/>
              <a:rect l="l" t="t" r="r" b="b"/>
              <a:pathLst>
                <a:path w="14464" h="339" extrusionOk="0">
                  <a:moveTo>
                    <a:pt x="14464" y="1"/>
                  </a:moveTo>
                  <a:lnTo>
                    <a:pt x="1" y="102"/>
                  </a:lnTo>
                  <a:lnTo>
                    <a:pt x="1" y="338"/>
                  </a:lnTo>
                  <a:lnTo>
                    <a:pt x="14464" y="237"/>
                  </a:lnTo>
                  <a:lnTo>
                    <a:pt x="14464" y="1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65" name="Google Shape;565;p29"/>
            <p:cNvSpPr/>
            <p:nvPr/>
          </p:nvSpPr>
          <p:spPr>
            <a:xfrm>
              <a:off x="4740350" y="6277325"/>
              <a:ext cx="361600" cy="8450"/>
            </a:xfrm>
            <a:custGeom>
              <a:avLst/>
              <a:gdLst/>
              <a:ahLst/>
              <a:cxnLst/>
              <a:rect l="l" t="t" r="r" b="b"/>
              <a:pathLst>
                <a:path w="14464" h="338" extrusionOk="0">
                  <a:moveTo>
                    <a:pt x="14464" y="0"/>
                  </a:moveTo>
                  <a:lnTo>
                    <a:pt x="1" y="101"/>
                  </a:lnTo>
                  <a:lnTo>
                    <a:pt x="1" y="338"/>
                  </a:lnTo>
                  <a:lnTo>
                    <a:pt x="14464" y="237"/>
                  </a:lnTo>
                  <a:lnTo>
                    <a:pt x="14464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66" name="Google Shape;566;p29"/>
            <p:cNvSpPr/>
            <p:nvPr/>
          </p:nvSpPr>
          <p:spPr>
            <a:xfrm>
              <a:off x="4729375" y="6327150"/>
              <a:ext cx="452000" cy="138575"/>
            </a:xfrm>
            <a:custGeom>
              <a:avLst/>
              <a:gdLst/>
              <a:ahLst/>
              <a:cxnLst/>
              <a:rect l="l" t="t" r="r" b="b"/>
              <a:pathLst>
                <a:path w="18080" h="5543" extrusionOk="0">
                  <a:moveTo>
                    <a:pt x="18046" y="1"/>
                  </a:moveTo>
                  <a:lnTo>
                    <a:pt x="0" y="102"/>
                  </a:lnTo>
                  <a:lnTo>
                    <a:pt x="0" y="1420"/>
                  </a:lnTo>
                  <a:lnTo>
                    <a:pt x="34" y="4225"/>
                  </a:lnTo>
                  <a:lnTo>
                    <a:pt x="34" y="5475"/>
                  </a:lnTo>
                  <a:lnTo>
                    <a:pt x="34" y="5543"/>
                  </a:lnTo>
                  <a:lnTo>
                    <a:pt x="18080" y="5408"/>
                  </a:lnTo>
                  <a:lnTo>
                    <a:pt x="18080" y="4090"/>
                  </a:lnTo>
                  <a:lnTo>
                    <a:pt x="1724" y="4191"/>
                  </a:lnTo>
                  <a:lnTo>
                    <a:pt x="1724" y="1386"/>
                  </a:lnTo>
                  <a:lnTo>
                    <a:pt x="18046" y="1319"/>
                  </a:lnTo>
                  <a:lnTo>
                    <a:pt x="18046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67" name="Google Shape;567;p29"/>
            <p:cNvSpPr/>
            <p:nvPr/>
          </p:nvSpPr>
          <p:spPr>
            <a:xfrm>
              <a:off x="3909050" y="5904750"/>
              <a:ext cx="581275" cy="604900"/>
            </a:xfrm>
            <a:custGeom>
              <a:avLst/>
              <a:gdLst/>
              <a:ahLst/>
              <a:cxnLst/>
              <a:rect l="l" t="t" r="r" b="b"/>
              <a:pathLst>
                <a:path w="23251" h="24196" extrusionOk="0">
                  <a:moveTo>
                    <a:pt x="1" y="1"/>
                  </a:moveTo>
                  <a:lnTo>
                    <a:pt x="1" y="24196"/>
                  </a:lnTo>
                  <a:lnTo>
                    <a:pt x="23250" y="24196"/>
                  </a:lnTo>
                  <a:lnTo>
                    <a:pt x="23250" y="1"/>
                  </a:lnTo>
                  <a:close/>
                </a:path>
              </a:pathLst>
            </a:custGeom>
            <a:solidFill>
              <a:srgbClr val="4F64B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68" name="Google Shape;568;p29"/>
            <p:cNvSpPr/>
            <p:nvPr/>
          </p:nvSpPr>
          <p:spPr>
            <a:xfrm>
              <a:off x="4315425" y="7289400"/>
              <a:ext cx="93800" cy="132650"/>
            </a:xfrm>
            <a:custGeom>
              <a:avLst/>
              <a:gdLst/>
              <a:ahLst/>
              <a:cxnLst/>
              <a:rect l="l" t="t" r="r" b="b"/>
              <a:pathLst>
                <a:path w="3752" h="5306" extrusionOk="0">
                  <a:moveTo>
                    <a:pt x="473" y="0"/>
                  </a:moveTo>
                  <a:lnTo>
                    <a:pt x="0" y="4968"/>
                  </a:lnTo>
                  <a:lnTo>
                    <a:pt x="2230" y="5306"/>
                  </a:lnTo>
                  <a:lnTo>
                    <a:pt x="3751" y="643"/>
                  </a:lnTo>
                  <a:lnTo>
                    <a:pt x="473" y="0"/>
                  </a:ln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69" name="Google Shape;569;p29"/>
            <p:cNvSpPr/>
            <p:nvPr/>
          </p:nvSpPr>
          <p:spPr>
            <a:xfrm>
              <a:off x="4490300" y="5178200"/>
              <a:ext cx="341325" cy="633500"/>
            </a:xfrm>
            <a:custGeom>
              <a:avLst/>
              <a:gdLst/>
              <a:ahLst/>
              <a:cxnLst/>
              <a:rect l="l" t="t" r="r" b="b"/>
              <a:pathLst>
                <a:path w="13653" h="25340" extrusionOk="0">
                  <a:moveTo>
                    <a:pt x="946" y="1"/>
                  </a:moveTo>
                  <a:lnTo>
                    <a:pt x="0" y="22169"/>
                  </a:lnTo>
                  <a:cubicBezTo>
                    <a:pt x="0" y="22169"/>
                    <a:pt x="3902" y="25339"/>
                    <a:pt x="5915" y="25339"/>
                  </a:cubicBezTo>
                  <a:cubicBezTo>
                    <a:pt x="6022" y="25339"/>
                    <a:pt x="6123" y="25330"/>
                    <a:pt x="6218" y="25312"/>
                  </a:cubicBezTo>
                  <a:cubicBezTo>
                    <a:pt x="8077" y="24906"/>
                    <a:pt x="13652" y="15343"/>
                    <a:pt x="13652" y="15343"/>
                  </a:cubicBezTo>
                  <a:lnTo>
                    <a:pt x="12571" y="14160"/>
                  </a:lnTo>
                  <a:lnTo>
                    <a:pt x="6218" y="17911"/>
                  </a:lnTo>
                  <a:cubicBezTo>
                    <a:pt x="6218" y="17911"/>
                    <a:pt x="6759" y="5982"/>
                    <a:pt x="5981" y="3245"/>
                  </a:cubicBezTo>
                  <a:cubicBezTo>
                    <a:pt x="5170" y="474"/>
                    <a:pt x="946" y="1"/>
                    <a:pt x="94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70" name="Google Shape;570;p29"/>
            <p:cNvSpPr/>
            <p:nvPr/>
          </p:nvSpPr>
          <p:spPr>
            <a:xfrm>
              <a:off x="3889625" y="6721675"/>
              <a:ext cx="726575" cy="78600"/>
            </a:xfrm>
            <a:custGeom>
              <a:avLst/>
              <a:gdLst/>
              <a:ahLst/>
              <a:cxnLst/>
              <a:rect l="l" t="t" r="r" b="b"/>
              <a:pathLst>
                <a:path w="29063" h="3144" extrusionOk="0">
                  <a:moveTo>
                    <a:pt x="1" y="1"/>
                  </a:moveTo>
                  <a:lnTo>
                    <a:pt x="1" y="3144"/>
                  </a:lnTo>
                  <a:lnTo>
                    <a:pt x="29062" y="3144"/>
                  </a:lnTo>
                  <a:lnTo>
                    <a:pt x="29062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71" name="Google Shape;571;p29"/>
            <p:cNvSpPr/>
            <p:nvPr/>
          </p:nvSpPr>
          <p:spPr>
            <a:xfrm>
              <a:off x="4580675" y="6505400"/>
              <a:ext cx="74375" cy="855825"/>
            </a:xfrm>
            <a:custGeom>
              <a:avLst/>
              <a:gdLst/>
              <a:ahLst/>
              <a:cxnLst/>
              <a:rect l="l" t="t" r="r" b="b"/>
              <a:pathLst>
                <a:path w="2975" h="34233" extrusionOk="0">
                  <a:moveTo>
                    <a:pt x="1" y="1"/>
                  </a:moveTo>
                  <a:lnTo>
                    <a:pt x="1" y="34233"/>
                  </a:lnTo>
                  <a:lnTo>
                    <a:pt x="2975" y="34233"/>
                  </a:lnTo>
                  <a:lnTo>
                    <a:pt x="297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72" name="Google Shape;572;p29"/>
            <p:cNvSpPr/>
            <p:nvPr/>
          </p:nvSpPr>
          <p:spPr>
            <a:xfrm>
              <a:off x="3873575" y="6505400"/>
              <a:ext cx="75225" cy="855825"/>
            </a:xfrm>
            <a:custGeom>
              <a:avLst/>
              <a:gdLst/>
              <a:ahLst/>
              <a:cxnLst/>
              <a:rect l="l" t="t" r="r" b="b"/>
              <a:pathLst>
                <a:path w="3009" h="34233" extrusionOk="0">
                  <a:moveTo>
                    <a:pt x="1" y="1"/>
                  </a:moveTo>
                  <a:lnTo>
                    <a:pt x="1" y="34233"/>
                  </a:lnTo>
                  <a:lnTo>
                    <a:pt x="3008" y="34233"/>
                  </a:lnTo>
                  <a:lnTo>
                    <a:pt x="3008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73" name="Google Shape;573;p29"/>
            <p:cNvSpPr/>
            <p:nvPr/>
          </p:nvSpPr>
          <p:spPr>
            <a:xfrm>
              <a:off x="3791625" y="5716350"/>
              <a:ext cx="800925" cy="283050"/>
            </a:xfrm>
            <a:custGeom>
              <a:avLst/>
              <a:gdLst/>
              <a:ahLst/>
              <a:cxnLst/>
              <a:rect l="l" t="t" r="r" b="b"/>
              <a:pathLst>
                <a:path w="32037" h="11322" extrusionOk="0">
                  <a:moveTo>
                    <a:pt x="4326" y="1"/>
                  </a:moveTo>
                  <a:cubicBezTo>
                    <a:pt x="1927" y="1"/>
                    <a:pt x="1" y="1927"/>
                    <a:pt x="1" y="4326"/>
                  </a:cubicBezTo>
                  <a:lnTo>
                    <a:pt x="1" y="9665"/>
                  </a:lnTo>
                  <a:cubicBezTo>
                    <a:pt x="1" y="10240"/>
                    <a:pt x="102" y="10781"/>
                    <a:pt x="339" y="11321"/>
                  </a:cubicBezTo>
                  <a:lnTo>
                    <a:pt x="31698" y="11321"/>
                  </a:lnTo>
                  <a:cubicBezTo>
                    <a:pt x="31901" y="10781"/>
                    <a:pt x="32036" y="10240"/>
                    <a:pt x="32036" y="9665"/>
                  </a:cubicBezTo>
                  <a:lnTo>
                    <a:pt x="32036" y="4326"/>
                  </a:lnTo>
                  <a:cubicBezTo>
                    <a:pt x="32036" y="1927"/>
                    <a:pt x="30110" y="1"/>
                    <a:pt x="2771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74" name="Google Shape;574;p29"/>
            <p:cNvSpPr/>
            <p:nvPr/>
          </p:nvSpPr>
          <p:spPr>
            <a:xfrm>
              <a:off x="3772200" y="6419250"/>
              <a:ext cx="973250" cy="137725"/>
            </a:xfrm>
            <a:custGeom>
              <a:avLst/>
              <a:gdLst/>
              <a:ahLst/>
              <a:cxnLst/>
              <a:rect l="l" t="t" r="r" b="b"/>
              <a:pathLst>
                <a:path w="38930" h="5509" extrusionOk="0">
                  <a:moveTo>
                    <a:pt x="4630" y="0"/>
                  </a:moveTo>
                  <a:cubicBezTo>
                    <a:pt x="1792" y="0"/>
                    <a:pt x="0" y="3041"/>
                    <a:pt x="1420" y="5508"/>
                  </a:cubicBezTo>
                  <a:lnTo>
                    <a:pt x="38456" y="5508"/>
                  </a:lnTo>
                  <a:cubicBezTo>
                    <a:pt x="38761" y="4934"/>
                    <a:pt x="38930" y="4326"/>
                    <a:pt x="38930" y="3684"/>
                  </a:cubicBezTo>
                  <a:cubicBezTo>
                    <a:pt x="38930" y="1656"/>
                    <a:pt x="37274" y="0"/>
                    <a:pt x="3524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75" name="Google Shape;575;p29"/>
            <p:cNvSpPr/>
            <p:nvPr/>
          </p:nvSpPr>
          <p:spPr>
            <a:xfrm>
              <a:off x="3881175" y="5123300"/>
              <a:ext cx="750225" cy="1078000"/>
            </a:xfrm>
            <a:custGeom>
              <a:avLst/>
              <a:gdLst/>
              <a:ahLst/>
              <a:cxnLst/>
              <a:rect l="l" t="t" r="r" b="b"/>
              <a:pathLst>
                <a:path w="30009" h="43120" extrusionOk="0">
                  <a:moveTo>
                    <a:pt x="13822" y="0"/>
                  </a:moveTo>
                  <a:cubicBezTo>
                    <a:pt x="13822" y="0"/>
                    <a:pt x="8685" y="845"/>
                    <a:pt x="7063" y="845"/>
                  </a:cubicBezTo>
                  <a:cubicBezTo>
                    <a:pt x="5408" y="845"/>
                    <a:pt x="2941" y="2265"/>
                    <a:pt x="2941" y="2265"/>
                  </a:cubicBezTo>
                  <a:cubicBezTo>
                    <a:pt x="2941" y="2265"/>
                    <a:pt x="3988" y="22878"/>
                    <a:pt x="3414" y="26291"/>
                  </a:cubicBezTo>
                  <a:cubicBezTo>
                    <a:pt x="2806" y="29704"/>
                    <a:pt x="1" y="43120"/>
                    <a:pt x="1" y="43120"/>
                  </a:cubicBezTo>
                  <a:lnTo>
                    <a:pt x="26258" y="32272"/>
                  </a:lnTo>
                  <a:cubicBezTo>
                    <a:pt x="26258" y="32272"/>
                    <a:pt x="26832" y="23115"/>
                    <a:pt x="27643" y="21087"/>
                  </a:cubicBezTo>
                  <a:cubicBezTo>
                    <a:pt x="28488" y="19093"/>
                    <a:pt x="30009" y="5542"/>
                    <a:pt x="29671" y="4495"/>
                  </a:cubicBezTo>
                  <a:cubicBezTo>
                    <a:pt x="29299" y="3413"/>
                    <a:pt x="21189" y="845"/>
                    <a:pt x="21189" y="845"/>
                  </a:cubicBezTo>
                  <a:lnTo>
                    <a:pt x="1382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76" name="Google Shape;576;p29"/>
            <p:cNvSpPr/>
            <p:nvPr/>
          </p:nvSpPr>
          <p:spPr>
            <a:xfrm>
              <a:off x="4252900" y="5132600"/>
              <a:ext cx="374275" cy="299700"/>
            </a:xfrm>
            <a:custGeom>
              <a:avLst/>
              <a:gdLst/>
              <a:ahLst/>
              <a:cxnLst/>
              <a:rect l="l" t="t" r="r" b="b"/>
              <a:pathLst>
                <a:path w="14971" h="11988" extrusionOk="0">
                  <a:moveTo>
                    <a:pt x="0" y="0"/>
                  </a:moveTo>
                  <a:lnTo>
                    <a:pt x="3718" y="7502"/>
                  </a:lnTo>
                  <a:cubicBezTo>
                    <a:pt x="3718" y="7502"/>
                    <a:pt x="8604" y="11988"/>
                    <a:pt x="12751" y="11988"/>
                  </a:cubicBezTo>
                  <a:cubicBezTo>
                    <a:pt x="13270" y="11988"/>
                    <a:pt x="13777" y="11918"/>
                    <a:pt x="14261" y="11760"/>
                  </a:cubicBezTo>
                  <a:cubicBezTo>
                    <a:pt x="14700" y="8110"/>
                    <a:pt x="14971" y="4630"/>
                    <a:pt x="14802" y="4123"/>
                  </a:cubicBezTo>
                  <a:cubicBezTo>
                    <a:pt x="14464" y="3041"/>
                    <a:pt x="6320" y="473"/>
                    <a:pt x="6320" y="473"/>
                  </a:cubicBezTo>
                  <a:lnTo>
                    <a:pt x="203" y="0"/>
                  </a:lnTo>
                  <a:close/>
                </a:path>
              </a:pathLst>
            </a:custGeom>
            <a:solidFill>
              <a:srgbClr val="F25C78">
                <a:alpha val="3348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77" name="Google Shape;577;p29"/>
            <p:cNvSpPr/>
            <p:nvPr/>
          </p:nvSpPr>
          <p:spPr>
            <a:xfrm>
              <a:off x="3880325" y="5212000"/>
              <a:ext cx="519600" cy="989300"/>
            </a:xfrm>
            <a:custGeom>
              <a:avLst/>
              <a:gdLst/>
              <a:ahLst/>
              <a:cxnLst/>
              <a:rect l="l" t="t" r="r" b="b"/>
              <a:pathLst>
                <a:path w="20784" h="39572" extrusionOk="0">
                  <a:moveTo>
                    <a:pt x="4901" y="1"/>
                  </a:moveTo>
                  <a:cubicBezTo>
                    <a:pt x="4664" y="4765"/>
                    <a:pt x="3921" y="19871"/>
                    <a:pt x="3414" y="22743"/>
                  </a:cubicBezTo>
                  <a:cubicBezTo>
                    <a:pt x="2840" y="26156"/>
                    <a:pt x="1" y="39572"/>
                    <a:pt x="1" y="39572"/>
                  </a:cubicBezTo>
                  <a:lnTo>
                    <a:pt x="13417" y="34030"/>
                  </a:lnTo>
                  <a:cubicBezTo>
                    <a:pt x="10713" y="32070"/>
                    <a:pt x="7638" y="29502"/>
                    <a:pt x="8449" y="28353"/>
                  </a:cubicBezTo>
                  <a:cubicBezTo>
                    <a:pt x="9868" y="26393"/>
                    <a:pt x="18654" y="21121"/>
                    <a:pt x="18654" y="21121"/>
                  </a:cubicBezTo>
                  <a:lnTo>
                    <a:pt x="20783" y="11524"/>
                  </a:lnTo>
                  <a:lnTo>
                    <a:pt x="20783" y="11524"/>
                  </a:lnTo>
                  <a:cubicBezTo>
                    <a:pt x="20783" y="11524"/>
                    <a:pt x="17037" y="12901"/>
                    <a:pt x="14073" y="12901"/>
                  </a:cubicBezTo>
                  <a:cubicBezTo>
                    <a:pt x="12560" y="12901"/>
                    <a:pt x="11250" y="12542"/>
                    <a:pt x="10747" y="11456"/>
                  </a:cubicBezTo>
                  <a:cubicBezTo>
                    <a:pt x="9226" y="8246"/>
                    <a:pt x="11659" y="3515"/>
                    <a:pt x="7841" y="1792"/>
                  </a:cubicBezTo>
                  <a:cubicBezTo>
                    <a:pt x="6793" y="1319"/>
                    <a:pt x="5813" y="710"/>
                    <a:pt x="4901" y="1"/>
                  </a:cubicBezTo>
                  <a:close/>
                </a:path>
              </a:pathLst>
            </a:custGeom>
            <a:solidFill>
              <a:srgbClr val="BE3A5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78" name="Google Shape;578;p29"/>
            <p:cNvSpPr/>
            <p:nvPr/>
          </p:nvSpPr>
          <p:spPr>
            <a:xfrm>
              <a:off x="4069575" y="6155550"/>
              <a:ext cx="600675" cy="1173575"/>
            </a:xfrm>
            <a:custGeom>
              <a:avLst/>
              <a:gdLst/>
              <a:ahLst/>
              <a:cxnLst/>
              <a:rect l="l" t="t" r="r" b="b"/>
              <a:pathLst>
                <a:path w="24027" h="46943" extrusionOk="0">
                  <a:moveTo>
                    <a:pt x="13377" y="0"/>
                  </a:moveTo>
                  <a:cubicBezTo>
                    <a:pt x="5420" y="0"/>
                    <a:pt x="0" y="8791"/>
                    <a:pt x="0" y="8791"/>
                  </a:cubicBezTo>
                  <a:cubicBezTo>
                    <a:pt x="0" y="8791"/>
                    <a:pt x="9057" y="10785"/>
                    <a:pt x="11659" y="13387"/>
                  </a:cubicBezTo>
                  <a:cubicBezTo>
                    <a:pt x="14227" y="15955"/>
                    <a:pt x="9767" y="45997"/>
                    <a:pt x="9767" y="45997"/>
                  </a:cubicBezTo>
                  <a:lnTo>
                    <a:pt x="13889" y="46943"/>
                  </a:lnTo>
                  <a:cubicBezTo>
                    <a:pt x="13889" y="46943"/>
                    <a:pt x="23081" y="19165"/>
                    <a:pt x="23554" y="13725"/>
                  </a:cubicBezTo>
                  <a:cubicBezTo>
                    <a:pt x="24027" y="8318"/>
                    <a:pt x="20006" y="2066"/>
                    <a:pt x="20006" y="2066"/>
                  </a:cubicBezTo>
                  <a:cubicBezTo>
                    <a:pt x="17660" y="588"/>
                    <a:pt x="15433" y="0"/>
                    <a:pt x="1337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79" name="Google Shape;579;p29"/>
            <p:cNvSpPr/>
            <p:nvPr/>
          </p:nvSpPr>
          <p:spPr>
            <a:xfrm>
              <a:off x="4217425" y="5855750"/>
              <a:ext cx="384400" cy="76050"/>
            </a:xfrm>
            <a:custGeom>
              <a:avLst/>
              <a:gdLst/>
              <a:ahLst/>
              <a:cxnLst/>
              <a:rect l="l" t="t" r="r" b="b"/>
              <a:pathLst>
                <a:path w="15376" h="3042" extrusionOk="0">
                  <a:moveTo>
                    <a:pt x="203" y="1"/>
                  </a:moveTo>
                  <a:cubicBezTo>
                    <a:pt x="203" y="1"/>
                    <a:pt x="1149" y="1961"/>
                    <a:pt x="0" y="3042"/>
                  </a:cubicBezTo>
                  <a:lnTo>
                    <a:pt x="15376" y="2974"/>
                  </a:lnTo>
                  <a:lnTo>
                    <a:pt x="15342" y="169"/>
                  </a:lnTo>
                  <a:lnTo>
                    <a:pt x="20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0" name="Google Shape;580;p29"/>
            <p:cNvSpPr/>
            <p:nvPr/>
          </p:nvSpPr>
          <p:spPr>
            <a:xfrm>
              <a:off x="4211500" y="5600625"/>
              <a:ext cx="384425" cy="75200"/>
            </a:xfrm>
            <a:custGeom>
              <a:avLst/>
              <a:gdLst/>
              <a:ahLst/>
              <a:cxnLst/>
              <a:rect l="l" t="t" r="r" b="b"/>
              <a:pathLst>
                <a:path w="15377" h="3008" extrusionOk="0">
                  <a:moveTo>
                    <a:pt x="203" y="0"/>
                  </a:moveTo>
                  <a:cubicBezTo>
                    <a:pt x="203" y="0"/>
                    <a:pt x="1150" y="1960"/>
                    <a:pt x="1" y="3008"/>
                  </a:cubicBezTo>
                  <a:lnTo>
                    <a:pt x="15376" y="2974"/>
                  </a:lnTo>
                  <a:lnTo>
                    <a:pt x="15342" y="135"/>
                  </a:lnTo>
                  <a:lnTo>
                    <a:pt x="20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1" name="Google Shape;581;p29"/>
            <p:cNvSpPr/>
            <p:nvPr/>
          </p:nvSpPr>
          <p:spPr>
            <a:xfrm>
              <a:off x="4205600" y="5573575"/>
              <a:ext cx="430025" cy="129300"/>
            </a:xfrm>
            <a:custGeom>
              <a:avLst/>
              <a:gdLst/>
              <a:ahLst/>
              <a:cxnLst/>
              <a:rect l="l" t="t" r="r" b="b"/>
              <a:pathLst>
                <a:path w="17201" h="5172" extrusionOk="0">
                  <a:moveTo>
                    <a:pt x="0" y="1"/>
                  </a:moveTo>
                  <a:lnTo>
                    <a:pt x="0" y="1251"/>
                  </a:lnTo>
                  <a:lnTo>
                    <a:pt x="15578" y="1251"/>
                  </a:lnTo>
                  <a:lnTo>
                    <a:pt x="15578" y="3921"/>
                  </a:lnTo>
                  <a:lnTo>
                    <a:pt x="0" y="3921"/>
                  </a:lnTo>
                  <a:lnTo>
                    <a:pt x="0" y="5171"/>
                  </a:lnTo>
                  <a:lnTo>
                    <a:pt x="17201" y="5171"/>
                  </a:lnTo>
                  <a:lnTo>
                    <a:pt x="17201" y="5104"/>
                  </a:lnTo>
                  <a:lnTo>
                    <a:pt x="17201" y="3921"/>
                  </a:lnTo>
                  <a:lnTo>
                    <a:pt x="17201" y="1251"/>
                  </a:lnTo>
                  <a:lnTo>
                    <a:pt x="1720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2" name="Google Shape;582;p29"/>
            <p:cNvSpPr/>
            <p:nvPr/>
          </p:nvSpPr>
          <p:spPr>
            <a:xfrm>
              <a:off x="4236000" y="5618350"/>
              <a:ext cx="345550" cy="25"/>
            </a:xfrm>
            <a:custGeom>
              <a:avLst/>
              <a:gdLst/>
              <a:ahLst/>
              <a:cxnLst/>
              <a:rect l="l" t="t" r="r" b="b"/>
              <a:pathLst>
                <a:path w="13822" h="1" extrusionOk="0">
                  <a:moveTo>
                    <a:pt x="1" y="1"/>
                  </a:moveTo>
                  <a:lnTo>
                    <a:pt x="13822" y="1"/>
                  </a:lnTo>
                </a:path>
              </a:pathLst>
            </a:custGeom>
            <a:solidFill>
              <a:srgbClr val="CAE0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3" name="Google Shape;583;p29"/>
            <p:cNvSpPr/>
            <p:nvPr/>
          </p:nvSpPr>
          <p:spPr>
            <a:xfrm>
              <a:off x="4236000" y="5614975"/>
              <a:ext cx="345550" cy="5950"/>
            </a:xfrm>
            <a:custGeom>
              <a:avLst/>
              <a:gdLst/>
              <a:ahLst/>
              <a:cxnLst/>
              <a:rect l="l" t="t" r="r" b="b"/>
              <a:pathLst>
                <a:path w="13822" h="238" extrusionOk="0">
                  <a:moveTo>
                    <a:pt x="1" y="1"/>
                  </a:moveTo>
                  <a:lnTo>
                    <a:pt x="1" y="237"/>
                  </a:lnTo>
                  <a:lnTo>
                    <a:pt x="13822" y="237"/>
                  </a:lnTo>
                  <a:lnTo>
                    <a:pt x="13822" y="1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4" name="Google Shape;584;p29"/>
            <p:cNvSpPr/>
            <p:nvPr/>
          </p:nvSpPr>
          <p:spPr>
            <a:xfrm>
              <a:off x="4236000" y="5636950"/>
              <a:ext cx="345550" cy="25"/>
            </a:xfrm>
            <a:custGeom>
              <a:avLst/>
              <a:gdLst/>
              <a:ahLst/>
              <a:cxnLst/>
              <a:rect l="l" t="t" r="r" b="b"/>
              <a:pathLst>
                <a:path w="13822" h="1" extrusionOk="0">
                  <a:moveTo>
                    <a:pt x="1" y="0"/>
                  </a:moveTo>
                  <a:lnTo>
                    <a:pt x="13822" y="0"/>
                  </a:lnTo>
                </a:path>
              </a:pathLst>
            </a:custGeom>
            <a:solidFill>
              <a:srgbClr val="CAE0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5" name="Google Shape;585;p29"/>
            <p:cNvSpPr/>
            <p:nvPr/>
          </p:nvSpPr>
          <p:spPr>
            <a:xfrm>
              <a:off x="4236000" y="5633575"/>
              <a:ext cx="345550" cy="5925"/>
            </a:xfrm>
            <a:custGeom>
              <a:avLst/>
              <a:gdLst/>
              <a:ahLst/>
              <a:cxnLst/>
              <a:rect l="l" t="t" r="r" b="b"/>
              <a:pathLst>
                <a:path w="13822" h="237" extrusionOk="0">
                  <a:moveTo>
                    <a:pt x="1" y="0"/>
                  </a:moveTo>
                  <a:lnTo>
                    <a:pt x="1" y="237"/>
                  </a:lnTo>
                  <a:lnTo>
                    <a:pt x="13822" y="237"/>
                  </a:lnTo>
                  <a:lnTo>
                    <a:pt x="13822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6" name="Google Shape;586;p29"/>
            <p:cNvSpPr/>
            <p:nvPr/>
          </p:nvSpPr>
          <p:spPr>
            <a:xfrm>
              <a:off x="4236000" y="5654675"/>
              <a:ext cx="345550" cy="25"/>
            </a:xfrm>
            <a:custGeom>
              <a:avLst/>
              <a:gdLst/>
              <a:ahLst/>
              <a:cxnLst/>
              <a:rect l="l" t="t" r="r" b="b"/>
              <a:pathLst>
                <a:path w="13822" h="1" extrusionOk="0">
                  <a:moveTo>
                    <a:pt x="1" y="1"/>
                  </a:moveTo>
                  <a:lnTo>
                    <a:pt x="13822" y="1"/>
                  </a:lnTo>
                </a:path>
              </a:pathLst>
            </a:custGeom>
            <a:solidFill>
              <a:srgbClr val="CAE0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7" name="Google Shape;587;p29"/>
            <p:cNvSpPr/>
            <p:nvPr/>
          </p:nvSpPr>
          <p:spPr>
            <a:xfrm>
              <a:off x="4236000" y="5651300"/>
              <a:ext cx="345550" cy="5950"/>
            </a:xfrm>
            <a:custGeom>
              <a:avLst/>
              <a:gdLst/>
              <a:ahLst/>
              <a:cxnLst/>
              <a:rect l="l" t="t" r="r" b="b"/>
              <a:pathLst>
                <a:path w="13822" h="238" extrusionOk="0">
                  <a:moveTo>
                    <a:pt x="1" y="1"/>
                  </a:moveTo>
                  <a:lnTo>
                    <a:pt x="1" y="237"/>
                  </a:lnTo>
                  <a:lnTo>
                    <a:pt x="13822" y="237"/>
                  </a:lnTo>
                  <a:lnTo>
                    <a:pt x="13822" y="1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8" name="Google Shape;588;p29"/>
            <p:cNvSpPr/>
            <p:nvPr/>
          </p:nvSpPr>
          <p:spPr>
            <a:xfrm>
              <a:off x="4241075" y="5872650"/>
              <a:ext cx="345550" cy="5925"/>
            </a:xfrm>
            <a:custGeom>
              <a:avLst/>
              <a:gdLst/>
              <a:ahLst/>
              <a:cxnLst/>
              <a:rect l="l" t="t" r="r" b="b"/>
              <a:pathLst>
                <a:path w="13822" h="237" extrusionOk="0">
                  <a:moveTo>
                    <a:pt x="0" y="0"/>
                  </a:moveTo>
                  <a:lnTo>
                    <a:pt x="0" y="237"/>
                  </a:lnTo>
                  <a:lnTo>
                    <a:pt x="13822" y="237"/>
                  </a:lnTo>
                  <a:lnTo>
                    <a:pt x="13822" y="0"/>
                  </a:lnTo>
                  <a:close/>
                </a:path>
              </a:pathLst>
            </a:custGeom>
            <a:solidFill>
              <a:srgbClr val="A29B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9" name="Google Shape;589;p29"/>
            <p:cNvSpPr/>
            <p:nvPr/>
          </p:nvSpPr>
          <p:spPr>
            <a:xfrm>
              <a:off x="4241075" y="5891225"/>
              <a:ext cx="345550" cy="5950"/>
            </a:xfrm>
            <a:custGeom>
              <a:avLst/>
              <a:gdLst/>
              <a:ahLst/>
              <a:cxnLst/>
              <a:rect l="l" t="t" r="r" b="b"/>
              <a:pathLst>
                <a:path w="13822" h="238" extrusionOk="0">
                  <a:moveTo>
                    <a:pt x="0" y="1"/>
                  </a:moveTo>
                  <a:lnTo>
                    <a:pt x="0" y="237"/>
                  </a:lnTo>
                  <a:lnTo>
                    <a:pt x="13822" y="237"/>
                  </a:lnTo>
                  <a:lnTo>
                    <a:pt x="13822" y="1"/>
                  </a:lnTo>
                  <a:close/>
                </a:path>
              </a:pathLst>
            </a:custGeom>
            <a:solidFill>
              <a:srgbClr val="A29B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0" name="Google Shape;590;p29"/>
            <p:cNvSpPr/>
            <p:nvPr/>
          </p:nvSpPr>
          <p:spPr>
            <a:xfrm>
              <a:off x="4241075" y="5908975"/>
              <a:ext cx="345550" cy="5950"/>
            </a:xfrm>
            <a:custGeom>
              <a:avLst/>
              <a:gdLst/>
              <a:ahLst/>
              <a:cxnLst/>
              <a:rect l="l" t="t" r="r" b="b"/>
              <a:pathLst>
                <a:path w="13822" h="238" extrusionOk="0">
                  <a:moveTo>
                    <a:pt x="0" y="0"/>
                  </a:moveTo>
                  <a:lnTo>
                    <a:pt x="0" y="237"/>
                  </a:lnTo>
                  <a:lnTo>
                    <a:pt x="13822" y="237"/>
                  </a:lnTo>
                  <a:lnTo>
                    <a:pt x="13822" y="0"/>
                  </a:lnTo>
                  <a:close/>
                </a:path>
              </a:pathLst>
            </a:custGeom>
            <a:solidFill>
              <a:srgbClr val="A29B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1" name="Google Shape;591;p29"/>
            <p:cNvSpPr/>
            <p:nvPr/>
          </p:nvSpPr>
          <p:spPr>
            <a:xfrm>
              <a:off x="4260500" y="5729875"/>
              <a:ext cx="384425" cy="76050"/>
            </a:xfrm>
            <a:custGeom>
              <a:avLst/>
              <a:gdLst/>
              <a:ahLst/>
              <a:cxnLst/>
              <a:rect l="l" t="t" r="r" b="b"/>
              <a:pathLst>
                <a:path w="15377" h="3042" extrusionOk="0">
                  <a:moveTo>
                    <a:pt x="203" y="0"/>
                  </a:moveTo>
                  <a:lnTo>
                    <a:pt x="203" y="0"/>
                  </a:lnTo>
                  <a:cubicBezTo>
                    <a:pt x="203" y="0"/>
                    <a:pt x="1150" y="1994"/>
                    <a:pt x="1" y="3042"/>
                  </a:cubicBezTo>
                  <a:lnTo>
                    <a:pt x="15376" y="3008"/>
                  </a:lnTo>
                  <a:lnTo>
                    <a:pt x="15342" y="169"/>
                  </a:lnTo>
                  <a:lnTo>
                    <a:pt x="20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2" name="Google Shape;592;p29"/>
            <p:cNvSpPr/>
            <p:nvPr/>
          </p:nvSpPr>
          <p:spPr>
            <a:xfrm>
              <a:off x="4254600" y="5702850"/>
              <a:ext cx="430025" cy="129275"/>
            </a:xfrm>
            <a:custGeom>
              <a:avLst/>
              <a:gdLst/>
              <a:ahLst/>
              <a:cxnLst/>
              <a:rect l="l" t="t" r="r" b="b"/>
              <a:pathLst>
                <a:path w="17201" h="5171" extrusionOk="0">
                  <a:moveTo>
                    <a:pt x="0" y="0"/>
                  </a:moveTo>
                  <a:lnTo>
                    <a:pt x="0" y="1250"/>
                  </a:lnTo>
                  <a:lnTo>
                    <a:pt x="15578" y="1250"/>
                  </a:lnTo>
                  <a:lnTo>
                    <a:pt x="15578" y="3920"/>
                  </a:lnTo>
                  <a:lnTo>
                    <a:pt x="0" y="3920"/>
                  </a:lnTo>
                  <a:lnTo>
                    <a:pt x="0" y="5170"/>
                  </a:lnTo>
                  <a:lnTo>
                    <a:pt x="17200" y="5170"/>
                  </a:lnTo>
                  <a:lnTo>
                    <a:pt x="17200" y="5137"/>
                  </a:lnTo>
                  <a:lnTo>
                    <a:pt x="17200" y="3920"/>
                  </a:lnTo>
                  <a:lnTo>
                    <a:pt x="17200" y="1250"/>
                  </a:lnTo>
                  <a:lnTo>
                    <a:pt x="1720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3" name="Google Shape;593;p29"/>
            <p:cNvSpPr/>
            <p:nvPr/>
          </p:nvSpPr>
          <p:spPr>
            <a:xfrm>
              <a:off x="4285850" y="5745075"/>
              <a:ext cx="344700" cy="5950"/>
            </a:xfrm>
            <a:custGeom>
              <a:avLst/>
              <a:gdLst/>
              <a:ahLst/>
              <a:cxnLst/>
              <a:rect l="l" t="t" r="r" b="b"/>
              <a:pathLst>
                <a:path w="13788" h="238" extrusionOk="0">
                  <a:moveTo>
                    <a:pt x="0" y="1"/>
                  </a:moveTo>
                  <a:lnTo>
                    <a:pt x="0" y="237"/>
                  </a:lnTo>
                  <a:lnTo>
                    <a:pt x="13788" y="237"/>
                  </a:lnTo>
                  <a:lnTo>
                    <a:pt x="13788" y="1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4" name="Google Shape;594;p29"/>
            <p:cNvSpPr/>
            <p:nvPr/>
          </p:nvSpPr>
          <p:spPr>
            <a:xfrm>
              <a:off x="4285850" y="5763675"/>
              <a:ext cx="344700" cy="5925"/>
            </a:xfrm>
            <a:custGeom>
              <a:avLst/>
              <a:gdLst/>
              <a:ahLst/>
              <a:cxnLst/>
              <a:rect l="l" t="t" r="r" b="b"/>
              <a:pathLst>
                <a:path w="13788" h="237" extrusionOk="0">
                  <a:moveTo>
                    <a:pt x="0" y="0"/>
                  </a:moveTo>
                  <a:lnTo>
                    <a:pt x="0" y="237"/>
                  </a:lnTo>
                  <a:lnTo>
                    <a:pt x="13788" y="237"/>
                  </a:lnTo>
                  <a:lnTo>
                    <a:pt x="13788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5" name="Google Shape;595;p29"/>
            <p:cNvSpPr/>
            <p:nvPr/>
          </p:nvSpPr>
          <p:spPr>
            <a:xfrm>
              <a:off x="4285850" y="5780575"/>
              <a:ext cx="344700" cy="5925"/>
            </a:xfrm>
            <a:custGeom>
              <a:avLst/>
              <a:gdLst/>
              <a:ahLst/>
              <a:cxnLst/>
              <a:rect l="l" t="t" r="r" b="b"/>
              <a:pathLst>
                <a:path w="13788" h="237" extrusionOk="0">
                  <a:moveTo>
                    <a:pt x="0" y="0"/>
                  </a:moveTo>
                  <a:lnTo>
                    <a:pt x="0" y="237"/>
                  </a:lnTo>
                  <a:lnTo>
                    <a:pt x="13788" y="237"/>
                  </a:lnTo>
                  <a:lnTo>
                    <a:pt x="13788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6" name="Google Shape;596;p29"/>
            <p:cNvSpPr/>
            <p:nvPr/>
          </p:nvSpPr>
          <p:spPr>
            <a:xfrm>
              <a:off x="4211500" y="5828725"/>
              <a:ext cx="430050" cy="129275"/>
            </a:xfrm>
            <a:custGeom>
              <a:avLst/>
              <a:gdLst/>
              <a:ahLst/>
              <a:cxnLst/>
              <a:rect l="l" t="t" r="r" b="b"/>
              <a:pathLst>
                <a:path w="17202" h="5171" extrusionOk="0">
                  <a:moveTo>
                    <a:pt x="1" y="0"/>
                  </a:moveTo>
                  <a:lnTo>
                    <a:pt x="1" y="1250"/>
                  </a:lnTo>
                  <a:lnTo>
                    <a:pt x="15579" y="1250"/>
                  </a:lnTo>
                  <a:lnTo>
                    <a:pt x="15579" y="3920"/>
                  </a:lnTo>
                  <a:lnTo>
                    <a:pt x="1" y="3920"/>
                  </a:lnTo>
                  <a:lnTo>
                    <a:pt x="1" y="5170"/>
                  </a:lnTo>
                  <a:lnTo>
                    <a:pt x="17201" y="5170"/>
                  </a:lnTo>
                  <a:lnTo>
                    <a:pt x="17201" y="5137"/>
                  </a:lnTo>
                  <a:lnTo>
                    <a:pt x="17201" y="3920"/>
                  </a:lnTo>
                  <a:lnTo>
                    <a:pt x="17201" y="1250"/>
                  </a:lnTo>
                  <a:lnTo>
                    <a:pt x="1720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7" name="Google Shape;597;p29"/>
            <p:cNvSpPr/>
            <p:nvPr/>
          </p:nvSpPr>
          <p:spPr>
            <a:xfrm>
              <a:off x="5135725" y="6902475"/>
              <a:ext cx="143650" cy="170675"/>
            </a:xfrm>
            <a:custGeom>
              <a:avLst/>
              <a:gdLst/>
              <a:ahLst/>
              <a:cxnLst/>
              <a:rect l="l" t="t" r="r" b="b"/>
              <a:pathLst>
                <a:path w="5746" h="6827" extrusionOk="0">
                  <a:moveTo>
                    <a:pt x="1994" y="0"/>
                  </a:moveTo>
                  <a:lnTo>
                    <a:pt x="1" y="1758"/>
                  </a:lnTo>
                  <a:lnTo>
                    <a:pt x="3650" y="6827"/>
                  </a:lnTo>
                  <a:cubicBezTo>
                    <a:pt x="3650" y="6827"/>
                    <a:pt x="5745" y="5880"/>
                    <a:pt x="5644" y="5069"/>
                  </a:cubicBezTo>
                  <a:cubicBezTo>
                    <a:pt x="5543" y="4225"/>
                    <a:pt x="1994" y="0"/>
                    <a:pt x="1994" y="0"/>
                  </a:cubicBez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8" name="Google Shape;598;p29"/>
            <p:cNvSpPr/>
            <p:nvPr/>
          </p:nvSpPr>
          <p:spPr>
            <a:xfrm>
              <a:off x="5191500" y="6981325"/>
              <a:ext cx="300300" cy="134075"/>
            </a:xfrm>
            <a:custGeom>
              <a:avLst/>
              <a:gdLst/>
              <a:ahLst/>
              <a:cxnLst/>
              <a:rect l="l" t="t" r="r" b="b"/>
              <a:pathLst>
                <a:path w="12012" h="5363" extrusionOk="0">
                  <a:moveTo>
                    <a:pt x="3571" y="0"/>
                  </a:moveTo>
                  <a:cubicBezTo>
                    <a:pt x="3294" y="0"/>
                    <a:pt x="3431" y="411"/>
                    <a:pt x="3278" y="1307"/>
                  </a:cubicBezTo>
                  <a:cubicBezTo>
                    <a:pt x="3109" y="2490"/>
                    <a:pt x="507" y="2963"/>
                    <a:pt x="507" y="2963"/>
                  </a:cubicBezTo>
                  <a:cubicBezTo>
                    <a:pt x="0" y="4923"/>
                    <a:pt x="1690" y="5362"/>
                    <a:pt x="1690" y="5362"/>
                  </a:cubicBezTo>
                  <a:cubicBezTo>
                    <a:pt x="1690" y="5362"/>
                    <a:pt x="9766" y="2017"/>
                    <a:pt x="10172" y="1679"/>
                  </a:cubicBezTo>
                  <a:cubicBezTo>
                    <a:pt x="10532" y="1349"/>
                    <a:pt x="12011" y="379"/>
                    <a:pt x="10942" y="379"/>
                  </a:cubicBezTo>
                  <a:cubicBezTo>
                    <a:pt x="10807" y="379"/>
                    <a:pt x="10631" y="394"/>
                    <a:pt x="10408" y="428"/>
                  </a:cubicBezTo>
                  <a:cubicBezTo>
                    <a:pt x="9771" y="526"/>
                    <a:pt x="8972" y="568"/>
                    <a:pt x="8151" y="568"/>
                  </a:cubicBezTo>
                  <a:cubicBezTo>
                    <a:pt x="6405" y="568"/>
                    <a:pt x="4562" y="377"/>
                    <a:pt x="3988" y="124"/>
                  </a:cubicBezTo>
                  <a:cubicBezTo>
                    <a:pt x="3791" y="42"/>
                    <a:pt x="3660" y="0"/>
                    <a:pt x="3571" y="0"/>
                  </a:cubicBezTo>
                  <a:close/>
                </a:path>
              </a:pathLst>
            </a:custGeom>
            <a:solidFill>
              <a:srgbClr val="2F365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9" name="Google Shape;599;p29"/>
            <p:cNvSpPr/>
            <p:nvPr/>
          </p:nvSpPr>
          <p:spPr>
            <a:xfrm>
              <a:off x="4519850" y="5356475"/>
              <a:ext cx="376825" cy="225675"/>
            </a:xfrm>
            <a:custGeom>
              <a:avLst/>
              <a:gdLst/>
              <a:ahLst/>
              <a:cxnLst/>
              <a:rect l="l" t="t" r="r" b="b"/>
              <a:pathLst>
                <a:path w="15073" h="9027" extrusionOk="0">
                  <a:moveTo>
                    <a:pt x="1589" y="0"/>
                  </a:moveTo>
                  <a:lnTo>
                    <a:pt x="305" y="1893"/>
                  </a:lnTo>
                  <a:lnTo>
                    <a:pt x="1" y="8246"/>
                  </a:lnTo>
                  <a:cubicBezTo>
                    <a:pt x="1" y="8246"/>
                    <a:pt x="8062" y="9027"/>
                    <a:pt x="8952" y="9027"/>
                  </a:cubicBezTo>
                  <a:cubicBezTo>
                    <a:pt x="8988" y="9027"/>
                    <a:pt x="9012" y="9025"/>
                    <a:pt x="9024" y="9023"/>
                  </a:cubicBezTo>
                  <a:cubicBezTo>
                    <a:pt x="9328" y="8955"/>
                    <a:pt x="15072" y="1656"/>
                    <a:pt x="15072" y="1656"/>
                  </a:cubicBezTo>
                  <a:lnTo>
                    <a:pt x="13890" y="608"/>
                  </a:lnTo>
                  <a:cubicBezTo>
                    <a:pt x="13890" y="608"/>
                    <a:pt x="8584" y="2366"/>
                    <a:pt x="8584" y="2602"/>
                  </a:cubicBezTo>
                  <a:cubicBezTo>
                    <a:pt x="8584" y="2612"/>
                    <a:pt x="8573" y="2616"/>
                    <a:pt x="8552" y="2616"/>
                  </a:cubicBezTo>
                  <a:cubicBezTo>
                    <a:pt x="8036" y="2616"/>
                    <a:pt x="1589" y="0"/>
                    <a:pt x="15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0" name="Google Shape;600;p29"/>
            <p:cNvSpPr/>
            <p:nvPr/>
          </p:nvSpPr>
          <p:spPr>
            <a:xfrm>
              <a:off x="4372875" y="5386025"/>
              <a:ext cx="533925" cy="305850"/>
            </a:xfrm>
            <a:custGeom>
              <a:avLst/>
              <a:gdLst/>
              <a:ahLst/>
              <a:cxnLst/>
              <a:rect l="l" t="t" r="r" b="b"/>
              <a:pathLst>
                <a:path w="21357" h="12234" extrusionOk="0">
                  <a:moveTo>
                    <a:pt x="6116" y="1"/>
                  </a:moveTo>
                  <a:lnTo>
                    <a:pt x="0" y="9564"/>
                  </a:lnTo>
                  <a:lnTo>
                    <a:pt x="9428" y="12234"/>
                  </a:lnTo>
                  <a:lnTo>
                    <a:pt x="15916" y="9564"/>
                  </a:lnTo>
                  <a:lnTo>
                    <a:pt x="21357" y="373"/>
                  </a:lnTo>
                  <a:lnTo>
                    <a:pt x="21357" y="373"/>
                  </a:lnTo>
                  <a:lnTo>
                    <a:pt x="15376" y="2671"/>
                  </a:lnTo>
                  <a:lnTo>
                    <a:pt x="611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1" name="Google Shape;601;p29"/>
            <p:cNvSpPr/>
            <p:nvPr/>
          </p:nvSpPr>
          <p:spPr>
            <a:xfrm>
              <a:off x="4268950" y="7387375"/>
              <a:ext cx="125050" cy="95100"/>
            </a:xfrm>
            <a:custGeom>
              <a:avLst/>
              <a:gdLst/>
              <a:ahLst/>
              <a:cxnLst/>
              <a:rect l="l" t="t" r="r" b="b"/>
              <a:pathLst>
                <a:path w="5002" h="3804" extrusionOk="0">
                  <a:moveTo>
                    <a:pt x="2552" y="1"/>
                  </a:moveTo>
                  <a:cubicBezTo>
                    <a:pt x="1472" y="1"/>
                    <a:pt x="441" y="828"/>
                    <a:pt x="237" y="1556"/>
                  </a:cubicBezTo>
                  <a:cubicBezTo>
                    <a:pt x="1" y="2401"/>
                    <a:pt x="845" y="3347"/>
                    <a:pt x="2096" y="3685"/>
                  </a:cubicBezTo>
                  <a:cubicBezTo>
                    <a:pt x="2394" y="3766"/>
                    <a:pt x="2691" y="3804"/>
                    <a:pt x="2973" y="3804"/>
                  </a:cubicBezTo>
                  <a:cubicBezTo>
                    <a:pt x="3871" y="3804"/>
                    <a:pt x="4619" y="3415"/>
                    <a:pt x="4799" y="2772"/>
                  </a:cubicBezTo>
                  <a:cubicBezTo>
                    <a:pt x="5002" y="1928"/>
                    <a:pt x="4326" y="407"/>
                    <a:pt x="3076" y="69"/>
                  </a:cubicBezTo>
                  <a:cubicBezTo>
                    <a:pt x="2902" y="22"/>
                    <a:pt x="2727" y="1"/>
                    <a:pt x="2552" y="1"/>
                  </a:cubicBezTo>
                  <a:close/>
                </a:path>
              </a:pathLst>
            </a:custGeom>
            <a:solidFill>
              <a:srgbClr val="2F365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2" name="Google Shape;602;p29"/>
            <p:cNvSpPr/>
            <p:nvPr/>
          </p:nvSpPr>
          <p:spPr>
            <a:xfrm>
              <a:off x="4419325" y="5420675"/>
              <a:ext cx="191525" cy="119575"/>
            </a:xfrm>
            <a:custGeom>
              <a:avLst/>
              <a:gdLst/>
              <a:ahLst/>
              <a:cxnLst/>
              <a:rect l="l" t="t" r="r" b="b"/>
              <a:pathLst>
                <a:path w="7661" h="4783" extrusionOk="0">
                  <a:moveTo>
                    <a:pt x="4783" y="0"/>
                  </a:moveTo>
                  <a:cubicBezTo>
                    <a:pt x="4297" y="0"/>
                    <a:pt x="3790" y="47"/>
                    <a:pt x="3312" y="136"/>
                  </a:cubicBezTo>
                  <a:cubicBezTo>
                    <a:pt x="1319" y="473"/>
                    <a:pt x="845" y="3076"/>
                    <a:pt x="845" y="3076"/>
                  </a:cubicBezTo>
                  <a:cubicBezTo>
                    <a:pt x="845" y="3076"/>
                    <a:pt x="1" y="4123"/>
                    <a:pt x="845" y="4698"/>
                  </a:cubicBezTo>
                  <a:cubicBezTo>
                    <a:pt x="927" y="4756"/>
                    <a:pt x="1021" y="4783"/>
                    <a:pt x="1123" y="4783"/>
                  </a:cubicBezTo>
                  <a:cubicBezTo>
                    <a:pt x="2076" y="4783"/>
                    <a:pt x="3785" y="2467"/>
                    <a:pt x="3785" y="2467"/>
                  </a:cubicBezTo>
                  <a:cubicBezTo>
                    <a:pt x="3785" y="2467"/>
                    <a:pt x="4240" y="2543"/>
                    <a:pt x="4821" y="2543"/>
                  </a:cubicBezTo>
                  <a:cubicBezTo>
                    <a:pt x="5694" y="2543"/>
                    <a:pt x="6854" y="2373"/>
                    <a:pt x="7198" y="1521"/>
                  </a:cubicBezTo>
                  <a:cubicBezTo>
                    <a:pt x="7661" y="467"/>
                    <a:pt x="6326" y="0"/>
                    <a:pt x="4783" y="0"/>
                  </a:cubicBez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3" name="Google Shape;603;p29"/>
            <p:cNvSpPr/>
            <p:nvPr/>
          </p:nvSpPr>
          <p:spPr>
            <a:xfrm>
              <a:off x="3718975" y="5156575"/>
              <a:ext cx="773025" cy="725700"/>
            </a:xfrm>
            <a:custGeom>
              <a:avLst/>
              <a:gdLst/>
              <a:ahLst/>
              <a:cxnLst/>
              <a:rect l="l" t="t" r="r" b="b"/>
              <a:pathLst>
                <a:path w="30921" h="29028" extrusionOk="0">
                  <a:moveTo>
                    <a:pt x="12014" y="0"/>
                  </a:moveTo>
                  <a:cubicBezTo>
                    <a:pt x="10867" y="0"/>
                    <a:pt x="9902" y="697"/>
                    <a:pt x="9902" y="697"/>
                  </a:cubicBezTo>
                  <a:cubicBezTo>
                    <a:pt x="6117" y="2319"/>
                    <a:pt x="1" y="19655"/>
                    <a:pt x="6827" y="27325"/>
                  </a:cubicBezTo>
                  <a:cubicBezTo>
                    <a:pt x="7896" y="28522"/>
                    <a:pt x="9223" y="29027"/>
                    <a:pt x="10699" y="29027"/>
                  </a:cubicBezTo>
                  <a:cubicBezTo>
                    <a:pt x="18641" y="29027"/>
                    <a:pt x="30921" y="14417"/>
                    <a:pt x="30921" y="14417"/>
                  </a:cubicBezTo>
                  <a:lnTo>
                    <a:pt x="29333" y="11815"/>
                  </a:lnTo>
                  <a:lnTo>
                    <a:pt x="14024" y="19655"/>
                  </a:lnTo>
                  <a:cubicBezTo>
                    <a:pt x="14024" y="19655"/>
                    <a:pt x="16491" y="6340"/>
                    <a:pt x="14836" y="2319"/>
                  </a:cubicBezTo>
                  <a:cubicBezTo>
                    <a:pt x="14078" y="495"/>
                    <a:pt x="12982" y="0"/>
                    <a:pt x="1201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4" name="Google Shape;604;p29"/>
            <p:cNvSpPr/>
            <p:nvPr/>
          </p:nvSpPr>
          <p:spPr>
            <a:xfrm>
              <a:off x="4284375" y="4770150"/>
              <a:ext cx="296325" cy="217675"/>
            </a:xfrm>
            <a:custGeom>
              <a:avLst/>
              <a:gdLst/>
              <a:ahLst/>
              <a:cxnLst/>
              <a:rect l="l" t="t" r="r" b="b"/>
              <a:pathLst>
                <a:path w="11853" h="8707" extrusionOk="0">
                  <a:moveTo>
                    <a:pt x="5266" y="0"/>
                  </a:moveTo>
                  <a:cubicBezTo>
                    <a:pt x="2683" y="0"/>
                    <a:pt x="0" y="3947"/>
                    <a:pt x="1006" y="7064"/>
                  </a:cubicBezTo>
                  <a:cubicBezTo>
                    <a:pt x="1414" y="8329"/>
                    <a:pt x="2282" y="8707"/>
                    <a:pt x="3174" y="8707"/>
                  </a:cubicBezTo>
                  <a:cubicBezTo>
                    <a:pt x="4497" y="8707"/>
                    <a:pt x="5872" y="7875"/>
                    <a:pt x="5872" y="7875"/>
                  </a:cubicBezTo>
                  <a:cubicBezTo>
                    <a:pt x="5872" y="7875"/>
                    <a:pt x="6765" y="8042"/>
                    <a:pt x="7832" y="8042"/>
                  </a:cubicBezTo>
                  <a:cubicBezTo>
                    <a:pt x="9254" y="8042"/>
                    <a:pt x="10984" y="7744"/>
                    <a:pt x="11312" y="6354"/>
                  </a:cubicBezTo>
                  <a:lnTo>
                    <a:pt x="11853" y="4631"/>
                  </a:lnTo>
                  <a:cubicBezTo>
                    <a:pt x="11853" y="4631"/>
                    <a:pt x="10197" y="3921"/>
                    <a:pt x="9656" y="2975"/>
                  </a:cubicBezTo>
                  <a:cubicBezTo>
                    <a:pt x="9116" y="2029"/>
                    <a:pt x="7933" y="69"/>
                    <a:pt x="5331" y="1"/>
                  </a:cubicBezTo>
                  <a:cubicBezTo>
                    <a:pt x="5309" y="1"/>
                    <a:pt x="5287" y="0"/>
                    <a:pt x="526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5" name="Google Shape;605;p29"/>
            <p:cNvSpPr/>
            <p:nvPr/>
          </p:nvSpPr>
          <p:spPr>
            <a:xfrm>
              <a:off x="4201375" y="4982225"/>
              <a:ext cx="241625" cy="339850"/>
            </a:xfrm>
            <a:custGeom>
              <a:avLst/>
              <a:gdLst/>
              <a:ahLst/>
              <a:cxnLst/>
              <a:rect l="l" t="t" r="r" b="b"/>
              <a:pathLst>
                <a:path w="9665" h="13594" extrusionOk="0">
                  <a:moveTo>
                    <a:pt x="5069" y="0"/>
                  </a:moveTo>
                  <a:lnTo>
                    <a:pt x="0" y="5880"/>
                  </a:lnTo>
                  <a:cubicBezTo>
                    <a:pt x="0" y="5880"/>
                    <a:pt x="1742" y="13594"/>
                    <a:pt x="5225" y="13594"/>
                  </a:cubicBezTo>
                  <a:cubicBezTo>
                    <a:pt x="5373" y="13594"/>
                    <a:pt x="5524" y="13580"/>
                    <a:pt x="5677" y="13551"/>
                  </a:cubicBezTo>
                  <a:cubicBezTo>
                    <a:pt x="9428" y="12841"/>
                    <a:pt x="7333" y="9428"/>
                    <a:pt x="7333" y="9428"/>
                  </a:cubicBezTo>
                  <a:lnTo>
                    <a:pt x="9665" y="5880"/>
                  </a:lnTo>
                  <a:lnTo>
                    <a:pt x="5069" y="0"/>
                  </a:ln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6" name="Google Shape;606;p29"/>
            <p:cNvSpPr/>
            <p:nvPr/>
          </p:nvSpPr>
          <p:spPr>
            <a:xfrm>
              <a:off x="4611950" y="5395325"/>
              <a:ext cx="294850" cy="294875"/>
            </a:xfrm>
            <a:custGeom>
              <a:avLst/>
              <a:gdLst/>
              <a:ahLst/>
              <a:cxnLst/>
              <a:rect l="l" t="t" r="r" b="b"/>
              <a:pathLst>
                <a:path w="11794" h="11795" extrusionOk="0">
                  <a:moveTo>
                    <a:pt x="11794" y="1"/>
                  </a:moveTo>
                  <a:lnTo>
                    <a:pt x="5813" y="2299"/>
                  </a:lnTo>
                  <a:lnTo>
                    <a:pt x="5779" y="2265"/>
                  </a:lnTo>
                  <a:lnTo>
                    <a:pt x="0" y="11794"/>
                  </a:lnTo>
                  <a:lnTo>
                    <a:pt x="6353" y="9192"/>
                  </a:lnTo>
                  <a:lnTo>
                    <a:pt x="11794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7" name="Google Shape;607;p29"/>
            <p:cNvSpPr/>
            <p:nvPr/>
          </p:nvSpPr>
          <p:spPr>
            <a:xfrm>
              <a:off x="4069575" y="6155875"/>
              <a:ext cx="561825" cy="1161425"/>
            </a:xfrm>
            <a:custGeom>
              <a:avLst/>
              <a:gdLst/>
              <a:ahLst/>
              <a:cxnLst/>
              <a:rect l="l" t="t" r="r" b="b"/>
              <a:pathLst>
                <a:path w="22473" h="46457" extrusionOk="0">
                  <a:moveTo>
                    <a:pt x="13401" y="1"/>
                  </a:moveTo>
                  <a:cubicBezTo>
                    <a:pt x="5446" y="1"/>
                    <a:pt x="0" y="8778"/>
                    <a:pt x="0" y="8778"/>
                  </a:cubicBezTo>
                  <a:cubicBezTo>
                    <a:pt x="0" y="8778"/>
                    <a:pt x="9057" y="10772"/>
                    <a:pt x="11659" y="13374"/>
                  </a:cubicBezTo>
                  <a:cubicBezTo>
                    <a:pt x="14261" y="15976"/>
                    <a:pt x="9767" y="45984"/>
                    <a:pt x="9767" y="45984"/>
                  </a:cubicBezTo>
                  <a:lnTo>
                    <a:pt x="11828" y="46457"/>
                  </a:lnTo>
                  <a:cubicBezTo>
                    <a:pt x="12673" y="40712"/>
                    <a:pt x="14497" y="29189"/>
                    <a:pt x="16221" y="21991"/>
                  </a:cubicBezTo>
                  <a:cubicBezTo>
                    <a:pt x="17573" y="16179"/>
                    <a:pt x="20377" y="10738"/>
                    <a:pt x="22473" y="7156"/>
                  </a:cubicBezTo>
                  <a:cubicBezTo>
                    <a:pt x="21830" y="5365"/>
                    <a:pt x="20986" y="3675"/>
                    <a:pt x="20006" y="2053"/>
                  </a:cubicBezTo>
                  <a:cubicBezTo>
                    <a:pt x="17671" y="584"/>
                    <a:pt x="15452" y="1"/>
                    <a:pt x="13401" y="1"/>
                  </a:cubicBezTo>
                  <a:close/>
                </a:path>
              </a:pathLst>
            </a:custGeom>
            <a:solidFill>
              <a:srgbClr val="2A468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8" name="Google Shape;608;p29"/>
            <p:cNvSpPr/>
            <p:nvPr/>
          </p:nvSpPr>
          <p:spPr>
            <a:xfrm>
              <a:off x="4295975" y="4982225"/>
              <a:ext cx="147025" cy="337950"/>
            </a:xfrm>
            <a:custGeom>
              <a:avLst/>
              <a:gdLst/>
              <a:ahLst/>
              <a:cxnLst/>
              <a:rect l="l" t="t" r="r" b="b"/>
              <a:pathLst>
                <a:path w="5881" h="13518" extrusionOk="0">
                  <a:moveTo>
                    <a:pt x="1285" y="0"/>
                  </a:moveTo>
                  <a:lnTo>
                    <a:pt x="1" y="1487"/>
                  </a:lnTo>
                  <a:cubicBezTo>
                    <a:pt x="35" y="4359"/>
                    <a:pt x="339" y="10915"/>
                    <a:pt x="1995" y="13517"/>
                  </a:cubicBezTo>
                  <a:cubicBezTo>
                    <a:pt x="5610" y="12740"/>
                    <a:pt x="3549" y="9394"/>
                    <a:pt x="3549" y="9394"/>
                  </a:cubicBezTo>
                  <a:lnTo>
                    <a:pt x="5881" y="5880"/>
                  </a:lnTo>
                  <a:lnTo>
                    <a:pt x="1285" y="0"/>
                  </a:lnTo>
                  <a:close/>
                </a:path>
              </a:pathLst>
            </a:custGeom>
            <a:solidFill>
              <a:srgbClr val="F25C78">
                <a:alpha val="3348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9" name="Google Shape;609;p29"/>
            <p:cNvSpPr/>
            <p:nvPr/>
          </p:nvSpPr>
          <p:spPr>
            <a:xfrm>
              <a:off x="4782600" y="5452925"/>
              <a:ext cx="94575" cy="122375"/>
            </a:xfrm>
            <a:custGeom>
              <a:avLst/>
              <a:gdLst/>
              <a:ahLst/>
              <a:cxnLst/>
              <a:rect l="l" t="t" r="r" b="b"/>
              <a:pathLst>
                <a:path w="3783" h="4895" extrusionOk="0">
                  <a:moveTo>
                    <a:pt x="2203" y="0"/>
                  </a:moveTo>
                  <a:cubicBezTo>
                    <a:pt x="1997" y="0"/>
                    <a:pt x="1770" y="78"/>
                    <a:pt x="1521" y="265"/>
                  </a:cubicBezTo>
                  <a:cubicBezTo>
                    <a:pt x="0" y="1346"/>
                    <a:pt x="1521" y="3408"/>
                    <a:pt x="1521" y="3408"/>
                  </a:cubicBezTo>
                  <a:lnTo>
                    <a:pt x="642" y="4894"/>
                  </a:lnTo>
                  <a:cubicBezTo>
                    <a:pt x="642" y="4894"/>
                    <a:pt x="648" y="4895"/>
                    <a:pt x="659" y="4895"/>
                  </a:cubicBezTo>
                  <a:cubicBezTo>
                    <a:pt x="904" y="4895"/>
                    <a:pt x="3782" y="4833"/>
                    <a:pt x="3718" y="1921"/>
                  </a:cubicBezTo>
                  <a:cubicBezTo>
                    <a:pt x="3718" y="1921"/>
                    <a:pt x="3226" y="0"/>
                    <a:pt x="2203" y="0"/>
                  </a:cubicBez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0" name="Google Shape;610;p29"/>
            <p:cNvSpPr/>
            <p:nvPr/>
          </p:nvSpPr>
          <p:spPr>
            <a:xfrm>
              <a:off x="4278250" y="4890125"/>
              <a:ext cx="288950" cy="266575"/>
            </a:xfrm>
            <a:custGeom>
              <a:avLst/>
              <a:gdLst/>
              <a:ahLst/>
              <a:cxnLst/>
              <a:rect l="l" t="t" r="r" b="b"/>
              <a:pathLst>
                <a:path w="11558" h="10663" extrusionOk="0">
                  <a:moveTo>
                    <a:pt x="5644" y="1"/>
                  </a:moveTo>
                  <a:cubicBezTo>
                    <a:pt x="5542" y="2028"/>
                    <a:pt x="3413" y="2974"/>
                    <a:pt x="3413" y="2974"/>
                  </a:cubicBezTo>
                  <a:cubicBezTo>
                    <a:pt x="3413" y="2974"/>
                    <a:pt x="3137" y="765"/>
                    <a:pt x="1936" y="765"/>
                  </a:cubicBezTo>
                  <a:cubicBezTo>
                    <a:pt x="1808" y="765"/>
                    <a:pt x="1670" y="790"/>
                    <a:pt x="1521" y="845"/>
                  </a:cubicBezTo>
                  <a:cubicBezTo>
                    <a:pt x="0" y="1454"/>
                    <a:pt x="1893" y="4495"/>
                    <a:pt x="1893" y="4495"/>
                  </a:cubicBezTo>
                  <a:cubicBezTo>
                    <a:pt x="1893" y="7334"/>
                    <a:pt x="2231" y="9801"/>
                    <a:pt x="6353" y="10612"/>
                  </a:cubicBezTo>
                  <a:cubicBezTo>
                    <a:pt x="6522" y="10646"/>
                    <a:pt x="6686" y="10663"/>
                    <a:pt x="6844" y="10663"/>
                  </a:cubicBezTo>
                  <a:cubicBezTo>
                    <a:pt x="10563" y="10663"/>
                    <a:pt x="11557" y="1556"/>
                    <a:pt x="11557" y="1555"/>
                  </a:cubicBezTo>
                  <a:lnTo>
                    <a:pt x="11557" y="1555"/>
                  </a:lnTo>
                  <a:cubicBezTo>
                    <a:pt x="11137" y="2134"/>
                    <a:pt x="10588" y="2356"/>
                    <a:pt x="9994" y="2356"/>
                  </a:cubicBezTo>
                  <a:cubicBezTo>
                    <a:pt x="8058" y="2356"/>
                    <a:pt x="5644" y="1"/>
                    <a:pt x="5644" y="1"/>
                  </a:cubicBez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1" name="Google Shape;611;p29"/>
            <p:cNvSpPr/>
            <p:nvPr/>
          </p:nvSpPr>
          <p:spPr>
            <a:xfrm>
              <a:off x="4390600" y="5028415"/>
              <a:ext cx="58325" cy="29600"/>
            </a:xfrm>
            <a:custGeom>
              <a:avLst/>
              <a:gdLst/>
              <a:ahLst/>
              <a:cxnLst/>
              <a:rect l="l" t="t" r="r" b="b"/>
              <a:pathLst>
                <a:path w="2333" h="1184" extrusionOk="0">
                  <a:moveTo>
                    <a:pt x="1150" y="0"/>
                  </a:moveTo>
                  <a:cubicBezTo>
                    <a:pt x="508" y="0"/>
                    <a:pt x="1" y="271"/>
                    <a:pt x="1" y="575"/>
                  </a:cubicBezTo>
                  <a:cubicBezTo>
                    <a:pt x="1" y="913"/>
                    <a:pt x="508" y="1183"/>
                    <a:pt x="1150" y="1183"/>
                  </a:cubicBezTo>
                  <a:cubicBezTo>
                    <a:pt x="1825" y="1183"/>
                    <a:pt x="2332" y="913"/>
                    <a:pt x="2332" y="575"/>
                  </a:cubicBezTo>
                  <a:cubicBezTo>
                    <a:pt x="2332" y="271"/>
                    <a:pt x="1825" y="0"/>
                    <a:pt x="1150" y="0"/>
                  </a:cubicBezTo>
                  <a:close/>
                </a:path>
              </a:pathLst>
            </a:custGeom>
            <a:solidFill>
              <a:srgbClr val="F25C78">
                <a:alpha val="3348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2" name="Google Shape;612;p29"/>
            <p:cNvSpPr/>
            <p:nvPr/>
          </p:nvSpPr>
          <p:spPr>
            <a:xfrm>
              <a:off x="4505500" y="5032640"/>
              <a:ext cx="34650" cy="25375"/>
            </a:xfrm>
            <a:custGeom>
              <a:avLst/>
              <a:gdLst/>
              <a:ahLst/>
              <a:cxnLst/>
              <a:rect l="l" t="t" r="r" b="b"/>
              <a:pathLst>
                <a:path w="1386" h="1015" extrusionOk="0">
                  <a:moveTo>
                    <a:pt x="676" y="0"/>
                  </a:moveTo>
                  <a:cubicBezTo>
                    <a:pt x="305" y="0"/>
                    <a:pt x="0" y="237"/>
                    <a:pt x="0" y="507"/>
                  </a:cubicBezTo>
                  <a:cubicBezTo>
                    <a:pt x="0" y="778"/>
                    <a:pt x="305" y="1014"/>
                    <a:pt x="676" y="1014"/>
                  </a:cubicBezTo>
                  <a:cubicBezTo>
                    <a:pt x="1082" y="1014"/>
                    <a:pt x="1386" y="778"/>
                    <a:pt x="1386" y="507"/>
                  </a:cubicBezTo>
                  <a:cubicBezTo>
                    <a:pt x="1386" y="237"/>
                    <a:pt x="1082" y="0"/>
                    <a:pt x="676" y="0"/>
                  </a:cubicBezTo>
                  <a:close/>
                </a:path>
              </a:pathLst>
            </a:custGeom>
            <a:solidFill>
              <a:srgbClr val="F25C78">
                <a:alpha val="3348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3" name="Google Shape;613;p29"/>
            <p:cNvSpPr/>
            <p:nvPr/>
          </p:nvSpPr>
          <p:spPr>
            <a:xfrm>
              <a:off x="3718975" y="5166375"/>
              <a:ext cx="413150" cy="714950"/>
            </a:xfrm>
            <a:custGeom>
              <a:avLst/>
              <a:gdLst/>
              <a:ahLst/>
              <a:cxnLst/>
              <a:rect l="l" t="t" r="r" b="b"/>
              <a:pathLst>
                <a:path w="16526" h="28598" extrusionOk="0">
                  <a:moveTo>
                    <a:pt x="10442" y="1"/>
                  </a:moveTo>
                  <a:lnTo>
                    <a:pt x="10442" y="1"/>
                  </a:lnTo>
                  <a:cubicBezTo>
                    <a:pt x="10240" y="68"/>
                    <a:pt x="10071" y="170"/>
                    <a:pt x="9902" y="305"/>
                  </a:cubicBezTo>
                  <a:cubicBezTo>
                    <a:pt x="6117" y="1927"/>
                    <a:pt x="1" y="19263"/>
                    <a:pt x="6827" y="26900"/>
                  </a:cubicBezTo>
                  <a:cubicBezTo>
                    <a:pt x="7884" y="28093"/>
                    <a:pt x="9191" y="28598"/>
                    <a:pt x="10646" y="28598"/>
                  </a:cubicBezTo>
                  <a:cubicBezTo>
                    <a:pt x="12445" y="28598"/>
                    <a:pt x="14470" y="27825"/>
                    <a:pt x="16525" y="26629"/>
                  </a:cubicBezTo>
                  <a:lnTo>
                    <a:pt x="16525" y="26629"/>
                  </a:lnTo>
                  <a:cubicBezTo>
                    <a:pt x="15345" y="26851"/>
                    <a:pt x="14166" y="26961"/>
                    <a:pt x="12986" y="26961"/>
                  </a:cubicBezTo>
                  <a:cubicBezTo>
                    <a:pt x="12003" y="26961"/>
                    <a:pt x="11020" y="26884"/>
                    <a:pt x="10037" y="26731"/>
                  </a:cubicBezTo>
                  <a:cubicBezTo>
                    <a:pt x="1623" y="25278"/>
                    <a:pt x="8618" y="4901"/>
                    <a:pt x="10442" y="1"/>
                  </a:cubicBezTo>
                  <a:close/>
                </a:path>
              </a:pathLst>
            </a:custGeom>
            <a:solidFill>
              <a:srgbClr val="BE3A5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4" name="Google Shape;614;p29"/>
            <p:cNvSpPr/>
            <p:nvPr/>
          </p:nvSpPr>
          <p:spPr>
            <a:xfrm>
              <a:off x="3771125" y="5874500"/>
              <a:ext cx="1453325" cy="1110800"/>
            </a:xfrm>
            <a:custGeom>
              <a:avLst/>
              <a:gdLst/>
              <a:ahLst/>
              <a:cxnLst/>
              <a:rect l="l" t="t" r="r" b="b"/>
              <a:pathLst>
                <a:path w="58133" h="44432" extrusionOk="0">
                  <a:moveTo>
                    <a:pt x="26589" y="1"/>
                  </a:moveTo>
                  <a:cubicBezTo>
                    <a:pt x="20409" y="1"/>
                    <a:pt x="9682" y="2927"/>
                    <a:pt x="5045" y="10334"/>
                  </a:cubicBezTo>
                  <a:cubicBezTo>
                    <a:pt x="1" y="18445"/>
                    <a:pt x="6021" y="24336"/>
                    <a:pt x="12280" y="24336"/>
                  </a:cubicBezTo>
                  <a:cubicBezTo>
                    <a:pt x="12436" y="24336"/>
                    <a:pt x="12593" y="24332"/>
                    <a:pt x="12750" y="24325"/>
                  </a:cubicBezTo>
                  <a:cubicBezTo>
                    <a:pt x="19170" y="24020"/>
                    <a:pt x="27821" y="18512"/>
                    <a:pt x="27821" y="18512"/>
                  </a:cubicBezTo>
                  <a:lnTo>
                    <a:pt x="55159" y="44431"/>
                  </a:lnTo>
                  <a:lnTo>
                    <a:pt x="58133" y="42370"/>
                  </a:lnTo>
                  <a:cubicBezTo>
                    <a:pt x="58133" y="42370"/>
                    <a:pt x="34106" y="906"/>
                    <a:pt x="28632" y="129"/>
                  </a:cubicBezTo>
                  <a:cubicBezTo>
                    <a:pt x="28032" y="44"/>
                    <a:pt x="27344" y="1"/>
                    <a:pt x="2658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5" name="Google Shape;615;p29"/>
            <p:cNvSpPr/>
            <p:nvPr/>
          </p:nvSpPr>
          <p:spPr>
            <a:xfrm>
              <a:off x="3775525" y="6139600"/>
              <a:ext cx="1415150" cy="844850"/>
            </a:xfrm>
            <a:custGeom>
              <a:avLst/>
              <a:gdLst/>
              <a:ahLst/>
              <a:cxnLst/>
              <a:rect l="l" t="t" r="r" b="b"/>
              <a:pathLst>
                <a:path w="56606" h="33794" extrusionOk="0">
                  <a:moveTo>
                    <a:pt x="4700" y="1"/>
                  </a:moveTo>
                  <a:cubicBezTo>
                    <a:pt x="1" y="7953"/>
                    <a:pt x="5879" y="13701"/>
                    <a:pt x="12048" y="13701"/>
                  </a:cubicBezTo>
                  <a:cubicBezTo>
                    <a:pt x="12223" y="13701"/>
                    <a:pt x="12398" y="13696"/>
                    <a:pt x="12574" y="13687"/>
                  </a:cubicBezTo>
                  <a:cubicBezTo>
                    <a:pt x="19028" y="13383"/>
                    <a:pt x="27645" y="7874"/>
                    <a:pt x="27645" y="7874"/>
                  </a:cubicBezTo>
                  <a:lnTo>
                    <a:pt x="54983" y="33793"/>
                  </a:lnTo>
                  <a:lnTo>
                    <a:pt x="56605" y="32678"/>
                  </a:lnTo>
                  <a:lnTo>
                    <a:pt x="28118" y="3414"/>
                  </a:lnTo>
                  <a:cubicBezTo>
                    <a:pt x="28118" y="3414"/>
                    <a:pt x="15445" y="9334"/>
                    <a:pt x="10393" y="9334"/>
                  </a:cubicBezTo>
                  <a:cubicBezTo>
                    <a:pt x="10156" y="9334"/>
                    <a:pt x="9936" y="9321"/>
                    <a:pt x="9735" y="9294"/>
                  </a:cubicBezTo>
                  <a:cubicBezTo>
                    <a:pt x="6525" y="8888"/>
                    <a:pt x="5207" y="3211"/>
                    <a:pt x="4700" y="1"/>
                  </a:cubicBezTo>
                  <a:close/>
                </a:path>
              </a:pathLst>
            </a:custGeom>
            <a:solidFill>
              <a:srgbClr val="2A468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616" name="Google Shape;616;p29"/>
          <p:cNvGrpSpPr/>
          <p:nvPr/>
        </p:nvGrpSpPr>
        <p:grpSpPr>
          <a:xfrm>
            <a:off x="10576844" y="1710612"/>
            <a:ext cx="3275037" cy="3662882"/>
            <a:chOff x="691575" y="5110750"/>
            <a:chExt cx="2239400" cy="2504600"/>
          </a:xfrm>
        </p:grpSpPr>
        <p:sp>
          <p:nvSpPr>
            <p:cNvPr id="617" name="Google Shape;617;p29"/>
            <p:cNvSpPr/>
            <p:nvPr/>
          </p:nvSpPr>
          <p:spPr>
            <a:xfrm>
              <a:off x="1032025" y="6562125"/>
              <a:ext cx="1094900" cy="1053225"/>
            </a:xfrm>
            <a:custGeom>
              <a:avLst/>
              <a:gdLst/>
              <a:ahLst/>
              <a:cxnLst/>
              <a:rect l="l" t="t" r="r" b="b"/>
              <a:pathLst>
                <a:path w="43796" h="42129" extrusionOk="0">
                  <a:moveTo>
                    <a:pt x="22743" y="1"/>
                  </a:moveTo>
                  <a:cubicBezTo>
                    <a:pt x="14227" y="1"/>
                    <a:pt x="6523" y="5137"/>
                    <a:pt x="3279" y="13011"/>
                  </a:cubicBezTo>
                  <a:cubicBezTo>
                    <a:pt x="1" y="20884"/>
                    <a:pt x="1826" y="29941"/>
                    <a:pt x="7841" y="35956"/>
                  </a:cubicBezTo>
                  <a:cubicBezTo>
                    <a:pt x="11865" y="39980"/>
                    <a:pt x="17250" y="42129"/>
                    <a:pt x="22732" y="42129"/>
                  </a:cubicBezTo>
                  <a:cubicBezTo>
                    <a:pt x="25444" y="42129"/>
                    <a:pt x="28180" y="41603"/>
                    <a:pt x="30786" y="40518"/>
                  </a:cubicBezTo>
                  <a:cubicBezTo>
                    <a:pt x="38660" y="37274"/>
                    <a:pt x="43796" y="29603"/>
                    <a:pt x="43796" y="21087"/>
                  </a:cubicBezTo>
                  <a:cubicBezTo>
                    <a:pt x="43796" y="9429"/>
                    <a:pt x="34368" y="1"/>
                    <a:pt x="227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8" name="Google Shape;618;p29"/>
            <p:cNvSpPr/>
            <p:nvPr/>
          </p:nvSpPr>
          <p:spPr>
            <a:xfrm>
              <a:off x="1368275" y="7508850"/>
              <a:ext cx="93800" cy="88200"/>
            </a:xfrm>
            <a:custGeom>
              <a:avLst/>
              <a:gdLst/>
              <a:ahLst/>
              <a:cxnLst/>
              <a:rect l="l" t="t" r="r" b="b"/>
              <a:pathLst>
                <a:path w="3752" h="3528" extrusionOk="0">
                  <a:moveTo>
                    <a:pt x="1330" y="0"/>
                  </a:moveTo>
                  <a:cubicBezTo>
                    <a:pt x="1032" y="0"/>
                    <a:pt x="721" y="82"/>
                    <a:pt x="507" y="182"/>
                  </a:cubicBezTo>
                  <a:cubicBezTo>
                    <a:pt x="0" y="419"/>
                    <a:pt x="68" y="1567"/>
                    <a:pt x="237" y="2243"/>
                  </a:cubicBezTo>
                  <a:cubicBezTo>
                    <a:pt x="1352" y="2750"/>
                    <a:pt x="2535" y="3189"/>
                    <a:pt x="3717" y="3527"/>
                  </a:cubicBezTo>
                  <a:cubicBezTo>
                    <a:pt x="3751" y="3392"/>
                    <a:pt x="3717" y="3223"/>
                    <a:pt x="3616" y="3088"/>
                  </a:cubicBezTo>
                  <a:cubicBezTo>
                    <a:pt x="3346" y="2649"/>
                    <a:pt x="2332" y="1398"/>
                    <a:pt x="2197" y="621"/>
                  </a:cubicBezTo>
                  <a:cubicBezTo>
                    <a:pt x="2119" y="153"/>
                    <a:pt x="1736" y="0"/>
                    <a:pt x="133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9" name="Google Shape;619;p29"/>
            <p:cNvSpPr/>
            <p:nvPr/>
          </p:nvSpPr>
          <p:spPr>
            <a:xfrm>
              <a:off x="1663100" y="6589150"/>
              <a:ext cx="437650" cy="408950"/>
            </a:xfrm>
            <a:custGeom>
              <a:avLst/>
              <a:gdLst/>
              <a:ahLst/>
              <a:cxnLst/>
              <a:rect l="l" t="t" r="r" b="b"/>
              <a:pathLst>
                <a:path w="17506" h="16358" extrusionOk="0">
                  <a:moveTo>
                    <a:pt x="4022" y="1"/>
                  </a:moveTo>
                  <a:lnTo>
                    <a:pt x="4022" y="1"/>
                  </a:lnTo>
                  <a:cubicBezTo>
                    <a:pt x="3684" y="913"/>
                    <a:pt x="3583" y="1758"/>
                    <a:pt x="4326" y="1792"/>
                  </a:cubicBezTo>
                  <a:cubicBezTo>
                    <a:pt x="5104" y="1826"/>
                    <a:pt x="5509" y="2028"/>
                    <a:pt x="5273" y="2603"/>
                  </a:cubicBezTo>
                  <a:cubicBezTo>
                    <a:pt x="5070" y="3177"/>
                    <a:pt x="4732" y="3245"/>
                    <a:pt x="4191" y="3583"/>
                  </a:cubicBezTo>
                  <a:cubicBezTo>
                    <a:pt x="3837" y="3819"/>
                    <a:pt x="3451" y="4120"/>
                    <a:pt x="3215" y="4120"/>
                  </a:cubicBezTo>
                  <a:cubicBezTo>
                    <a:pt x="3113" y="4120"/>
                    <a:pt x="3039" y="4064"/>
                    <a:pt x="3008" y="3921"/>
                  </a:cubicBezTo>
                  <a:cubicBezTo>
                    <a:pt x="2907" y="3448"/>
                    <a:pt x="2366" y="2704"/>
                    <a:pt x="2164" y="2164"/>
                  </a:cubicBezTo>
                  <a:cubicBezTo>
                    <a:pt x="2040" y="1794"/>
                    <a:pt x="1971" y="1407"/>
                    <a:pt x="1799" y="1407"/>
                  </a:cubicBezTo>
                  <a:cubicBezTo>
                    <a:pt x="1735" y="1407"/>
                    <a:pt x="1656" y="1461"/>
                    <a:pt x="1555" y="1589"/>
                  </a:cubicBezTo>
                  <a:cubicBezTo>
                    <a:pt x="1184" y="2062"/>
                    <a:pt x="711" y="2502"/>
                    <a:pt x="373" y="3008"/>
                  </a:cubicBezTo>
                  <a:cubicBezTo>
                    <a:pt x="1" y="3549"/>
                    <a:pt x="744" y="3583"/>
                    <a:pt x="1454" y="3853"/>
                  </a:cubicBezTo>
                  <a:cubicBezTo>
                    <a:pt x="2164" y="4157"/>
                    <a:pt x="2299" y="4631"/>
                    <a:pt x="2130" y="4968"/>
                  </a:cubicBezTo>
                  <a:cubicBezTo>
                    <a:pt x="1927" y="5273"/>
                    <a:pt x="2434" y="5408"/>
                    <a:pt x="2603" y="5746"/>
                  </a:cubicBezTo>
                  <a:cubicBezTo>
                    <a:pt x="2704" y="6016"/>
                    <a:pt x="2975" y="6523"/>
                    <a:pt x="2603" y="6759"/>
                  </a:cubicBezTo>
                  <a:cubicBezTo>
                    <a:pt x="2544" y="6794"/>
                    <a:pt x="2467" y="6808"/>
                    <a:pt x="2378" y="6808"/>
                  </a:cubicBezTo>
                  <a:cubicBezTo>
                    <a:pt x="1948" y="6808"/>
                    <a:pt x="1234" y="6474"/>
                    <a:pt x="822" y="6474"/>
                  </a:cubicBezTo>
                  <a:cubicBezTo>
                    <a:pt x="736" y="6474"/>
                    <a:pt x="664" y="6488"/>
                    <a:pt x="609" y="6523"/>
                  </a:cubicBezTo>
                  <a:cubicBezTo>
                    <a:pt x="237" y="6759"/>
                    <a:pt x="508" y="8179"/>
                    <a:pt x="373" y="8449"/>
                  </a:cubicBezTo>
                  <a:cubicBezTo>
                    <a:pt x="237" y="8753"/>
                    <a:pt x="1319" y="8821"/>
                    <a:pt x="1589" y="9057"/>
                  </a:cubicBezTo>
                  <a:cubicBezTo>
                    <a:pt x="1631" y="9099"/>
                    <a:pt x="1696" y="9118"/>
                    <a:pt x="1775" y="9118"/>
                  </a:cubicBezTo>
                  <a:cubicBezTo>
                    <a:pt x="2140" y="9118"/>
                    <a:pt x="2814" y="8721"/>
                    <a:pt x="3008" y="8415"/>
                  </a:cubicBezTo>
                  <a:cubicBezTo>
                    <a:pt x="3245" y="8044"/>
                    <a:pt x="3211" y="7604"/>
                    <a:pt x="3684" y="7165"/>
                  </a:cubicBezTo>
                  <a:cubicBezTo>
                    <a:pt x="4157" y="6759"/>
                    <a:pt x="4597" y="6928"/>
                    <a:pt x="4935" y="6793"/>
                  </a:cubicBezTo>
                  <a:cubicBezTo>
                    <a:pt x="5192" y="6700"/>
                    <a:pt x="5093" y="6557"/>
                    <a:pt x="5142" y="6557"/>
                  </a:cubicBezTo>
                  <a:cubicBezTo>
                    <a:pt x="5164" y="6557"/>
                    <a:pt x="5215" y="6585"/>
                    <a:pt x="5340" y="6658"/>
                  </a:cubicBezTo>
                  <a:cubicBezTo>
                    <a:pt x="5712" y="6895"/>
                    <a:pt x="7232" y="7841"/>
                    <a:pt x="7131" y="8111"/>
                  </a:cubicBezTo>
                  <a:cubicBezTo>
                    <a:pt x="7030" y="8415"/>
                    <a:pt x="6388" y="8213"/>
                    <a:pt x="6320" y="8584"/>
                  </a:cubicBezTo>
                  <a:cubicBezTo>
                    <a:pt x="6286" y="8990"/>
                    <a:pt x="6658" y="9125"/>
                    <a:pt x="6895" y="9125"/>
                  </a:cubicBezTo>
                  <a:cubicBezTo>
                    <a:pt x="7131" y="9125"/>
                    <a:pt x="7503" y="8517"/>
                    <a:pt x="7739" y="8348"/>
                  </a:cubicBezTo>
                  <a:cubicBezTo>
                    <a:pt x="7762" y="8334"/>
                    <a:pt x="7788" y="8328"/>
                    <a:pt x="7815" y="8328"/>
                  </a:cubicBezTo>
                  <a:cubicBezTo>
                    <a:pt x="8069" y="8328"/>
                    <a:pt x="8502" y="8850"/>
                    <a:pt x="8990" y="9125"/>
                  </a:cubicBezTo>
                  <a:cubicBezTo>
                    <a:pt x="9056" y="9164"/>
                    <a:pt x="9117" y="9181"/>
                    <a:pt x="9174" y="9181"/>
                  </a:cubicBezTo>
                  <a:cubicBezTo>
                    <a:pt x="9612" y="9181"/>
                    <a:pt x="9798" y="8155"/>
                    <a:pt x="10037" y="7976"/>
                  </a:cubicBezTo>
                  <a:cubicBezTo>
                    <a:pt x="10160" y="7908"/>
                    <a:pt x="10568" y="7873"/>
                    <a:pt x="11016" y="7873"/>
                  </a:cubicBezTo>
                  <a:cubicBezTo>
                    <a:pt x="11679" y="7873"/>
                    <a:pt x="12430" y="7950"/>
                    <a:pt x="12470" y="8111"/>
                  </a:cubicBezTo>
                  <a:cubicBezTo>
                    <a:pt x="12504" y="8415"/>
                    <a:pt x="10510" y="8077"/>
                    <a:pt x="10274" y="8686"/>
                  </a:cubicBezTo>
                  <a:cubicBezTo>
                    <a:pt x="10037" y="9294"/>
                    <a:pt x="11051" y="9497"/>
                    <a:pt x="11558" y="9868"/>
                  </a:cubicBezTo>
                  <a:cubicBezTo>
                    <a:pt x="12065" y="10240"/>
                    <a:pt x="12403" y="11558"/>
                    <a:pt x="12437" y="12538"/>
                  </a:cubicBezTo>
                  <a:cubicBezTo>
                    <a:pt x="12504" y="13484"/>
                    <a:pt x="13619" y="16289"/>
                    <a:pt x="14565" y="16357"/>
                  </a:cubicBezTo>
                  <a:cubicBezTo>
                    <a:pt x="14577" y="16357"/>
                    <a:pt x="14589" y="16357"/>
                    <a:pt x="14602" y="16357"/>
                  </a:cubicBezTo>
                  <a:cubicBezTo>
                    <a:pt x="15546" y="16357"/>
                    <a:pt x="16895" y="15066"/>
                    <a:pt x="16694" y="14532"/>
                  </a:cubicBezTo>
                  <a:cubicBezTo>
                    <a:pt x="16492" y="14025"/>
                    <a:pt x="15376" y="14261"/>
                    <a:pt x="15039" y="13450"/>
                  </a:cubicBezTo>
                  <a:cubicBezTo>
                    <a:pt x="14701" y="12639"/>
                    <a:pt x="14194" y="11997"/>
                    <a:pt x="14498" y="11862"/>
                  </a:cubicBezTo>
                  <a:cubicBezTo>
                    <a:pt x="14510" y="11856"/>
                    <a:pt x="14523" y="11853"/>
                    <a:pt x="14536" y="11853"/>
                  </a:cubicBezTo>
                  <a:cubicBezTo>
                    <a:pt x="14859" y="11853"/>
                    <a:pt x="15475" y="13594"/>
                    <a:pt x="17067" y="13594"/>
                  </a:cubicBezTo>
                  <a:cubicBezTo>
                    <a:pt x="17206" y="13594"/>
                    <a:pt x="17352" y="13580"/>
                    <a:pt x="17505" y="13552"/>
                  </a:cubicBezTo>
                  <a:cubicBezTo>
                    <a:pt x="17472" y="13417"/>
                    <a:pt x="17201" y="12707"/>
                    <a:pt x="16863" y="11795"/>
                  </a:cubicBezTo>
                  <a:cubicBezTo>
                    <a:pt x="16221" y="10341"/>
                    <a:pt x="15444" y="8956"/>
                    <a:pt x="14532" y="7706"/>
                  </a:cubicBezTo>
                  <a:lnTo>
                    <a:pt x="14532" y="7706"/>
                  </a:lnTo>
                  <a:cubicBezTo>
                    <a:pt x="14667" y="7908"/>
                    <a:pt x="15208" y="9632"/>
                    <a:pt x="14498" y="9699"/>
                  </a:cubicBezTo>
                  <a:cubicBezTo>
                    <a:pt x="14491" y="9700"/>
                    <a:pt x="14484" y="9700"/>
                    <a:pt x="14477" y="9700"/>
                  </a:cubicBezTo>
                  <a:cubicBezTo>
                    <a:pt x="13786" y="9700"/>
                    <a:pt x="13653" y="8007"/>
                    <a:pt x="13653" y="7739"/>
                  </a:cubicBezTo>
                  <a:cubicBezTo>
                    <a:pt x="13450" y="7064"/>
                    <a:pt x="13248" y="6422"/>
                    <a:pt x="12977" y="5779"/>
                  </a:cubicBezTo>
                  <a:lnTo>
                    <a:pt x="12876" y="5678"/>
                  </a:lnTo>
                  <a:cubicBezTo>
                    <a:pt x="12808" y="5577"/>
                    <a:pt x="12639" y="5408"/>
                    <a:pt x="12437" y="5205"/>
                  </a:cubicBezTo>
                  <a:cubicBezTo>
                    <a:pt x="11220" y="4022"/>
                    <a:pt x="9902" y="2941"/>
                    <a:pt x="8449" y="2062"/>
                  </a:cubicBezTo>
                  <a:lnTo>
                    <a:pt x="8449" y="2062"/>
                  </a:lnTo>
                  <a:cubicBezTo>
                    <a:pt x="8381" y="2299"/>
                    <a:pt x="8517" y="2738"/>
                    <a:pt x="8348" y="2941"/>
                  </a:cubicBezTo>
                  <a:cubicBezTo>
                    <a:pt x="8117" y="3205"/>
                    <a:pt x="7434" y="3888"/>
                    <a:pt x="6678" y="3888"/>
                  </a:cubicBezTo>
                  <a:cubicBezTo>
                    <a:pt x="6660" y="3888"/>
                    <a:pt x="6642" y="3888"/>
                    <a:pt x="6624" y="3887"/>
                  </a:cubicBezTo>
                  <a:cubicBezTo>
                    <a:pt x="5813" y="3819"/>
                    <a:pt x="5441" y="3448"/>
                    <a:pt x="5915" y="3177"/>
                  </a:cubicBezTo>
                  <a:cubicBezTo>
                    <a:pt x="6388" y="2873"/>
                    <a:pt x="6658" y="3076"/>
                    <a:pt x="6861" y="2164"/>
                  </a:cubicBezTo>
                  <a:cubicBezTo>
                    <a:pt x="7030" y="1353"/>
                    <a:pt x="6861" y="1184"/>
                    <a:pt x="6793" y="1150"/>
                  </a:cubicBezTo>
                  <a:cubicBezTo>
                    <a:pt x="5881" y="711"/>
                    <a:pt x="4968" y="339"/>
                    <a:pt x="402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0" name="Google Shape;620;p29"/>
            <p:cNvSpPr/>
            <p:nvPr/>
          </p:nvSpPr>
          <p:spPr>
            <a:xfrm>
              <a:off x="1620875" y="6811350"/>
              <a:ext cx="424125" cy="521900"/>
            </a:xfrm>
            <a:custGeom>
              <a:avLst/>
              <a:gdLst/>
              <a:ahLst/>
              <a:cxnLst/>
              <a:rect l="l" t="t" r="r" b="b"/>
              <a:pathLst>
                <a:path w="16965" h="20876" extrusionOk="0">
                  <a:moveTo>
                    <a:pt x="6624" y="0"/>
                  </a:moveTo>
                  <a:cubicBezTo>
                    <a:pt x="6098" y="0"/>
                    <a:pt x="4237" y="479"/>
                    <a:pt x="3347" y="479"/>
                  </a:cubicBezTo>
                  <a:cubicBezTo>
                    <a:pt x="3207" y="479"/>
                    <a:pt x="3091" y="467"/>
                    <a:pt x="3008" y="440"/>
                  </a:cubicBezTo>
                  <a:cubicBezTo>
                    <a:pt x="2960" y="425"/>
                    <a:pt x="2908" y="418"/>
                    <a:pt x="2853" y="418"/>
                  </a:cubicBezTo>
                  <a:cubicBezTo>
                    <a:pt x="2517" y="418"/>
                    <a:pt x="2076" y="699"/>
                    <a:pt x="1960" y="1453"/>
                  </a:cubicBezTo>
                  <a:cubicBezTo>
                    <a:pt x="1825" y="2298"/>
                    <a:pt x="1115" y="2501"/>
                    <a:pt x="642" y="3143"/>
                  </a:cubicBezTo>
                  <a:cubicBezTo>
                    <a:pt x="169" y="3785"/>
                    <a:pt x="0" y="6522"/>
                    <a:pt x="237" y="7435"/>
                  </a:cubicBezTo>
                  <a:cubicBezTo>
                    <a:pt x="473" y="8381"/>
                    <a:pt x="1791" y="9868"/>
                    <a:pt x="2670" y="10003"/>
                  </a:cubicBezTo>
                  <a:cubicBezTo>
                    <a:pt x="3211" y="10071"/>
                    <a:pt x="3743" y="10104"/>
                    <a:pt x="4271" y="10104"/>
                  </a:cubicBezTo>
                  <a:cubicBezTo>
                    <a:pt x="4799" y="10104"/>
                    <a:pt x="5323" y="10071"/>
                    <a:pt x="5846" y="10003"/>
                  </a:cubicBezTo>
                  <a:cubicBezTo>
                    <a:pt x="5905" y="9994"/>
                    <a:pt x="5963" y="9989"/>
                    <a:pt x="6021" y="9989"/>
                  </a:cubicBezTo>
                  <a:cubicBezTo>
                    <a:pt x="6804" y="9989"/>
                    <a:pt x="7536" y="10805"/>
                    <a:pt x="7536" y="11591"/>
                  </a:cubicBezTo>
                  <a:cubicBezTo>
                    <a:pt x="7536" y="12436"/>
                    <a:pt x="8482" y="13348"/>
                    <a:pt x="8448" y="14126"/>
                  </a:cubicBezTo>
                  <a:cubicBezTo>
                    <a:pt x="8415" y="14869"/>
                    <a:pt x="7773" y="16424"/>
                    <a:pt x="8448" y="17741"/>
                  </a:cubicBezTo>
                  <a:cubicBezTo>
                    <a:pt x="9090" y="19059"/>
                    <a:pt x="10070" y="20310"/>
                    <a:pt x="10104" y="20749"/>
                  </a:cubicBezTo>
                  <a:cubicBezTo>
                    <a:pt x="10111" y="20835"/>
                    <a:pt x="10201" y="20875"/>
                    <a:pt x="10345" y="20875"/>
                  </a:cubicBezTo>
                  <a:cubicBezTo>
                    <a:pt x="10883" y="20875"/>
                    <a:pt x="12190" y="20317"/>
                    <a:pt x="12909" y="19465"/>
                  </a:cubicBezTo>
                  <a:cubicBezTo>
                    <a:pt x="13788" y="18384"/>
                    <a:pt x="13855" y="18485"/>
                    <a:pt x="14126" y="17336"/>
                  </a:cubicBezTo>
                  <a:cubicBezTo>
                    <a:pt x="14396" y="16187"/>
                    <a:pt x="15038" y="15781"/>
                    <a:pt x="15106" y="15173"/>
                  </a:cubicBezTo>
                  <a:cubicBezTo>
                    <a:pt x="15207" y="14430"/>
                    <a:pt x="15207" y="13686"/>
                    <a:pt x="15106" y="12977"/>
                  </a:cubicBezTo>
                  <a:cubicBezTo>
                    <a:pt x="15038" y="12098"/>
                    <a:pt x="16761" y="10037"/>
                    <a:pt x="16863" y="9192"/>
                  </a:cubicBezTo>
                  <a:cubicBezTo>
                    <a:pt x="16964" y="8347"/>
                    <a:pt x="15883" y="8381"/>
                    <a:pt x="15443" y="7773"/>
                  </a:cubicBezTo>
                  <a:cubicBezTo>
                    <a:pt x="15004" y="7131"/>
                    <a:pt x="13551" y="4292"/>
                    <a:pt x="13416" y="3413"/>
                  </a:cubicBezTo>
                  <a:cubicBezTo>
                    <a:pt x="13281" y="2501"/>
                    <a:pt x="11557" y="2332"/>
                    <a:pt x="11084" y="2028"/>
                  </a:cubicBezTo>
                  <a:cubicBezTo>
                    <a:pt x="10972" y="1964"/>
                    <a:pt x="10850" y="1943"/>
                    <a:pt x="10719" y="1943"/>
                  </a:cubicBezTo>
                  <a:cubicBezTo>
                    <a:pt x="10495" y="1943"/>
                    <a:pt x="10247" y="2003"/>
                    <a:pt x="9982" y="2003"/>
                  </a:cubicBezTo>
                  <a:cubicBezTo>
                    <a:pt x="9752" y="2003"/>
                    <a:pt x="9510" y="1959"/>
                    <a:pt x="9259" y="1791"/>
                  </a:cubicBezTo>
                  <a:cubicBezTo>
                    <a:pt x="8550" y="1318"/>
                    <a:pt x="7232" y="0"/>
                    <a:pt x="662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1" name="Google Shape;621;p29"/>
            <p:cNvSpPr/>
            <p:nvPr/>
          </p:nvSpPr>
          <p:spPr>
            <a:xfrm>
              <a:off x="1209450" y="7010125"/>
              <a:ext cx="292325" cy="458450"/>
            </a:xfrm>
            <a:custGeom>
              <a:avLst/>
              <a:gdLst/>
              <a:ahLst/>
              <a:cxnLst/>
              <a:rect l="l" t="t" r="r" b="b"/>
              <a:pathLst>
                <a:path w="11693" h="18338" extrusionOk="0">
                  <a:moveTo>
                    <a:pt x="2122" y="0"/>
                  </a:moveTo>
                  <a:cubicBezTo>
                    <a:pt x="1949" y="0"/>
                    <a:pt x="1793" y="49"/>
                    <a:pt x="1656" y="160"/>
                  </a:cubicBezTo>
                  <a:cubicBezTo>
                    <a:pt x="1115" y="565"/>
                    <a:pt x="676" y="1309"/>
                    <a:pt x="744" y="1579"/>
                  </a:cubicBezTo>
                  <a:cubicBezTo>
                    <a:pt x="845" y="2120"/>
                    <a:pt x="777" y="2660"/>
                    <a:pt x="541" y="3167"/>
                  </a:cubicBezTo>
                  <a:cubicBezTo>
                    <a:pt x="169" y="3843"/>
                    <a:pt x="0" y="4451"/>
                    <a:pt x="541" y="5566"/>
                  </a:cubicBezTo>
                  <a:cubicBezTo>
                    <a:pt x="1048" y="6682"/>
                    <a:pt x="1791" y="7087"/>
                    <a:pt x="2400" y="8101"/>
                  </a:cubicBezTo>
                  <a:cubicBezTo>
                    <a:pt x="2974" y="9115"/>
                    <a:pt x="2873" y="10804"/>
                    <a:pt x="2940" y="13237"/>
                  </a:cubicBezTo>
                  <a:cubicBezTo>
                    <a:pt x="3042" y="15704"/>
                    <a:pt x="3886" y="17664"/>
                    <a:pt x="5306" y="18205"/>
                  </a:cubicBezTo>
                  <a:cubicBezTo>
                    <a:pt x="5533" y="18297"/>
                    <a:pt x="5674" y="18338"/>
                    <a:pt x="5752" y="18338"/>
                  </a:cubicBezTo>
                  <a:cubicBezTo>
                    <a:pt x="6162" y="18338"/>
                    <a:pt x="4820" y="17209"/>
                    <a:pt x="4934" y="16414"/>
                  </a:cubicBezTo>
                  <a:cubicBezTo>
                    <a:pt x="5069" y="15468"/>
                    <a:pt x="5035" y="14961"/>
                    <a:pt x="5542" y="14251"/>
                  </a:cubicBezTo>
                  <a:cubicBezTo>
                    <a:pt x="6083" y="13541"/>
                    <a:pt x="6387" y="13812"/>
                    <a:pt x="7029" y="12561"/>
                  </a:cubicBezTo>
                  <a:cubicBezTo>
                    <a:pt x="7671" y="11277"/>
                    <a:pt x="7502" y="10872"/>
                    <a:pt x="8246" y="10433"/>
                  </a:cubicBezTo>
                  <a:cubicBezTo>
                    <a:pt x="8989" y="10027"/>
                    <a:pt x="10104" y="10466"/>
                    <a:pt x="10341" y="9013"/>
                  </a:cubicBezTo>
                  <a:cubicBezTo>
                    <a:pt x="10577" y="7560"/>
                    <a:pt x="9631" y="7966"/>
                    <a:pt x="10679" y="6648"/>
                  </a:cubicBezTo>
                  <a:cubicBezTo>
                    <a:pt x="11692" y="5330"/>
                    <a:pt x="10611" y="5093"/>
                    <a:pt x="9733" y="4553"/>
                  </a:cubicBezTo>
                  <a:cubicBezTo>
                    <a:pt x="8820" y="4046"/>
                    <a:pt x="7908" y="4012"/>
                    <a:pt x="7502" y="3471"/>
                  </a:cubicBezTo>
                  <a:cubicBezTo>
                    <a:pt x="7063" y="2964"/>
                    <a:pt x="7097" y="3100"/>
                    <a:pt x="6353" y="2289"/>
                  </a:cubicBezTo>
                  <a:cubicBezTo>
                    <a:pt x="5576" y="1477"/>
                    <a:pt x="5035" y="1579"/>
                    <a:pt x="4022" y="903"/>
                  </a:cubicBezTo>
                  <a:cubicBezTo>
                    <a:pt x="3289" y="423"/>
                    <a:pt x="2633" y="0"/>
                    <a:pt x="212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2" name="Google Shape;622;p29"/>
            <p:cNvSpPr/>
            <p:nvPr/>
          </p:nvSpPr>
          <p:spPr>
            <a:xfrm>
              <a:off x="1102150" y="6645775"/>
              <a:ext cx="287125" cy="404375"/>
            </a:xfrm>
            <a:custGeom>
              <a:avLst/>
              <a:gdLst/>
              <a:ahLst/>
              <a:cxnLst/>
              <a:rect l="l" t="t" r="r" b="b"/>
              <a:pathLst>
                <a:path w="11485" h="16175" extrusionOk="0">
                  <a:moveTo>
                    <a:pt x="8584" y="0"/>
                  </a:moveTo>
                  <a:lnTo>
                    <a:pt x="8584" y="0"/>
                  </a:lnTo>
                  <a:cubicBezTo>
                    <a:pt x="8077" y="338"/>
                    <a:pt x="7604" y="676"/>
                    <a:pt x="7131" y="1014"/>
                  </a:cubicBezTo>
                  <a:cubicBezTo>
                    <a:pt x="7300" y="1791"/>
                    <a:pt x="6523" y="2163"/>
                    <a:pt x="6286" y="2467"/>
                  </a:cubicBezTo>
                  <a:cubicBezTo>
                    <a:pt x="6049" y="2805"/>
                    <a:pt x="6354" y="3650"/>
                    <a:pt x="6117" y="3717"/>
                  </a:cubicBezTo>
                  <a:cubicBezTo>
                    <a:pt x="6113" y="3718"/>
                    <a:pt x="6109" y="3718"/>
                    <a:pt x="6105" y="3718"/>
                  </a:cubicBezTo>
                  <a:cubicBezTo>
                    <a:pt x="5873" y="3718"/>
                    <a:pt x="5643" y="2763"/>
                    <a:pt x="5610" y="2298"/>
                  </a:cubicBezTo>
                  <a:cubicBezTo>
                    <a:pt x="3042" y="4697"/>
                    <a:pt x="1116" y="7671"/>
                    <a:pt x="1" y="10983"/>
                  </a:cubicBezTo>
                  <a:cubicBezTo>
                    <a:pt x="339" y="11760"/>
                    <a:pt x="575" y="12605"/>
                    <a:pt x="710" y="13483"/>
                  </a:cubicBezTo>
                  <a:cubicBezTo>
                    <a:pt x="879" y="14328"/>
                    <a:pt x="2197" y="13855"/>
                    <a:pt x="2603" y="14531"/>
                  </a:cubicBezTo>
                  <a:cubicBezTo>
                    <a:pt x="3076" y="15139"/>
                    <a:pt x="3684" y="15680"/>
                    <a:pt x="4360" y="16085"/>
                  </a:cubicBezTo>
                  <a:cubicBezTo>
                    <a:pt x="4458" y="16147"/>
                    <a:pt x="4521" y="16175"/>
                    <a:pt x="4555" y="16175"/>
                  </a:cubicBezTo>
                  <a:cubicBezTo>
                    <a:pt x="4710" y="16175"/>
                    <a:pt x="4298" y="15612"/>
                    <a:pt x="4022" y="15004"/>
                  </a:cubicBezTo>
                  <a:cubicBezTo>
                    <a:pt x="3684" y="14227"/>
                    <a:pt x="3278" y="13382"/>
                    <a:pt x="3380" y="12841"/>
                  </a:cubicBezTo>
                  <a:cubicBezTo>
                    <a:pt x="3422" y="12504"/>
                    <a:pt x="3227" y="12298"/>
                    <a:pt x="2984" y="12298"/>
                  </a:cubicBezTo>
                  <a:cubicBezTo>
                    <a:pt x="2838" y="12298"/>
                    <a:pt x="2675" y="12372"/>
                    <a:pt x="2535" y="12537"/>
                  </a:cubicBezTo>
                  <a:cubicBezTo>
                    <a:pt x="2375" y="12712"/>
                    <a:pt x="2234" y="12830"/>
                    <a:pt x="2112" y="12830"/>
                  </a:cubicBezTo>
                  <a:cubicBezTo>
                    <a:pt x="1949" y="12830"/>
                    <a:pt x="1820" y="12622"/>
                    <a:pt x="1724" y="12064"/>
                  </a:cubicBezTo>
                  <a:cubicBezTo>
                    <a:pt x="1521" y="11050"/>
                    <a:pt x="2603" y="10915"/>
                    <a:pt x="3177" y="10678"/>
                  </a:cubicBezTo>
                  <a:cubicBezTo>
                    <a:pt x="3290" y="10632"/>
                    <a:pt x="3392" y="10611"/>
                    <a:pt x="3485" y="10611"/>
                  </a:cubicBezTo>
                  <a:cubicBezTo>
                    <a:pt x="3864" y="10611"/>
                    <a:pt x="4102" y="10948"/>
                    <a:pt x="4427" y="11219"/>
                  </a:cubicBezTo>
                  <a:cubicBezTo>
                    <a:pt x="4497" y="11276"/>
                    <a:pt x="4551" y="11303"/>
                    <a:pt x="4594" y="11303"/>
                  </a:cubicBezTo>
                  <a:cubicBezTo>
                    <a:pt x="4780" y="11303"/>
                    <a:pt x="4751" y="10787"/>
                    <a:pt x="4833" y="9935"/>
                  </a:cubicBezTo>
                  <a:cubicBezTo>
                    <a:pt x="4934" y="8921"/>
                    <a:pt x="6590" y="6894"/>
                    <a:pt x="7097" y="5948"/>
                  </a:cubicBezTo>
                  <a:cubicBezTo>
                    <a:pt x="7638" y="4968"/>
                    <a:pt x="8212" y="4630"/>
                    <a:pt x="8347" y="4123"/>
                  </a:cubicBezTo>
                  <a:cubicBezTo>
                    <a:pt x="8406" y="3903"/>
                    <a:pt x="8648" y="3817"/>
                    <a:pt x="8984" y="3817"/>
                  </a:cubicBezTo>
                  <a:cubicBezTo>
                    <a:pt x="9423" y="3817"/>
                    <a:pt x="10022" y="3965"/>
                    <a:pt x="10578" y="4157"/>
                  </a:cubicBezTo>
                  <a:cubicBezTo>
                    <a:pt x="10769" y="4225"/>
                    <a:pt x="10918" y="4254"/>
                    <a:pt x="11033" y="4254"/>
                  </a:cubicBezTo>
                  <a:cubicBezTo>
                    <a:pt x="11484" y="4254"/>
                    <a:pt x="11381" y="3791"/>
                    <a:pt x="11085" y="3413"/>
                  </a:cubicBezTo>
                  <a:cubicBezTo>
                    <a:pt x="10713" y="2940"/>
                    <a:pt x="10375" y="2805"/>
                    <a:pt x="10747" y="2467"/>
                  </a:cubicBezTo>
                  <a:cubicBezTo>
                    <a:pt x="11118" y="2129"/>
                    <a:pt x="10645" y="1859"/>
                    <a:pt x="10274" y="1386"/>
                  </a:cubicBezTo>
                  <a:cubicBezTo>
                    <a:pt x="9902" y="912"/>
                    <a:pt x="9902" y="237"/>
                    <a:pt x="9767" y="34"/>
                  </a:cubicBezTo>
                  <a:cubicBezTo>
                    <a:pt x="9753" y="13"/>
                    <a:pt x="9734" y="4"/>
                    <a:pt x="9711" y="4"/>
                  </a:cubicBezTo>
                  <a:cubicBezTo>
                    <a:pt x="9514" y="4"/>
                    <a:pt x="9008" y="717"/>
                    <a:pt x="8584" y="777"/>
                  </a:cubicBezTo>
                  <a:cubicBezTo>
                    <a:pt x="8573" y="778"/>
                    <a:pt x="8562" y="778"/>
                    <a:pt x="8552" y="778"/>
                  </a:cubicBezTo>
                  <a:cubicBezTo>
                    <a:pt x="8126" y="778"/>
                    <a:pt x="8452" y="99"/>
                    <a:pt x="858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3" name="Google Shape;623;p29"/>
            <p:cNvSpPr/>
            <p:nvPr/>
          </p:nvSpPr>
          <p:spPr>
            <a:xfrm>
              <a:off x="1414725" y="6574800"/>
              <a:ext cx="72675" cy="63825"/>
            </a:xfrm>
            <a:custGeom>
              <a:avLst/>
              <a:gdLst/>
              <a:ahLst/>
              <a:cxnLst/>
              <a:rect l="l" t="t" r="r" b="b"/>
              <a:pathLst>
                <a:path w="2907" h="2553" extrusionOk="0">
                  <a:moveTo>
                    <a:pt x="2907" y="0"/>
                  </a:moveTo>
                  <a:lnTo>
                    <a:pt x="2907" y="0"/>
                  </a:lnTo>
                  <a:cubicBezTo>
                    <a:pt x="1893" y="237"/>
                    <a:pt x="947" y="507"/>
                    <a:pt x="1" y="879"/>
                  </a:cubicBezTo>
                  <a:cubicBezTo>
                    <a:pt x="305" y="1217"/>
                    <a:pt x="609" y="1555"/>
                    <a:pt x="846" y="1960"/>
                  </a:cubicBezTo>
                  <a:cubicBezTo>
                    <a:pt x="1036" y="2283"/>
                    <a:pt x="1311" y="2553"/>
                    <a:pt x="1570" y="2553"/>
                  </a:cubicBezTo>
                  <a:cubicBezTo>
                    <a:pt x="1771" y="2553"/>
                    <a:pt x="1963" y="2389"/>
                    <a:pt x="2096" y="1960"/>
                  </a:cubicBezTo>
                  <a:cubicBezTo>
                    <a:pt x="2434" y="980"/>
                    <a:pt x="2907" y="34"/>
                    <a:pt x="2907" y="0"/>
                  </a:cubicBezTo>
                  <a:close/>
                </a:path>
              </a:pathLst>
            </a:custGeom>
            <a:solidFill>
              <a:srgbClr val="108C9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4" name="Google Shape;624;p29"/>
            <p:cNvSpPr/>
            <p:nvPr/>
          </p:nvSpPr>
          <p:spPr>
            <a:xfrm>
              <a:off x="2681950" y="5328925"/>
              <a:ext cx="249025" cy="142575"/>
            </a:xfrm>
            <a:custGeom>
              <a:avLst/>
              <a:gdLst/>
              <a:ahLst/>
              <a:cxnLst/>
              <a:rect l="l" t="t" r="r" b="b"/>
              <a:pathLst>
                <a:path w="9961" h="5703" extrusionOk="0">
                  <a:moveTo>
                    <a:pt x="5172" y="1"/>
                  </a:moveTo>
                  <a:cubicBezTo>
                    <a:pt x="4448" y="1"/>
                    <a:pt x="3135" y="848"/>
                    <a:pt x="2468" y="1208"/>
                  </a:cubicBezTo>
                  <a:cubicBezTo>
                    <a:pt x="1623" y="1715"/>
                    <a:pt x="1" y="2796"/>
                    <a:pt x="1" y="2796"/>
                  </a:cubicBezTo>
                  <a:lnTo>
                    <a:pt x="508" y="5702"/>
                  </a:lnTo>
                  <a:lnTo>
                    <a:pt x="3414" y="4452"/>
                  </a:lnTo>
                  <a:cubicBezTo>
                    <a:pt x="3819" y="4513"/>
                    <a:pt x="4239" y="4542"/>
                    <a:pt x="4662" y="4542"/>
                  </a:cubicBezTo>
                  <a:cubicBezTo>
                    <a:pt x="7266" y="4542"/>
                    <a:pt x="9960" y="3462"/>
                    <a:pt x="9902" y="2357"/>
                  </a:cubicBezTo>
                  <a:cubicBezTo>
                    <a:pt x="9887" y="1790"/>
                    <a:pt x="8678" y="1631"/>
                    <a:pt x="7333" y="1631"/>
                  </a:cubicBezTo>
                  <a:cubicBezTo>
                    <a:pt x="5634" y="1631"/>
                    <a:pt x="3718" y="1884"/>
                    <a:pt x="3718" y="1884"/>
                  </a:cubicBezTo>
                  <a:cubicBezTo>
                    <a:pt x="3718" y="1884"/>
                    <a:pt x="5982" y="1140"/>
                    <a:pt x="5644" y="296"/>
                  </a:cubicBezTo>
                  <a:cubicBezTo>
                    <a:pt x="5571" y="85"/>
                    <a:pt x="5401" y="1"/>
                    <a:pt x="5172" y="1"/>
                  </a:cubicBez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5" name="Google Shape;625;p29"/>
            <p:cNvSpPr/>
            <p:nvPr/>
          </p:nvSpPr>
          <p:spPr>
            <a:xfrm>
              <a:off x="1685075" y="5376000"/>
              <a:ext cx="1046750" cy="496775"/>
            </a:xfrm>
            <a:custGeom>
              <a:avLst/>
              <a:gdLst/>
              <a:ahLst/>
              <a:cxnLst/>
              <a:rect l="l" t="t" r="r" b="b"/>
              <a:pathLst>
                <a:path w="41870" h="19871" extrusionOk="0">
                  <a:moveTo>
                    <a:pt x="40247" y="1"/>
                  </a:moveTo>
                  <a:lnTo>
                    <a:pt x="20479" y="8381"/>
                  </a:lnTo>
                  <a:lnTo>
                    <a:pt x="0" y="9091"/>
                  </a:lnTo>
                  <a:lnTo>
                    <a:pt x="1116" y="11457"/>
                  </a:lnTo>
                  <a:lnTo>
                    <a:pt x="3549" y="19871"/>
                  </a:lnTo>
                  <a:cubicBezTo>
                    <a:pt x="24601" y="17472"/>
                    <a:pt x="41869" y="3583"/>
                    <a:pt x="41869" y="3583"/>
                  </a:cubicBezTo>
                  <a:lnTo>
                    <a:pt x="4024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6" name="Google Shape;626;p29"/>
            <p:cNvSpPr/>
            <p:nvPr/>
          </p:nvSpPr>
          <p:spPr>
            <a:xfrm>
              <a:off x="1438400" y="6341225"/>
              <a:ext cx="1148950" cy="607850"/>
            </a:xfrm>
            <a:custGeom>
              <a:avLst/>
              <a:gdLst/>
              <a:ahLst/>
              <a:cxnLst/>
              <a:rect l="l" t="t" r="r" b="b"/>
              <a:pathLst>
                <a:path w="45958" h="24314" extrusionOk="0">
                  <a:moveTo>
                    <a:pt x="33142" y="0"/>
                  </a:moveTo>
                  <a:cubicBezTo>
                    <a:pt x="25940" y="0"/>
                    <a:pt x="16153" y="1909"/>
                    <a:pt x="16153" y="1909"/>
                  </a:cubicBezTo>
                  <a:cubicBezTo>
                    <a:pt x="16153" y="1909"/>
                    <a:pt x="8009" y="3058"/>
                    <a:pt x="7637" y="3193"/>
                  </a:cubicBezTo>
                  <a:cubicBezTo>
                    <a:pt x="7232" y="3295"/>
                    <a:pt x="7705" y="14007"/>
                    <a:pt x="7705" y="14007"/>
                  </a:cubicBezTo>
                  <a:lnTo>
                    <a:pt x="17031" y="13838"/>
                  </a:lnTo>
                  <a:lnTo>
                    <a:pt x="17031" y="13838"/>
                  </a:lnTo>
                  <a:lnTo>
                    <a:pt x="5137" y="15223"/>
                  </a:lnTo>
                  <a:lnTo>
                    <a:pt x="3514" y="16845"/>
                  </a:lnTo>
                  <a:cubicBezTo>
                    <a:pt x="3514" y="16845"/>
                    <a:pt x="270" y="18636"/>
                    <a:pt x="135" y="21475"/>
                  </a:cubicBezTo>
                  <a:cubicBezTo>
                    <a:pt x="0" y="24314"/>
                    <a:pt x="1622" y="24314"/>
                    <a:pt x="1622" y="24314"/>
                  </a:cubicBezTo>
                  <a:lnTo>
                    <a:pt x="7434" y="19008"/>
                  </a:lnTo>
                  <a:cubicBezTo>
                    <a:pt x="7434" y="19008"/>
                    <a:pt x="10481" y="19490"/>
                    <a:pt x="15117" y="19490"/>
                  </a:cubicBezTo>
                  <a:cubicBezTo>
                    <a:pt x="19911" y="19490"/>
                    <a:pt x="26402" y="18975"/>
                    <a:pt x="32982" y="16879"/>
                  </a:cubicBezTo>
                  <a:cubicBezTo>
                    <a:pt x="45958" y="12757"/>
                    <a:pt x="44167" y="4106"/>
                    <a:pt x="39706" y="1132"/>
                  </a:cubicBezTo>
                  <a:cubicBezTo>
                    <a:pt x="38433" y="299"/>
                    <a:pt x="35989" y="0"/>
                    <a:pt x="3314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7" name="Google Shape;627;p29"/>
            <p:cNvSpPr/>
            <p:nvPr/>
          </p:nvSpPr>
          <p:spPr>
            <a:xfrm>
              <a:off x="1612425" y="6702375"/>
              <a:ext cx="122525" cy="124200"/>
            </a:xfrm>
            <a:custGeom>
              <a:avLst/>
              <a:gdLst/>
              <a:ahLst/>
              <a:cxnLst/>
              <a:rect l="l" t="t" r="r" b="b"/>
              <a:pathLst>
                <a:path w="4901" h="4968" extrusionOk="0">
                  <a:moveTo>
                    <a:pt x="4900" y="0"/>
                  </a:moveTo>
                  <a:lnTo>
                    <a:pt x="473" y="507"/>
                  </a:lnTo>
                  <a:cubicBezTo>
                    <a:pt x="304" y="1183"/>
                    <a:pt x="0" y="2467"/>
                    <a:pt x="135" y="3346"/>
                  </a:cubicBezTo>
                  <a:cubicBezTo>
                    <a:pt x="203" y="3751"/>
                    <a:pt x="338" y="4190"/>
                    <a:pt x="507" y="4562"/>
                  </a:cubicBezTo>
                  <a:cubicBezTo>
                    <a:pt x="778" y="4596"/>
                    <a:pt x="2400" y="4832"/>
                    <a:pt x="4900" y="4968"/>
                  </a:cubicBezTo>
                  <a:cubicBezTo>
                    <a:pt x="4765" y="3312"/>
                    <a:pt x="4765" y="1656"/>
                    <a:pt x="4900" y="0"/>
                  </a:cubicBezTo>
                  <a:close/>
                </a:path>
              </a:pathLst>
            </a:custGeom>
            <a:solidFill>
              <a:srgbClr val="EDB49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8" name="Google Shape;628;p29"/>
            <p:cNvSpPr/>
            <p:nvPr/>
          </p:nvSpPr>
          <p:spPr>
            <a:xfrm>
              <a:off x="1438400" y="6523375"/>
              <a:ext cx="800900" cy="425700"/>
            </a:xfrm>
            <a:custGeom>
              <a:avLst/>
              <a:gdLst/>
              <a:ahLst/>
              <a:cxnLst/>
              <a:rect l="l" t="t" r="r" b="b"/>
              <a:pathLst>
                <a:path w="32036" h="17028" extrusionOk="0">
                  <a:moveTo>
                    <a:pt x="29623" y="0"/>
                  </a:moveTo>
                  <a:cubicBezTo>
                    <a:pt x="28212" y="0"/>
                    <a:pt x="26360" y="258"/>
                    <a:pt x="24567" y="1280"/>
                  </a:cubicBezTo>
                  <a:cubicBezTo>
                    <a:pt x="21183" y="3241"/>
                    <a:pt x="13388" y="4817"/>
                    <a:pt x="9439" y="4817"/>
                  </a:cubicBezTo>
                  <a:cubicBezTo>
                    <a:pt x="9169" y="4817"/>
                    <a:pt x="8916" y="4810"/>
                    <a:pt x="8685" y="4795"/>
                  </a:cubicBezTo>
                  <a:lnTo>
                    <a:pt x="7603" y="4727"/>
                  </a:lnTo>
                  <a:lnTo>
                    <a:pt x="7603" y="4727"/>
                  </a:lnTo>
                  <a:cubicBezTo>
                    <a:pt x="7637" y="5910"/>
                    <a:pt x="7671" y="6721"/>
                    <a:pt x="7671" y="6721"/>
                  </a:cubicBezTo>
                  <a:lnTo>
                    <a:pt x="17031" y="6552"/>
                  </a:lnTo>
                  <a:lnTo>
                    <a:pt x="5103" y="7937"/>
                  </a:lnTo>
                  <a:lnTo>
                    <a:pt x="3514" y="9559"/>
                  </a:lnTo>
                  <a:cubicBezTo>
                    <a:pt x="3514" y="9559"/>
                    <a:pt x="270" y="11350"/>
                    <a:pt x="135" y="14189"/>
                  </a:cubicBezTo>
                  <a:cubicBezTo>
                    <a:pt x="0" y="17028"/>
                    <a:pt x="1622" y="17028"/>
                    <a:pt x="1622" y="17028"/>
                  </a:cubicBezTo>
                  <a:lnTo>
                    <a:pt x="2433" y="16284"/>
                  </a:lnTo>
                  <a:cubicBezTo>
                    <a:pt x="2163" y="15608"/>
                    <a:pt x="1994" y="14865"/>
                    <a:pt x="1960" y="14121"/>
                  </a:cubicBezTo>
                  <a:cubicBezTo>
                    <a:pt x="1960" y="12398"/>
                    <a:pt x="4461" y="9492"/>
                    <a:pt x="5576" y="9390"/>
                  </a:cubicBezTo>
                  <a:cubicBezTo>
                    <a:pt x="6657" y="9323"/>
                    <a:pt x="15849" y="7904"/>
                    <a:pt x="20073" y="6180"/>
                  </a:cubicBezTo>
                  <a:cubicBezTo>
                    <a:pt x="24297" y="4457"/>
                    <a:pt x="27811" y="740"/>
                    <a:pt x="32035" y="266"/>
                  </a:cubicBezTo>
                  <a:cubicBezTo>
                    <a:pt x="32035" y="266"/>
                    <a:pt x="31057" y="0"/>
                    <a:pt x="2962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9" name="Google Shape;629;p29"/>
            <p:cNvSpPr/>
            <p:nvPr/>
          </p:nvSpPr>
          <p:spPr>
            <a:xfrm>
              <a:off x="691575" y="6346750"/>
              <a:ext cx="1150650" cy="600625"/>
            </a:xfrm>
            <a:custGeom>
              <a:avLst/>
              <a:gdLst/>
              <a:ahLst/>
              <a:cxnLst/>
              <a:rect l="l" t="t" r="r" b="b"/>
              <a:pathLst>
                <a:path w="46026" h="24025" extrusionOk="0">
                  <a:moveTo>
                    <a:pt x="13002" y="1"/>
                  </a:moveTo>
                  <a:cubicBezTo>
                    <a:pt x="10027" y="1"/>
                    <a:pt x="7459" y="309"/>
                    <a:pt x="6151" y="1181"/>
                  </a:cubicBezTo>
                  <a:cubicBezTo>
                    <a:pt x="1690" y="4189"/>
                    <a:pt x="0" y="12873"/>
                    <a:pt x="13011" y="16861"/>
                  </a:cubicBezTo>
                  <a:cubicBezTo>
                    <a:pt x="19407" y="18821"/>
                    <a:pt x="25698" y="19320"/>
                    <a:pt x="30440" y="19320"/>
                  </a:cubicBezTo>
                  <a:cubicBezTo>
                    <a:pt x="35343" y="19320"/>
                    <a:pt x="38592" y="18787"/>
                    <a:pt x="38592" y="18787"/>
                  </a:cubicBezTo>
                  <a:lnTo>
                    <a:pt x="44404" y="24025"/>
                  </a:lnTo>
                  <a:cubicBezTo>
                    <a:pt x="44404" y="24025"/>
                    <a:pt x="46026" y="24025"/>
                    <a:pt x="45891" y="21186"/>
                  </a:cubicBezTo>
                  <a:cubicBezTo>
                    <a:pt x="45756" y="18348"/>
                    <a:pt x="42478" y="16591"/>
                    <a:pt x="42478" y="16591"/>
                  </a:cubicBezTo>
                  <a:lnTo>
                    <a:pt x="40889" y="14969"/>
                  </a:lnTo>
                  <a:lnTo>
                    <a:pt x="28961" y="13684"/>
                  </a:lnTo>
                  <a:lnTo>
                    <a:pt x="28961" y="13684"/>
                  </a:lnTo>
                  <a:lnTo>
                    <a:pt x="38287" y="13786"/>
                  </a:lnTo>
                  <a:cubicBezTo>
                    <a:pt x="38287" y="13786"/>
                    <a:pt x="38659" y="3074"/>
                    <a:pt x="38254" y="2938"/>
                  </a:cubicBezTo>
                  <a:cubicBezTo>
                    <a:pt x="37848" y="2803"/>
                    <a:pt x="29704" y="1789"/>
                    <a:pt x="29704" y="1789"/>
                  </a:cubicBezTo>
                  <a:cubicBezTo>
                    <a:pt x="29704" y="1789"/>
                    <a:pt x="20170" y="1"/>
                    <a:pt x="130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0" name="Google Shape;630;p29"/>
            <p:cNvSpPr/>
            <p:nvPr/>
          </p:nvSpPr>
          <p:spPr>
            <a:xfrm>
              <a:off x="1043375" y="5601575"/>
              <a:ext cx="874900" cy="866175"/>
            </a:xfrm>
            <a:custGeom>
              <a:avLst/>
              <a:gdLst/>
              <a:ahLst/>
              <a:cxnLst/>
              <a:rect l="l" t="t" r="r" b="b"/>
              <a:pathLst>
                <a:path w="34996" h="34647" extrusionOk="0">
                  <a:moveTo>
                    <a:pt x="28102" y="0"/>
                  </a:moveTo>
                  <a:lnTo>
                    <a:pt x="18302" y="34"/>
                  </a:lnTo>
                  <a:cubicBezTo>
                    <a:pt x="17693" y="34"/>
                    <a:pt x="12929" y="169"/>
                    <a:pt x="11915" y="1825"/>
                  </a:cubicBezTo>
                  <a:lnTo>
                    <a:pt x="1304" y="22844"/>
                  </a:lnTo>
                  <a:cubicBezTo>
                    <a:pt x="1" y="24812"/>
                    <a:pt x="2794" y="27359"/>
                    <a:pt x="4979" y="27359"/>
                  </a:cubicBezTo>
                  <a:cubicBezTo>
                    <a:pt x="5683" y="27359"/>
                    <a:pt x="6324" y="27094"/>
                    <a:pt x="6745" y="26460"/>
                  </a:cubicBezTo>
                  <a:lnTo>
                    <a:pt x="14483" y="14835"/>
                  </a:lnTo>
                  <a:lnTo>
                    <a:pt x="12692" y="29873"/>
                  </a:lnTo>
                  <a:cubicBezTo>
                    <a:pt x="12557" y="30853"/>
                    <a:pt x="13064" y="31799"/>
                    <a:pt x="13942" y="32205"/>
                  </a:cubicBezTo>
                  <a:cubicBezTo>
                    <a:pt x="17237" y="33818"/>
                    <a:pt x="20532" y="34646"/>
                    <a:pt x="23831" y="34646"/>
                  </a:cubicBezTo>
                  <a:cubicBezTo>
                    <a:pt x="27096" y="34646"/>
                    <a:pt x="30366" y="33835"/>
                    <a:pt x="33644" y="32171"/>
                  </a:cubicBezTo>
                  <a:cubicBezTo>
                    <a:pt x="34522" y="31698"/>
                    <a:pt x="34995" y="30718"/>
                    <a:pt x="34826" y="29772"/>
                  </a:cubicBezTo>
                  <a:lnTo>
                    <a:pt x="30399" y="1960"/>
                  </a:lnTo>
                  <a:cubicBezTo>
                    <a:pt x="30197" y="811"/>
                    <a:pt x="29250" y="0"/>
                    <a:pt x="2810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1" name="Google Shape;631;p29"/>
            <p:cNvSpPr/>
            <p:nvPr/>
          </p:nvSpPr>
          <p:spPr>
            <a:xfrm>
              <a:off x="1373350" y="5110750"/>
              <a:ext cx="464650" cy="318675"/>
            </a:xfrm>
            <a:custGeom>
              <a:avLst/>
              <a:gdLst/>
              <a:ahLst/>
              <a:cxnLst/>
              <a:rect l="l" t="t" r="r" b="b"/>
              <a:pathLst>
                <a:path w="18586" h="12747" extrusionOk="0">
                  <a:moveTo>
                    <a:pt x="15004" y="0"/>
                  </a:moveTo>
                  <a:cubicBezTo>
                    <a:pt x="15004" y="0"/>
                    <a:pt x="14700" y="1859"/>
                    <a:pt x="13652" y="2264"/>
                  </a:cubicBezTo>
                  <a:cubicBezTo>
                    <a:pt x="13652" y="2264"/>
                    <a:pt x="13044" y="879"/>
                    <a:pt x="12233" y="541"/>
                  </a:cubicBezTo>
                  <a:cubicBezTo>
                    <a:pt x="11422" y="1554"/>
                    <a:pt x="10239" y="2230"/>
                    <a:pt x="8921" y="2365"/>
                  </a:cubicBezTo>
                  <a:cubicBezTo>
                    <a:pt x="8815" y="2373"/>
                    <a:pt x="8710" y="2376"/>
                    <a:pt x="8606" y="2376"/>
                  </a:cubicBezTo>
                  <a:cubicBezTo>
                    <a:pt x="7261" y="2376"/>
                    <a:pt x="6078" y="1827"/>
                    <a:pt x="4963" y="1827"/>
                  </a:cubicBezTo>
                  <a:cubicBezTo>
                    <a:pt x="4516" y="1827"/>
                    <a:pt x="4081" y="1915"/>
                    <a:pt x="3650" y="2163"/>
                  </a:cubicBezTo>
                  <a:cubicBezTo>
                    <a:pt x="2028" y="3109"/>
                    <a:pt x="2298" y="4393"/>
                    <a:pt x="2298" y="4393"/>
                  </a:cubicBezTo>
                  <a:cubicBezTo>
                    <a:pt x="2298" y="4393"/>
                    <a:pt x="0" y="5035"/>
                    <a:pt x="101" y="6961"/>
                  </a:cubicBezTo>
                  <a:cubicBezTo>
                    <a:pt x="203" y="8854"/>
                    <a:pt x="2771" y="12300"/>
                    <a:pt x="2771" y="12300"/>
                  </a:cubicBezTo>
                  <a:cubicBezTo>
                    <a:pt x="2771" y="12300"/>
                    <a:pt x="3697" y="12746"/>
                    <a:pt x="4743" y="12746"/>
                  </a:cubicBezTo>
                  <a:cubicBezTo>
                    <a:pt x="5165" y="12746"/>
                    <a:pt x="5607" y="12674"/>
                    <a:pt x="6015" y="12469"/>
                  </a:cubicBezTo>
                  <a:cubicBezTo>
                    <a:pt x="7468" y="11760"/>
                    <a:pt x="6319" y="9023"/>
                    <a:pt x="6995" y="8347"/>
                  </a:cubicBezTo>
                  <a:cubicBezTo>
                    <a:pt x="7705" y="7637"/>
                    <a:pt x="14903" y="7468"/>
                    <a:pt x="14903" y="7468"/>
                  </a:cubicBezTo>
                  <a:cubicBezTo>
                    <a:pt x="15105" y="7434"/>
                    <a:pt x="18586" y="2433"/>
                    <a:pt x="150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2" name="Google Shape;632;p29"/>
            <p:cNvSpPr/>
            <p:nvPr/>
          </p:nvSpPr>
          <p:spPr>
            <a:xfrm>
              <a:off x="1510975" y="5454575"/>
              <a:ext cx="192700" cy="229525"/>
            </a:xfrm>
            <a:custGeom>
              <a:avLst/>
              <a:gdLst/>
              <a:ahLst/>
              <a:cxnLst/>
              <a:rect l="l" t="t" r="r" b="b"/>
              <a:pathLst>
                <a:path w="7708" h="9181" extrusionOk="0">
                  <a:moveTo>
                    <a:pt x="916" y="1"/>
                  </a:moveTo>
                  <a:lnTo>
                    <a:pt x="71" y="6489"/>
                  </a:lnTo>
                  <a:cubicBezTo>
                    <a:pt x="0" y="8254"/>
                    <a:pt x="2051" y="9180"/>
                    <a:pt x="4045" y="9180"/>
                  </a:cubicBezTo>
                  <a:cubicBezTo>
                    <a:pt x="5868" y="9180"/>
                    <a:pt x="7643" y="8407"/>
                    <a:pt x="7708" y="6793"/>
                  </a:cubicBezTo>
                  <a:lnTo>
                    <a:pt x="6694" y="1251"/>
                  </a:lnTo>
                  <a:lnTo>
                    <a:pt x="1186" y="34"/>
                  </a:lnTo>
                  <a:lnTo>
                    <a:pt x="916" y="1"/>
                  </a:ln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3" name="Google Shape;633;p29"/>
            <p:cNvSpPr/>
            <p:nvPr/>
          </p:nvSpPr>
          <p:spPr>
            <a:xfrm>
              <a:off x="1373350" y="5114950"/>
              <a:ext cx="460425" cy="313925"/>
            </a:xfrm>
            <a:custGeom>
              <a:avLst/>
              <a:gdLst/>
              <a:ahLst/>
              <a:cxnLst/>
              <a:rect l="l" t="t" r="r" b="b"/>
              <a:pathLst>
                <a:path w="18417" h="12557" extrusionOk="0">
                  <a:moveTo>
                    <a:pt x="15240" y="1"/>
                  </a:moveTo>
                  <a:lnTo>
                    <a:pt x="15240" y="1"/>
                  </a:lnTo>
                  <a:cubicBezTo>
                    <a:pt x="15545" y="981"/>
                    <a:pt x="15883" y="2907"/>
                    <a:pt x="14463" y="4022"/>
                  </a:cubicBezTo>
                  <a:lnTo>
                    <a:pt x="13787" y="3177"/>
                  </a:lnTo>
                  <a:cubicBezTo>
                    <a:pt x="13787" y="3177"/>
                    <a:pt x="12976" y="5002"/>
                    <a:pt x="10205" y="5644"/>
                  </a:cubicBezTo>
                  <a:cubicBezTo>
                    <a:pt x="7434" y="6286"/>
                    <a:pt x="4630" y="5712"/>
                    <a:pt x="4292" y="6861"/>
                  </a:cubicBezTo>
                  <a:cubicBezTo>
                    <a:pt x="4089" y="7469"/>
                    <a:pt x="4359" y="8179"/>
                    <a:pt x="4934" y="8517"/>
                  </a:cubicBezTo>
                  <a:cubicBezTo>
                    <a:pt x="4934" y="8517"/>
                    <a:pt x="4511" y="8411"/>
                    <a:pt x="4016" y="8411"/>
                  </a:cubicBezTo>
                  <a:cubicBezTo>
                    <a:pt x="3502" y="8411"/>
                    <a:pt x="2911" y="8525"/>
                    <a:pt x="2636" y="8990"/>
                  </a:cubicBezTo>
                  <a:cubicBezTo>
                    <a:pt x="2332" y="9463"/>
                    <a:pt x="2230" y="10071"/>
                    <a:pt x="2399" y="10646"/>
                  </a:cubicBezTo>
                  <a:cubicBezTo>
                    <a:pt x="2399" y="10646"/>
                    <a:pt x="574" y="8652"/>
                    <a:pt x="642" y="7097"/>
                  </a:cubicBezTo>
                  <a:cubicBezTo>
                    <a:pt x="710" y="5543"/>
                    <a:pt x="2298" y="4191"/>
                    <a:pt x="2298" y="4191"/>
                  </a:cubicBezTo>
                  <a:lnTo>
                    <a:pt x="2298" y="4191"/>
                  </a:lnTo>
                  <a:cubicBezTo>
                    <a:pt x="2298" y="4191"/>
                    <a:pt x="0" y="4867"/>
                    <a:pt x="101" y="6759"/>
                  </a:cubicBezTo>
                  <a:cubicBezTo>
                    <a:pt x="203" y="8686"/>
                    <a:pt x="2771" y="12099"/>
                    <a:pt x="2771" y="12099"/>
                  </a:cubicBezTo>
                  <a:cubicBezTo>
                    <a:pt x="2771" y="12099"/>
                    <a:pt x="3723" y="12557"/>
                    <a:pt x="4786" y="12557"/>
                  </a:cubicBezTo>
                  <a:cubicBezTo>
                    <a:pt x="5195" y="12557"/>
                    <a:pt x="5621" y="12489"/>
                    <a:pt x="6015" y="12301"/>
                  </a:cubicBezTo>
                  <a:cubicBezTo>
                    <a:pt x="7468" y="11592"/>
                    <a:pt x="6319" y="8855"/>
                    <a:pt x="6995" y="8145"/>
                  </a:cubicBezTo>
                  <a:cubicBezTo>
                    <a:pt x="7705" y="7469"/>
                    <a:pt x="14903" y="7266"/>
                    <a:pt x="14903" y="7266"/>
                  </a:cubicBezTo>
                  <a:cubicBezTo>
                    <a:pt x="15105" y="7266"/>
                    <a:pt x="18417" y="2502"/>
                    <a:pt x="15240" y="1"/>
                  </a:cubicBezTo>
                  <a:close/>
                </a:path>
              </a:pathLst>
            </a:custGeom>
            <a:solidFill>
              <a:srgbClr val="F2A17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4" name="Google Shape;634;p29"/>
            <p:cNvSpPr/>
            <p:nvPr/>
          </p:nvSpPr>
          <p:spPr>
            <a:xfrm>
              <a:off x="1525400" y="5454575"/>
              <a:ext cx="169000" cy="118525"/>
            </a:xfrm>
            <a:custGeom>
              <a:avLst/>
              <a:gdLst/>
              <a:ahLst/>
              <a:cxnLst/>
              <a:rect l="l" t="t" r="r" b="b"/>
              <a:pathLst>
                <a:path w="6760" h="4741" extrusionOk="0">
                  <a:moveTo>
                    <a:pt x="339" y="1"/>
                  </a:moveTo>
                  <a:lnTo>
                    <a:pt x="1" y="2569"/>
                  </a:lnTo>
                  <a:cubicBezTo>
                    <a:pt x="1815" y="3969"/>
                    <a:pt x="4049" y="4740"/>
                    <a:pt x="6336" y="4740"/>
                  </a:cubicBezTo>
                  <a:cubicBezTo>
                    <a:pt x="6477" y="4740"/>
                    <a:pt x="6618" y="4737"/>
                    <a:pt x="6759" y="4732"/>
                  </a:cubicBezTo>
                  <a:lnTo>
                    <a:pt x="6083" y="1251"/>
                  </a:lnTo>
                  <a:lnTo>
                    <a:pt x="609" y="68"/>
                  </a:lnTo>
                  <a:lnTo>
                    <a:pt x="339" y="1"/>
                  </a:lnTo>
                  <a:close/>
                </a:path>
              </a:pathLst>
            </a:custGeom>
            <a:solidFill>
              <a:srgbClr val="F25C78">
                <a:alpha val="3348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5" name="Google Shape;635;p29"/>
            <p:cNvSpPr/>
            <p:nvPr/>
          </p:nvSpPr>
          <p:spPr>
            <a:xfrm>
              <a:off x="1436975" y="5251825"/>
              <a:ext cx="365550" cy="300225"/>
            </a:xfrm>
            <a:custGeom>
              <a:avLst/>
              <a:gdLst/>
              <a:ahLst/>
              <a:cxnLst/>
              <a:rect l="l" t="t" r="r" b="b"/>
              <a:pathLst>
                <a:path w="14622" h="12009" extrusionOk="0">
                  <a:moveTo>
                    <a:pt x="11817" y="0"/>
                  </a:moveTo>
                  <a:cubicBezTo>
                    <a:pt x="11466" y="1337"/>
                    <a:pt x="9577" y="1534"/>
                    <a:pt x="7684" y="1534"/>
                  </a:cubicBezTo>
                  <a:cubicBezTo>
                    <a:pt x="6897" y="1534"/>
                    <a:pt x="6110" y="1500"/>
                    <a:pt x="5432" y="1500"/>
                  </a:cubicBezTo>
                  <a:cubicBezTo>
                    <a:pt x="4443" y="1500"/>
                    <a:pt x="3686" y="1572"/>
                    <a:pt x="3504" y="1927"/>
                  </a:cubicBezTo>
                  <a:cubicBezTo>
                    <a:pt x="2929" y="3075"/>
                    <a:pt x="3876" y="3278"/>
                    <a:pt x="4078" y="4698"/>
                  </a:cubicBezTo>
                  <a:cubicBezTo>
                    <a:pt x="4211" y="5629"/>
                    <a:pt x="3660" y="5789"/>
                    <a:pt x="3266" y="5789"/>
                  </a:cubicBezTo>
                  <a:cubicBezTo>
                    <a:pt x="3059" y="5789"/>
                    <a:pt x="2896" y="5745"/>
                    <a:pt x="2896" y="5745"/>
                  </a:cubicBezTo>
                  <a:cubicBezTo>
                    <a:pt x="2524" y="5204"/>
                    <a:pt x="1983" y="4799"/>
                    <a:pt x="1341" y="4562"/>
                  </a:cubicBezTo>
                  <a:cubicBezTo>
                    <a:pt x="1236" y="4518"/>
                    <a:pt x="1137" y="4498"/>
                    <a:pt x="1046" y="4498"/>
                  </a:cubicBezTo>
                  <a:cubicBezTo>
                    <a:pt x="230" y="4498"/>
                    <a:pt x="0" y="6138"/>
                    <a:pt x="699" y="7232"/>
                  </a:cubicBezTo>
                  <a:cubicBezTo>
                    <a:pt x="1510" y="8449"/>
                    <a:pt x="3571" y="9091"/>
                    <a:pt x="3571" y="9091"/>
                  </a:cubicBezTo>
                  <a:cubicBezTo>
                    <a:pt x="3571" y="9091"/>
                    <a:pt x="6106" y="11862"/>
                    <a:pt x="8674" y="11997"/>
                  </a:cubicBezTo>
                  <a:cubicBezTo>
                    <a:pt x="8880" y="12005"/>
                    <a:pt x="9072" y="12009"/>
                    <a:pt x="9253" y="12009"/>
                  </a:cubicBezTo>
                  <a:cubicBezTo>
                    <a:pt x="11362" y="12009"/>
                    <a:pt x="11895" y="11436"/>
                    <a:pt x="13202" y="9631"/>
                  </a:cubicBezTo>
                  <a:cubicBezTo>
                    <a:pt x="14622" y="7705"/>
                    <a:pt x="11817" y="0"/>
                    <a:pt x="11817" y="0"/>
                  </a:cubicBez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6" name="Google Shape;636;p29"/>
            <p:cNvSpPr/>
            <p:nvPr/>
          </p:nvSpPr>
          <p:spPr>
            <a:xfrm>
              <a:off x="1701125" y="5251825"/>
              <a:ext cx="101400" cy="297400"/>
            </a:xfrm>
            <a:custGeom>
              <a:avLst/>
              <a:gdLst/>
              <a:ahLst/>
              <a:cxnLst/>
              <a:rect l="l" t="t" r="r" b="b"/>
              <a:pathLst>
                <a:path w="4056" h="11896" extrusionOk="0">
                  <a:moveTo>
                    <a:pt x="1251" y="0"/>
                  </a:moveTo>
                  <a:cubicBezTo>
                    <a:pt x="1116" y="507"/>
                    <a:pt x="710" y="913"/>
                    <a:pt x="203" y="1082"/>
                  </a:cubicBezTo>
                  <a:cubicBezTo>
                    <a:pt x="1082" y="3481"/>
                    <a:pt x="2569" y="7806"/>
                    <a:pt x="2096" y="9023"/>
                  </a:cubicBezTo>
                  <a:cubicBezTo>
                    <a:pt x="1623" y="10138"/>
                    <a:pt x="913" y="11118"/>
                    <a:pt x="1" y="11895"/>
                  </a:cubicBezTo>
                  <a:cubicBezTo>
                    <a:pt x="1116" y="11659"/>
                    <a:pt x="1656" y="10983"/>
                    <a:pt x="2636" y="9631"/>
                  </a:cubicBezTo>
                  <a:cubicBezTo>
                    <a:pt x="4056" y="7739"/>
                    <a:pt x="1251" y="0"/>
                    <a:pt x="1251" y="0"/>
                  </a:cubicBezTo>
                  <a:close/>
                </a:path>
              </a:pathLst>
            </a:custGeom>
            <a:solidFill>
              <a:srgbClr val="F25C78">
                <a:alpha val="3348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7" name="Google Shape;637;p29"/>
            <p:cNvSpPr/>
            <p:nvPr/>
          </p:nvSpPr>
          <p:spPr>
            <a:xfrm>
              <a:off x="1320125" y="5895575"/>
              <a:ext cx="332025" cy="572050"/>
            </a:xfrm>
            <a:custGeom>
              <a:avLst/>
              <a:gdLst/>
              <a:ahLst/>
              <a:cxnLst/>
              <a:rect l="l" t="t" r="r" b="b"/>
              <a:pathLst>
                <a:path w="13281" h="22882" extrusionOk="0">
                  <a:moveTo>
                    <a:pt x="4562" y="0"/>
                  </a:moveTo>
                  <a:lnTo>
                    <a:pt x="4562" y="0"/>
                  </a:lnTo>
                  <a:cubicBezTo>
                    <a:pt x="2703" y="2129"/>
                    <a:pt x="1014" y="5779"/>
                    <a:pt x="0" y="8178"/>
                  </a:cubicBezTo>
                  <a:lnTo>
                    <a:pt x="3379" y="3075"/>
                  </a:lnTo>
                  <a:lnTo>
                    <a:pt x="3379" y="3075"/>
                  </a:lnTo>
                  <a:lnTo>
                    <a:pt x="1588" y="18113"/>
                  </a:lnTo>
                  <a:cubicBezTo>
                    <a:pt x="1453" y="19093"/>
                    <a:pt x="1960" y="20039"/>
                    <a:pt x="2839" y="20479"/>
                  </a:cubicBezTo>
                  <a:cubicBezTo>
                    <a:pt x="5962" y="22040"/>
                    <a:pt x="9399" y="22882"/>
                    <a:pt x="12878" y="22882"/>
                  </a:cubicBezTo>
                  <a:cubicBezTo>
                    <a:pt x="13012" y="22882"/>
                    <a:pt x="13146" y="22880"/>
                    <a:pt x="13281" y="22878"/>
                  </a:cubicBezTo>
                  <a:cubicBezTo>
                    <a:pt x="11659" y="22033"/>
                    <a:pt x="8989" y="20445"/>
                    <a:pt x="10611" y="20005"/>
                  </a:cubicBezTo>
                  <a:cubicBezTo>
                    <a:pt x="12875" y="19363"/>
                    <a:pt x="11861" y="14835"/>
                    <a:pt x="11760" y="13652"/>
                  </a:cubicBezTo>
                  <a:cubicBezTo>
                    <a:pt x="11659" y="12470"/>
                    <a:pt x="6252" y="11861"/>
                    <a:pt x="5069" y="10814"/>
                  </a:cubicBezTo>
                  <a:cubicBezTo>
                    <a:pt x="3886" y="9733"/>
                    <a:pt x="4562" y="1"/>
                    <a:pt x="4562" y="0"/>
                  </a:cubicBezTo>
                  <a:close/>
                </a:path>
              </a:pathLst>
            </a:custGeom>
            <a:solidFill>
              <a:srgbClr val="F2A17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8" name="Google Shape;638;p29"/>
            <p:cNvSpPr/>
            <p:nvPr/>
          </p:nvSpPr>
          <p:spPr>
            <a:xfrm>
              <a:off x="1440075" y="6220725"/>
              <a:ext cx="317625" cy="192100"/>
            </a:xfrm>
            <a:custGeom>
              <a:avLst/>
              <a:gdLst/>
              <a:ahLst/>
              <a:cxnLst/>
              <a:rect l="l" t="t" r="r" b="b"/>
              <a:pathLst>
                <a:path w="12705" h="7684" extrusionOk="0">
                  <a:moveTo>
                    <a:pt x="7248" y="1"/>
                  </a:moveTo>
                  <a:cubicBezTo>
                    <a:pt x="7210" y="1"/>
                    <a:pt x="7171" y="2"/>
                    <a:pt x="7131" y="4"/>
                  </a:cubicBezTo>
                  <a:cubicBezTo>
                    <a:pt x="5610" y="140"/>
                    <a:pt x="5982" y="1289"/>
                    <a:pt x="5982" y="1289"/>
                  </a:cubicBezTo>
                  <a:lnTo>
                    <a:pt x="1082" y="309"/>
                  </a:lnTo>
                  <a:lnTo>
                    <a:pt x="1" y="3958"/>
                  </a:lnTo>
                  <a:lnTo>
                    <a:pt x="4157" y="5310"/>
                  </a:lnTo>
                  <a:lnTo>
                    <a:pt x="4833" y="5986"/>
                  </a:lnTo>
                  <a:cubicBezTo>
                    <a:pt x="5475" y="6695"/>
                    <a:pt x="8178" y="7304"/>
                    <a:pt x="9902" y="7642"/>
                  </a:cubicBezTo>
                  <a:cubicBezTo>
                    <a:pt x="10031" y="7670"/>
                    <a:pt x="10157" y="7684"/>
                    <a:pt x="10279" y="7684"/>
                  </a:cubicBezTo>
                  <a:cubicBezTo>
                    <a:pt x="11758" y="7684"/>
                    <a:pt x="12704" y="5698"/>
                    <a:pt x="12267" y="3857"/>
                  </a:cubicBezTo>
                  <a:cubicBezTo>
                    <a:pt x="11760" y="1863"/>
                    <a:pt x="8787" y="1829"/>
                    <a:pt x="8787" y="1829"/>
                  </a:cubicBezTo>
                  <a:cubicBezTo>
                    <a:pt x="8787" y="1829"/>
                    <a:pt x="8690" y="1"/>
                    <a:pt x="7248" y="1"/>
                  </a:cubicBezTo>
                  <a:close/>
                </a:path>
              </a:pathLst>
            </a:custGeom>
            <a:solidFill>
              <a:srgbClr val="EDB49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9" name="Google Shape;639;p29"/>
            <p:cNvSpPr/>
            <p:nvPr/>
          </p:nvSpPr>
          <p:spPr>
            <a:xfrm>
              <a:off x="1055200" y="6139750"/>
              <a:ext cx="507400" cy="230625"/>
            </a:xfrm>
            <a:custGeom>
              <a:avLst/>
              <a:gdLst/>
              <a:ahLst/>
              <a:cxnLst/>
              <a:rect l="l" t="t" r="r" b="b"/>
              <a:pathLst>
                <a:path w="20296" h="9225" extrusionOk="0">
                  <a:moveTo>
                    <a:pt x="3645" y="0"/>
                  </a:moveTo>
                  <a:cubicBezTo>
                    <a:pt x="630" y="0"/>
                    <a:pt x="1" y="5057"/>
                    <a:pt x="3264" y="5541"/>
                  </a:cubicBezTo>
                  <a:lnTo>
                    <a:pt x="19214" y="9225"/>
                  </a:lnTo>
                  <a:lnTo>
                    <a:pt x="20296" y="3581"/>
                  </a:lnTo>
                  <a:lnTo>
                    <a:pt x="4075" y="33"/>
                  </a:lnTo>
                  <a:cubicBezTo>
                    <a:pt x="3927" y="11"/>
                    <a:pt x="3783" y="0"/>
                    <a:pt x="364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0" name="Google Shape;640;p29"/>
            <p:cNvSpPr/>
            <p:nvPr/>
          </p:nvSpPr>
          <p:spPr>
            <a:xfrm>
              <a:off x="1544825" y="6703200"/>
              <a:ext cx="122525" cy="124225"/>
            </a:xfrm>
            <a:custGeom>
              <a:avLst/>
              <a:gdLst/>
              <a:ahLst/>
              <a:cxnLst/>
              <a:rect l="l" t="t" r="r" b="b"/>
              <a:pathLst>
                <a:path w="4901" h="4969" extrusionOk="0">
                  <a:moveTo>
                    <a:pt x="1" y="1"/>
                  </a:moveTo>
                  <a:cubicBezTo>
                    <a:pt x="136" y="1623"/>
                    <a:pt x="136" y="3313"/>
                    <a:pt x="1" y="4968"/>
                  </a:cubicBezTo>
                  <a:cubicBezTo>
                    <a:pt x="2535" y="4833"/>
                    <a:pt x="4124" y="4563"/>
                    <a:pt x="4394" y="4529"/>
                  </a:cubicBezTo>
                  <a:cubicBezTo>
                    <a:pt x="4563" y="4124"/>
                    <a:pt x="4698" y="3718"/>
                    <a:pt x="4766" y="3313"/>
                  </a:cubicBezTo>
                  <a:cubicBezTo>
                    <a:pt x="4901" y="2434"/>
                    <a:pt x="4597" y="1116"/>
                    <a:pt x="4394" y="474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EDB49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1" name="Google Shape;641;p29"/>
            <p:cNvSpPr/>
            <p:nvPr/>
          </p:nvSpPr>
          <p:spPr>
            <a:xfrm>
              <a:off x="1038800" y="6527575"/>
              <a:ext cx="804275" cy="419800"/>
            </a:xfrm>
            <a:custGeom>
              <a:avLst/>
              <a:gdLst/>
              <a:ahLst/>
              <a:cxnLst/>
              <a:rect l="l" t="t" r="r" b="b"/>
              <a:pathLst>
                <a:path w="32171" h="16792" extrusionOk="0">
                  <a:moveTo>
                    <a:pt x="2548" y="0"/>
                  </a:moveTo>
                  <a:cubicBezTo>
                    <a:pt x="1041" y="0"/>
                    <a:pt x="0" y="301"/>
                    <a:pt x="0" y="301"/>
                  </a:cubicBezTo>
                  <a:cubicBezTo>
                    <a:pt x="4224" y="707"/>
                    <a:pt x="7772" y="4424"/>
                    <a:pt x="11997" y="6114"/>
                  </a:cubicBezTo>
                  <a:cubicBezTo>
                    <a:pt x="16254" y="7803"/>
                    <a:pt x="25480" y="9121"/>
                    <a:pt x="26561" y="9189"/>
                  </a:cubicBezTo>
                  <a:cubicBezTo>
                    <a:pt x="27642" y="9290"/>
                    <a:pt x="30177" y="12162"/>
                    <a:pt x="30177" y="13886"/>
                  </a:cubicBezTo>
                  <a:cubicBezTo>
                    <a:pt x="30177" y="14629"/>
                    <a:pt x="30008" y="15373"/>
                    <a:pt x="29704" y="16049"/>
                  </a:cubicBezTo>
                  <a:lnTo>
                    <a:pt x="30549" y="16792"/>
                  </a:lnTo>
                  <a:cubicBezTo>
                    <a:pt x="30549" y="16792"/>
                    <a:pt x="32171" y="16792"/>
                    <a:pt x="32002" y="13953"/>
                  </a:cubicBezTo>
                  <a:cubicBezTo>
                    <a:pt x="31867" y="11081"/>
                    <a:pt x="28589" y="9358"/>
                    <a:pt x="28589" y="9358"/>
                  </a:cubicBezTo>
                  <a:lnTo>
                    <a:pt x="27000" y="7736"/>
                  </a:lnTo>
                  <a:lnTo>
                    <a:pt x="15072" y="6451"/>
                  </a:lnTo>
                  <a:lnTo>
                    <a:pt x="15072" y="6451"/>
                  </a:lnTo>
                  <a:lnTo>
                    <a:pt x="24398" y="6553"/>
                  </a:lnTo>
                  <a:cubicBezTo>
                    <a:pt x="24398" y="6553"/>
                    <a:pt x="24432" y="5742"/>
                    <a:pt x="24466" y="4559"/>
                  </a:cubicBezTo>
                  <a:lnTo>
                    <a:pt x="24466" y="4559"/>
                  </a:lnTo>
                  <a:lnTo>
                    <a:pt x="23385" y="4627"/>
                  </a:lnTo>
                  <a:cubicBezTo>
                    <a:pt x="23085" y="4652"/>
                    <a:pt x="22751" y="4664"/>
                    <a:pt x="22387" y="4664"/>
                  </a:cubicBezTo>
                  <a:cubicBezTo>
                    <a:pt x="18364" y="4664"/>
                    <a:pt x="10784" y="3169"/>
                    <a:pt x="7468" y="1247"/>
                  </a:cubicBezTo>
                  <a:cubicBezTo>
                    <a:pt x="5732" y="257"/>
                    <a:pt x="3940" y="0"/>
                    <a:pt x="254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2" name="Google Shape;642;p29"/>
            <p:cNvSpPr/>
            <p:nvPr/>
          </p:nvSpPr>
          <p:spPr>
            <a:xfrm>
              <a:off x="1206900" y="6143925"/>
              <a:ext cx="869275" cy="534350"/>
            </a:xfrm>
            <a:custGeom>
              <a:avLst/>
              <a:gdLst/>
              <a:ahLst/>
              <a:cxnLst/>
              <a:rect l="l" t="t" r="r" b="b"/>
              <a:pathLst>
                <a:path w="34771" h="21374" extrusionOk="0">
                  <a:moveTo>
                    <a:pt x="32226" y="1"/>
                  </a:moveTo>
                  <a:cubicBezTo>
                    <a:pt x="32208" y="1"/>
                    <a:pt x="32190" y="1"/>
                    <a:pt x="32171" y="1"/>
                  </a:cubicBezTo>
                  <a:lnTo>
                    <a:pt x="2603" y="238"/>
                  </a:lnTo>
                  <a:cubicBezTo>
                    <a:pt x="1116" y="272"/>
                    <a:pt x="1" y="1590"/>
                    <a:pt x="271" y="3043"/>
                  </a:cubicBezTo>
                  <a:lnTo>
                    <a:pt x="3245" y="19398"/>
                  </a:lnTo>
                  <a:cubicBezTo>
                    <a:pt x="3448" y="20547"/>
                    <a:pt x="4394" y="21358"/>
                    <a:pt x="5543" y="21358"/>
                  </a:cubicBezTo>
                  <a:cubicBezTo>
                    <a:pt x="6361" y="21369"/>
                    <a:pt x="7399" y="21374"/>
                    <a:pt x="8586" y="21374"/>
                  </a:cubicBezTo>
                  <a:cubicBezTo>
                    <a:pt x="14746" y="21374"/>
                    <a:pt x="24908" y="21246"/>
                    <a:pt x="29130" y="21189"/>
                  </a:cubicBezTo>
                  <a:cubicBezTo>
                    <a:pt x="30245" y="21189"/>
                    <a:pt x="31225" y="20378"/>
                    <a:pt x="31428" y="19263"/>
                  </a:cubicBezTo>
                  <a:lnTo>
                    <a:pt x="34503" y="2806"/>
                  </a:lnTo>
                  <a:cubicBezTo>
                    <a:pt x="34770" y="1337"/>
                    <a:pt x="33685" y="1"/>
                    <a:pt x="32226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3" name="Google Shape;643;p29"/>
            <p:cNvSpPr/>
            <p:nvPr/>
          </p:nvSpPr>
          <p:spPr>
            <a:xfrm>
              <a:off x="1280400" y="6669425"/>
              <a:ext cx="724050" cy="59225"/>
            </a:xfrm>
            <a:custGeom>
              <a:avLst/>
              <a:gdLst/>
              <a:ahLst/>
              <a:cxnLst/>
              <a:rect l="l" t="t" r="r" b="b"/>
              <a:pathLst>
                <a:path w="28962" h="2369" extrusionOk="0">
                  <a:moveTo>
                    <a:pt x="28319" y="0"/>
                  </a:moveTo>
                  <a:lnTo>
                    <a:pt x="609" y="102"/>
                  </a:lnTo>
                  <a:cubicBezTo>
                    <a:pt x="271" y="135"/>
                    <a:pt x="1" y="406"/>
                    <a:pt x="1" y="744"/>
                  </a:cubicBezTo>
                  <a:lnTo>
                    <a:pt x="1" y="1757"/>
                  </a:lnTo>
                  <a:cubicBezTo>
                    <a:pt x="1" y="2078"/>
                    <a:pt x="244" y="2368"/>
                    <a:pt x="558" y="2368"/>
                  </a:cubicBezTo>
                  <a:cubicBezTo>
                    <a:pt x="575" y="2368"/>
                    <a:pt x="592" y="2367"/>
                    <a:pt x="609" y="2366"/>
                  </a:cubicBezTo>
                  <a:lnTo>
                    <a:pt x="28319" y="2264"/>
                  </a:lnTo>
                  <a:cubicBezTo>
                    <a:pt x="28657" y="2264"/>
                    <a:pt x="28961" y="1994"/>
                    <a:pt x="28961" y="1656"/>
                  </a:cubicBezTo>
                  <a:lnTo>
                    <a:pt x="28927" y="608"/>
                  </a:lnTo>
                  <a:cubicBezTo>
                    <a:pt x="28927" y="271"/>
                    <a:pt x="28657" y="0"/>
                    <a:pt x="28319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4" name="Google Shape;644;p29"/>
            <p:cNvSpPr/>
            <p:nvPr/>
          </p:nvSpPr>
          <p:spPr>
            <a:xfrm>
              <a:off x="1578625" y="6388950"/>
              <a:ext cx="122525" cy="95575"/>
            </a:xfrm>
            <a:custGeom>
              <a:avLst/>
              <a:gdLst/>
              <a:ahLst/>
              <a:cxnLst/>
              <a:rect l="l" t="t" r="r" b="b"/>
              <a:pathLst>
                <a:path w="4901" h="3823" extrusionOk="0">
                  <a:moveTo>
                    <a:pt x="1150" y="0"/>
                  </a:moveTo>
                  <a:cubicBezTo>
                    <a:pt x="440" y="338"/>
                    <a:pt x="1" y="1048"/>
                    <a:pt x="1" y="1825"/>
                  </a:cubicBezTo>
                  <a:cubicBezTo>
                    <a:pt x="33" y="2934"/>
                    <a:pt x="1073" y="3822"/>
                    <a:pt x="2360" y="3822"/>
                  </a:cubicBezTo>
                  <a:cubicBezTo>
                    <a:pt x="2407" y="3822"/>
                    <a:pt x="2454" y="3821"/>
                    <a:pt x="2501" y="3819"/>
                  </a:cubicBezTo>
                  <a:cubicBezTo>
                    <a:pt x="3853" y="3785"/>
                    <a:pt x="4901" y="2805"/>
                    <a:pt x="4867" y="1622"/>
                  </a:cubicBezTo>
                  <a:cubicBezTo>
                    <a:pt x="4833" y="1149"/>
                    <a:pt x="4596" y="710"/>
                    <a:pt x="4258" y="372"/>
                  </a:cubicBezTo>
                  <a:cubicBezTo>
                    <a:pt x="3954" y="845"/>
                    <a:pt x="3414" y="1149"/>
                    <a:pt x="2839" y="1149"/>
                  </a:cubicBezTo>
                  <a:cubicBezTo>
                    <a:pt x="2790" y="1153"/>
                    <a:pt x="2741" y="1155"/>
                    <a:pt x="2692" y="1155"/>
                  </a:cubicBezTo>
                  <a:cubicBezTo>
                    <a:pt x="1974" y="1155"/>
                    <a:pt x="1339" y="696"/>
                    <a:pt x="11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5" name="Google Shape;645;p29"/>
            <p:cNvSpPr/>
            <p:nvPr/>
          </p:nvSpPr>
          <p:spPr>
            <a:xfrm>
              <a:off x="1597516" y="5392645"/>
              <a:ext cx="71825" cy="16900"/>
            </a:xfrm>
            <a:custGeom>
              <a:avLst/>
              <a:gdLst/>
              <a:ahLst/>
              <a:cxnLst/>
              <a:rect l="l" t="t" r="r" b="b"/>
              <a:pathLst>
                <a:path w="2873" h="676" extrusionOk="0">
                  <a:moveTo>
                    <a:pt x="1420" y="0"/>
                  </a:moveTo>
                  <a:cubicBezTo>
                    <a:pt x="643" y="0"/>
                    <a:pt x="0" y="135"/>
                    <a:pt x="0" y="338"/>
                  </a:cubicBezTo>
                  <a:cubicBezTo>
                    <a:pt x="0" y="541"/>
                    <a:pt x="643" y="676"/>
                    <a:pt x="1454" y="676"/>
                  </a:cubicBezTo>
                  <a:cubicBezTo>
                    <a:pt x="2231" y="676"/>
                    <a:pt x="2873" y="507"/>
                    <a:pt x="2873" y="338"/>
                  </a:cubicBezTo>
                  <a:cubicBezTo>
                    <a:pt x="2873" y="135"/>
                    <a:pt x="2231" y="0"/>
                    <a:pt x="1420" y="0"/>
                  </a:cubicBezTo>
                  <a:close/>
                </a:path>
              </a:pathLst>
            </a:custGeom>
            <a:solidFill>
              <a:srgbClr val="F25C78">
                <a:alpha val="3348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646" name="Google Shape;646;p29"/>
          <p:cNvGrpSpPr/>
          <p:nvPr/>
        </p:nvGrpSpPr>
        <p:grpSpPr>
          <a:xfrm>
            <a:off x="15018334" y="3204821"/>
            <a:ext cx="2403080" cy="3620764"/>
            <a:chOff x="6368200" y="4983963"/>
            <a:chExt cx="1643175" cy="2475800"/>
          </a:xfrm>
        </p:grpSpPr>
        <p:grpSp>
          <p:nvGrpSpPr>
            <p:cNvPr id="647" name="Google Shape;647;p29"/>
            <p:cNvGrpSpPr/>
            <p:nvPr/>
          </p:nvGrpSpPr>
          <p:grpSpPr>
            <a:xfrm>
              <a:off x="6826925" y="6242363"/>
              <a:ext cx="838075" cy="1217400"/>
              <a:chOff x="6826925" y="6242363"/>
              <a:chExt cx="838075" cy="1217400"/>
            </a:xfrm>
          </p:grpSpPr>
          <p:sp>
            <p:nvSpPr>
              <p:cNvPr id="648" name="Google Shape;648;p29"/>
              <p:cNvSpPr/>
              <p:nvPr/>
            </p:nvSpPr>
            <p:spPr>
              <a:xfrm>
                <a:off x="6910575" y="7295838"/>
                <a:ext cx="612500" cy="120000"/>
              </a:xfrm>
              <a:custGeom>
                <a:avLst/>
                <a:gdLst/>
                <a:ahLst/>
                <a:cxnLst/>
                <a:rect l="l" t="t" r="r" b="b"/>
                <a:pathLst>
                  <a:path w="24500" h="4800" extrusionOk="0">
                    <a:moveTo>
                      <a:pt x="338" y="1"/>
                    </a:moveTo>
                    <a:cubicBezTo>
                      <a:pt x="338" y="1"/>
                      <a:pt x="1825" y="3110"/>
                      <a:pt x="0" y="4799"/>
                    </a:cubicBezTo>
                    <a:lnTo>
                      <a:pt x="24500" y="4799"/>
                    </a:lnTo>
                    <a:lnTo>
                      <a:pt x="24432" y="305"/>
                    </a:lnTo>
                    <a:lnTo>
                      <a:pt x="338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49" name="Google Shape;649;p29"/>
              <p:cNvSpPr/>
              <p:nvPr/>
            </p:nvSpPr>
            <p:spPr>
              <a:xfrm>
                <a:off x="6902125" y="6890338"/>
                <a:ext cx="612500" cy="120000"/>
              </a:xfrm>
              <a:custGeom>
                <a:avLst/>
                <a:gdLst/>
                <a:ahLst/>
                <a:cxnLst/>
                <a:rect l="l" t="t" r="r" b="b"/>
                <a:pathLst>
                  <a:path w="24500" h="4800" extrusionOk="0">
                    <a:moveTo>
                      <a:pt x="338" y="1"/>
                    </a:moveTo>
                    <a:cubicBezTo>
                      <a:pt x="338" y="1"/>
                      <a:pt x="1825" y="3109"/>
                      <a:pt x="0" y="4799"/>
                    </a:cubicBezTo>
                    <a:lnTo>
                      <a:pt x="24500" y="4799"/>
                    </a:lnTo>
                    <a:lnTo>
                      <a:pt x="24432" y="305"/>
                    </a:lnTo>
                    <a:lnTo>
                      <a:pt x="338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50" name="Google Shape;650;p29"/>
              <p:cNvSpPr/>
              <p:nvPr/>
            </p:nvSpPr>
            <p:spPr>
              <a:xfrm>
                <a:off x="6892825" y="6845563"/>
                <a:ext cx="684325" cy="207850"/>
              </a:xfrm>
              <a:custGeom>
                <a:avLst/>
                <a:gdLst/>
                <a:ahLst/>
                <a:cxnLst/>
                <a:rect l="l" t="t" r="r" b="b"/>
                <a:pathLst>
                  <a:path w="27373" h="8314" extrusionOk="0">
                    <a:moveTo>
                      <a:pt x="34" y="1"/>
                    </a:moveTo>
                    <a:lnTo>
                      <a:pt x="34" y="1994"/>
                    </a:lnTo>
                    <a:lnTo>
                      <a:pt x="24804" y="2062"/>
                    </a:lnTo>
                    <a:lnTo>
                      <a:pt x="24804" y="6320"/>
                    </a:lnTo>
                    <a:lnTo>
                      <a:pt x="1" y="6252"/>
                    </a:lnTo>
                    <a:lnTo>
                      <a:pt x="1" y="8246"/>
                    </a:lnTo>
                    <a:lnTo>
                      <a:pt x="27372" y="8314"/>
                    </a:lnTo>
                    <a:lnTo>
                      <a:pt x="27372" y="8246"/>
                    </a:lnTo>
                    <a:lnTo>
                      <a:pt x="27372" y="6320"/>
                    </a:lnTo>
                    <a:lnTo>
                      <a:pt x="27372" y="2062"/>
                    </a:lnTo>
                    <a:lnTo>
                      <a:pt x="27372" y="68"/>
                    </a:lnTo>
                    <a:lnTo>
                      <a:pt x="34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51" name="Google Shape;651;p29"/>
              <p:cNvSpPr/>
              <p:nvPr/>
            </p:nvSpPr>
            <p:spPr>
              <a:xfrm>
                <a:off x="6942675" y="6917363"/>
                <a:ext cx="549150" cy="1725"/>
              </a:xfrm>
              <a:custGeom>
                <a:avLst/>
                <a:gdLst/>
                <a:ahLst/>
                <a:cxnLst/>
                <a:rect l="l" t="t" r="r" b="b"/>
                <a:pathLst>
                  <a:path w="21966" h="69" extrusionOk="0">
                    <a:moveTo>
                      <a:pt x="0" y="1"/>
                    </a:moveTo>
                    <a:lnTo>
                      <a:pt x="21965" y="68"/>
                    </a:lnTo>
                  </a:path>
                </a:pathLst>
              </a:custGeom>
              <a:solidFill>
                <a:srgbClr val="CAE0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52" name="Google Shape;652;p29"/>
              <p:cNvSpPr/>
              <p:nvPr/>
            </p:nvSpPr>
            <p:spPr>
              <a:xfrm>
                <a:off x="6937600" y="6905538"/>
                <a:ext cx="549150" cy="9325"/>
              </a:xfrm>
              <a:custGeom>
                <a:avLst/>
                <a:gdLst/>
                <a:ahLst/>
                <a:cxnLst/>
                <a:rect l="l" t="t" r="r" b="b"/>
                <a:pathLst>
                  <a:path w="21966" h="373" extrusionOk="0">
                    <a:moveTo>
                      <a:pt x="1" y="1"/>
                    </a:moveTo>
                    <a:lnTo>
                      <a:pt x="1" y="373"/>
                    </a:lnTo>
                    <a:lnTo>
                      <a:pt x="21966" y="373"/>
                    </a:lnTo>
                    <a:lnTo>
                      <a:pt x="21966" y="1"/>
                    </a:lnTo>
                    <a:close/>
                  </a:path>
                </a:pathLst>
              </a:custGeom>
              <a:solidFill>
                <a:srgbClr val="162659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53" name="Google Shape;653;p29"/>
              <p:cNvSpPr/>
              <p:nvPr/>
            </p:nvSpPr>
            <p:spPr>
              <a:xfrm>
                <a:off x="6941825" y="6946938"/>
                <a:ext cx="550000" cy="875"/>
              </a:xfrm>
              <a:custGeom>
                <a:avLst/>
                <a:gdLst/>
                <a:ahLst/>
                <a:cxnLst/>
                <a:rect l="l" t="t" r="r" b="b"/>
                <a:pathLst>
                  <a:path w="22000" h="35" extrusionOk="0">
                    <a:moveTo>
                      <a:pt x="0" y="1"/>
                    </a:moveTo>
                    <a:lnTo>
                      <a:pt x="21999" y="34"/>
                    </a:lnTo>
                  </a:path>
                </a:pathLst>
              </a:custGeom>
              <a:solidFill>
                <a:srgbClr val="CAE0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54" name="Google Shape;654;p29"/>
              <p:cNvSpPr/>
              <p:nvPr/>
            </p:nvSpPr>
            <p:spPr>
              <a:xfrm>
                <a:off x="6941825" y="6941863"/>
                <a:ext cx="550000" cy="11025"/>
              </a:xfrm>
              <a:custGeom>
                <a:avLst/>
                <a:gdLst/>
                <a:ahLst/>
                <a:cxnLst/>
                <a:rect l="l" t="t" r="r" b="b"/>
                <a:pathLst>
                  <a:path w="22000" h="441" extrusionOk="0">
                    <a:moveTo>
                      <a:pt x="0" y="1"/>
                    </a:moveTo>
                    <a:lnTo>
                      <a:pt x="0" y="373"/>
                    </a:lnTo>
                    <a:lnTo>
                      <a:pt x="21999" y="440"/>
                    </a:lnTo>
                    <a:lnTo>
                      <a:pt x="21999" y="68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162659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55" name="Google Shape;655;p29"/>
              <p:cNvSpPr/>
              <p:nvPr/>
            </p:nvSpPr>
            <p:spPr>
              <a:xfrm>
                <a:off x="6941825" y="6974813"/>
                <a:ext cx="550000" cy="1725"/>
              </a:xfrm>
              <a:custGeom>
                <a:avLst/>
                <a:gdLst/>
                <a:ahLst/>
                <a:cxnLst/>
                <a:rect l="l" t="t" r="r" b="b"/>
                <a:pathLst>
                  <a:path w="22000" h="69" extrusionOk="0">
                    <a:moveTo>
                      <a:pt x="0" y="1"/>
                    </a:moveTo>
                    <a:lnTo>
                      <a:pt x="21999" y="68"/>
                    </a:lnTo>
                  </a:path>
                </a:pathLst>
              </a:custGeom>
              <a:solidFill>
                <a:srgbClr val="CAE0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56" name="Google Shape;656;p29"/>
              <p:cNvSpPr/>
              <p:nvPr/>
            </p:nvSpPr>
            <p:spPr>
              <a:xfrm>
                <a:off x="6936750" y="6962138"/>
                <a:ext cx="550000" cy="9325"/>
              </a:xfrm>
              <a:custGeom>
                <a:avLst/>
                <a:gdLst/>
                <a:ahLst/>
                <a:cxnLst/>
                <a:rect l="l" t="t" r="r" b="b"/>
                <a:pathLst>
                  <a:path w="22000" h="373" extrusionOk="0">
                    <a:moveTo>
                      <a:pt x="1" y="1"/>
                    </a:moveTo>
                    <a:lnTo>
                      <a:pt x="1" y="373"/>
                    </a:lnTo>
                    <a:lnTo>
                      <a:pt x="22000" y="373"/>
                    </a:lnTo>
                    <a:lnTo>
                      <a:pt x="22000" y="1"/>
                    </a:lnTo>
                    <a:close/>
                  </a:path>
                </a:pathLst>
              </a:custGeom>
              <a:solidFill>
                <a:srgbClr val="162659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57" name="Google Shape;657;p29"/>
              <p:cNvSpPr/>
              <p:nvPr/>
            </p:nvSpPr>
            <p:spPr>
              <a:xfrm>
                <a:off x="6949425" y="7322888"/>
                <a:ext cx="549150" cy="10150"/>
              </a:xfrm>
              <a:custGeom>
                <a:avLst/>
                <a:gdLst/>
                <a:ahLst/>
                <a:cxnLst/>
                <a:rect l="l" t="t" r="r" b="b"/>
                <a:pathLst>
                  <a:path w="21966" h="406" extrusionOk="0">
                    <a:moveTo>
                      <a:pt x="1" y="0"/>
                    </a:moveTo>
                    <a:lnTo>
                      <a:pt x="1" y="372"/>
                    </a:lnTo>
                    <a:lnTo>
                      <a:pt x="21966" y="406"/>
                    </a:lnTo>
                    <a:lnTo>
                      <a:pt x="21966" y="34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A29B00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58" name="Google Shape;658;p29"/>
              <p:cNvSpPr/>
              <p:nvPr/>
            </p:nvSpPr>
            <p:spPr>
              <a:xfrm>
                <a:off x="6944350" y="7343163"/>
                <a:ext cx="549175" cy="9325"/>
              </a:xfrm>
              <a:custGeom>
                <a:avLst/>
                <a:gdLst/>
                <a:ahLst/>
                <a:cxnLst/>
                <a:rect l="l" t="t" r="r" b="b"/>
                <a:pathLst>
                  <a:path w="21967" h="373" extrusionOk="0">
                    <a:moveTo>
                      <a:pt x="1" y="0"/>
                    </a:moveTo>
                    <a:lnTo>
                      <a:pt x="1" y="372"/>
                    </a:lnTo>
                    <a:lnTo>
                      <a:pt x="21966" y="372"/>
                    </a:lnTo>
                    <a:lnTo>
                      <a:pt x="21966" y="0"/>
                    </a:lnTo>
                    <a:close/>
                  </a:path>
                </a:pathLst>
              </a:custGeom>
              <a:solidFill>
                <a:srgbClr val="A29B00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59" name="Google Shape;659;p29"/>
              <p:cNvSpPr/>
              <p:nvPr/>
            </p:nvSpPr>
            <p:spPr>
              <a:xfrm>
                <a:off x="6949425" y="7380338"/>
                <a:ext cx="549150" cy="10150"/>
              </a:xfrm>
              <a:custGeom>
                <a:avLst/>
                <a:gdLst/>
                <a:ahLst/>
                <a:cxnLst/>
                <a:rect l="l" t="t" r="r" b="b"/>
                <a:pathLst>
                  <a:path w="21966" h="406" extrusionOk="0">
                    <a:moveTo>
                      <a:pt x="1" y="0"/>
                    </a:moveTo>
                    <a:lnTo>
                      <a:pt x="1" y="372"/>
                    </a:lnTo>
                    <a:lnTo>
                      <a:pt x="21966" y="406"/>
                    </a:lnTo>
                    <a:lnTo>
                      <a:pt x="21966" y="34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A29B00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60" name="Google Shape;660;p29"/>
              <p:cNvSpPr/>
              <p:nvPr/>
            </p:nvSpPr>
            <p:spPr>
              <a:xfrm>
                <a:off x="6970550" y="7051688"/>
                <a:ext cx="684325" cy="207850"/>
              </a:xfrm>
              <a:custGeom>
                <a:avLst/>
                <a:gdLst/>
                <a:ahLst/>
                <a:cxnLst/>
                <a:rect l="l" t="t" r="r" b="b"/>
                <a:pathLst>
                  <a:path w="27373" h="8314" extrusionOk="0">
                    <a:moveTo>
                      <a:pt x="34" y="1"/>
                    </a:moveTo>
                    <a:lnTo>
                      <a:pt x="0" y="2028"/>
                    </a:lnTo>
                    <a:lnTo>
                      <a:pt x="24804" y="2062"/>
                    </a:lnTo>
                    <a:lnTo>
                      <a:pt x="24770" y="6320"/>
                    </a:lnTo>
                    <a:lnTo>
                      <a:pt x="0" y="6253"/>
                    </a:lnTo>
                    <a:lnTo>
                      <a:pt x="0" y="8246"/>
                    </a:lnTo>
                    <a:lnTo>
                      <a:pt x="27339" y="8314"/>
                    </a:lnTo>
                    <a:lnTo>
                      <a:pt x="27339" y="8246"/>
                    </a:lnTo>
                    <a:lnTo>
                      <a:pt x="27372" y="6320"/>
                    </a:lnTo>
                    <a:lnTo>
                      <a:pt x="27372" y="2062"/>
                    </a:lnTo>
                    <a:lnTo>
                      <a:pt x="27372" y="69"/>
                    </a:lnTo>
                    <a:lnTo>
                      <a:pt x="34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61" name="Google Shape;661;p29"/>
              <p:cNvSpPr/>
              <p:nvPr/>
            </p:nvSpPr>
            <p:spPr>
              <a:xfrm>
                <a:off x="6901275" y="7251913"/>
                <a:ext cx="684325" cy="207850"/>
              </a:xfrm>
              <a:custGeom>
                <a:avLst/>
                <a:gdLst/>
                <a:ahLst/>
                <a:cxnLst/>
                <a:rect l="l" t="t" r="r" b="b"/>
                <a:pathLst>
                  <a:path w="27373" h="8314" extrusionOk="0">
                    <a:moveTo>
                      <a:pt x="34" y="1"/>
                    </a:moveTo>
                    <a:lnTo>
                      <a:pt x="34" y="1995"/>
                    </a:lnTo>
                    <a:lnTo>
                      <a:pt x="24804" y="2062"/>
                    </a:lnTo>
                    <a:lnTo>
                      <a:pt x="24804" y="6286"/>
                    </a:lnTo>
                    <a:lnTo>
                      <a:pt x="0" y="6252"/>
                    </a:lnTo>
                    <a:lnTo>
                      <a:pt x="0" y="8246"/>
                    </a:lnTo>
                    <a:lnTo>
                      <a:pt x="27372" y="8314"/>
                    </a:lnTo>
                    <a:lnTo>
                      <a:pt x="27372" y="8212"/>
                    </a:lnTo>
                    <a:lnTo>
                      <a:pt x="27372" y="6286"/>
                    </a:lnTo>
                    <a:lnTo>
                      <a:pt x="27372" y="2062"/>
                    </a:lnTo>
                    <a:lnTo>
                      <a:pt x="27372" y="68"/>
                    </a:lnTo>
                    <a:lnTo>
                      <a:pt x="34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62" name="Google Shape;662;p29"/>
              <p:cNvSpPr/>
              <p:nvPr/>
            </p:nvSpPr>
            <p:spPr>
              <a:xfrm>
                <a:off x="6847200" y="6737438"/>
                <a:ext cx="672500" cy="131800"/>
              </a:xfrm>
              <a:custGeom>
                <a:avLst/>
                <a:gdLst/>
                <a:ahLst/>
                <a:cxnLst/>
                <a:rect l="l" t="t" r="r" b="b"/>
                <a:pathLst>
                  <a:path w="26900" h="5272" extrusionOk="0">
                    <a:moveTo>
                      <a:pt x="339" y="0"/>
                    </a:moveTo>
                    <a:cubicBezTo>
                      <a:pt x="339" y="0"/>
                      <a:pt x="1994" y="3413"/>
                      <a:pt x="1" y="5272"/>
                    </a:cubicBezTo>
                    <a:lnTo>
                      <a:pt x="26900" y="5272"/>
                    </a:lnTo>
                    <a:lnTo>
                      <a:pt x="26832" y="338"/>
                    </a:lnTo>
                    <a:lnTo>
                      <a:pt x="33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63" name="Google Shape;663;p29"/>
              <p:cNvSpPr/>
              <p:nvPr/>
            </p:nvSpPr>
            <p:spPr>
              <a:xfrm>
                <a:off x="6837900" y="6290513"/>
                <a:ext cx="672500" cy="132675"/>
              </a:xfrm>
              <a:custGeom>
                <a:avLst/>
                <a:gdLst/>
                <a:ahLst/>
                <a:cxnLst/>
                <a:rect l="l" t="t" r="r" b="b"/>
                <a:pathLst>
                  <a:path w="26900" h="5307" extrusionOk="0">
                    <a:moveTo>
                      <a:pt x="373" y="1"/>
                    </a:moveTo>
                    <a:cubicBezTo>
                      <a:pt x="373" y="1"/>
                      <a:pt x="1995" y="3448"/>
                      <a:pt x="1" y="5306"/>
                    </a:cubicBezTo>
                    <a:lnTo>
                      <a:pt x="26900" y="5306"/>
                    </a:lnTo>
                    <a:lnTo>
                      <a:pt x="26832" y="373"/>
                    </a:lnTo>
                    <a:lnTo>
                      <a:pt x="373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64" name="Google Shape;664;p29"/>
              <p:cNvSpPr/>
              <p:nvPr/>
            </p:nvSpPr>
            <p:spPr>
              <a:xfrm>
                <a:off x="6826925" y="6242363"/>
                <a:ext cx="752750" cy="228975"/>
              </a:xfrm>
              <a:custGeom>
                <a:avLst/>
                <a:gdLst/>
                <a:ahLst/>
                <a:cxnLst/>
                <a:rect l="l" t="t" r="r" b="b"/>
                <a:pathLst>
                  <a:path w="30110" h="9159" extrusionOk="0">
                    <a:moveTo>
                      <a:pt x="34" y="1"/>
                    </a:moveTo>
                    <a:lnTo>
                      <a:pt x="34" y="2197"/>
                    </a:lnTo>
                    <a:lnTo>
                      <a:pt x="27271" y="2265"/>
                    </a:lnTo>
                    <a:lnTo>
                      <a:pt x="27238" y="6928"/>
                    </a:lnTo>
                    <a:lnTo>
                      <a:pt x="34" y="6861"/>
                    </a:lnTo>
                    <a:lnTo>
                      <a:pt x="1" y="9091"/>
                    </a:lnTo>
                    <a:lnTo>
                      <a:pt x="30076" y="9158"/>
                    </a:lnTo>
                    <a:lnTo>
                      <a:pt x="30076" y="9057"/>
                    </a:lnTo>
                    <a:lnTo>
                      <a:pt x="30076" y="6962"/>
                    </a:lnTo>
                    <a:lnTo>
                      <a:pt x="30110" y="2299"/>
                    </a:lnTo>
                    <a:lnTo>
                      <a:pt x="30110" y="102"/>
                    </a:lnTo>
                    <a:lnTo>
                      <a:pt x="34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65" name="Google Shape;665;p29"/>
              <p:cNvSpPr/>
              <p:nvPr/>
            </p:nvSpPr>
            <p:spPr>
              <a:xfrm>
                <a:off x="6881850" y="6353888"/>
                <a:ext cx="603225" cy="1700"/>
              </a:xfrm>
              <a:custGeom>
                <a:avLst/>
                <a:gdLst/>
                <a:ahLst/>
                <a:cxnLst/>
                <a:rect l="l" t="t" r="r" b="b"/>
                <a:pathLst>
                  <a:path w="24129" h="68" extrusionOk="0">
                    <a:moveTo>
                      <a:pt x="0" y="0"/>
                    </a:moveTo>
                    <a:lnTo>
                      <a:pt x="24128" y="68"/>
                    </a:lnTo>
                  </a:path>
                </a:pathLst>
              </a:custGeom>
              <a:solidFill>
                <a:srgbClr val="CAE0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66" name="Google Shape;666;p29"/>
              <p:cNvSpPr/>
              <p:nvPr/>
            </p:nvSpPr>
            <p:spPr>
              <a:xfrm>
                <a:off x="6876775" y="6342063"/>
                <a:ext cx="603225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24129" h="440" extrusionOk="0">
                    <a:moveTo>
                      <a:pt x="0" y="0"/>
                    </a:moveTo>
                    <a:lnTo>
                      <a:pt x="0" y="439"/>
                    </a:lnTo>
                    <a:lnTo>
                      <a:pt x="24128" y="439"/>
                    </a:lnTo>
                    <a:lnTo>
                      <a:pt x="24128" y="0"/>
                    </a:lnTo>
                    <a:close/>
                  </a:path>
                </a:pathLst>
              </a:custGeom>
              <a:solidFill>
                <a:srgbClr val="162659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67" name="Google Shape;667;p29"/>
              <p:cNvSpPr/>
              <p:nvPr/>
            </p:nvSpPr>
            <p:spPr>
              <a:xfrm>
                <a:off x="6881000" y="6385138"/>
                <a:ext cx="604075" cy="875"/>
              </a:xfrm>
              <a:custGeom>
                <a:avLst/>
                <a:gdLst/>
                <a:ahLst/>
                <a:cxnLst/>
                <a:rect l="l" t="t" r="r" b="b"/>
                <a:pathLst>
                  <a:path w="24163" h="35" extrusionOk="0">
                    <a:moveTo>
                      <a:pt x="0" y="1"/>
                    </a:moveTo>
                    <a:lnTo>
                      <a:pt x="24162" y="34"/>
                    </a:lnTo>
                  </a:path>
                </a:pathLst>
              </a:custGeom>
              <a:solidFill>
                <a:srgbClr val="CAE0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68" name="Google Shape;668;p29"/>
              <p:cNvSpPr/>
              <p:nvPr/>
            </p:nvSpPr>
            <p:spPr>
              <a:xfrm>
                <a:off x="6881000" y="6379238"/>
                <a:ext cx="604075" cy="11850"/>
              </a:xfrm>
              <a:custGeom>
                <a:avLst/>
                <a:gdLst/>
                <a:ahLst/>
                <a:cxnLst/>
                <a:rect l="l" t="t" r="r" b="b"/>
                <a:pathLst>
                  <a:path w="24163" h="474" extrusionOk="0">
                    <a:moveTo>
                      <a:pt x="0" y="0"/>
                    </a:moveTo>
                    <a:lnTo>
                      <a:pt x="0" y="439"/>
                    </a:lnTo>
                    <a:lnTo>
                      <a:pt x="24162" y="473"/>
                    </a:lnTo>
                    <a:lnTo>
                      <a:pt x="24162" y="6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62659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69" name="Google Shape;669;p29"/>
              <p:cNvSpPr/>
              <p:nvPr/>
            </p:nvSpPr>
            <p:spPr>
              <a:xfrm>
                <a:off x="6889450" y="6766988"/>
                <a:ext cx="603225" cy="11850"/>
              </a:xfrm>
              <a:custGeom>
                <a:avLst/>
                <a:gdLst/>
                <a:ahLst/>
                <a:cxnLst/>
                <a:rect l="l" t="t" r="r" b="b"/>
                <a:pathLst>
                  <a:path w="24129" h="474" extrusionOk="0">
                    <a:moveTo>
                      <a:pt x="0" y="1"/>
                    </a:moveTo>
                    <a:lnTo>
                      <a:pt x="0" y="406"/>
                    </a:lnTo>
                    <a:lnTo>
                      <a:pt x="24128" y="474"/>
                    </a:lnTo>
                    <a:lnTo>
                      <a:pt x="24128" y="68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A29B00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70" name="Google Shape;670;p29"/>
              <p:cNvSpPr/>
              <p:nvPr/>
            </p:nvSpPr>
            <p:spPr>
              <a:xfrm>
                <a:off x="6889450" y="6799088"/>
                <a:ext cx="603225" cy="11875"/>
              </a:xfrm>
              <a:custGeom>
                <a:avLst/>
                <a:gdLst/>
                <a:ahLst/>
                <a:cxnLst/>
                <a:rect l="l" t="t" r="r" b="b"/>
                <a:pathLst>
                  <a:path w="24129" h="475" extrusionOk="0">
                    <a:moveTo>
                      <a:pt x="0" y="1"/>
                    </a:moveTo>
                    <a:lnTo>
                      <a:pt x="0" y="406"/>
                    </a:lnTo>
                    <a:lnTo>
                      <a:pt x="24128" y="474"/>
                    </a:lnTo>
                    <a:lnTo>
                      <a:pt x="24128" y="69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A29B00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71" name="Google Shape;671;p29"/>
              <p:cNvSpPr/>
              <p:nvPr/>
            </p:nvSpPr>
            <p:spPr>
              <a:xfrm>
                <a:off x="6889450" y="6830363"/>
                <a:ext cx="603225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24129" h="440" extrusionOk="0">
                    <a:moveTo>
                      <a:pt x="0" y="0"/>
                    </a:moveTo>
                    <a:lnTo>
                      <a:pt x="0" y="406"/>
                    </a:lnTo>
                    <a:lnTo>
                      <a:pt x="24128" y="440"/>
                    </a:lnTo>
                    <a:lnTo>
                      <a:pt x="24128" y="3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29B00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72" name="Google Shape;672;p29"/>
              <p:cNvSpPr/>
              <p:nvPr/>
            </p:nvSpPr>
            <p:spPr>
              <a:xfrm>
                <a:off x="6923250" y="6517788"/>
                <a:ext cx="672475" cy="131800"/>
              </a:xfrm>
              <a:custGeom>
                <a:avLst/>
                <a:gdLst/>
                <a:ahLst/>
                <a:cxnLst/>
                <a:rect l="l" t="t" r="r" b="b"/>
                <a:pathLst>
                  <a:path w="26899" h="5272" extrusionOk="0">
                    <a:moveTo>
                      <a:pt x="338" y="0"/>
                    </a:moveTo>
                    <a:lnTo>
                      <a:pt x="338" y="0"/>
                    </a:lnTo>
                    <a:cubicBezTo>
                      <a:pt x="338" y="0"/>
                      <a:pt x="1994" y="3413"/>
                      <a:pt x="0" y="5272"/>
                    </a:cubicBezTo>
                    <a:lnTo>
                      <a:pt x="26899" y="5272"/>
                    </a:lnTo>
                    <a:lnTo>
                      <a:pt x="26831" y="338"/>
                    </a:lnTo>
                    <a:lnTo>
                      <a:pt x="33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73" name="Google Shape;673;p29"/>
              <p:cNvSpPr/>
              <p:nvPr/>
            </p:nvSpPr>
            <p:spPr>
              <a:xfrm>
                <a:off x="6912250" y="6469613"/>
                <a:ext cx="752750" cy="228125"/>
              </a:xfrm>
              <a:custGeom>
                <a:avLst/>
                <a:gdLst/>
                <a:ahLst/>
                <a:cxnLst/>
                <a:rect l="l" t="t" r="r" b="b"/>
                <a:pathLst>
                  <a:path w="30110" h="9125" extrusionOk="0">
                    <a:moveTo>
                      <a:pt x="35" y="1"/>
                    </a:moveTo>
                    <a:lnTo>
                      <a:pt x="35" y="2197"/>
                    </a:lnTo>
                    <a:lnTo>
                      <a:pt x="27271" y="2265"/>
                    </a:lnTo>
                    <a:lnTo>
                      <a:pt x="27238" y="6928"/>
                    </a:lnTo>
                    <a:lnTo>
                      <a:pt x="1" y="6861"/>
                    </a:lnTo>
                    <a:lnTo>
                      <a:pt x="1" y="9057"/>
                    </a:lnTo>
                    <a:lnTo>
                      <a:pt x="30076" y="9125"/>
                    </a:lnTo>
                    <a:lnTo>
                      <a:pt x="30076" y="9023"/>
                    </a:lnTo>
                    <a:lnTo>
                      <a:pt x="30076" y="6928"/>
                    </a:lnTo>
                    <a:lnTo>
                      <a:pt x="30110" y="2265"/>
                    </a:lnTo>
                    <a:lnTo>
                      <a:pt x="30110" y="68"/>
                    </a:lnTo>
                    <a:lnTo>
                      <a:pt x="35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74" name="Google Shape;674;p29"/>
              <p:cNvSpPr/>
              <p:nvPr/>
            </p:nvSpPr>
            <p:spPr>
              <a:xfrm>
                <a:off x="6967175" y="6543113"/>
                <a:ext cx="603225" cy="11850"/>
              </a:xfrm>
              <a:custGeom>
                <a:avLst/>
                <a:gdLst/>
                <a:ahLst/>
                <a:cxnLst/>
                <a:rect l="l" t="t" r="r" b="b"/>
                <a:pathLst>
                  <a:path w="24129" h="474" extrusionOk="0">
                    <a:moveTo>
                      <a:pt x="0" y="1"/>
                    </a:moveTo>
                    <a:lnTo>
                      <a:pt x="0" y="406"/>
                    </a:lnTo>
                    <a:lnTo>
                      <a:pt x="24128" y="474"/>
                    </a:lnTo>
                    <a:lnTo>
                      <a:pt x="24128" y="68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162659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75" name="Google Shape;675;p29"/>
              <p:cNvSpPr/>
              <p:nvPr/>
            </p:nvSpPr>
            <p:spPr>
              <a:xfrm>
                <a:off x="6966325" y="6575213"/>
                <a:ext cx="604075" cy="11875"/>
              </a:xfrm>
              <a:custGeom>
                <a:avLst/>
                <a:gdLst/>
                <a:ahLst/>
                <a:cxnLst/>
                <a:rect l="l" t="t" r="r" b="b"/>
                <a:pathLst>
                  <a:path w="24163" h="475" extrusionOk="0">
                    <a:moveTo>
                      <a:pt x="0" y="1"/>
                    </a:moveTo>
                    <a:lnTo>
                      <a:pt x="0" y="406"/>
                    </a:lnTo>
                    <a:lnTo>
                      <a:pt x="24162" y="474"/>
                    </a:lnTo>
                    <a:lnTo>
                      <a:pt x="24162" y="69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162659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76" name="Google Shape;676;p29"/>
              <p:cNvSpPr/>
              <p:nvPr/>
            </p:nvSpPr>
            <p:spPr>
              <a:xfrm>
                <a:off x="6966325" y="6606488"/>
                <a:ext cx="604075" cy="11850"/>
              </a:xfrm>
              <a:custGeom>
                <a:avLst/>
                <a:gdLst/>
                <a:ahLst/>
                <a:cxnLst/>
                <a:rect l="l" t="t" r="r" b="b"/>
                <a:pathLst>
                  <a:path w="24163" h="474" extrusionOk="0">
                    <a:moveTo>
                      <a:pt x="0" y="0"/>
                    </a:moveTo>
                    <a:lnTo>
                      <a:pt x="0" y="406"/>
                    </a:lnTo>
                    <a:lnTo>
                      <a:pt x="24162" y="473"/>
                    </a:lnTo>
                    <a:lnTo>
                      <a:pt x="24162" y="3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62659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77" name="Google Shape;677;p29"/>
              <p:cNvSpPr/>
              <p:nvPr/>
            </p:nvSpPr>
            <p:spPr>
              <a:xfrm>
                <a:off x="6836225" y="6688438"/>
                <a:ext cx="752750" cy="228950"/>
              </a:xfrm>
              <a:custGeom>
                <a:avLst/>
                <a:gdLst/>
                <a:ahLst/>
                <a:cxnLst/>
                <a:rect l="l" t="t" r="r" b="b"/>
                <a:pathLst>
                  <a:path w="30110" h="9158" extrusionOk="0">
                    <a:moveTo>
                      <a:pt x="34" y="0"/>
                    </a:moveTo>
                    <a:lnTo>
                      <a:pt x="34" y="2230"/>
                    </a:lnTo>
                    <a:lnTo>
                      <a:pt x="27271" y="2264"/>
                    </a:lnTo>
                    <a:lnTo>
                      <a:pt x="27237" y="6961"/>
                    </a:lnTo>
                    <a:lnTo>
                      <a:pt x="0" y="6894"/>
                    </a:lnTo>
                    <a:lnTo>
                      <a:pt x="0" y="9090"/>
                    </a:lnTo>
                    <a:lnTo>
                      <a:pt x="30076" y="9158"/>
                    </a:lnTo>
                    <a:lnTo>
                      <a:pt x="30076" y="9057"/>
                    </a:lnTo>
                    <a:lnTo>
                      <a:pt x="30076" y="6961"/>
                    </a:lnTo>
                    <a:lnTo>
                      <a:pt x="30110" y="2298"/>
                    </a:lnTo>
                    <a:lnTo>
                      <a:pt x="30110" y="102"/>
                    </a:lnTo>
                    <a:lnTo>
                      <a:pt x="34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678" name="Google Shape;678;p29"/>
            <p:cNvSpPr/>
            <p:nvPr/>
          </p:nvSpPr>
          <p:spPr>
            <a:xfrm rot="-5566440">
              <a:off x="7477852" y="6354170"/>
              <a:ext cx="139635" cy="236617"/>
            </a:xfrm>
            <a:custGeom>
              <a:avLst/>
              <a:gdLst/>
              <a:ahLst/>
              <a:cxnLst/>
              <a:rect l="l" t="t" r="r" b="b"/>
              <a:pathLst>
                <a:path w="5585" h="9464" extrusionOk="0">
                  <a:moveTo>
                    <a:pt x="4097" y="1"/>
                  </a:moveTo>
                  <a:cubicBezTo>
                    <a:pt x="4097" y="1"/>
                    <a:pt x="515" y="68"/>
                    <a:pt x="245" y="2467"/>
                  </a:cubicBezTo>
                  <a:cubicBezTo>
                    <a:pt x="0" y="4638"/>
                    <a:pt x="751" y="9463"/>
                    <a:pt x="2298" y="9463"/>
                  </a:cubicBezTo>
                  <a:cubicBezTo>
                    <a:pt x="2461" y="9463"/>
                    <a:pt x="2633" y="9410"/>
                    <a:pt x="2813" y="9294"/>
                  </a:cubicBezTo>
                  <a:cubicBezTo>
                    <a:pt x="4672" y="8111"/>
                    <a:pt x="2712" y="4191"/>
                    <a:pt x="3489" y="3143"/>
                  </a:cubicBezTo>
                  <a:cubicBezTo>
                    <a:pt x="4097" y="2434"/>
                    <a:pt x="4807" y="1792"/>
                    <a:pt x="5584" y="1285"/>
                  </a:cubicBezTo>
                  <a:lnTo>
                    <a:pt x="4097" y="1"/>
                  </a:ln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79" name="Google Shape;679;p29"/>
            <p:cNvSpPr/>
            <p:nvPr/>
          </p:nvSpPr>
          <p:spPr>
            <a:xfrm>
              <a:off x="7015325" y="7110838"/>
              <a:ext cx="549150" cy="9325"/>
            </a:xfrm>
            <a:custGeom>
              <a:avLst/>
              <a:gdLst/>
              <a:ahLst/>
              <a:cxnLst/>
              <a:rect l="l" t="t" r="r" b="b"/>
              <a:pathLst>
                <a:path w="21966" h="373" extrusionOk="0">
                  <a:moveTo>
                    <a:pt x="0" y="0"/>
                  </a:moveTo>
                  <a:lnTo>
                    <a:pt x="0" y="372"/>
                  </a:lnTo>
                  <a:lnTo>
                    <a:pt x="21966" y="372"/>
                  </a:lnTo>
                  <a:lnTo>
                    <a:pt x="21966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0" name="Google Shape;680;p29"/>
            <p:cNvSpPr/>
            <p:nvPr/>
          </p:nvSpPr>
          <p:spPr>
            <a:xfrm>
              <a:off x="7019550" y="7148013"/>
              <a:ext cx="549150" cy="11000"/>
            </a:xfrm>
            <a:custGeom>
              <a:avLst/>
              <a:gdLst/>
              <a:ahLst/>
              <a:cxnLst/>
              <a:rect l="l" t="t" r="r" b="b"/>
              <a:pathLst>
                <a:path w="21966" h="440" extrusionOk="0">
                  <a:moveTo>
                    <a:pt x="0" y="0"/>
                  </a:moveTo>
                  <a:lnTo>
                    <a:pt x="0" y="406"/>
                  </a:lnTo>
                  <a:lnTo>
                    <a:pt x="21966" y="440"/>
                  </a:lnTo>
                  <a:lnTo>
                    <a:pt x="21966" y="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1" name="Google Shape;681;p29"/>
            <p:cNvSpPr/>
            <p:nvPr/>
          </p:nvSpPr>
          <p:spPr>
            <a:xfrm>
              <a:off x="7014475" y="7168288"/>
              <a:ext cx="549150" cy="9300"/>
            </a:xfrm>
            <a:custGeom>
              <a:avLst/>
              <a:gdLst/>
              <a:ahLst/>
              <a:cxnLst/>
              <a:rect l="l" t="t" r="r" b="b"/>
              <a:pathLst>
                <a:path w="21966" h="372" extrusionOk="0">
                  <a:moveTo>
                    <a:pt x="1" y="0"/>
                  </a:moveTo>
                  <a:lnTo>
                    <a:pt x="1" y="372"/>
                  </a:lnTo>
                  <a:lnTo>
                    <a:pt x="21966" y="372"/>
                  </a:lnTo>
                  <a:lnTo>
                    <a:pt x="21966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2" name="Google Shape;682;p29"/>
            <p:cNvSpPr/>
            <p:nvPr/>
          </p:nvSpPr>
          <p:spPr>
            <a:xfrm>
              <a:off x="6979850" y="7095638"/>
              <a:ext cx="612500" cy="119975"/>
            </a:xfrm>
            <a:custGeom>
              <a:avLst/>
              <a:gdLst/>
              <a:ahLst/>
              <a:cxnLst/>
              <a:rect l="l" t="t" r="r" b="b"/>
              <a:pathLst>
                <a:path w="24500" h="4799" extrusionOk="0">
                  <a:moveTo>
                    <a:pt x="338" y="0"/>
                  </a:moveTo>
                  <a:cubicBezTo>
                    <a:pt x="338" y="0"/>
                    <a:pt x="1825" y="3143"/>
                    <a:pt x="0" y="4799"/>
                  </a:cubicBezTo>
                  <a:lnTo>
                    <a:pt x="24500" y="4799"/>
                  </a:lnTo>
                  <a:lnTo>
                    <a:pt x="24432" y="304"/>
                  </a:lnTo>
                  <a:lnTo>
                    <a:pt x="33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3" name="Google Shape;683;p29"/>
            <p:cNvSpPr/>
            <p:nvPr/>
          </p:nvSpPr>
          <p:spPr>
            <a:xfrm>
              <a:off x="6881850" y="6321788"/>
              <a:ext cx="603225" cy="1700"/>
            </a:xfrm>
            <a:custGeom>
              <a:avLst/>
              <a:gdLst/>
              <a:ahLst/>
              <a:cxnLst/>
              <a:rect l="l" t="t" r="r" b="b"/>
              <a:pathLst>
                <a:path w="24129" h="68" extrusionOk="0">
                  <a:moveTo>
                    <a:pt x="0" y="0"/>
                  </a:moveTo>
                  <a:lnTo>
                    <a:pt x="24128" y="68"/>
                  </a:lnTo>
                </a:path>
              </a:pathLst>
            </a:custGeom>
            <a:solidFill>
              <a:srgbClr val="CAE0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4" name="Google Shape;684;p29"/>
            <p:cNvSpPr/>
            <p:nvPr/>
          </p:nvSpPr>
          <p:spPr>
            <a:xfrm>
              <a:off x="6881850" y="6316713"/>
              <a:ext cx="603225" cy="11850"/>
            </a:xfrm>
            <a:custGeom>
              <a:avLst/>
              <a:gdLst/>
              <a:ahLst/>
              <a:cxnLst/>
              <a:rect l="l" t="t" r="r" b="b"/>
              <a:pathLst>
                <a:path w="24129" h="474" extrusionOk="0">
                  <a:moveTo>
                    <a:pt x="0" y="0"/>
                  </a:moveTo>
                  <a:lnTo>
                    <a:pt x="0" y="406"/>
                  </a:lnTo>
                  <a:lnTo>
                    <a:pt x="24128" y="474"/>
                  </a:lnTo>
                  <a:lnTo>
                    <a:pt x="24128" y="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5" name="Google Shape;685;p29"/>
            <p:cNvSpPr/>
            <p:nvPr/>
          </p:nvSpPr>
          <p:spPr>
            <a:xfrm>
              <a:off x="6919850" y="4983963"/>
              <a:ext cx="589550" cy="442875"/>
            </a:xfrm>
            <a:custGeom>
              <a:avLst/>
              <a:gdLst/>
              <a:ahLst/>
              <a:cxnLst/>
              <a:rect l="l" t="t" r="r" b="b"/>
              <a:pathLst>
                <a:path w="23582" h="17715" extrusionOk="0">
                  <a:moveTo>
                    <a:pt x="9501" y="1"/>
                  </a:moveTo>
                  <a:cubicBezTo>
                    <a:pt x="8179" y="1"/>
                    <a:pt x="7006" y="2122"/>
                    <a:pt x="6793" y="3399"/>
                  </a:cubicBezTo>
                  <a:cubicBezTo>
                    <a:pt x="6455" y="5190"/>
                    <a:pt x="3346" y="7691"/>
                    <a:pt x="1859" y="8468"/>
                  </a:cubicBezTo>
                  <a:cubicBezTo>
                    <a:pt x="373" y="9211"/>
                    <a:pt x="1" y="10293"/>
                    <a:pt x="711" y="11847"/>
                  </a:cubicBezTo>
                  <a:cubicBezTo>
                    <a:pt x="1027" y="12525"/>
                    <a:pt x="1645" y="12712"/>
                    <a:pt x="2233" y="12712"/>
                  </a:cubicBezTo>
                  <a:cubicBezTo>
                    <a:pt x="2965" y="12712"/>
                    <a:pt x="3650" y="12422"/>
                    <a:pt x="3650" y="12421"/>
                  </a:cubicBezTo>
                  <a:lnTo>
                    <a:pt x="3650" y="12421"/>
                  </a:lnTo>
                  <a:cubicBezTo>
                    <a:pt x="2941" y="12793"/>
                    <a:pt x="2096" y="14145"/>
                    <a:pt x="3211" y="15159"/>
                  </a:cubicBezTo>
                  <a:cubicBezTo>
                    <a:pt x="3527" y="15446"/>
                    <a:pt x="3853" y="15548"/>
                    <a:pt x="4159" y="15548"/>
                  </a:cubicBezTo>
                  <a:cubicBezTo>
                    <a:pt x="4934" y="15548"/>
                    <a:pt x="5577" y="14888"/>
                    <a:pt x="5577" y="14888"/>
                  </a:cubicBezTo>
                  <a:lnTo>
                    <a:pt x="5577" y="14888"/>
                  </a:lnTo>
                  <a:cubicBezTo>
                    <a:pt x="5205" y="15666"/>
                    <a:pt x="5306" y="16578"/>
                    <a:pt x="5847" y="17288"/>
                  </a:cubicBezTo>
                  <a:cubicBezTo>
                    <a:pt x="6065" y="17598"/>
                    <a:pt x="6415" y="17715"/>
                    <a:pt x="6817" y="17715"/>
                  </a:cubicBezTo>
                  <a:cubicBezTo>
                    <a:pt x="8034" y="17715"/>
                    <a:pt x="9733" y="16646"/>
                    <a:pt x="9733" y="16646"/>
                  </a:cubicBezTo>
                  <a:lnTo>
                    <a:pt x="13214" y="16510"/>
                  </a:lnTo>
                  <a:cubicBezTo>
                    <a:pt x="13214" y="16510"/>
                    <a:pt x="14728" y="17073"/>
                    <a:pt x="15991" y="17073"/>
                  </a:cubicBezTo>
                  <a:cubicBezTo>
                    <a:pt x="16306" y="17073"/>
                    <a:pt x="16607" y="17038"/>
                    <a:pt x="16863" y="16950"/>
                  </a:cubicBezTo>
                  <a:cubicBezTo>
                    <a:pt x="18114" y="16510"/>
                    <a:pt x="17370" y="15159"/>
                    <a:pt x="17370" y="15159"/>
                  </a:cubicBezTo>
                  <a:lnTo>
                    <a:pt x="17370" y="15159"/>
                  </a:lnTo>
                  <a:cubicBezTo>
                    <a:pt x="17688" y="15355"/>
                    <a:pt x="18035" y="15448"/>
                    <a:pt x="18379" y="15448"/>
                  </a:cubicBezTo>
                  <a:cubicBezTo>
                    <a:pt x="19276" y="15448"/>
                    <a:pt x="20152" y="14815"/>
                    <a:pt x="20445" y="13739"/>
                  </a:cubicBezTo>
                  <a:cubicBezTo>
                    <a:pt x="20817" y="12286"/>
                    <a:pt x="19229" y="12016"/>
                    <a:pt x="19229" y="12016"/>
                  </a:cubicBezTo>
                  <a:lnTo>
                    <a:pt x="19229" y="12016"/>
                  </a:lnTo>
                  <a:cubicBezTo>
                    <a:pt x="19309" y="12026"/>
                    <a:pt x="19389" y="12030"/>
                    <a:pt x="19469" y="12030"/>
                  </a:cubicBezTo>
                  <a:cubicBezTo>
                    <a:pt x="21613" y="12030"/>
                    <a:pt x="23581" y="8651"/>
                    <a:pt x="20682" y="8130"/>
                  </a:cubicBezTo>
                  <a:cubicBezTo>
                    <a:pt x="17674" y="7555"/>
                    <a:pt x="16154" y="1675"/>
                    <a:pt x="14430" y="526"/>
                  </a:cubicBezTo>
                  <a:cubicBezTo>
                    <a:pt x="14050" y="273"/>
                    <a:pt x="13681" y="174"/>
                    <a:pt x="13337" y="174"/>
                  </a:cubicBezTo>
                  <a:cubicBezTo>
                    <a:pt x="12123" y="174"/>
                    <a:pt x="11220" y="1405"/>
                    <a:pt x="11220" y="1405"/>
                  </a:cubicBezTo>
                  <a:cubicBezTo>
                    <a:pt x="10662" y="391"/>
                    <a:pt x="10068" y="1"/>
                    <a:pt x="9501" y="1"/>
                  </a:cubicBezTo>
                  <a:close/>
                </a:path>
              </a:pathLst>
            </a:custGeom>
            <a:solidFill>
              <a:srgbClr val="2F365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6" name="Google Shape;686;p29"/>
            <p:cNvSpPr/>
            <p:nvPr/>
          </p:nvSpPr>
          <p:spPr>
            <a:xfrm>
              <a:off x="6933375" y="5037113"/>
              <a:ext cx="546300" cy="390075"/>
            </a:xfrm>
            <a:custGeom>
              <a:avLst/>
              <a:gdLst/>
              <a:ahLst/>
              <a:cxnLst/>
              <a:rect l="l" t="t" r="r" b="b"/>
              <a:pathLst>
                <a:path w="21852" h="15603" extrusionOk="0">
                  <a:moveTo>
                    <a:pt x="9309" y="1"/>
                  </a:moveTo>
                  <a:cubicBezTo>
                    <a:pt x="9064" y="1"/>
                    <a:pt x="8799" y="66"/>
                    <a:pt x="8516" y="225"/>
                  </a:cubicBezTo>
                  <a:cubicBezTo>
                    <a:pt x="6894" y="1138"/>
                    <a:pt x="6455" y="7964"/>
                    <a:pt x="2603" y="8775"/>
                  </a:cubicBezTo>
                  <a:cubicBezTo>
                    <a:pt x="1487" y="9011"/>
                    <a:pt x="676" y="9147"/>
                    <a:pt x="1" y="9248"/>
                  </a:cubicBezTo>
                  <a:cubicBezTo>
                    <a:pt x="68" y="9417"/>
                    <a:pt x="136" y="9586"/>
                    <a:pt x="203" y="9721"/>
                  </a:cubicBezTo>
                  <a:cubicBezTo>
                    <a:pt x="517" y="10409"/>
                    <a:pt x="1129" y="10600"/>
                    <a:pt x="1713" y="10600"/>
                  </a:cubicBezTo>
                  <a:cubicBezTo>
                    <a:pt x="2449" y="10600"/>
                    <a:pt x="3143" y="10296"/>
                    <a:pt x="3143" y="10295"/>
                  </a:cubicBezTo>
                  <a:lnTo>
                    <a:pt x="3143" y="10295"/>
                  </a:lnTo>
                  <a:cubicBezTo>
                    <a:pt x="2467" y="10701"/>
                    <a:pt x="1623" y="12019"/>
                    <a:pt x="2704" y="13066"/>
                  </a:cubicBezTo>
                  <a:cubicBezTo>
                    <a:pt x="3010" y="13353"/>
                    <a:pt x="3332" y="13456"/>
                    <a:pt x="3637" y="13456"/>
                  </a:cubicBezTo>
                  <a:cubicBezTo>
                    <a:pt x="4409" y="13456"/>
                    <a:pt x="5069" y="12796"/>
                    <a:pt x="5069" y="12796"/>
                  </a:cubicBezTo>
                  <a:lnTo>
                    <a:pt x="5069" y="12796"/>
                  </a:lnTo>
                  <a:cubicBezTo>
                    <a:pt x="4698" y="13573"/>
                    <a:pt x="4799" y="14486"/>
                    <a:pt x="5340" y="15162"/>
                  </a:cubicBezTo>
                  <a:cubicBezTo>
                    <a:pt x="5559" y="15483"/>
                    <a:pt x="5912" y="15603"/>
                    <a:pt x="6318" y="15603"/>
                  </a:cubicBezTo>
                  <a:cubicBezTo>
                    <a:pt x="7534" y="15603"/>
                    <a:pt x="9226" y="14520"/>
                    <a:pt x="9226" y="14520"/>
                  </a:cubicBezTo>
                  <a:lnTo>
                    <a:pt x="12707" y="14418"/>
                  </a:lnTo>
                  <a:cubicBezTo>
                    <a:pt x="12707" y="14418"/>
                    <a:pt x="14220" y="14980"/>
                    <a:pt x="15483" y="14980"/>
                  </a:cubicBezTo>
                  <a:cubicBezTo>
                    <a:pt x="15799" y="14980"/>
                    <a:pt x="16099" y="14945"/>
                    <a:pt x="16356" y="14857"/>
                  </a:cubicBezTo>
                  <a:cubicBezTo>
                    <a:pt x="17606" y="14418"/>
                    <a:pt x="16863" y="13067"/>
                    <a:pt x="16863" y="13066"/>
                  </a:cubicBezTo>
                  <a:lnTo>
                    <a:pt x="16863" y="13066"/>
                  </a:lnTo>
                  <a:cubicBezTo>
                    <a:pt x="17181" y="13263"/>
                    <a:pt x="17528" y="13356"/>
                    <a:pt x="17871" y="13356"/>
                  </a:cubicBezTo>
                  <a:cubicBezTo>
                    <a:pt x="18769" y="13356"/>
                    <a:pt x="19645" y="12722"/>
                    <a:pt x="19938" y="11647"/>
                  </a:cubicBezTo>
                  <a:cubicBezTo>
                    <a:pt x="20310" y="10160"/>
                    <a:pt x="18722" y="9924"/>
                    <a:pt x="18722" y="9924"/>
                  </a:cubicBezTo>
                  <a:lnTo>
                    <a:pt x="18722" y="9924"/>
                  </a:lnTo>
                  <a:cubicBezTo>
                    <a:pt x="18795" y="9932"/>
                    <a:pt x="18868" y="9935"/>
                    <a:pt x="18940" y="9935"/>
                  </a:cubicBezTo>
                  <a:cubicBezTo>
                    <a:pt x="20449" y="9935"/>
                    <a:pt x="21852" y="8312"/>
                    <a:pt x="21594" y="7119"/>
                  </a:cubicBezTo>
                  <a:lnTo>
                    <a:pt x="21594" y="7119"/>
                  </a:lnTo>
                  <a:cubicBezTo>
                    <a:pt x="21143" y="7239"/>
                    <a:pt x="20684" y="7297"/>
                    <a:pt x="20230" y="7297"/>
                  </a:cubicBezTo>
                  <a:cubicBezTo>
                    <a:pt x="18506" y="7297"/>
                    <a:pt x="16839" y="6461"/>
                    <a:pt x="15849" y="4990"/>
                  </a:cubicBezTo>
                  <a:cubicBezTo>
                    <a:pt x="13455" y="1722"/>
                    <a:pt x="14004" y="250"/>
                    <a:pt x="13016" y="250"/>
                  </a:cubicBezTo>
                  <a:cubicBezTo>
                    <a:pt x="12972" y="250"/>
                    <a:pt x="12926" y="253"/>
                    <a:pt x="12876" y="259"/>
                  </a:cubicBezTo>
                  <a:cubicBezTo>
                    <a:pt x="12166" y="360"/>
                    <a:pt x="11524" y="834"/>
                    <a:pt x="11186" y="1476"/>
                  </a:cubicBezTo>
                  <a:cubicBezTo>
                    <a:pt x="11186" y="1476"/>
                    <a:pt x="10471" y="1"/>
                    <a:pt x="9309" y="1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7" name="Google Shape;687;p29"/>
            <p:cNvSpPr/>
            <p:nvPr/>
          </p:nvSpPr>
          <p:spPr>
            <a:xfrm>
              <a:off x="7043200" y="5387413"/>
              <a:ext cx="348100" cy="616750"/>
            </a:xfrm>
            <a:custGeom>
              <a:avLst/>
              <a:gdLst/>
              <a:ahLst/>
              <a:cxnLst/>
              <a:rect l="l" t="t" r="r" b="b"/>
              <a:pathLst>
                <a:path w="13924" h="24670" extrusionOk="0">
                  <a:moveTo>
                    <a:pt x="3076" y="1"/>
                  </a:moveTo>
                  <a:cubicBezTo>
                    <a:pt x="1386" y="1"/>
                    <a:pt x="1" y="1386"/>
                    <a:pt x="1" y="3076"/>
                  </a:cubicBezTo>
                  <a:lnTo>
                    <a:pt x="1" y="21594"/>
                  </a:lnTo>
                  <a:cubicBezTo>
                    <a:pt x="1" y="23317"/>
                    <a:pt x="1386" y="24669"/>
                    <a:pt x="3076" y="24669"/>
                  </a:cubicBezTo>
                  <a:lnTo>
                    <a:pt x="10848" y="24669"/>
                  </a:lnTo>
                  <a:cubicBezTo>
                    <a:pt x="12538" y="24669"/>
                    <a:pt x="13923" y="23317"/>
                    <a:pt x="13923" y="21594"/>
                  </a:cubicBezTo>
                  <a:lnTo>
                    <a:pt x="13923" y="3076"/>
                  </a:lnTo>
                  <a:cubicBezTo>
                    <a:pt x="13923" y="1386"/>
                    <a:pt x="12538" y="1"/>
                    <a:pt x="1084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8" name="Google Shape;688;p29"/>
            <p:cNvSpPr/>
            <p:nvPr/>
          </p:nvSpPr>
          <p:spPr>
            <a:xfrm>
              <a:off x="7108250" y="5385738"/>
              <a:ext cx="347250" cy="616875"/>
            </a:xfrm>
            <a:custGeom>
              <a:avLst/>
              <a:gdLst/>
              <a:ahLst/>
              <a:cxnLst/>
              <a:rect l="l" t="t" r="r" b="b"/>
              <a:pathLst>
                <a:path w="13890" h="24675" extrusionOk="0">
                  <a:moveTo>
                    <a:pt x="6962" y="0"/>
                  </a:moveTo>
                  <a:cubicBezTo>
                    <a:pt x="3143" y="0"/>
                    <a:pt x="1" y="3109"/>
                    <a:pt x="1" y="6961"/>
                  </a:cubicBezTo>
                  <a:lnTo>
                    <a:pt x="1" y="9699"/>
                  </a:lnTo>
                  <a:lnTo>
                    <a:pt x="2197" y="12503"/>
                  </a:lnTo>
                  <a:cubicBezTo>
                    <a:pt x="2197" y="12503"/>
                    <a:pt x="3076" y="12976"/>
                    <a:pt x="5576" y="14497"/>
                  </a:cubicBezTo>
                  <a:cubicBezTo>
                    <a:pt x="8043" y="16018"/>
                    <a:pt x="6523" y="17065"/>
                    <a:pt x="4934" y="17505"/>
                  </a:cubicBezTo>
                  <a:cubicBezTo>
                    <a:pt x="3312" y="17944"/>
                    <a:pt x="5306" y="18924"/>
                    <a:pt x="7503" y="19870"/>
                  </a:cubicBezTo>
                  <a:cubicBezTo>
                    <a:pt x="9294" y="20681"/>
                    <a:pt x="3921" y="22067"/>
                    <a:pt x="1961" y="22540"/>
                  </a:cubicBezTo>
                  <a:cubicBezTo>
                    <a:pt x="3380" y="24014"/>
                    <a:pt x="5152" y="24674"/>
                    <a:pt x="6893" y="24674"/>
                  </a:cubicBezTo>
                  <a:cubicBezTo>
                    <a:pt x="10457" y="24674"/>
                    <a:pt x="13889" y="21908"/>
                    <a:pt x="13889" y="17707"/>
                  </a:cubicBezTo>
                  <a:lnTo>
                    <a:pt x="13889" y="6961"/>
                  </a:lnTo>
                  <a:cubicBezTo>
                    <a:pt x="13889" y="3109"/>
                    <a:pt x="10814" y="0"/>
                    <a:pt x="6962" y="0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9" name="Google Shape;689;p29"/>
            <p:cNvSpPr/>
            <p:nvPr/>
          </p:nvSpPr>
          <p:spPr>
            <a:xfrm>
              <a:off x="6790700" y="5840088"/>
              <a:ext cx="1104100" cy="464025"/>
            </a:xfrm>
            <a:custGeom>
              <a:avLst/>
              <a:gdLst/>
              <a:ahLst/>
              <a:cxnLst/>
              <a:rect l="l" t="t" r="r" b="b"/>
              <a:pathLst>
                <a:path w="44164" h="18561" extrusionOk="0">
                  <a:moveTo>
                    <a:pt x="5144" y="1"/>
                  </a:moveTo>
                  <a:cubicBezTo>
                    <a:pt x="2550" y="1"/>
                    <a:pt x="0" y="2227"/>
                    <a:pt x="132" y="4230"/>
                  </a:cubicBezTo>
                  <a:cubicBezTo>
                    <a:pt x="267" y="6258"/>
                    <a:pt x="2700" y="18153"/>
                    <a:pt x="11520" y="18423"/>
                  </a:cubicBezTo>
                  <a:cubicBezTo>
                    <a:pt x="13808" y="18493"/>
                    <a:pt x="15693" y="18561"/>
                    <a:pt x="17324" y="18561"/>
                  </a:cubicBezTo>
                  <a:cubicBezTo>
                    <a:pt x="22004" y="18561"/>
                    <a:pt x="24602" y="18004"/>
                    <a:pt x="28687" y="15348"/>
                  </a:cubicBezTo>
                  <a:cubicBezTo>
                    <a:pt x="34195" y="11766"/>
                    <a:pt x="44164" y="4366"/>
                    <a:pt x="38284" y="784"/>
                  </a:cubicBezTo>
                  <a:lnTo>
                    <a:pt x="38284" y="784"/>
                  </a:lnTo>
                  <a:cubicBezTo>
                    <a:pt x="38283" y="784"/>
                    <a:pt x="35986" y="1291"/>
                    <a:pt x="30714" y="3082"/>
                  </a:cubicBezTo>
                  <a:cubicBezTo>
                    <a:pt x="25476" y="4873"/>
                    <a:pt x="22773" y="5008"/>
                    <a:pt x="22773" y="5008"/>
                  </a:cubicBezTo>
                  <a:lnTo>
                    <a:pt x="14021" y="5582"/>
                  </a:lnTo>
                  <a:cubicBezTo>
                    <a:pt x="14021" y="5582"/>
                    <a:pt x="8073" y="142"/>
                    <a:pt x="5370" y="6"/>
                  </a:cubicBezTo>
                  <a:cubicBezTo>
                    <a:pt x="5294" y="3"/>
                    <a:pt x="5219" y="1"/>
                    <a:pt x="5144" y="1"/>
                  </a:cubicBezTo>
                  <a:close/>
                </a:path>
              </a:pathLst>
            </a:custGeom>
            <a:solidFill>
              <a:srgbClr val="1D327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0" name="Google Shape;690;p29"/>
            <p:cNvSpPr/>
            <p:nvPr/>
          </p:nvSpPr>
          <p:spPr>
            <a:xfrm>
              <a:off x="7171625" y="5887999"/>
              <a:ext cx="589525" cy="534349"/>
            </a:xfrm>
            <a:custGeom>
              <a:avLst/>
              <a:gdLst/>
              <a:ahLst/>
              <a:cxnLst/>
              <a:rect l="l" t="t" r="r" b="b"/>
              <a:pathLst>
                <a:path w="24906" h="22833" extrusionOk="0">
                  <a:moveTo>
                    <a:pt x="23222" y="1"/>
                  </a:moveTo>
                  <a:cubicBezTo>
                    <a:pt x="15806" y="1"/>
                    <a:pt x="0" y="20433"/>
                    <a:pt x="0" y="20433"/>
                  </a:cubicBezTo>
                  <a:lnTo>
                    <a:pt x="1419" y="22832"/>
                  </a:lnTo>
                  <a:cubicBezTo>
                    <a:pt x="1419" y="22832"/>
                    <a:pt x="3514" y="21988"/>
                    <a:pt x="6488" y="20602"/>
                  </a:cubicBezTo>
                  <a:cubicBezTo>
                    <a:pt x="10138" y="14790"/>
                    <a:pt x="18079" y="3300"/>
                    <a:pt x="24905" y="462"/>
                  </a:cubicBezTo>
                  <a:cubicBezTo>
                    <a:pt x="24413" y="146"/>
                    <a:pt x="23847" y="1"/>
                    <a:pt x="23222" y="1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1" name="Google Shape;691;p29"/>
            <p:cNvSpPr/>
            <p:nvPr/>
          </p:nvSpPr>
          <p:spPr>
            <a:xfrm>
              <a:off x="6864100" y="5438513"/>
              <a:ext cx="246100" cy="599550"/>
            </a:xfrm>
            <a:custGeom>
              <a:avLst/>
              <a:gdLst/>
              <a:ahLst/>
              <a:cxnLst/>
              <a:rect l="l" t="t" r="r" b="b"/>
              <a:pathLst>
                <a:path w="9844" h="23982" extrusionOk="0">
                  <a:moveTo>
                    <a:pt x="9831" y="1"/>
                  </a:moveTo>
                  <a:cubicBezTo>
                    <a:pt x="9639" y="1"/>
                    <a:pt x="6667" y="1604"/>
                    <a:pt x="5137" y="5492"/>
                  </a:cubicBezTo>
                  <a:cubicBezTo>
                    <a:pt x="3515" y="9581"/>
                    <a:pt x="1" y="16475"/>
                    <a:pt x="1048" y="20327"/>
                  </a:cubicBezTo>
                  <a:cubicBezTo>
                    <a:pt x="1726" y="22902"/>
                    <a:pt x="2629" y="23982"/>
                    <a:pt x="4022" y="23982"/>
                  </a:cubicBezTo>
                  <a:cubicBezTo>
                    <a:pt x="4713" y="23982"/>
                    <a:pt x="5525" y="23716"/>
                    <a:pt x="6489" y="23233"/>
                  </a:cubicBezTo>
                  <a:cubicBezTo>
                    <a:pt x="9395" y="21780"/>
                    <a:pt x="5813" y="4276"/>
                    <a:pt x="9834" y="18"/>
                  </a:cubicBezTo>
                  <a:cubicBezTo>
                    <a:pt x="9844" y="6"/>
                    <a:pt x="9842" y="1"/>
                    <a:pt x="983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2" name="Google Shape;692;p29"/>
            <p:cNvSpPr/>
            <p:nvPr/>
          </p:nvSpPr>
          <p:spPr>
            <a:xfrm>
              <a:off x="6726400" y="5795238"/>
              <a:ext cx="781475" cy="703975"/>
            </a:xfrm>
            <a:custGeom>
              <a:avLst/>
              <a:gdLst/>
              <a:ahLst/>
              <a:cxnLst/>
              <a:rect l="l" t="t" r="r" b="b"/>
              <a:pathLst>
                <a:path w="31259" h="28159" extrusionOk="0">
                  <a:moveTo>
                    <a:pt x="6200" y="0"/>
                  </a:moveTo>
                  <a:cubicBezTo>
                    <a:pt x="3129" y="0"/>
                    <a:pt x="2298" y="2949"/>
                    <a:pt x="2298" y="2949"/>
                  </a:cubicBezTo>
                  <a:cubicBezTo>
                    <a:pt x="0" y="14709"/>
                    <a:pt x="29467" y="28159"/>
                    <a:pt x="29467" y="28159"/>
                  </a:cubicBezTo>
                  <a:lnTo>
                    <a:pt x="31259" y="26131"/>
                  </a:lnTo>
                  <a:cubicBezTo>
                    <a:pt x="31259" y="26131"/>
                    <a:pt x="11524" y="1023"/>
                    <a:pt x="7435" y="145"/>
                  </a:cubicBezTo>
                  <a:cubicBezTo>
                    <a:pt x="6988" y="45"/>
                    <a:pt x="6577" y="0"/>
                    <a:pt x="6200" y="0"/>
                  </a:cubicBezTo>
                  <a:close/>
                </a:path>
              </a:pathLst>
            </a:custGeom>
            <a:solidFill>
              <a:srgbClr val="2A468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3" name="Google Shape;693;p29"/>
            <p:cNvSpPr/>
            <p:nvPr/>
          </p:nvSpPr>
          <p:spPr>
            <a:xfrm>
              <a:off x="7330150" y="5419088"/>
              <a:ext cx="245300" cy="599550"/>
            </a:xfrm>
            <a:custGeom>
              <a:avLst/>
              <a:gdLst/>
              <a:ahLst/>
              <a:cxnLst/>
              <a:rect l="l" t="t" r="r" b="b"/>
              <a:pathLst>
                <a:path w="9812" h="23982" extrusionOk="0">
                  <a:moveTo>
                    <a:pt x="10" y="1"/>
                  </a:moveTo>
                  <a:cubicBezTo>
                    <a:pt x="0" y="1"/>
                    <a:pt x="1" y="6"/>
                    <a:pt x="12" y="18"/>
                  </a:cubicBezTo>
                  <a:cubicBezTo>
                    <a:pt x="4000" y="4309"/>
                    <a:pt x="418" y="21780"/>
                    <a:pt x="3324" y="23233"/>
                  </a:cubicBezTo>
                  <a:cubicBezTo>
                    <a:pt x="4288" y="23715"/>
                    <a:pt x="5100" y="23982"/>
                    <a:pt x="5792" y="23982"/>
                  </a:cubicBezTo>
                  <a:cubicBezTo>
                    <a:pt x="7187" y="23982"/>
                    <a:pt x="8098" y="22901"/>
                    <a:pt x="8798" y="20327"/>
                  </a:cubicBezTo>
                  <a:cubicBezTo>
                    <a:pt x="9812" y="16509"/>
                    <a:pt x="6331" y="9581"/>
                    <a:pt x="4709" y="5492"/>
                  </a:cubicBezTo>
                  <a:cubicBezTo>
                    <a:pt x="3178" y="1632"/>
                    <a:pt x="171" y="1"/>
                    <a:pt x="1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4" name="Google Shape;694;p29"/>
            <p:cNvSpPr/>
            <p:nvPr/>
          </p:nvSpPr>
          <p:spPr>
            <a:xfrm>
              <a:off x="7164850" y="5301238"/>
              <a:ext cx="109000" cy="169000"/>
            </a:xfrm>
            <a:custGeom>
              <a:avLst/>
              <a:gdLst/>
              <a:ahLst/>
              <a:cxnLst/>
              <a:rect l="l" t="t" r="r" b="b"/>
              <a:pathLst>
                <a:path w="4360" h="6760" extrusionOk="0">
                  <a:moveTo>
                    <a:pt x="1" y="1"/>
                  </a:moveTo>
                  <a:lnTo>
                    <a:pt x="1" y="6759"/>
                  </a:lnTo>
                  <a:lnTo>
                    <a:pt x="4360" y="6759"/>
                  </a:lnTo>
                  <a:lnTo>
                    <a:pt x="4360" y="1"/>
                  </a:lnTo>
                  <a:close/>
                </a:path>
              </a:pathLst>
            </a:custGeom>
            <a:solidFill>
              <a:srgbClr val="F2B3B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5" name="Google Shape;695;p29"/>
            <p:cNvSpPr/>
            <p:nvPr/>
          </p:nvSpPr>
          <p:spPr>
            <a:xfrm>
              <a:off x="6897050" y="5420363"/>
              <a:ext cx="636175" cy="391350"/>
            </a:xfrm>
            <a:custGeom>
              <a:avLst/>
              <a:gdLst/>
              <a:ahLst/>
              <a:cxnLst/>
              <a:rect l="l" t="t" r="r" b="b"/>
              <a:pathLst>
                <a:path w="25447" h="15654" extrusionOk="0">
                  <a:moveTo>
                    <a:pt x="23520" y="1"/>
                  </a:moveTo>
                  <a:lnTo>
                    <a:pt x="1893" y="203"/>
                  </a:lnTo>
                  <a:cubicBezTo>
                    <a:pt x="811" y="203"/>
                    <a:pt x="0" y="1183"/>
                    <a:pt x="203" y="2231"/>
                  </a:cubicBezTo>
                  <a:lnTo>
                    <a:pt x="2366" y="14227"/>
                  </a:lnTo>
                  <a:cubicBezTo>
                    <a:pt x="2501" y="15038"/>
                    <a:pt x="3211" y="15646"/>
                    <a:pt x="4056" y="15646"/>
                  </a:cubicBezTo>
                  <a:cubicBezTo>
                    <a:pt x="4575" y="15651"/>
                    <a:pt x="5213" y="15653"/>
                    <a:pt x="5939" y="15653"/>
                  </a:cubicBezTo>
                  <a:cubicBezTo>
                    <a:pt x="10408" y="15653"/>
                    <a:pt x="18154" y="15574"/>
                    <a:pt x="21324" y="15545"/>
                  </a:cubicBezTo>
                  <a:cubicBezTo>
                    <a:pt x="22168" y="15511"/>
                    <a:pt x="22844" y="14937"/>
                    <a:pt x="23013" y="14126"/>
                  </a:cubicBezTo>
                  <a:lnTo>
                    <a:pt x="25277" y="2062"/>
                  </a:lnTo>
                  <a:cubicBezTo>
                    <a:pt x="25446" y="981"/>
                    <a:pt x="24635" y="1"/>
                    <a:pt x="23520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6" name="Google Shape;696;p29"/>
            <p:cNvSpPr/>
            <p:nvPr/>
          </p:nvSpPr>
          <p:spPr>
            <a:xfrm>
              <a:off x="6940125" y="5815738"/>
              <a:ext cx="529725" cy="41425"/>
            </a:xfrm>
            <a:custGeom>
              <a:avLst/>
              <a:gdLst/>
              <a:ahLst/>
              <a:cxnLst/>
              <a:rect l="l" t="t" r="r" b="b"/>
              <a:pathLst>
                <a:path w="21189" h="1657" extrusionOk="0">
                  <a:moveTo>
                    <a:pt x="440" y="0"/>
                  </a:moveTo>
                  <a:cubicBezTo>
                    <a:pt x="204" y="0"/>
                    <a:pt x="1" y="203"/>
                    <a:pt x="1" y="440"/>
                  </a:cubicBezTo>
                  <a:lnTo>
                    <a:pt x="1" y="1183"/>
                  </a:lnTo>
                  <a:cubicBezTo>
                    <a:pt x="1" y="1454"/>
                    <a:pt x="204" y="1656"/>
                    <a:pt x="440" y="1656"/>
                  </a:cubicBezTo>
                  <a:lnTo>
                    <a:pt x="20750" y="1656"/>
                  </a:lnTo>
                  <a:cubicBezTo>
                    <a:pt x="20986" y="1656"/>
                    <a:pt x="21189" y="1454"/>
                    <a:pt x="21189" y="1183"/>
                  </a:cubicBezTo>
                  <a:lnTo>
                    <a:pt x="21189" y="440"/>
                  </a:lnTo>
                  <a:cubicBezTo>
                    <a:pt x="21189" y="203"/>
                    <a:pt x="20986" y="0"/>
                    <a:pt x="20750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7" name="Google Shape;697;p29"/>
            <p:cNvSpPr/>
            <p:nvPr/>
          </p:nvSpPr>
          <p:spPr>
            <a:xfrm>
              <a:off x="7169075" y="5599463"/>
              <a:ext cx="89575" cy="70400"/>
            </a:xfrm>
            <a:custGeom>
              <a:avLst/>
              <a:gdLst/>
              <a:ahLst/>
              <a:cxnLst/>
              <a:rect l="l" t="t" r="r" b="b"/>
              <a:pathLst>
                <a:path w="3583" h="2816" extrusionOk="0">
                  <a:moveTo>
                    <a:pt x="845" y="1"/>
                  </a:moveTo>
                  <a:cubicBezTo>
                    <a:pt x="339" y="271"/>
                    <a:pt x="1" y="778"/>
                    <a:pt x="1" y="1352"/>
                  </a:cubicBezTo>
                  <a:cubicBezTo>
                    <a:pt x="126" y="2201"/>
                    <a:pt x="837" y="2816"/>
                    <a:pt x="1643" y="2816"/>
                  </a:cubicBezTo>
                  <a:cubicBezTo>
                    <a:pt x="1703" y="2816"/>
                    <a:pt x="1764" y="2812"/>
                    <a:pt x="1825" y="2805"/>
                  </a:cubicBezTo>
                  <a:cubicBezTo>
                    <a:pt x="2805" y="2772"/>
                    <a:pt x="3583" y="2062"/>
                    <a:pt x="3549" y="1217"/>
                  </a:cubicBezTo>
                  <a:cubicBezTo>
                    <a:pt x="3549" y="879"/>
                    <a:pt x="3380" y="541"/>
                    <a:pt x="3143" y="271"/>
                  </a:cubicBezTo>
                  <a:cubicBezTo>
                    <a:pt x="2907" y="643"/>
                    <a:pt x="2501" y="845"/>
                    <a:pt x="2096" y="845"/>
                  </a:cubicBezTo>
                  <a:cubicBezTo>
                    <a:pt x="2051" y="851"/>
                    <a:pt x="2006" y="853"/>
                    <a:pt x="1961" y="853"/>
                  </a:cubicBezTo>
                  <a:cubicBezTo>
                    <a:pt x="1444" y="853"/>
                    <a:pt x="1001" y="499"/>
                    <a:pt x="84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8" name="Google Shape;698;p29"/>
            <p:cNvSpPr/>
            <p:nvPr/>
          </p:nvSpPr>
          <p:spPr>
            <a:xfrm>
              <a:off x="7075300" y="5076113"/>
              <a:ext cx="280500" cy="311325"/>
            </a:xfrm>
            <a:custGeom>
              <a:avLst/>
              <a:gdLst/>
              <a:ahLst/>
              <a:cxnLst/>
              <a:rect l="l" t="t" r="r" b="b"/>
              <a:pathLst>
                <a:path w="11220" h="12453" extrusionOk="0">
                  <a:moveTo>
                    <a:pt x="6833" y="1"/>
                  </a:moveTo>
                  <a:cubicBezTo>
                    <a:pt x="6778" y="1"/>
                    <a:pt x="6720" y="6"/>
                    <a:pt x="6658" y="17"/>
                  </a:cubicBezTo>
                  <a:cubicBezTo>
                    <a:pt x="5306" y="287"/>
                    <a:pt x="5272" y="1065"/>
                    <a:pt x="5272" y="1065"/>
                  </a:cubicBezTo>
                  <a:cubicBezTo>
                    <a:pt x="5272" y="1065"/>
                    <a:pt x="4900" y="11"/>
                    <a:pt x="4246" y="11"/>
                  </a:cubicBezTo>
                  <a:cubicBezTo>
                    <a:pt x="4217" y="11"/>
                    <a:pt x="4187" y="13"/>
                    <a:pt x="4157" y="17"/>
                  </a:cubicBezTo>
                  <a:cubicBezTo>
                    <a:pt x="3448" y="152"/>
                    <a:pt x="2299" y="591"/>
                    <a:pt x="2130" y="2991"/>
                  </a:cubicBezTo>
                  <a:cubicBezTo>
                    <a:pt x="1927" y="5356"/>
                    <a:pt x="3076" y="6235"/>
                    <a:pt x="1150" y="6944"/>
                  </a:cubicBezTo>
                  <a:cubicBezTo>
                    <a:pt x="744" y="7113"/>
                    <a:pt x="339" y="7316"/>
                    <a:pt x="1" y="7620"/>
                  </a:cubicBezTo>
                  <a:cubicBezTo>
                    <a:pt x="710" y="10425"/>
                    <a:pt x="2873" y="12453"/>
                    <a:pt x="5475" y="12453"/>
                  </a:cubicBezTo>
                  <a:cubicBezTo>
                    <a:pt x="8618" y="12453"/>
                    <a:pt x="11152" y="9513"/>
                    <a:pt x="11220" y="5796"/>
                  </a:cubicBezTo>
                  <a:cubicBezTo>
                    <a:pt x="10274" y="5390"/>
                    <a:pt x="8888" y="4714"/>
                    <a:pt x="8449" y="3734"/>
                  </a:cubicBezTo>
                  <a:cubicBezTo>
                    <a:pt x="7772" y="2283"/>
                    <a:pt x="7987" y="1"/>
                    <a:pt x="6833" y="1"/>
                  </a:cubicBez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9" name="Google Shape;699;p29"/>
            <p:cNvSpPr/>
            <p:nvPr/>
          </p:nvSpPr>
          <p:spPr>
            <a:xfrm>
              <a:off x="6797350" y="5794788"/>
              <a:ext cx="710525" cy="672325"/>
            </a:xfrm>
            <a:custGeom>
              <a:avLst/>
              <a:gdLst/>
              <a:ahLst/>
              <a:cxnLst/>
              <a:rect l="l" t="t" r="r" b="b"/>
              <a:pathLst>
                <a:path w="28421" h="26893" extrusionOk="0">
                  <a:moveTo>
                    <a:pt x="3418" y="1"/>
                  </a:moveTo>
                  <a:cubicBezTo>
                    <a:pt x="1572" y="1"/>
                    <a:pt x="538" y="1038"/>
                    <a:pt x="1" y="1886"/>
                  </a:cubicBezTo>
                  <a:cubicBezTo>
                    <a:pt x="2029" y="3305"/>
                    <a:pt x="1893" y="7496"/>
                    <a:pt x="3955" y="9827"/>
                  </a:cubicBezTo>
                  <a:cubicBezTo>
                    <a:pt x="4929" y="10948"/>
                    <a:pt x="5908" y="11279"/>
                    <a:pt x="6893" y="11279"/>
                  </a:cubicBezTo>
                  <a:cubicBezTo>
                    <a:pt x="8308" y="11279"/>
                    <a:pt x="9735" y="10595"/>
                    <a:pt x="11173" y="10595"/>
                  </a:cubicBezTo>
                  <a:cubicBezTo>
                    <a:pt x="11267" y="10595"/>
                    <a:pt x="11362" y="10598"/>
                    <a:pt x="11457" y="10604"/>
                  </a:cubicBezTo>
                  <a:cubicBezTo>
                    <a:pt x="13653" y="10740"/>
                    <a:pt x="24568" y="23209"/>
                    <a:pt x="27745" y="26892"/>
                  </a:cubicBezTo>
                  <a:lnTo>
                    <a:pt x="28421" y="26115"/>
                  </a:lnTo>
                  <a:cubicBezTo>
                    <a:pt x="28421" y="26115"/>
                    <a:pt x="8686" y="1041"/>
                    <a:pt x="4597" y="129"/>
                  </a:cubicBezTo>
                  <a:cubicBezTo>
                    <a:pt x="4171" y="40"/>
                    <a:pt x="3779" y="1"/>
                    <a:pt x="3418" y="1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0" name="Google Shape;700;p29"/>
            <p:cNvSpPr/>
            <p:nvPr/>
          </p:nvSpPr>
          <p:spPr>
            <a:xfrm>
              <a:off x="7594875" y="5130588"/>
              <a:ext cx="290625" cy="220525"/>
            </a:xfrm>
            <a:custGeom>
              <a:avLst/>
              <a:gdLst/>
              <a:ahLst/>
              <a:cxnLst/>
              <a:rect l="l" t="t" r="r" b="b"/>
              <a:pathLst>
                <a:path w="11625" h="8821" extrusionOk="0">
                  <a:moveTo>
                    <a:pt x="10915" y="1"/>
                  </a:moveTo>
                  <a:lnTo>
                    <a:pt x="9597" y="136"/>
                  </a:lnTo>
                  <a:cubicBezTo>
                    <a:pt x="8009" y="1150"/>
                    <a:pt x="6759" y="2637"/>
                    <a:pt x="6049" y="4394"/>
                  </a:cubicBezTo>
                  <a:cubicBezTo>
                    <a:pt x="6049" y="4394"/>
                    <a:pt x="2230" y="4529"/>
                    <a:pt x="777" y="6117"/>
                  </a:cubicBezTo>
                  <a:lnTo>
                    <a:pt x="0" y="7199"/>
                  </a:lnTo>
                  <a:lnTo>
                    <a:pt x="1183" y="8821"/>
                  </a:lnTo>
                  <a:lnTo>
                    <a:pt x="6657" y="6286"/>
                  </a:lnTo>
                  <a:cubicBezTo>
                    <a:pt x="6657" y="6286"/>
                    <a:pt x="11625" y="1386"/>
                    <a:pt x="11557" y="1319"/>
                  </a:cubicBezTo>
                  <a:cubicBezTo>
                    <a:pt x="11523" y="1251"/>
                    <a:pt x="10915" y="1"/>
                    <a:pt x="1091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1" name="Google Shape;701;p29"/>
            <p:cNvSpPr/>
            <p:nvPr/>
          </p:nvSpPr>
          <p:spPr>
            <a:xfrm>
              <a:off x="7758750" y="5117913"/>
              <a:ext cx="252625" cy="366675"/>
            </a:xfrm>
            <a:custGeom>
              <a:avLst/>
              <a:gdLst/>
              <a:ahLst/>
              <a:cxnLst/>
              <a:rect l="l" t="t" r="r" b="b"/>
              <a:pathLst>
                <a:path w="10105" h="14667" extrusionOk="0">
                  <a:moveTo>
                    <a:pt x="4563" y="1"/>
                  </a:moveTo>
                  <a:lnTo>
                    <a:pt x="1" y="4901"/>
                  </a:lnTo>
                  <a:lnTo>
                    <a:pt x="6320" y="14667"/>
                  </a:lnTo>
                  <a:lnTo>
                    <a:pt x="10105" y="9429"/>
                  </a:lnTo>
                  <a:lnTo>
                    <a:pt x="4563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2" name="Google Shape;702;p29"/>
            <p:cNvSpPr/>
            <p:nvPr/>
          </p:nvSpPr>
          <p:spPr>
            <a:xfrm>
              <a:off x="7574600" y="5259013"/>
              <a:ext cx="315125" cy="276275"/>
            </a:xfrm>
            <a:custGeom>
              <a:avLst/>
              <a:gdLst/>
              <a:ahLst/>
              <a:cxnLst/>
              <a:rect l="l" t="t" r="r" b="b"/>
              <a:pathLst>
                <a:path w="12605" h="11051" extrusionOk="0">
                  <a:moveTo>
                    <a:pt x="6319" y="0"/>
                  </a:moveTo>
                  <a:lnTo>
                    <a:pt x="0" y="2095"/>
                  </a:lnTo>
                  <a:lnTo>
                    <a:pt x="6286" y="11050"/>
                  </a:lnTo>
                  <a:lnTo>
                    <a:pt x="12605" y="9766"/>
                  </a:lnTo>
                  <a:lnTo>
                    <a:pt x="631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3" name="Google Shape;703;p29"/>
            <p:cNvSpPr/>
            <p:nvPr/>
          </p:nvSpPr>
          <p:spPr>
            <a:xfrm>
              <a:off x="7728350" y="5237038"/>
              <a:ext cx="194325" cy="272050"/>
            </a:xfrm>
            <a:custGeom>
              <a:avLst/>
              <a:gdLst/>
              <a:ahLst/>
              <a:cxnLst/>
              <a:rect l="l" t="t" r="r" b="b"/>
              <a:pathLst>
                <a:path w="7773" h="10882" extrusionOk="0">
                  <a:moveTo>
                    <a:pt x="1318" y="1"/>
                  </a:moveTo>
                  <a:lnTo>
                    <a:pt x="0" y="845"/>
                  </a:lnTo>
                  <a:lnTo>
                    <a:pt x="6421" y="10882"/>
                  </a:lnTo>
                  <a:lnTo>
                    <a:pt x="7773" y="10003"/>
                  </a:lnTo>
                  <a:lnTo>
                    <a:pt x="1318" y="1"/>
                  </a:lnTo>
                  <a:close/>
                </a:path>
              </a:pathLst>
            </a:custGeom>
            <a:solidFill>
              <a:srgbClr val="1D327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4" name="Google Shape;704;p29"/>
            <p:cNvSpPr/>
            <p:nvPr/>
          </p:nvSpPr>
          <p:spPr>
            <a:xfrm>
              <a:off x="6494075" y="5130588"/>
              <a:ext cx="290650" cy="220525"/>
            </a:xfrm>
            <a:custGeom>
              <a:avLst/>
              <a:gdLst/>
              <a:ahLst/>
              <a:cxnLst/>
              <a:rect l="l" t="t" r="r" b="b"/>
              <a:pathLst>
                <a:path w="11626" h="8821" extrusionOk="0">
                  <a:moveTo>
                    <a:pt x="676" y="1"/>
                  </a:moveTo>
                  <a:cubicBezTo>
                    <a:pt x="676" y="1"/>
                    <a:pt x="68" y="1251"/>
                    <a:pt x="34" y="1319"/>
                  </a:cubicBezTo>
                  <a:cubicBezTo>
                    <a:pt x="0" y="1386"/>
                    <a:pt x="4934" y="6286"/>
                    <a:pt x="4934" y="6286"/>
                  </a:cubicBezTo>
                  <a:lnTo>
                    <a:pt x="10442" y="8821"/>
                  </a:lnTo>
                  <a:lnTo>
                    <a:pt x="11625" y="7199"/>
                  </a:lnTo>
                  <a:lnTo>
                    <a:pt x="10814" y="6117"/>
                  </a:lnTo>
                  <a:cubicBezTo>
                    <a:pt x="9395" y="4529"/>
                    <a:pt x="5542" y="4394"/>
                    <a:pt x="5542" y="4394"/>
                  </a:cubicBezTo>
                  <a:cubicBezTo>
                    <a:pt x="4833" y="2637"/>
                    <a:pt x="3582" y="1150"/>
                    <a:pt x="1994" y="136"/>
                  </a:cubicBezTo>
                  <a:lnTo>
                    <a:pt x="67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5" name="Google Shape;705;p29"/>
            <p:cNvSpPr/>
            <p:nvPr/>
          </p:nvSpPr>
          <p:spPr>
            <a:xfrm>
              <a:off x="6368200" y="5117913"/>
              <a:ext cx="251775" cy="366675"/>
            </a:xfrm>
            <a:custGeom>
              <a:avLst/>
              <a:gdLst/>
              <a:ahLst/>
              <a:cxnLst/>
              <a:rect l="l" t="t" r="r" b="b"/>
              <a:pathLst>
                <a:path w="10071" h="14667" extrusionOk="0">
                  <a:moveTo>
                    <a:pt x="5542" y="1"/>
                  </a:moveTo>
                  <a:lnTo>
                    <a:pt x="0" y="9429"/>
                  </a:lnTo>
                  <a:lnTo>
                    <a:pt x="3785" y="14667"/>
                  </a:lnTo>
                  <a:lnTo>
                    <a:pt x="10071" y="4901"/>
                  </a:lnTo>
                  <a:lnTo>
                    <a:pt x="554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6" name="Google Shape;706;p29"/>
            <p:cNvSpPr/>
            <p:nvPr/>
          </p:nvSpPr>
          <p:spPr>
            <a:xfrm>
              <a:off x="6489850" y="5259013"/>
              <a:ext cx="314300" cy="276275"/>
            </a:xfrm>
            <a:custGeom>
              <a:avLst/>
              <a:gdLst/>
              <a:ahLst/>
              <a:cxnLst/>
              <a:rect l="l" t="t" r="r" b="b"/>
              <a:pathLst>
                <a:path w="12572" h="11051" extrusionOk="0">
                  <a:moveTo>
                    <a:pt x="6286" y="0"/>
                  </a:moveTo>
                  <a:lnTo>
                    <a:pt x="0" y="9766"/>
                  </a:lnTo>
                  <a:lnTo>
                    <a:pt x="6286" y="11050"/>
                  </a:lnTo>
                  <a:lnTo>
                    <a:pt x="12571" y="2095"/>
                  </a:lnTo>
                  <a:lnTo>
                    <a:pt x="6286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7" name="Google Shape;707;p29"/>
            <p:cNvSpPr/>
            <p:nvPr/>
          </p:nvSpPr>
          <p:spPr>
            <a:xfrm>
              <a:off x="6456050" y="5237038"/>
              <a:ext cx="195175" cy="272050"/>
            </a:xfrm>
            <a:custGeom>
              <a:avLst/>
              <a:gdLst/>
              <a:ahLst/>
              <a:cxnLst/>
              <a:rect l="l" t="t" r="r" b="b"/>
              <a:pathLst>
                <a:path w="7807" h="10882" extrusionOk="0">
                  <a:moveTo>
                    <a:pt x="6455" y="1"/>
                  </a:moveTo>
                  <a:lnTo>
                    <a:pt x="1" y="10003"/>
                  </a:lnTo>
                  <a:lnTo>
                    <a:pt x="1352" y="10882"/>
                  </a:lnTo>
                  <a:lnTo>
                    <a:pt x="7807" y="845"/>
                  </a:lnTo>
                  <a:lnTo>
                    <a:pt x="6455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8" name="Google Shape;708;p29"/>
            <p:cNvSpPr/>
            <p:nvPr/>
          </p:nvSpPr>
          <p:spPr>
            <a:xfrm>
              <a:off x="7030625" y="5472713"/>
              <a:ext cx="87800" cy="142825"/>
            </a:xfrm>
            <a:custGeom>
              <a:avLst/>
              <a:gdLst/>
              <a:ahLst/>
              <a:cxnLst/>
              <a:rect l="l" t="t" r="r" b="b"/>
              <a:pathLst>
                <a:path w="3512" h="5713" extrusionOk="0">
                  <a:moveTo>
                    <a:pt x="1555" y="0"/>
                  </a:moveTo>
                  <a:cubicBezTo>
                    <a:pt x="0" y="0"/>
                    <a:pt x="1382" y="2469"/>
                    <a:pt x="1382" y="2469"/>
                  </a:cubicBezTo>
                  <a:cubicBezTo>
                    <a:pt x="1318" y="2451"/>
                    <a:pt x="1252" y="2443"/>
                    <a:pt x="1188" y="2443"/>
                  </a:cubicBezTo>
                  <a:cubicBezTo>
                    <a:pt x="879" y="2443"/>
                    <a:pt x="587" y="2634"/>
                    <a:pt x="504" y="2942"/>
                  </a:cubicBezTo>
                  <a:cubicBezTo>
                    <a:pt x="233" y="3651"/>
                    <a:pt x="1146" y="5375"/>
                    <a:pt x="1146" y="5375"/>
                  </a:cubicBezTo>
                  <a:lnTo>
                    <a:pt x="2497" y="5713"/>
                  </a:lnTo>
                  <a:cubicBezTo>
                    <a:pt x="2497" y="5713"/>
                    <a:pt x="3477" y="3651"/>
                    <a:pt x="3511" y="2435"/>
                  </a:cubicBezTo>
                  <a:cubicBezTo>
                    <a:pt x="3511" y="1184"/>
                    <a:pt x="3275" y="35"/>
                    <a:pt x="1619" y="2"/>
                  </a:cubicBezTo>
                  <a:cubicBezTo>
                    <a:pt x="1597" y="1"/>
                    <a:pt x="1576" y="0"/>
                    <a:pt x="1555" y="0"/>
                  </a:cubicBez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9" name="Google Shape;709;p29"/>
            <p:cNvSpPr/>
            <p:nvPr/>
          </p:nvSpPr>
          <p:spPr>
            <a:xfrm>
              <a:off x="7033075" y="5581713"/>
              <a:ext cx="81950" cy="71000"/>
            </a:xfrm>
            <a:custGeom>
              <a:avLst/>
              <a:gdLst/>
              <a:ahLst/>
              <a:cxnLst/>
              <a:rect l="l" t="t" r="r" b="b"/>
              <a:pathLst>
                <a:path w="3278" h="2840" extrusionOk="0">
                  <a:moveTo>
                    <a:pt x="406" y="1"/>
                  </a:moveTo>
                  <a:lnTo>
                    <a:pt x="0" y="2400"/>
                  </a:lnTo>
                  <a:lnTo>
                    <a:pt x="2636" y="2839"/>
                  </a:lnTo>
                  <a:lnTo>
                    <a:pt x="3278" y="373"/>
                  </a:lnTo>
                  <a:lnTo>
                    <a:pt x="406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0" name="Google Shape;710;p29"/>
            <p:cNvSpPr/>
            <p:nvPr/>
          </p:nvSpPr>
          <p:spPr>
            <a:xfrm>
              <a:off x="6870850" y="5618113"/>
              <a:ext cx="285575" cy="435700"/>
            </a:xfrm>
            <a:custGeom>
              <a:avLst/>
              <a:gdLst/>
              <a:ahLst/>
              <a:cxnLst/>
              <a:rect l="l" t="t" r="r" b="b"/>
              <a:pathLst>
                <a:path w="11423" h="17428" extrusionOk="0">
                  <a:moveTo>
                    <a:pt x="8455" y="0"/>
                  </a:moveTo>
                  <a:cubicBezTo>
                    <a:pt x="7640" y="0"/>
                    <a:pt x="6622" y="346"/>
                    <a:pt x="5340" y="1012"/>
                  </a:cubicBezTo>
                  <a:cubicBezTo>
                    <a:pt x="2704" y="2431"/>
                    <a:pt x="1" y="13549"/>
                    <a:pt x="1285" y="15137"/>
                  </a:cubicBezTo>
                  <a:cubicBezTo>
                    <a:pt x="1233" y="15398"/>
                    <a:pt x="2628" y="17427"/>
                    <a:pt x="5083" y="17427"/>
                  </a:cubicBezTo>
                  <a:cubicBezTo>
                    <a:pt x="5811" y="17427"/>
                    <a:pt x="6632" y="17249"/>
                    <a:pt x="7537" y="16793"/>
                  </a:cubicBezTo>
                  <a:cubicBezTo>
                    <a:pt x="11288" y="14867"/>
                    <a:pt x="11423" y="2870"/>
                    <a:pt x="10477" y="1248"/>
                  </a:cubicBezTo>
                  <a:cubicBezTo>
                    <a:pt x="9985" y="405"/>
                    <a:pt x="9338" y="0"/>
                    <a:pt x="845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1" name="Google Shape;711;p29"/>
            <p:cNvSpPr/>
            <p:nvPr/>
          </p:nvSpPr>
          <p:spPr>
            <a:xfrm>
              <a:off x="7293275" y="5459163"/>
              <a:ext cx="86575" cy="143700"/>
            </a:xfrm>
            <a:custGeom>
              <a:avLst/>
              <a:gdLst/>
              <a:ahLst/>
              <a:cxnLst/>
              <a:rect l="l" t="t" r="r" b="b"/>
              <a:pathLst>
                <a:path w="3463" h="5748" extrusionOk="0">
                  <a:moveTo>
                    <a:pt x="1952" y="0"/>
                  </a:moveTo>
                  <a:cubicBezTo>
                    <a:pt x="1922" y="0"/>
                    <a:pt x="1891" y="1"/>
                    <a:pt x="1859" y="3"/>
                  </a:cubicBezTo>
                  <a:cubicBezTo>
                    <a:pt x="203" y="104"/>
                    <a:pt x="0" y="1253"/>
                    <a:pt x="68" y="2504"/>
                  </a:cubicBezTo>
                  <a:cubicBezTo>
                    <a:pt x="102" y="3720"/>
                    <a:pt x="1183" y="5748"/>
                    <a:pt x="1183" y="5748"/>
                  </a:cubicBezTo>
                  <a:lnTo>
                    <a:pt x="2535" y="5376"/>
                  </a:lnTo>
                  <a:cubicBezTo>
                    <a:pt x="2535" y="5376"/>
                    <a:pt x="3379" y="3585"/>
                    <a:pt x="3075" y="2909"/>
                  </a:cubicBezTo>
                  <a:cubicBezTo>
                    <a:pt x="2969" y="2616"/>
                    <a:pt x="2694" y="2428"/>
                    <a:pt x="2400" y="2428"/>
                  </a:cubicBezTo>
                  <a:cubicBezTo>
                    <a:pt x="2321" y="2428"/>
                    <a:pt x="2241" y="2441"/>
                    <a:pt x="2163" y="2470"/>
                  </a:cubicBezTo>
                  <a:cubicBezTo>
                    <a:pt x="2163" y="2470"/>
                    <a:pt x="3463" y="0"/>
                    <a:pt x="1952" y="0"/>
                  </a:cubicBez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2" name="Google Shape;712;p29"/>
            <p:cNvSpPr/>
            <p:nvPr/>
          </p:nvSpPr>
          <p:spPr>
            <a:xfrm>
              <a:off x="7274675" y="5601013"/>
              <a:ext cx="294875" cy="425125"/>
            </a:xfrm>
            <a:custGeom>
              <a:avLst/>
              <a:gdLst/>
              <a:ahLst/>
              <a:cxnLst/>
              <a:rect l="l" t="t" r="r" b="b"/>
              <a:pathLst>
                <a:path w="11795" h="17005" extrusionOk="0">
                  <a:moveTo>
                    <a:pt x="3034" y="0"/>
                  </a:moveTo>
                  <a:cubicBezTo>
                    <a:pt x="2072" y="0"/>
                    <a:pt x="1379" y="451"/>
                    <a:pt x="879" y="1358"/>
                  </a:cubicBezTo>
                  <a:cubicBezTo>
                    <a:pt x="1" y="3014"/>
                    <a:pt x="237" y="16058"/>
                    <a:pt x="4394" y="16767"/>
                  </a:cubicBezTo>
                  <a:cubicBezTo>
                    <a:pt x="5325" y="16928"/>
                    <a:pt x="6102" y="17004"/>
                    <a:pt x="6759" y="17004"/>
                  </a:cubicBezTo>
                  <a:cubicBezTo>
                    <a:pt x="8870" y="17004"/>
                    <a:pt x="9753" y="16215"/>
                    <a:pt x="10578" y="14875"/>
                  </a:cubicBezTo>
                  <a:cubicBezTo>
                    <a:pt x="11794" y="12814"/>
                    <a:pt x="8652" y="2304"/>
                    <a:pt x="6016" y="919"/>
                  </a:cubicBezTo>
                  <a:cubicBezTo>
                    <a:pt x="4809" y="307"/>
                    <a:pt x="3829" y="0"/>
                    <a:pt x="3034" y="0"/>
                  </a:cubicBezTo>
                  <a:close/>
                </a:path>
              </a:pathLst>
            </a:custGeom>
            <a:solidFill>
              <a:srgbClr val="FB984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3" name="Google Shape;713;p29"/>
            <p:cNvSpPr/>
            <p:nvPr/>
          </p:nvSpPr>
          <p:spPr>
            <a:xfrm>
              <a:off x="7300025" y="5567363"/>
              <a:ext cx="83650" cy="72675"/>
            </a:xfrm>
            <a:custGeom>
              <a:avLst/>
              <a:gdLst/>
              <a:ahLst/>
              <a:cxnLst/>
              <a:rect l="l" t="t" r="r" b="b"/>
              <a:pathLst>
                <a:path w="3346" h="2907" extrusionOk="0">
                  <a:moveTo>
                    <a:pt x="2873" y="0"/>
                  </a:moveTo>
                  <a:lnTo>
                    <a:pt x="1" y="474"/>
                  </a:lnTo>
                  <a:lnTo>
                    <a:pt x="744" y="2907"/>
                  </a:lnTo>
                  <a:lnTo>
                    <a:pt x="3346" y="2366"/>
                  </a:lnTo>
                  <a:lnTo>
                    <a:pt x="287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4" name="Google Shape;714;p29"/>
            <p:cNvSpPr/>
            <p:nvPr/>
          </p:nvSpPr>
          <p:spPr>
            <a:xfrm>
              <a:off x="7274675" y="5601013"/>
              <a:ext cx="294875" cy="425125"/>
            </a:xfrm>
            <a:custGeom>
              <a:avLst/>
              <a:gdLst/>
              <a:ahLst/>
              <a:cxnLst/>
              <a:rect l="l" t="t" r="r" b="b"/>
              <a:pathLst>
                <a:path w="11795" h="17005" extrusionOk="0">
                  <a:moveTo>
                    <a:pt x="3034" y="0"/>
                  </a:moveTo>
                  <a:cubicBezTo>
                    <a:pt x="2072" y="0"/>
                    <a:pt x="1379" y="451"/>
                    <a:pt x="879" y="1358"/>
                  </a:cubicBezTo>
                  <a:cubicBezTo>
                    <a:pt x="1" y="3014"/>
                    <a:pt x="237" y="16058"/>
                    <a:pt x="4394" y="16767"/>
                  </a:cubicBezTo>
                  <a:cubicBezTo>
                    <a:pt x="5325" y="16928"/>
                    <a:pt x="6102" y="17004"/>
                    <a:pt x="6759" y="17004"/>
                  </a:cubicBezTo>
                  <a:cubicBezTo>
                    <a:pt x="8870" y="17004"/>
                    <a:pt x="9753" y="16215"/>
                    <a:pt x="10578" y="14875"/>
                  </a:cubicBezTo>
                  <a:cubicBezTo>
                    <a:pt x="11794" y="12814"/>
                    <a:pt x="8652" y="2304"/>
                    <a:pt x="6016" y="919"/>
                  </a:cubicBezTo>
                  <a:cubicBezTo>
                    <a:pt x="4809" y="307"/>
                    <a:pt x="3829" y="0"/>
                    <a:pt x="303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5" name="Google Shape;715;p29"/>
            <p:cNvSpPr/>
            <p:nvPr/>
          </p:nvSpPr>
          <p:spPr>
            <a:xfrm>
              <a:off x="7271300" y="5251127"/>
              <a:ext cx="56625" cy="26225"/>
            </a:xfrm>
            <a:custGeom>
              <a:avLst/>
              <a:gdLst/>
              <a:ahLst/>
              <a:cxnLst/>
              <a:rect l="l" t="t" r="r" b="b"/>
              <a:pathLst>
                <a:path w="2265" h="1049" extrusionOk="0">
                  <a:moveTo>
                    <a:pt x="1116" y="1"/>
                  </a:moveTo>
                  <a:cubicBezTo>
                    <a:pt x="507" y="1"/>
                    <a:pt x="1" y="237"/>
                    <a:pt x="1" y="541"/>
                  </a:cubicBezTo>
                  <a:cubicBezTo>
                    <a:pt x="1" y="812"/>
                    <a:pt x="507" y="1048"/>
                    <a:pt x="1116" y="1048"/>
                  </a:cubicBezTo>
                  <a:cubicBezTo>
                    <a:pt x="1758" y="1048"/>
                    <a:pt x="2265" y="812"/>
                    <a:pt x="2265" y="541"/>
                  </a:cubicBezTo>
                  <a:cubicBezTo>
                    <a:pt x="2265" y="237"/>
                    <a:pt x="1758" y="1"/>
                    <a:pt x="1116" y="1"/>
                  </a:cubicBezTo>
                  <a:close/>
                </a:path>
              </a:pathLst>
            </a:custGeom>
            <a:solidFill>
              <a:srgbClr val="F25C78">
                <a:alpha val="3348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6" name="Google Shape;716;p29"/>
            <p:cNvSpPr/>
            <p:nvPr/>
          </p:nvSpPr>
          <p:spPr>
            <a:xfrm>
              <a:off x="7114175" y="5257902"/>
              <a:ext cx="52400" cy="25350"/>
            </a:xfrm>
            <a:custGeom>
              <a:avLst/>
              <a:gdLst/>
              <a:ahLst/>
              <a:cxnLst/>
              <a:rect l="l" t="t" r="r" b="b"/>
              <a:pathLst>
                <a:path w="2096" h="1014" extrusionOk="0">
                  <a:moveTo>
                    <a:pt x="1048" y="0"/>
                  </a:moveTo>
                  <a:cubicBezTo>
                    <a:pt x="473" y="0"/>
                    <a:pt x="0" y="237"/>
                    <a:pt x="0" y="507"/>
                  </a:cubicBezTo>
                  <a:cubicBezTo>
                    <a:pt x="0" y="811"/>
                    <a:pt x="473" y="1014"/>
                    <a:pt x="1048" y="1014"/>
                  </a:cubicBezTo>
                  <a:cubicBezTo>
                    <a:pt x="1622" y="1014"/>
                    <a:pt x="2095" y="811"/>
                    <a:pt x="2095" y="507"/>
                  </a:cubicBezTo>
                  <a:cubicBezTo>
                    <a:pt x="2095" y="237"/>
                    <a:pt x="1622" y="0"/>
                    <a:pt x="1048" y="0"/>
                  </a:cubicBezTo>
                  <a:close/>
                </a:path>
              </a:pathLst>
            </a:custGeom>
            <a:solidFill>
              <a:srgbClr val="F25C78">
                <a:alpha val="3348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7" name="Google Shape;717;p29"/>
            <p:cNvSpPr/>
            <p:nvPr/>
          </p:nvSpPr>
          <p:spPr>
            <a:xfrm>
              <a:off x="7273825" y="5601263"/>
              <a:ext cx="201950" cy="425000"/>
            </a:xfrm>
            <a:custGeom>
              <a:avLst/>
              <a:gdLst/>
              <a:ahLst/>
              <a:cxnLst/>
              <a:rect l="l" t="t" r="r" b="b"/>
              <a:pathLst>
                <a:path w="8078" h="17000" extrusionOk="0">
                  <a:moveTo>
                    <a:pt x="3026" y="0"/>
                  </a:moveTo>
                  <a:cubicBezTo>
                    <a:pt x="2080" y="0"/>
                    <a:pt x="1392" y="444"/>
                    <a:pt x="913" y="1348"/>
                  </a:cubicBezTo>
                  <a:cubicBezTo>
                    <a:pt x="1" y="3004"/>
                    <a:pt x="238" y="16048"/>
                    <a:pt x="4428" y="16757"/>
                  </a:cubicBezTo>
                  <a:cubicBezTo>
                    <a:pt x="5321" y="16925"/>
                    <a:pt x="6081" y="17000"/>
                    <a:pt x="6724" y="17000"/>
                  </a:cubicBezTo>
                  <a:cubicBezTo>
                    <a:pt x="7250" y="17000"/>
                    <a:pt x="7698" y="16950"/>
                    <a:pt x="8077" y="16859"/>
                  </a:cubicBezTo>
                  <a:cubicBezTo>
                    <a:pt x="6726" y="15642"/>
                    <a:pt x="4428" y="13006"/>
                    <a:pt x="3076" y="8140"/>
                  </a:cubicBezTo>
                  <a:cubicBezTo>
                    <a:pt x="1893" y="3882"/>
                    <a:pt x="2840" y="1415"/>
                    <a:pt x="3853" y="98"/>
                  </a:cubicBezTo>
                  <a:cubicBezTo>
                    <a:pt x="3558" y="33"/>
                    <a:pt x="3282" y="0"/>
                    <a:pt x="302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8" name="Google Shape;718;p29"/>
            <p:cNvSpPr/>
            <p:nvPr/>
          </p:nvSpPr>
          <p:spPr>
            <a:xfrm>
              <a:off x="6968850" y="5618563"/>
              <a:ext cx="187575" cy="434625"/>
            </a:xfrm>
            <a:custGeom>
              <a:avLst/>
              <a:gdLst/>
              <a:ahLst/>
              <a:cxnLst/>
              <a:rect l="l" t="t" r="r" b="b"/>
              <a:pathLst>
                <a:path w="7503" h="17385" extrusionOk="0">
                  <a:moveTo>
                    <a:pt x="4548" y="1"/>
                  </a:moveTo>
                  <a:cubicBezTo>
                    <a:pt x="3998" y="1"/>
                    <a:pt x="3355" y="155"/>
                    <a:pt x="2603" y="453"/>
                  </a:cubicBezTo>
                  <a:cubicBezTo>
                    <a:pt x="3718" y="2109"/>
                    <a:pt x="4360" y="4001"/>
                    <a:pt x="4461" y="5961"/>
                  </a:cubicBezTo>
                  <a:cubicBezTo>
                    <a:pt x="4495" y="8867"/>
                    <a:pt x="3786" y="14207"/>
                    <a:pt x="1" y="17214"/>
                  </a:cubicBezTo>
                  <a:cubicBezTo>
                    <a:pt x="411" y="17328"/>
                    <a:pt x="829" y="17384"/>
                    <a:pt x="1245" y="17384"/>
                  </a:cubicBezTo>
                  <a:cubicBezTo>
                    <a:pt x="2064" y="17384"/>
                    <a:pt x="2877" y="17167"/>
                    <a:pt x="3617" y="16741"/>
                  </a:cubicBezTo>
                  <a:cubicBezTo>
                    <a:pt x="7368" y="14849"/>
                    <a:pt x="7503" y="2852"/>
                    <a:pt x="6557" y="1230"/>
                  </a:cubicBezTo>
                  <a:cubicBezTo>
                    <a:pt x="6078" y="397"/>
                    <a:pt x="5432" y="1"/>
                    <a:pt x="454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9" name="Google Shape;719;p29"/>
            <p:cNvSpPr/>
            <p:nvPr/>
          </p:nvSpPr>
          <p:spPr>
            <a:xfrm>
              <a:off x="7088625" y="6364863"/>
              <a:ext cx="139625" cy="236600"/>
            </a:xfrm>
            <a:custGeom>
              <a:avLst/>
              <a:gdLst/>
              <a:ahLst/>
              <a:cxnLst/>
              <a:rect l="l" t="t" r="r" b="b"/>
              <a:pathLst>
                <a:path w="5585" h="9464" extrusionOk="0">
                  <a:moveTo>
                    <a:pt x="4097" y="1"/>
                  </a:moveTo>
                  <a:cubicBezTo>
                    <a:pt x="4097" y="1"/>
                    <a:pt x="515" y="68"/>
                    <a:pt x="245" y="2467"/>
                  </a:cubicBezTo>
                  <a:cubicBezTo>
                    <a:pt x="0" y="4638"/>
                    <a:pt x="751" y="9463"/>
                    <a:pt x="2298" y="9463"/>
                  </a:cubicBezTo>
                  <a:cubicBezTo>
                    <a:pt x="2461" y="9463"/>
                    <a:pt x="2633" y="9410"/>
                    <a:pt x="2813" y="9294"/>
                  </a:cubicBezTo>
                  <a:cubicBezTo>
                    <a:pt x="4672" y="8111"/>
                    <a:pt x="2712" y="4191"/>
                    <a:pt x="3489" y="3143"/>
                  </a:cubicBezTo>
                  <a:cubicBezTo>
                    <a:pt x="4097" y="2434"/>
                    <a:pt x="4807" y="1792"/>
                    <a:pt x="5584" y="1285"/>
                  </a:cubicBezTo>
                  <a:lnTo>
                    <a:pt x="4097" y="1"/>
                  </a:ln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grpSp>
          <p:nvGrpSpPr>
            <p:cNvPr id="720" name="Google Shape;720;p29"/>
            <p:cNvGrpSpPr/>
            <p:nvPr/>
          </p:nvGrpSpPr>
          <p:grpSpPr>
            <a:xfrm>
              <a:off x="6976281" y="7121106"/>
              <a:ext cx="603225" cy="74375"/>
              <a:chOff x="6889450" y="6766988"/>
              <a:chExt cx="603225" cy="74375"/>
            </a:xfrm>
          </p:grpSpPr>
          <p:sp>
            <p:nvSpPr>
              <p:cNvPr id="721" name="Google Shape;721;p29"/>
              <p:cNvSpPr/>
              <p:nvPr/>
            </p:nvSpPr>
            <p:spPr>
              <a:xfrm>
                <a:off x="6889450" y="6766988"/>
                <a:ext cx="603225" cy="11850"/>
              </a:xfrm>
              <a:custGeom>
                <a:avLst/>
                <a:gdLst/>
                <a:ahLst/>
                <a:cxnLst/>
                <a:rect l="l" t="t" r="r" b="b"/>
                <a:pathLst>
                  <a:path w="24129" h="474" extrusionOk="0">
                    <a:moveTo>
                      <a:pt x="0" y="1"/>
                    </a:moveTo>
                    <a:lnTo>
                      <a:pt x="0" y="406"/>
                    </a:lnTo>
                    <a:lnTo>
                      <a:pt x="24128" y="474"/>
                    </a:lnTo>
                    <a:lnTo>
                      <a:pt x="24128" y="68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722" name="Google Shape;722;p29"/>
              <p:cNvSpPr/>
              <p:nvPr/>
            </p:nvSpPr>
            <p:spPr>
              <a:xfrm>
                <a:off x="6889450" y="6799088"/>
                <a:ext cx="603225" cy="11875"/>
              </a:xfrm>
              <a:custGeom>
                <a:avLst/>
                <a:gdLst/>
                <a:ahLst/>
                <a:cxnLst/>
                <a:rect l="l" t="t" r="r" b="b"/>
                <a:pathLst>
                  <a:path w="24129" h="475" extrusionOk="0">
                    <a:moveTo>
                      <a:pt x="0" y="1"/>
                    </a:moveTo>
                    <a:lnTo>
                      <a:pt x="0" y="406"/>
                    </a:lnTo>
                    <a:lnTo>
                      <a:pt x="24128" y="474"/>
                    </a:lnTo>
                    <a:lnTo>
                      <a:pt x="24128" y="69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723" name="Google Shape;723;p29"/>
              <p:cNvSpPr/>
              <p:nvPr/>
            </p:nvSpPr>
            <p:spPr>
              <a:xfrm>
                <a:off x="6889450" y="6830363"/>
                <a:ext cx="603225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24129" h="440" extrusionOk="0">
                    <a:moveTo>
                      <a:pt x="0" y="0"/>
                    </a:moveTo>
                    <a:lnTo>
                      <a:pt x="0" y="406"/>
                    </a:lnTo>
                    <a:lnTo>
                      <a:pt x="24128" y="440"/>
                    </a:lnTo>
                    <a:lnTo>
                      <a:pt x="24128" y="3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</p:grpSp>
      <p:pic>
        <p:nvPicPr>
          <p:cNvPr id="209" name="Graphic 2">
            <a:extLst>
              <a:ext uri="{FF2B5EF4-FFF2-40B4-BE49-F238E27FC236}">
                <a16:creationId xmlns:a16="http://schemas.microsoft.com/office/drawing/2014/main" id="{F7679615-6652-4E70-B473-92C145AAC2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3FC65DE-51A7-4EBD-AE7E-37803031B668}"/>
              </a:ext>
            </a:extLst>
          </p:cNvPr>
          <p:cNvSpPr/>
          <p:nvPr/>
        </p:nvSpPr>
        <p:spPr>
          <a:xfrm>
            <a:off x="1378997" y="3121392"/>
            <a:ext cx="7717893" cy="4795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z-Latn-UZ" sz="4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Oʻquvchilarning chuqurroq taʼlim olishini ragʻbatlantirish uchun oʻquv jarayoni mazmuniga baholashni qanday singdirishimiz mumkin?</a:t>
            </a:r>
            <a:endParaRPr lang="ru-RU" sz="4800" b="1" dirty="0">
              <a:solidFill>
                <a:schemeClr val="accent6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224795-60A0-4EB3-98B8-DD6C910D2D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0849" y="2809875"/>
            <a:ext cx="8554177" cy="5638800"/>
          </a:xfrm>
        </p:spPr>
        <p:txBody>
          <a:bodyPr>
            <a:normAutofit fontScale="90000"/>
          </a:bodyPr>
          <a:lstStyle/>
          <a:p>
            <a:pPr algn="ctr"/>
            <a:r>
              <a:rPr lang="uz-Latn-UZ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 oʻqitish va oʻrganish jarayonida muhim ahamiyat kasb etuvchi jarayon boʻlib, bunda oʻquv jarayonini oʻlchash, hujjatlashtirish va qoʻllab-quvvatlash uchun turli xil vosita va usullar qoʻllaniladi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">
            <a:extLst>
              <a:ext uri="{FF2B5EF4-FFF2-40B4-BE49-F238E27FC236}">
                <a16:creationId xmlns:a16="http://schemas.microsoft.com/office/drawing/2014/main" id="{3616E8E3-9BD4-47EC-9986-40AE60EC62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02465D0-1D28-4288-96F2-E4A6518DC7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5461" y="4257675"/>
            <a:ext cx="6061433" cy="610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441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224795-60A0-4EB3-98B8-DD6C910D2D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0849" y="2809875"/>
            <a:ext cx="8554177" cy="5638800"/>
          </a:xfrm>
        </p:spPr>
        <p:txBody>
          <a:bodyPr>
            <a:normAutofit fontScale="90000"/>
          </a:bodyPr>
          <a:lstStyle/>
          <a:p>
            <a:pPr algn="ctr"/>
            <a:r>
              <a:rPr lang="uz-Latn-UZ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 oʻqitish va oʻrganish jarayonida muhim ahamiyat kasb etuvchi jarayon boʻlib, bunda oʻquv jarayonini oʻlchash, hujjatlashtirish va qoʻllab-quvvatlash uchun turli xil vosita va usullar qoʻllaniladi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">
            <a:extLst>
              <a:ext uri="{FF2B5EF4-FFF2-40B4-BE49-F238E27FC236}">
                <a16:creationId xmlns:a16="http://schemas.microsoft.com/office/drawing/2014/main" id="{3616E8E3-9BD4-47EC-9986-40AE60EC62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02465D0-1D28-4288-96F2-E4A6518DC7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5461" y="4257675"/>
            <a:ext cx="6061433" cy="610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598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6" name="Google Shape;656;p18"/>
          <p:cNvGrpSpPr/>
          <p:nvPr/>
        </p:nvGrpSpPr>
        <p:grpSpPr>
          <a:xfrm>
            <a:off x="5297358" y="2360517"/>
            <a:ext cx="7401680" cy="7096702"/>
            <a:chOff x="2583363" y="923200"/>
            <a:chExt cx="3977273" cy="3813395"/>
          </a:xfrm>
        </p:grpSpPr>
        <p:sp>
          <p:nvSpPr>
            <p:cNvPr id="657" name="Google Shape;657;p18"/>
            <p:cNvSpPr/>
            <p:nvPr/>
          </p:nvSpPr>
          <p:spPr>
            <a:xfrm>
              <a:off x="5059909" y="3112512"/>
              <a:ext cx="1129429" cy="1460244"/>
            </a:xfrm>
            <a:custGeom>
              <a:avLst/>
              <a:gdLst/>
              <a:ahLst/>
              <a:cxnLst/>
              <a:rect l="l" t="t" r="r" b="b"/>
              <a:pathLst>
                <a:path w="34489" h="44591" extrusionOk="0">
                  <a:moveTo>
                    <a:pt x="31702" y="0"/>
                  </a:moveTo>
                  <a:lnTo>
                    <a:pt x="31195" y="475"/>
                  </a:lnTo>
                  <a:lnTo>
                    <a:pt x="26191" y="5289"/>
                  </a:lnTo>
                  <a:lnTo>
                    <a:pt x="26096" y="5384"/>
                  </a:lnTo>
                  <a:lnTo>
                    <a:pt x="26065" y="5542"/>
                  </a:lnTo>
                  <a:cubicBezTo>
                    <a:pt x="25336" y="8994"/>
                    <a:pt x="24164" y="12319"/>
                    <a:pt x="22613" y="15486"/>
                  </a:cubicBezTo>
                  <a:cubicBezTo>
                    <a:pt x="21093" y="18622"/>
                    <a:pt x="19129" y="21567"/>
                    <a:pt x="16881" y="24259"/>
                  </a:cubicBezTo>
                  <a:cubicBezTo>
                    <a:pt x="14600" y="26950"/>
                    <a:pt x="12004" y="29326"/>
                    <a:pt x="9185" y="31416"/>
                  </a:cubicBezTo>
                  <a:cubicBezTo>
                    <a:pt x="6335" y="33474"/>
                    <a:pt x="3263" y="35216"/>
                    <a:pt x="1" y="36546"/>
                  </a:cubicBezTo>
                  <a:lnTo>
                    <a:pt x="286" y="37306"/>
                  </a:lnTo>
                  <a:cubicBezTo>
                    <a:pt x="3643" y="36071"/>
                    <a:pt x="6873" y="34393"/>
                    <a:pt x="9818" y="32334"/>
                  </a:cubicBezTo>
                  <a:cubicBezTo>
                    <a:pt x="12795" y="30276"/>
                    <a:pt x="15455" y="27806"/>
                    <a:pt x="17767" y="25050"/>
                  </a:cubicBezTo>
                  <a:cubicBezTo>
                    <a:pt x="20111" y="22295"/>
                    <a:pt x="22074" y="19223"/>
                    <a:pt x="23626" y="15961"/>
                  </a:cubicBezTo>
                  <a:cubicBezTo>
                    <a:pt x="25160" y="12768"/>
                    <a:pt x="26292" y="9359"/>
                    <a:pt x="26990" y="5855"/>
                  </a:cubicBezTo>
                  <a:lnTo>
                    <a:pt x="26990" y="5855"/>
                  </a:lnTo>
                  <a:lnTo>
                    <a:pt x="31329" y="1627"/>
                  </a:lnTo>
                  <a:lnTo>
                    <a:pt x="33579" y="7181"/>
                  </a:lnTo>
                  <a:lnTo>
                    <a:pt x="33579" y="7181"/>
                  </a:lnTo>
                  <a:cubicBezTo>
                    <a:pt x="32785" y="11257"/>
                    <a:pt x="31494" y="15238"/>
                    <a:pt x="29707" y="19033"/>
                  </a:cubicBezTo>
                  <a:cubicBezTo>
                    <a:pt x="27901" y="22834"/>
                    <a:pt x="25590" y="26380"/>
                    <a:pt x="22866" y="29611"/>
                  </a:cubicBezTo>
                  <a:cubicBezTo>
                    <a:pt x="20142" y="32841"/>
                    <a:pt x="16976" y="35691"/>
                    <a:pt x="13524" y="38098"/>
                  </a:cubicBezTo>
                  <a:cubicBezTo>
                    <a:pt x="11813" y="39301"/>
                    <a:pt x="9977" y="40410"/>
                    <a:pt x="8108" y="41360"/>
                  </a:cubicBezTo>
                  <a:cubicBezTo>
                    <a:pt x="6240" y="42310"/>
                    <a:pt x="4308" y="43165"/>
                    <a:pt x="2313" y="43830"/>
                  </a:cubicBezTo>
                  <a:lnTo>
                    <a:pt x="2598" y="44590"/>
                  </a:lnTo>
                  <a:cubicBezTo>
                    <a:pt x="4593" y="43798"/>
                    <a:pt x="6525" y="42880"/>
                    <a:pt x="8393" y="41867"/>
                  </a:cubicBezTo>
                  <a:cubicBezTo>
                    <a:pt x="10262" y="40853"/>
                    <a:pt x="12067" y="39713"/>
                    <a:pt x="13777" y="38478"/>
                  </a:cubicBezTo>
                  <a:cubicBezTo>
                    <a:pt x="17261" y="36008"/>
                    <a:pt x="20427" y="33126"/>
                    <a:pt x="23183" y="29896"/>
                  </a:cubicBezTo>
                  <a:cubicBezTo>
                    <a:pt x="25970" y="26665"/>
                    <a:pt x="28313" y="23087"/>
                    <a:pt x="30213" y="19287"/>
                  </a:cubicBezTo>
                  <a:cubicBezTo>
                    <a:pt x="32145" y="15455"/>
                    <a:pt x="33570" y="11401"/>
                    <a:pt x="34457" y="7221"/>
                  </a:cubicBezTo>
                  <a:lnTo>
                    <a:pt x="34489" y="7094"/>
                  </a:lnTo>
                  <a:lnTo>
                    <a:pt x="34425" y="6967"/>
                  </a:lnTo>
                  <a:lnTo>
                    <a:pt x="31955" y="634"/>
                  </a:lnTo>
                  <a:lnTo>
                    <a:pt x="3170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8" name="Google Shape;658;p18"/>
            <p:cNvSpPr/>
            <p:nvPr/>
          </p:nvSpPr>
          <p:spPr>
            <a:xfrm>
              <a:off x="5871954" y="3329531"/>
              <a:ext cx="92970" cy="260048"/>
            </a:xfrm>
            <a:custGeom>
              <a:avLst/>
              <a:gdLst/>
              <a:ahLst/>
              <a:cxnLst/>
              <a:rect l="l" t="t" r="r" b="b"/>
              <a:pathLst>
                <a:path w="2839" h="7941" extrusionOk="0">
                  <a:moveTo>
                    <a:pt x="2738" y="0"/>
                  </a:moveTo>
                  <a:cubicBezTo>
                    <a:pt x="2706" y="0"/>
                    <a:pt x="2674" y="18"/>
                    <a:pt x="2661" y="55"/>
                  </a:cubicBezTo>
                  <a:cubicBezTo>
                    <a:pt x="2344" y="1417"/>
                    <a:pt x="1964" y="2811"/>
                    <a:pt x="1521" y="4141"/>
                  </a:cubicBezTo>
                  <a:cubicBezTo>
                    <a:pt x="1299" y="4806"/>
                    <a:pt x="1046" y="5471"/>
                    <a:pt x="793" y="6136"/>
                  </a:cubicBezTo>
                  <a:cubicBezTo>
                    <a:pt x="634" y="6452"/>
                    <a:pt x="508" y="6769"/>
                    <a:pt x="381" y="7086"/>
                  </a:cubicBezTo>
                  <a:cubicBezTo>
                    <a:pt x="286" y="7308"/>
                    <a:pt x="1" y="7688"/>
                    <a:pt x="159" y="7909"/>
                  </a:cubicBezTo>
                  <a:cubicBezTo>
                    <a:pt x="191" y="7941"/>
                    <a:pt x="223" y="7941"/>
                    <a:pt x="254" y="7941"/>
                  </a:cubicBezTo>
                  <a:cubicBezTo>
                    <a:pt x="539" y="7909"/>
                    <a:pt x="634" y="7434"/>
                    <a:pt x="729" y="7213"/>
                  </a:cubicBezTo>
                  <a:cubicBezTo>
                    <a:pt x="856" y="6896"/>
                    <a:pt x="983" y="6611"/>
                    <a:pt x="1109" y="6326"/>
                  </a:cubicBezTo>
                  <a:cubicBezTo>
                    <a:pt x="1394" y="5629"/>
                    <a:pt x="1616" y="4964"/>
                    <a:pt x="1838" y="4267"/>
                  </a:cubicBezTo>
                  <a:cubicBezTo>
                    <a:pt x="2281" y="2906"/>
                    <a:pt x="2629" y="1544"/>
                    <a:pt x="2819" y="119"/>
                  </a:cubicBezTo>
                  <a:cubicBezTo>
                    <a:pt x="2839" y="42"/>
                    <a:pt x="2788" y="0"/>
                    <a:pt x="273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9" name="Google Shape;659;p18"/>
            <p:cNvSpPr/>
            <p:nvPr/>
          </p:nvSpPr>
          <p:spPr>
            <a:xfrm>
              <a:off x="5847066" y="3615025"/>
              <a:ext cx="22858" cy="31994"/>
            </a:xfrm>
            <a:custGeom>
              <a:avLst/>
              <a:gdLst/>
              <a:ahLst/>
              <a:cxnLst/>
              <a:rect l="l" t="t" r="r" b="b"/>
              <a:pathLst>
                <a:path w="698" h="977" extrusionOk="0">
                  <a:moveTo>
                    <a:pt x="571" y="1"/>
                  </a:moveTo>
                  <a:cubicBezTo>
                    <a:pt x="560" y="1"/>
                    <a:pt x="550" y="4"/>
                    <a:pt x="539" y="15"/>
                  </a:cubicBezTo>
                  <a:cubicBezTo>
                    <a:pt x="507" y="15"/>
                    <a:pt x="507" y="15"/>
                    <a:pt x="507" y="46"/>
                  </a:cubicBezTo>
                  <a:lnTo>
                    <a:pt x="476" y="46"/>
                  </a:lnTo>
                  <a:cubicBezTo>
                    <a:pt x="476" y="46"/>
                    <a:pt x="476" y="46"/>
                    <a:pt x="444" y="78"/>
                  </a:cubicBezTo>
                  <a:cubicBezTo>
                    <a:pt x="381" y="78"/>
                    <a:pt x="349" y="141"/>
                    <a:pt x="317" y="173"/>
                  </a:cubicBezTo>
                  <a:cubicBezTo>
                    <a:pt x="286" y="205"/>
                    <a:pt x="286" y="205"/>
                    <a:pt x="286" y="236"/>
                  </a:cubicBezTo>
                  <a:cubicBezTo>
                    <a:pt x="254" y="236"/>
                    <a:pt x="254" y="268"/>
                    <a:pt x="222" y="300"/>
                  </a:cubicBezTo>
                  <a:cubicBezTo>
                    <a:pt x="191" y="331"/>
                    <a:pt x="191" y="363"/>
                    <a:pt x="159" y="426"/>
                  </a:cubicBezTo>
                  <a:cubicBezTo>
                    <a:pt x="127" y="458"/>
                    <a:pt x="96" y="521"/>
                    <a:pt x="64" y="553"/>
                  </a:cubicBezTo>
                  <a:cubicBezTo>
                    <a:pt x="64" y="616"/>
                    <a:pt x="32" y="680"/>
                    <a:pt x="32" y="743"/>
                  </a:cubicBezTo>
                  <a:cubicBezTo>
                    <a:pt x="1" y="838"/>
                    <a:pt x="32" y="933"/>
                    <a:pt x="127" y="965"/>
                  </a:cubicBezTo>
                  <a:cubicBezTo>
                    <a:pt x="151" y="973"/>
                    <a:pt x="175" y="977"/>
                    <a:pt x="198" y="977"/>
                  </a:cubicBezTo>
                  <a:cubicBezTo>
                    <a:pt x="268" y="977"/>
                    <a:pt x="333" y="941"/>
                    <a:pt x="381" y="870"/>
                  </a:cubicBezTo>
                  <a:cubicBezTo>
                    <a:pt x="412" y="838"/>
                    <a:pt x="444" y="806"/>
                    <a:pt x="444" y="743"/>
                  </a:cubicBezTo>
                  <a:cubicBezTo>
                    <a:pt x="476" y="711"/>
                    <a:pt x="507" y="648"/>
                    <a:pt x="539" y="585"/>
                  </a:cubicBezTo>
                  <a:cubicBezTo>
                    <a:pt x="539" y="585"/>
                    <a:pt x="539" y="553"/>
                    <a:pt x="539" y="553"/>
                  </a:cubicBezTo>
                  <a:cubicBezTo>
                    <a:pt x="539" y="521"/>
                    <a:pt x="571" y="521"/>
                    <a:pt x="571" y="490"/>
                  </a:cubicBezTo>
                  <a:cubicBezTo>
                    <a:pt x="571" y="458"/>
                    <a:pt x="602" y="458"/>
                    <a:pt x="602" y="426"/>
                  </a:cubicBezTo>
                  <a:cubicBezTo>
                    <a:pt x="602" y="395"/>
                    <a:pt x="634" y="363"/>
                    <a:pt x="634" y="363"/>
                  </a:cubicBezTo>
                  <a:cubicBezTo>
                    <a:pt x="634" y="353"/>
                    <a:pt x="634" y="343"/>
                    <a:pt x="634" y="331"/>
                  </a:cubicBezTo>
                  <a:cubicBezTo>
                    <a:pt x="634" y="331"/>
                    <a:pt x="666" y="300"/>
                    <a:pt x="666" y="268"/>
                  </a:cubicBezTo>
                  <a:cubicBezTo>
                    <a:pt x="666" y="205"/>
                    <a:pt x="666" y="173"/>
                    <a:pt x="666" y="110"/>
                  </a:cubicBezTo>
                  <a:cubicBezTo>
                    <a:pt x="697" y="78"/>
                    <a:pt x="666" y="46"/>
                    <a:pt x="634" y="15"/>
                  </a:cubicBezTo>
                  <a:cubicBezTo>
                    <a:pt x="613" y="15"/>
                    <a:pt x="592" y="1"/>
                    <a:pt x="57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60" name="Google Shape;660;p18"/>
            <p:cNvSpPr/>
            <p:nvPr/>
          </p:nvSpPr>
          <p:spPr>
            <a:xfrm>
              <a:off x="5904571" y="3124432"/>
              <a:ext cx="298264" cy="889717"/>
            </a:xfrm>
            <a:custGeom>
              <a:avLst/>
              <a:gdLst/>
              <a:ahLst/>
              <a:cxnLst/>
              <a:rect l="l" t="t" r="r" b="b"/>
              <a:pathLst>
                <a:path w="9108" h="27169" extrusionOk="0">
                  <a:moveTo>
                    <a:pt x="6073" y="1"/>
                  </a:moveTo>
                  <a:cubicBezTo>
                    <a:pt x="6030" y="1"/>
                    <a:pt x="5983" y="49"/>
                    <a:pt x="6004" y="111"/>
                  </a:cubicBezTo>
                  <a:cubicBezTo>
                    <a:pt x="6257" y="1125"/>
                    <a:pt x="6669" y="2075"/>
                    <a:pt x="7017" y="3056"/>
                  </a:cubicBezTo>
                  <a:cubicBezTo>
                    <a:pt x="7365" y="4038"/>
                    <a:pt x="7714" y="5020"/>
                    <a:pt x="8094" y="6002"/>
                  </a:cubicBezTo>
                  <a:cubicBezTo>
                    <a:pt x="8252" y="6477"/>
                    <a:pt x="8474" y="6952"/>
                    <a:pt x="8569" y="7427"/>
                  </a:cubicBezTo>
                  <a:cubicBezTo>
                    <a:pt x="8696" y="7965"/>
                    <a:pt x="8601" y="8504"/>
                    <a:pt x="8506" y="9074"/>
                  </a:cubicBezTo>
                  <a:cubicBezTo>
                    <a:pt x="8316" y="9960"/>
                    <a:pt x="8126" y="10815"/>
                    <a:pt x="7872" y="11702"/>
                  </a:cubicBezTo>
                  <a:cubicBezTo>
                    <a:pt x="6922" y="15186"/>
                    <a:pt x="5497" y="18574"/>
                    <a:pt x="3660" y="21709"/>
                  </a:cubicBezTo>
                  <a:cubicBezTo>
                    <a:pt x="2615" y="23483"/>
                    <a:pt x="1443" y="25161"/>
                    <a:pt x="145" y="26776"/>
                  </a:cubicBezTo>
                  <a:cubicBezTo>
                    <a:pt x="0" y="26945"/>
                    <a:pt x="149" y="27169"/>
                    <a:pt x="312" y="27169"/>
                  </a:cubicBezTo>
                  <a:cubicBezTo>
                    <a:pt x="363" y="27169"/>
                    <a:pt x="416" y="27146"/>
                    <a:pt x="462" y="27093"/>
                  </a:cubicBezTo>
                  <a:cubicBezTo>
                    <a:pt x="2742" y="24180"/>
                    <a:pt x="4705" y="20981"/>
                    <a:pt x="6194" y="17561"/>
                  </a:cubicBezTo>
                  <a:cubicBezTo>
                    <a:pt x="6954" y="15851"/>
                    <a:pt x="7587" y="14109"/>
                    <a:pt x="8094" y="12335"/>
                  </a:cubicBezTo>
                  <a:cubicBezTo>
                    <a:pt x="8347" y="11449"/>
                    <a:pt x="8601" y="10530"/>
                    <a:pt x="8791" y="9612"/>
                  </a:cubicBezTo>
                  <a:cubicBezTo>
                    <a:pt x="8886" y="9169"/>
                    <a:pt x="9012" y="8694"/>
                    <a:pt x="9044" y="8219"/>
                  </a:cubicBezTo>
                  <a:cubicBezTo>
                    <a:pt x="9107" y="7680"/>
                    <a:pt x="8981" y="7205"/>
                    <a:pt x="8791" y="6698"/>
                  </a:cubicBezTo>
                  <a:cubicBezTo>
                    <a:pt x="8379" y="5590"/>
                    <a:pt x="7935" y="4482"/>
                    <a:pt x="7492" y="3373"/>
                  </a:cubicBezTo>
                  <a:cubicBezTo>
                    <a:pt x="7049" y="2265"/>
                    <a:pt x="6700" y="1093"/>
                    <a:pt x="6130" y="48"/>
                  </a:cubicBezTo>
                  <a:cubicBezTo>
                    <a:pt x="6119" y="15"/>
                    <a:pt x="6097" y="1"/>
                    <a:pt x="607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61" name="Google Shape;661;p18"/>
            <p:cNvSpPr/>
            <p:nvPr/>
          </p:nvSpPr>
          <p:spPr>
            <a:xfrm>
              <a:off x="3438963" y="1298979"/>
              <a:ext cx="1442593" cy="686257"/>
            </a:xfrm>
            <a:custGeom>
              <a:avLst/>
              <a:gdLst/>
              <a:ahLst/>
              <a:cxnLst/>
              <a:rect l="l" t="t" r="r" b="b"/>
              <a:pathLst>
                <a:path w="44052" h="20956" extrusionOk="0">
                  <a:moveTo>
                    <a:pt x="34458" y="0"/>
                  </a:moveTo>
                  <a:cubicBezTo>
                    <a:pt x="33716" y="0"/>
                    <a:pt x="32976" y="18"/>
                    <a:pt x="32239" y="54"/>
                  </a:cubicBezTo>
                  <a:cubicBezTo>
                    <a:pt x="28249" y="212"/>
                    <a:pt x="24322" y="909"/>
                    <a:pt x="20522" y="1985"/>
                  </a:cubicBezTo>
                  <a:cubicBezTo>
                    <a:pt x="16690" y="3126"/>
                    <a:pt x="13048" y="4741"/>
                    <a:pt x="9628" y="6704"/>
                  </a:cubicBezTo>
                  <a:cubicBezTo>
                    <a:pt x="6176" y="8699"/>
                    <a:pt x="3009" y="11138"/>
                    <a:pt x="159" y="13861"/>
                  </a:cubicBezTo>
                  <a:lnTo>
                    <a:pt x="0" y="13988"/>
                  </a:lnTo>
                  <a:lnTo>
                    <a:pt x="32" y="14178"/>
                  </a:lnTo>
                  <a:lnTo>
                    <a:pt x="444" y="20512"/>
                  </a:lnTo>
                  <a:lnTo>
                    <a:pt x="475" y="20955"/>
                  </a:lnTo>
                  <a:lnTo>
                    <a:pt x="919" y="20828"/>
                  </a:lnTo>
                  <a:lnTo>
                    <a:pt x="6967" y="18897"/>
                  </a:lnTo>
                  <a:lnTo>
                    <a:pt x="7031" y="18897"/>
                  </a:lnTo>
                  <a:lnTo>
                    <a:pt x="7062" y="18833"/>
                  </a:lnTo>
                  <a:cubicBezTo>
                    <a:pt x="9438" y="16807"/>
                    <a:pt x="11971" y="15001"/>
                    <a:pt x="14726" y="13481"/>
                  </a:cubicBezTo>
                  <a:cubicBezTo>
                    <a:pt x="17450" y="11993"/>
                    <a:pt x="20363" y="10821"/>
                    <a:pt x="23372" y="9966"/>
                  </a:cubicBezTo>
                  <a:cubicBezTo>
                    <a:pt x="24860" y="9586"/>
                    <a:pt x="26381" y="9206"/>
                    <a:pt x="27932" y="8984"/>
                  </a:cubicBezTo>
                  <a:cubicBezTo>
                    <a:pt x="28312" y="8921"/>
                    <a:pt x="28692" y="8858"/>
                    <a:pt x="29104" y="8794"/>
                  </a:cubicBezTo>
                  <a:lnTo>
                    <a:pt x="30244" y="8699"/>
                  </a:lnTo>
                  <a:cubicBezTo>
                    <a:pt x="31036" y="8573"/>
                    <a:pt x="31796" y="8573"/>
                    <a:pt x="32588" y="8509"/>
                  </a:cubicBezTo>
                  <a:cubicBezTo>
                    <a:pt x="33198" y="8478"/>
                    <a:pt x="33810" y="8463"/>
                    <a:pt x="34422" y="8463"/>
                  </a:cubicBezTo>
                  <a:cubicBezTo>
                    <a:pt x="36921" y="8463"/>
                    <a:pt x="39425" y="8716"/>
                    <a:pt x="41867" y="9174"/>
                  </a:cubicBezTo>
                  <a:lnTo>
                    <a:pt x="42025" y="8383"/>
                  </a:lnTo>
                  <a:cubicBezTo>
                    <a:pt x="39830" y="8072"/>
                    <a:pt x="37620" y="7917"/>
                    <a:pt x="35405" y="7917"/>
                  </a:cubicBezTo>
                  <a:cubicBezTo>
                    <a:pt x="34456" y="7917"/>
                    <a:pt x="33506" y="7946"/>
                    <a:pt x="32556" y="8003"/>
                  </a:cubicBezTo>
                  <a:cubicBezTo>
                    <a:pt x="31764" y="8066"/>
                    <a:pt x="30973" y="8098"/>
                    <a:pt x="30212" y="8224"/>
                  </a:cubicBezTo>
                  <a:lnTo>
                    <a:pt x="29041" y="8383"/>
                  </a:lnTo>
                  <a:cubicBezTo>
                    <a:pt x="28629" y="8414"/>
                    <a:pt x="28249" y="8509"/>
                    <a:pt x="27869" y="8573"/>
                  </a:cubicBezTo>
                  <a:cubicBezTo>
                    <a:pt x="26317" y="8794"/>
                    <a:pt x="24765" y="9174"/>
                    <a:pt x="23245" y="9586"/>
                  </a:cubicBezTo>
                  <a:cubicBezTo>
                    <a:pt x="20237" y="10441"/>
                    <a:pt x="17291" y="11644"/>
                    <a:pt x="14505" y="13101"/>
                  </a:cubicBezTo>
                  <a:cubicBezTo>
                    <a:pt x="11742" y="14577"/>
                    <a:pt x="9167" y="16332"/>
                    <a:pt x="6778" y="18367"/>
                  </a:cubicBezTo>
                  <a:lnTo>
                    <a:pt x="6778" y="18367"/>
                  </a:lnTo>
                  <a:lnTo>
                    <a:pt x="1120" y="20009"/>
                  </a:lnTo>
                  <a:lnTo>
                    <a:pt x="1120" y="20009"/>
                  </a:lnTo>
                  <a:lnTo>
                    <a:pt x="864" y="14342"/>
                  </a:lnTo>
                  <a:lnTo>
                    <a:pt x="864" y="14342"/>
                  </a:lnTo>
                  <a:cubicBezTo>
                    <a:pt x="2278" y="13088"/>
                    <a:pt x="3723" y="11894"/>
                    <a:pt x="5257" y="10789"/>
                  </a:cubicBezTo>
                  <a:cubicBezTo>
                    <a:pt x="6841" y="9649"/>
                    <a:pt x="8456" y="8604"/>
                    <a:pt x="10134" y="7654"/>
                  </a:cubicBezTo>
                  <a:cubicBezTo>
                    <a:pt x="13523" y="5722"/>
                    <a:pt x="17133" y="4234"/>
                    <a:pt x="20838" y="3157"/>
                  </a:cubicBezTo>
                  <a:cubicBezTo>
                    <a:pt x="22707" y="2619"/>
                    <a:pt x="24607" y="2176"/>
                    <a:pt x="26507" y="1859"/>
                  </a:cubicBezTo>
                  <a:cubicBezTo>
                    <a:pt x="28407" y="1510"/>
                    <a:pt x="30339" y="1320"/>
                    <a:pt x="32271" y="1194"/>
                  </a:cubicBezTo>
                  <a:cubicBezTo>
                    <a:pt x="33306" y="1126"/>
                    <a:pt x="34351" y="1094"/>
                    <a:pt x="35394" y="1094"/>
                  </a:cubicBezTo>
                  <a:cubicBezTo>
                    <a:pt x="36298" y="1094"/>
                    <a:pt x="37202" y="1118"/>
                    <a:pt x="38098" y="1162"/>
                  </a:cubicBezTo>
                  <a:cubicBezTo>
                    <a:pt x="40030" y="1257"/>
                    <a:pt x="41962" y="1479"/>
                    <a:pt x="43894" y="1764"/>
                  </a:cubicBezTo>
                  <a:lnTo>
                    <a:pt x="44052" y="1004"/>
                  </a:lnTo>
                  <a:cubicBezTo>
                    <a:pt x="42120" y="592"/>
                    <a:pt x="40157" y="307"/>
                    <a:pt x="38161" y="149"/>
                  </a:cubicBezTo>
                  <a:cubicBezTo>
                    <a:pt x="36934" y="50"/>
                    <a:pt x="35695" y="0"/>
                    <a:pt x="3445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62" name="Google Shape;662;p18"/>
            <p:cNvSpPr/>
            <p:nvPr/>
          </p:nvSpPr>
          <p:spPr>
            <a:xfrm>
              <a:off x="3543985" y="1545831"/>
              <a:ext cx="275832" cy="179293"/>
            </a:xfrm>
            <a:custGeom>
              <a:avLst/>
              <a:gdLst/>
              <a:ahLst/>
              <a:cxnLst/>
              <a:rect l="l" t="t" r="r" b="b"/>
              <a:pathLst>
                <a:path w="8423" h="5475" extrusionOk="0">
                  <a:moveTo>
                    <a:pt x="8233" y="0"/>
                  </a:moveTo>
                  <a:cubicBezTo>
                    <a:pt x="8211" y="0"/>
                    <a:pt x="8187" y="6"/>
                    <a:pt x="8162" y="21"/>
                  </a:cubicBezTo>
                  <a:cubicBezTo>
                    <a:pt x="7814" y="243"/>
                    <a:pt x="7466" y="465"/>
                    <a:pt x="7117" y="686"/>
                  </a:cubicBezTo>
                  <a:cubicBezTo>
                    <a:pt x="6769" y="876"/>
                    <a:pt x="6421" y="1098"/>
                    <a:pt x="6072" y="1320"/>
                  </a:cubicBezTo>
                  <a:cubicBezTo>
                    <a:pt x="5407" y="1731"/>
                    <a:pt x="4710" y="2143"/>
                    <a:pt x="4045" y="2586"/>
                  </a:cubicBezTo>
                  <a:cubicBezTo>
                    <a:pt x="2684" y="3473"/>
                    <a:pt x="1354" y="4360"/>
                    <a:pt x="55" y="5373"/>
                  </a:cubicBezTo>
                  <a:cubicBezTo>
                    <a:pt x="1" y="5401"/>
                    <a:pt x="40" y="5475"/>
                    <a:pt x="92" y="5475"/>
                  </a:cubicBezTo>
                  <a:cubicBezTo>
                    <a:pt x="101" y="5475"/>
                    <a:pt x="110" y="5473"/>
                    <a:pt x="118" y="5468"/>
                  </a:cubicBezTo>
                  <a:cubicBezTo>
                    <a:pt x="1449" y="4550"/>
                    <a:pt x="2779" y="3600"/>
                    <a:pt x="4140" y="2745"/>
                  </a:cubicBezTo>
                  <a:cubicBezTo>
                    <a:pt x="4805" y="2301"/>
                    <a:pt x="5471" y="1858"/>
                    <a:pt x="6167" y="1446"/>
                  </a:cubicBezTo>
                  <a:cubicBezTo>
                    <a:pt x="6516" y="1256"/>
                    <a:pt x="6864" y="1035"/>
                    <a:pt x="7212" y="813"/>
                  </a:cubicBezTo>
                  <a:cubicBezTo>
                    <a:pt x="7561" y="623"/>
                    <a:pt x="7941" y="465"/>
                    <a:pt x="8289" y="243"/>
                  </a:cubicBezTo>
                  <a:cubicBezTo>
                    <a:pt x="8423" y="189"/>
                    <a:pt x="8353" y="0"/>
                    <a:pt x="823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63" name="Google Shape;663;p18"/>
            <p:cNvSpPr/>
            <p:nvPr/>
          </p:nvSpPr>
          <p:spPr>
            <a:xfrm>
              <a:off x="3828104" y="1525757"/>
              <a:ext cx="42310" cy="20958"/>
            </a:xfrm>
            <a:custGeom>
              <a:avLst/>
              <a:gdLst/>
              <a:ahLst/>
              <a:cxnLst/>
              <a:rect l="l" t="t" r="r" b="b"/>
              <a:pathLst>
                <a:path w="1292" h="640" extrusionOk="0">
                  <a:moveTo>
                    <a:pt x="1260" y="1"/>
                  </a:moveTo>
                  <a:cubicBezTo>
                    <a:pt x="1197" y="1"/>
                    <a:pt x="1133" y="1"/>
                    <a:pt x="1101" y="33"/>
                  </a:cubicBezTo>
                  <a:cubicBezTo>
                    <a:pt x="1038" y="33"/>
                    <a:pt x="975" y="64"/>
                    <a:pt x="943" y="64"/>
                  </a:cubicBezTo>
                  <a:cubicBezTo>
                    <a:pt x="848" y="96"/>
                    <a:pt x="753" y="159"/>
                    <a:pt x="626" y="223"/>
                  </a:cubicBezTo>
                  <a:cubicBezTo>
                    <a:pt x="531" y="254"/>
                    <a:pt x="436" y="286"/>
                    <a:pt x="341" y="349"/>
                  </a:cubicBezTo>
                  <a:cubicBezTo>
                    <a:pt x="246" y="413"/>
                    <a:pt x="151" y="444"/>
                    <a:pt x="56" y="508"/>
                  </a:cubicBezTo>
                  <a:cubicBezTo>
                    <a:pt x="0" y="536"/>
                    <a:pt x="44" y="639"/>
                    <a:pt x="99" y="639"/>
                  </a:cubicBezTo>
                  <a:cubicBezTo>
                    <a:pt x="106" y="639"/>
                    <a:pt x="113" y="638"/>
                    <a:pt x="120" y="634"/>
                  </a:cubicBezTo>
                  <a:cubicBezTo>
                    <a:pt x="246" y="603"/>
                    <a:pt x="341" y="571"/>
                    <a:pt x="436" y="539"/>
                  </a:cubicBezTo>
                  <a:cubicBezTo>
                    <a:pt x="531" y="508"/>
                    <a:pt x="626" y="444"/>
                    <a:pt x="721" y="413"/>
                  </a:cubicBezTo>
                  <a:cubicBezTo>
                    <a:pt x="816" y="381"/>
                    <a:pt x="943" y="349"/>
                    <a:pt x="1038" y="286"/>
                  </a:cubicBezTo>
                  <a:cubicBezTo>
                    <a:pt x="1070" y="254"/>
                    <a:pt x="1101" y="223"/>
                    <a:pt x="1165" y="191"/>
                  </a:cubicBezTo>
                  <a:cubicBezTo>
                    <a:pt x="1197" y="159"/>
                    <a:pt x="1260" y="159"/>
                    <a:pt x="1292" y="96"/>
                  </a:cubicBezTo>
                  <a:cubicBezTo>
                    <a:pt x="1292" y="64"/>
                    <a:pt x="1292" y="1"/>
                    <a:pt x="126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64" name="Google Shape;664;p18"/>
            <p:cNvSpPr/>
            <p:nvPr/>
          </p:nvSpPr>
          <p:spPr>
            <a:xfrm>
              <a:off x="3447248" y="1668963"/>
              <a:ext cx="686453" cy="349612"/>
            </a:xfrm>
            <a:custGeom>
              <a:avLst/>
              <a:gdLst/>
              <a:ahLst/>
              <a:cxnLst/>
              <a:rect l="l" t="t" r="r" b="b"/>
              <a:pathLst>
                <a:path w="20962" h="10676" extrusionOk="0">
                  <a:moveTo>
                    <a:pt x="20748" y="0"/>
                  </a:moveTo>
                  <a:cubicBezTo>
                    <a:pt x="20718" y="0"/>
                    <a:pt x="20685" y="9"/>
                    <a:pt x="20649" y="30"/>
                  </a:cubicBezTo>
                  <a:cubicBezTo>
                    <a:pt x="17989" y="1233"/>
                    <a:pt x="15360" y="2405"/>
                    <a:pt x="12858" y="3862"/>
                  </a:cubicBezTo>
                  <a:cubicBezTo>
                    <a:pt x="11623" y="4590"/>
                    <a:pt x="10420" y="5382"/>
                    <a:pt x="9280" y="6237"/>
                  </a:cubicBezTo>
                  <a:cubicBezTo>
                    <a:pt x="8741" y="6649"/>
                    <a:pt x="8203" y="7060"/>
                    <a:pt x="7664" y="7504"/>
                  </a:cubicBezTo>
                  <a:cubicBezTo>
                    <a:pt x="7063" y="7979"/>
                    <a:pt x="6429" y="8359"/>
                    <a:pt x="5701" y="8644"/>
                  </a:cubicBezTo>
                  <a:cubicBezTo>
                    <a:pt x="4878" y="8929"/>
                    <a:pt x="4054" y="9182"/>
                    <a:pt x="3231" y="9435"/>
                  </a:cubicBezTo>
                  <a:cubicBezTo>
                    <a:pt x="2787" y="9594"/>
                    <a:pt x="2344" y="9720"/>
                    <a:pt x="1932" y="9847"/>
                  </a:cubicBezTo>
                  <a:cubicBezTo>
                    <a:pt x="1579" y="9973"/>
                    <a:pt x="1226" y="10039"/>
                    <a:pt x="873" y="10125"/>
                  </a:cubicBezTo>
                  <a:lnTo>
                    <a:pt x="873" y="10125"/>
                  </a:lnTo>
                  <a:cubicBezTo>
                    <a:pt x="814" y="8896"/>
                    <a:pt x="751" y="7691"/>
                    <a:pt x="634" y="6459"/>
                  </a:cubicBezTo>
                  <a:cubicBezTo>
                    <a:pt x="507" y="5160"/>
                    <a:pt x="381" y="3862"/>
                    <a:pt x="127" y="2563"/>
                  </a:cubicBezTo>
                  <a:cubicBezTo>
                    <a:pt x="115" y="2539"/>
                    <a:pt x="94" y="2529"/>
                    <a:pt x="72" y="2529"/>
                  </a:cubicBezTo>
                  <a:cubicBezTo>
                    <a:pt x="37" y="2529"/>
                    <a:pt x="1" y="2556"/>
                    <a:pt x="1" y="2595"/>
                  </a:cubicBezTo>
                  <a:cubicBezTo>
                    <a:pt x="32" y="3893"/>
                    <a:pt x="191" y="5192"/>
                    <a:pt x="254" y="6522"/>
                  </a:cubicBezTo>
                  <a:cubicBezTo>
                    <a:pt x="349" y="7820"/>
                    <a:pt x="412" y="9119"/>
                    <a:pt x="444" y="10417"/>
                  </a:cubicBezTo>
                  <a:cubicBezTo>
                    <a:pt x="444" y="10559"/>
                    <a:pt x="546" y="10675"/>
                    <a:pt x="680" y="10675"/>
                  </a:cubicBezTo>
                  <a:cubicBezTo>
                    <a:pt x="696" y="10675"/>
                    <a:pt x="712" y="10674"/>
                    <a:pt x="729" y="10671"/>
                  </a:cubicBezTo>
                  <a:cubicBezTo>
                    <a:pt x="1109" y="10544"/>
                    <a:pt x="1457" y="10354"/>
                    <a:pt x="1806" y="10227"/>
                  </a:cubicBezTo>
                  <a:cubicBezTo>
                    <a:pt x="2217" y="10069"/>
                    <a:pt x="2629" y="9942"/>
                    <a:pt x="3009" y="9815"/>
                  </a:cubicBezTo>
                  <a:cubicBezTo>
                    <a:pt x="3769" y="9530"/>
                    <a:pt x="4561" y="9309"/>
                    <a:pt x="5321" y="9055"/>
                  </a:cubicBezTo>
                  <a:cubicBezTo>
                    <a:pt x="5986" y="8834"/>
                    <a:pt x="6714" y="8739"/>
                    <a:pt x="7316" y="8295"/>
                  </a:cubicBezTo>
                  <a:cubicBezTo>
                    <a:pt x="7886" y="7884"/>
                    <a:pt x="8393" y="7377"/>
                    <a:pt x="8931" y="6934"/>
                  </a:cubicBezTo>
                  <a:cubicBezTo>
                    <a:pt x="11180" y="5129"/>
                    <a:pt x="13682" y="3703"/>
                    <a:pt x="16247" y="2405"/>
                  </a:cubicBezTo>
                  <a:cubicBezTo>
                    <a:pt x="17735" y="1677"/>
                    <a:pt x="19224" y="948"/>
                    <a:pt x="20775" y="315"/>
                  </a:cubicBezTo>
                  <a:cubicBezTo>
                    <a:pt x="20961" y="235"/>
                    <a:pt x="20902" y="0"/>
                    <a:pt x="2074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65" name="Google Shape;665;p18"/>
            <p:cNvSpPr/>
            <p:nvPr/>
          </p:nvSpPr>
          <p:spPr>
            <a:xfrm>
              <a:off x="3660894" y="1902748"/>
              <a:ext cx="18699" cy="45159"/>
            </a:xfrm>
            <a:custGeom>
              <a:avLst/>
              <a:gdLst/>
              <a:ahLst/>
              <a:cxnLst/>
              <a:rect l="l" t="t" r="r" b="b"/>
              <a:pathLst>
                <a:path w="571" h="1379" extrusionOk="0">
                  <a:moveTo>
                    <a:pt x="164" y="1"/>
                  </a:moveTo>
                  <a:cubicBezTo>
                    <a:pt x="99" y="1"/>
                    <a:pt x="32" y="49"/>
                    <a:pt x="32" y="111"/>
                  </a:cubicBezTo>
                  <a:cubicBezTo>
                    <a:pt x="32" y="102"/>
                    <a:pt x="32" y="98"/>
                    <a:pt x="31" y="98"/>
                  </a:cubicBezTo>
                  <a:cubicBezTo>
                    <a:pt x="29" y="98"/>
                    <a:pt x="23" y="121"/>
                    <a:pt x="0" y="143"/>
                  </a:cubicBezTo>
                  <a:cubicBezTo>
                    <a:pt x="0" y="175"/>
                    <a:pt x="0" y="175"/>
                    <a:pt x="0" y="206"/>
                  </a:cubicBezTo>
                  <a:cubicBezTo>
                    <a:pt x="0" y="238"/>
                    <a:pt x="0" y="301"/>
                    <a:pt x="0" y="333"/>
                  </a:cubicBezTo>
                  <a:cubicBezTo>
                    <a:pt x="0" y="365"/>
                    <a:pt x="0" y="428"/>
                    <a:pt x="32" y="460"/>
                  </a:cubicBezTo>
                  <a:cubicBezTo>
                    <a:pt x="32" y="586"/>
                    <a:pt x="64" y="681"/>
                    <a:pt x="64" y="776"/>
                  </a:cubicBezTo>
                  <a:cubicBezTo>
                    <a:pt x="95" y="871"/>
                    <a:pt x="95" y="998"/>
                    <a:pt x="127" y="1093"/>
                  </a:cubicBezTo>
                  <a:cubicBezTo>
                    <a:pt x="127" y="1156"/>
                    <a:pt x="159" y="1220"/>
                    <a:pt x="159" y="1283"/>
                  </a:cubicBezTo>
                  <a:cubicBezTo>
                    <a:pt x="222" y="1346"/>
                    <a:pt x="317" y="1378"/>
                    <a:pt x="412" y="1378"/>
                  </a:cubicBezTo>
                  <a:cubicBezTo>
                    <a:pt x="507" y="1346"/>
                    <a:pt x="570" y="1251"/>
                    <a:pt x="570" y="1156"/>
                  </a:cubicBezTo>
                  <a:cubicBezTo>
                    <a:pt x="570" y="1093"/>
                    <a:pt x="539" y="1030"/>
                    <a:pt x="539" y="966"/>
                  </a:cubicBezTo>
                  <a:cubicBezTo>
                    <a:pt x="507" y="871"/>
                    <a:pt x="475" y="776"/>
                    <a:pt x="475" y="650"/>
                  </a:cubicBezTo>
                  <a:cubicBezTo>
                    <a:pt x="444" y="555"/>
                    <a:pt x="412" y="460"/>
                    <a:pt x="380" y="365"/>
                  </a:cubicBezTo>
                  <a:cubicBezTo>
                    <a:pt x="380" y="333"/>
                    <a:pt x="380" y="270"/>
                    <a:pt x="349" y="206"/>
                  </a:cubicBezTo>
                  <a:cubicBezTo>
                    <a:pt x="349" y="206"/>
                    <a:pt x="349" y="206"/>
                    <a:pt x="349" y="175"/>
                  </a:cubicBezTo>
                  <a:cubicBezTo>
                    <a:pt x="326" y="152"/>
                    <a:pt x="320" y="130"/>
                    <a:pt x="318" y="130"/>
                  </a:cubicBezTo>
                  <a:cubicBezTo>
                    <a:pt x="317" y="130"/>
                    <a:pt x="317" y="134"/>
                    <a:pt x="317" y="143"/>
                  </a:cubicBezTo>
                  <a:cubicBezTo>
                    <a:pt x="317" y="111"/>
                    <a:pt x="317" y="80"/>
                    <a:pt x="285" y="48"/>
                  </a:cubicBezTo>
                  <a:cubicBezTo>
                    <a:pt x="268" y="48"/>
                    <a:pt x="251" y="38"/>
                    <a:pt x="244" y="35"/>
                  </a:cubicBezTo>
                  <a:lnTo>
                    <a:pt x="244" y="35"/>
                  </a:lnTo>
                  <a:cubicBezTo>
                    <a:pt x="222" y="11"/>
                    <a:pt x="193" y="1"/>
                    <a:pt x="1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66" name="Google Shape;666;p18"/>
            <p:cNvSpPr/>
            <p:nvPr/>
          </p:nvSpPr>
          <p:spPr>
            <a:xfrm>
              <a:off x="3900673" y="1497758"/>
              <a:ext cx="40247" cy="20958"/>
            </a:xfrm>
            <a:custGeom>
              <a:avLst/>
              <a:gdLst/>
              <a:ahLst/>
              <a:cxnLst/>
              <a:rect l="l" t="t" r="r" b="b"/>
              <a:pathLst>
                <a:path w="1229" h="640" extrusionOk="0">
                  <a:moveTo>
                    <a:pt x="1166" y="1"/>
                  </a:moveTo>
                  <a:cubicBezTo>
                    <a:pt x="1071" y="1"/>
                    <a:pt x="976" y="32"/>
                    <a:pt x="912" y="64"/>
                  </a:cubicBezTo>
                  <a:cubicBezTo>
                    <a:pt x="817" y="96"/>
                    <a:pt x="754" y="96"/>
                    <a:pt x="659" y="127"/>
                  </a:cubicBezTo>
                  <a:cubicBezTo>
                    <a:pt x="596" y="159"/>
                    <a:pt x="501" y="191"/>
                    <a:pt x="437" y="254"/>
                  </a:cubicBezTo>
                  <a:cubicBezTo>
                    <a:pt x="354" y="282"/>
                    <a:pt x="270" y="334"/>
                    <a:pt x="230" y="390"/>
                  </a:cubicBezTo>
                  <a:lnTo>
                    <a:pt x="230" y="390"/>
                  </a:lnTo>
                  <a:cubicBezTo>
                    <a:pt x="172" y="418"/>
                    <a:pt x="115" y="447"/>
                    <a:pt x="57" y="476"/>
                  </a:cubicBezTo>
                  <a:cubicBezTo>
                    <a:pt x="1" y="532"/>
                    <a:pt x="20" y="639"/>
                    <a:pt x="114" y="639"/>
                  </a:cubicBezTo>
                  <a:cubicBezTo>
                    <a:pt x="126" y="639"/>
                    <a:pt x="139" y="638"/>
                    <a:pt x="152" y="634"/>
                  </a:cubicBezTo>
                  <a:lnTo>
                    <a:pt x="318" y="579"/>
                  </a:lnTo>
                  <a:lnTo>
                    <a:pt x="318" y="579"/>
                  </a:lnTo>
                  <a:cubicBezTo>
                    <a:pt x="322" y="579"/>
                    <a:pt x="326" y="579"/>
                    <a:pt x="330" y="579"/>
                  </a:cubicBezTo>
                  <a:cubicBezTo>
                    <a:pt x="399" y="579"/>
                    <a:pt x="455" y="533"/>
                    <a:pt x="532" y="507"/>
                  </a:cubicBezTo>
                  <a:cubicBezTo>
                    <a:pt x="627" y="476"/>
                    <a:pt x="691" y="444"/>
                    <a:pt x="786" y="412"/>
                  </a:cubicBezTo>
                  <a:cubicBezTo>
                    <a:pt x="849" y="349"/>
                    <a:pt x="912" y="317"/>
                    <a:pt x="1007" y="286"/>
                  </a:cubicBezTo>
                  <a:cubicBezTo>
                    <a:pt x="1071" y="222"/>
                    <a:pt x="1166" y="191"/>
                    <a:pt x="1197" y="127"/>
                  </a:cubicBezTo>
                  <a:cubicBezTo>
                    <a:pt x="1229" y="64"/>
                    <a:pt x="1197" y="32"/>
                    <a:pt x="116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67" name="Google Shape;667;p18"/>
            <p:cNvSpPr/>
            <p:nvPr/>
          </p:nvSpPr>
          <p:spPr>
            <a:xfrm>
              <a:off x="2884118" y="2236185"/>
              <a:ext cx="416941" cy="1503765"/>
            </a:xfrm>
            <a:custGeom>
              <a:avLst/>
              <a:gdLst/>
              <a:ahLst/>
              <a:cxnLst/>
              <a:rect l="l" t="t" r="r" b="b"/>
              <a:pathLst>
                <a:path w="12732" h="45920" extrusionOk="0">
                  <a:moveTo>
                    <a:pt x="4814" y="0"/>
                  </a:moveTo>
                  <a:cubicBezTo>
                    <a:pt x="3991" y="1647"/>
                    <a:pt x="3294" y="3389"/>
                    <a:pt x="2660" y="5162"/>
                  </a:cubicBezTo>
                  <a:cubicBezTo>
                    <a:pt x="2059" y="6904"/>
                    <a:pt x="1552" y="8709"/>
                    <a:pt x="1172" y="10546"/>
                  </a:cubicBezTo>
                  <a:cubicBezTo>
                    <a:pt x="380" y="14188"/>
                    <a:pt x="0" y="17925"/>
                    <a:pt x="64" y="21662"/>
                  </a:cubicBezTo>
                  <a:cubicBezTo>
                    <a:pt x="127" y="25398"/>
                    <a:pt x="602" y="29104"/>
                    <a:pt x="1489" y="32746"/>
                  </a:cubicBezTo>
                  <a:cubicBezTo>
                    <a:pt x="2375" y="36356"/>
                    <a:pt x="3706" y="39871"/>
                    <a:pt x="5352" y="43196"/>
                  </a:cubicBezTo>
                  <a:lnTo>
                    <a:pt x="5416" y="43323"/>
                  </a:lnTo>
                  <a:lnTo>
                    <a:pt x="5574" y="43386"/>
                  </a:lnTo>
                  <a:lnTo>
                    <a:pt x="11623" y="45762"/>
                  </a:lnTo>
                  <a:lnTo>
                    <a:pt x="12003" y="45920"/>
                  </a:lnTo>
                  <a:lnTo>
                    <a:pt x="12034" y="45540"/>
                  </a:lnTo>
                  <a:cubicBezTo>
                    <a:pt x="12256" y="43513"/>
                    <a:pt x="12510" y="41518"/>
                    <a:pt x="12731" y="39523"/>
                  </a:cubicBezTo>
                  <a:lnTo>
                    <a:pt x="12731" y="39428"/>
                  </a:lnTo>
                  <a:lnTo>
                    <a:pt x="12700" y="39364"/>
                  </a:lnTo>
                  <a:cubicBezTo>
                    <a:pt x="11654" y="37211"/>
                    <a:pt x="10768" y="34931"/>
                    <a:pt x="10103" y="32619"/>
                  </a:cubicBezTo>
                  <a:cubicBezTo>
                    <a:pt x="9438" y="30307"/>
                    <a:pt x="8994" y="27900"/>
                    <a:pt x="8741" y="25493"/>
                  </a:cubicBezTo>
                  <a:cubicBezTo>
                    <a:pt x="8488" y="23087"/>
                    <a:pt x="8456" y="20680"/>
                    <a:pt x="8646" y="18241"/>
                  </a:cubicBezTo>
                  <a:cubicBezTo>
                    <a:pt x="8741" y="17038"/>
                    <a:pt x="8899" y="15834"/>
                    <a:pt x="9089" y="14663"/>
                  </a:cubicBezTo>
                  <a:cubicBezTo>
                    <a:pt x="9279" y="13459"/>
                    <a:pt x="9533" y="12288"/>
                    <a:pt x="9849" y="11116"/>
                  </a:cubicBezTo>
                  <a:lnTo>
                    <a:pt x="9089" y="10957"/>
                  </a:lnTo>
                  <a:cubicBezTo>
                    <a:pt x="8836" y="12161"/>
                    <a:pt x="8614" y="13364"/>
                    <a:pt x="8456" y="14568"/>
                  </a:cubicBezTo>
                  <a:cubicBezTo>
                    <a:pt x="8298" y="15771"/>
                    <a:pt x="8203" y="17006"/>
                    <a:pt x="8108" y="18210"/>
                  </a:cubicBezTo>
                  <a:cubicBezTo>
                    <a:pt x="7981" y="20680"/>
                    <a:pt x="8076" y="23118"/>
                    <a:pt x="8329" y="25557"/>
                  </a:cubicBezTo>
                  <a:cubicBezTo>
                    <a:pt x="8583" y="27964"/>
                    <a:pt x="9058" y="30370"/>
                    <a:pt x="9723" y="32746"/>
                  </a:cubicBezTo>
                  <a:cubicBezTo>
                    <a:pt x="10348" y="35061"/>
                    <a:pt x="11190" y="37345"/>
                    <a:pt x="12218" y="39507"/>
                  </a:cubicBezTo>
                  <a:lnTo>
                    <a:pt x="12218" y="39507"/>
                  </a:lnTo>
                  <a:cubicBezTo>
                    <a:pt x="11983" y="41361"/>
                    <a:pt x="11747" y="43215"/>
                    <a:pt x="11486" y="45070"/>
                  </a:cubicBezTo>
                  <a:lnTo>
                    <a:pt x="11486" y="45070"/>
                  </a:lnTo>
                  <a:lnTo>
                    <a:pt x="5984" y="42711"/>
                  </a:lnTo>
                  <a:lnTo>
                    <a:pt x="5984" y="42711"/>
                  </a:lnTo>
                  <a:cubicBezTo>
                    <a:pt x="4433" y="39458"/>
                    <a:pt x="3283" y="36021"/>
                    <a:pt x="2502" y="32492"/>
                  </a:cubicBezTo>
                  <a:cubicBezTo>
                    <a:pt x="1679" y="28945"/>
                    <a:pt x="1267" y="25303"/>
                    <a:pt x="1267" y="21630"/>
                  </a:cubicBezTo>
                  <a:cubicBezTo>
                    <a:pt x="1204" y="17988"/>
                    <a:pt x="1552" y="14346"/>
                    <a:pt x="2280" y="10767"/>
                  </a:cubicBezTo>
                  <a:cubicBezTo>
                    <a:pt x="2660" y="8994"/>
                    <a:pt x="3104" y="7221"/>
                    <a:pt x="3642" y="5479"/>
                  </a:cubicBezTo>
                  <a:cubicBezTo>
                    <a:pt x="4181" y="3737"/>
                    <a:pt x="4846" y="2027"/>
                    <a:pt x="5542" y="317"/>
                  </a:cubicBezTo>
                  <a:lnTo>
                    <a:pt x="481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68" name="Google Shape;668;p18"/>
            <p:cNvSpPr/>
            <p:nvPr/>
          </p:nvSpPr>
          <p:spPr>
            <a:xfrm>
              <a:off x="2968116" y="3162485"/>
              <a:ext cx="72634" cy="313983"/>
            </a:xfrm>
            <a:custGeom>
              <a:avLst/>
              <a:gdLst/>
              <a:ahLst/>
              <a:cxnLst/>
              <a:rect l="l" t="t" r="r" b="b"/>
              <a:pathLst>
                <a:path w="2218" h="9588" extrusionOk="0">
                  <a:moveTo>
                    <a:pt x="99" y="0"/>
                  </a:moveTo>
                  <a:cubicBezTo>
                    <a:pt x="54" y="0"/>
                    <a:pt x="0" y="34"/>
                    <a:pt x="0" y="89"/>
                  </a:cubicBezTo>
                  <a:cubicBezTo>
                    <a:pt x="190" y="1704"/>
                    <a:pt x="444" y="3288"/>
                    <a:pt x="760" y="4903"/>
                  </a:cubicBezTo>
                  <a:cubicBezTo>
                    <a:pt x="950" y="5695"/>
                    <a:pt x="1109" y="6486"/>
                    <a:pt x="1331" y="7278"/>
                  </a:cubicBezTo>
                  <a:cubicBezTo>
                    <a:pt x="1426" y="7658"/>
                    <a:pt x="1521" y="8070"/>
                    <a:pt x="1616" y="8482"/>
                  </a:cubicBezTo>
                  <a:cubicBezTo>
                    <a:pt x="1711" y="8798"/>
                    <a:pt x="1742" y="9273"/>
                    <a:pt x="1964" y="9527"/>
                  </a:cubicBezTo>
                  <a:cubicBezTo>
                    <a:pt x="1997" y="9570"/>
                    <a:pt x="2033" y="9588"/>
                    <a:pt x="2067" y="9588"/>
                  </a:cubicBezTo>
                  <a:cubicBezTo>
                    <a:pt x="2131" y="9588"/>
                    <a:pt x="2186" y="9526"/>
                    <a:pt x="2186" y="9463"/>
                  </a:cubicBezTo>
                  <a:cubicBezTo>
                    <a:pt x="2217" y="9273"/>
                    <a:pt x="2122" y="9083"/>
                    <a:pt x="2059" y="8893"/>
                  </a:cubicBezTo>
                  <a:cubicBezTo>
                    <a:pt x="1996" y="8703"/>
                    <a:pt x="1932" y="8513"/>
                    <a:pt x="1901" y="8292"/>
                  </a:cubicBezTo>
                  <a:cubicBezTo>
                    <a:pt x="1774" y="7943"/>
                    <a:pt x="1679" y="7563"/>
                    <a:pt x="1584" y="7183"/>
                  </a:cubicBezTo>
                  <a:cubicBezTo>
                    <a:pt x="1394" y="6391"/>
                    <a:pt x="1204" y="5600"/>
                    <a:pt x="1014" y="4808"/>
                  </a:cubicBezTo>
                  <a:cubicBezTo>
                    <a:pt x="697" y="3225"/>
                    <a:pt x="380" y="1641"/>
                    <a:pt x="159" y="58"/>
                  </a:cubicBezTo>
                  <a:cubicBezTo>
                    <a:pt x="159" y="18"/>
                    <a:pt x="131" y="0"/>
                    <a:pt x="9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69" name="Google Shape;669;p18"/>
            <p:cNvSpPr/>
            <p:nvPr/>
          </p:nvSpPr>
          <p:spPr>
            <a:xfrm>
              <a:off x="3042781" y="3491632"/>
              <a:ext cx="14540" cy="29931"/>
            </a:xfrm>
            <a:custGeom>
              <a:avLst/>
              <a:gdLst/>
              <a:ahLst/>
              <a:cxnLst/>
              <a:rect l="l" t="t" r="r" b="b"/>
              <a:pathLst>
                <a:path w="444" h="914" extrusionOk="0">
                  <a:moveTo>
                    <a:pt x="104" y="1"/>
                  </a:moveTo>
                  <a:cubicBezTo>
                    <a:pt x="88" y="1"/>
                    <a:pt x="73" y="5"/>
                    <a:pt x="64" y="14"/>
                  </a:cubicBezTo>
                  <a:cubicBezTo>
                    <a:pt x="1" y="14"/>
                    <a:pt x="1" y="77"/>
                    <a:pt x="1" y="141"/>
                  </a:cubicBezTo>
                  <a:cubicBezTo>
                    <a:pt x="1" y="172"/>
                    <a:pt x="1" y="204"/>
                    <a:pt x="32" y="236"/>
                  </a:cubicBezTo>
                  <a:cubicBezTo>
                    <a:pt x="32" y="236"/>
                    <a:pt x="32" y="267"/>
                    <a:pt x="32" y="267"/>
                  </a:cubicBezTo>
                  <a:cubicBezTo>
                    <a:pt x="32" y="267"/>
                    <a:pt x="32" y="299"/>
                    <a:pt x="32" y="299"/>
                  </a:cubicBezTo>
                  <a:cubicBezTo>
                    <a:pt x="32" y="394"/>
                    <a:pt x="64" y="457"/>
                    <a:pt x="96" y="521"/>
                  </a:cubicBezTo>
                  <a:cubicBezTo>
                    <a:pt x="96" y="584"/>
                    <a:pt x="127" y="647"/>
                    <a:pt x="127" y="711"/>
                  </a:cubicBezTo>
                  <a:cubicBezTo>
                    <a:pt x="159" y="806"/>
                    <a:pt x="222" y="869"/>
                    <a:pt x="317" y="901"/>
                  </a:cubicBezTo>
                  <a:cubicBezTo>
                    <a:pt x="327" y="910"/>
                    <a:pt x="336" y="914"/>
                    <a:pt x="345" y="914"/>
                  </a:cubicBezTo>
                  <a:cubicBezTo>
                    <a:pt x="368" y="914"/>
                    <a:pt x="390" y="892"/>
                    <a:pt x="412" y="869"/>
                  </a:cubicBezTo>
                  <a:cubicBezTo>
                    <a:pt x="444" y="837"/>
                    <a:pt x="444" y="774"/>
                    <a:pt x="444" y="742"/>
                  </a:cubicBezTo>
                  <a:cubicBezTo>
                    <a:pt x="444" y="711"/>
                    <a:pt x="444" y="679"/>
                    <a:pt x="412" y="616"/>
                  </a:cubicBezTo>
                  <a:cubicBezTo>
                    <a:pt x="412" y="552"/>
                    <a:pt x="381" y="489"/>
                    <a:pt x="349" y="426"/>
                  </a:cubicBezTo>
                  <a:cubicBezTo>
                    <a:pt x="349" y="362"/>
                    <a:pt x="317" y="299"/>
                    <a:pt x="286" y="236"/>
                  </a:cubicBezTo>
                  <a:cubicBezTo>
                    <a:pt x="254" y="172"/>
                    <a:pt x="222" y="109"/>
                    <a:pt x="191" y="46"/>
                  </a:cubicBezTo>
                  <a:cubicBezTo>
                    <a:pt x="191" y="23"/>
                    <a:pt x="143" y="1"/>
                    <a:pt x="10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70" name="Google Shape;670;p18"/>
            <p:cNvSpPr/>
            <p:nvPr/>
          </p:nvSpPr>
          <p:spPr>
            <a:xfrm>
              <a:off x="3179666" y="2956535"/>
              <a:ext cx="136950" cy="775461"/>
            </a:xfrm>
            <a:custGeom>
              <a:avLst/>
              <a:gdLst/>
              <a:ahLst/>
              <a:cxnLst/>
              <a:rect l="l" t="t" r="r" b="b"/>
              <a:pathLst>
                <a:path w="4182" h="23680" extrusionOk="0">
                  <a:moveTo>
                    <a:pt x="116" y="0"/>
                  </a:moveTo>
                  <a:cubicBezTo>
                    <a:pt x="87" y="0"/>
                    <a:pt x="50" y="24"/>
                    <a:pt x="33" y="76"/>
                  </a:cubicBezTo>
                  <a:cubicBezTo>
                    <a:pt x="1" y="1596"/>
                    <a:pt x="223" y="3148"/>
                    <a:pt x="444" y="4637"/>
                  </a:cubicBezTo>
                  <a:cubicBezTo>
                    <a:pt x="666" y="6157"/>
                    <a:pt x="951" y="7708"/>
                    <a:pt x="1299" y="9197"/>
                  </a:cubicBezTo>
                  <a:cubicBezTo>
                    <a:pt x="1679" y="10749"/>
                    <a:pt x="2091" y="12237"/>
                    <a:pt x="2598" y="13726"/>
                  </a:cubicBezTo>
                  <a:cubicBezTo>
                    <a:pt x="2819" y="14454"/>
                    <a:pt x="3104" y="15182"/>
                    <a:pt x="3358" y="15911"/>
                  </a:cubicBezTo>
                  <a:cubicBezTo>
                    <a:pt x="3516" y="16291"/>
                    <a:pt x="3643" y="16639"/>
                    <a:pt x="3706" y="17019"/>
                  </a:cubicBezTo>
                  <a:cubicBezTo>
                    <a:pt x="3801" y="17431"/>
                    <a:pt x="3770" y="17842"/>
                    <a:pt x="3738" y="18254"/>
                  </a:cubicBezTo>
                  <a:cubicBezTo>
                    <a:pt x="3548" y="20028"/>
                    <a:pt x="3199" y="21801"/>
                    <a:pt x="2661" y="23511"/>
                  </a:cubicBezTo>
                  <a:cubicBezTo>
                    <a:pt x="2642" y="23607"/>
                    <a:pt x="2728" y="23680"/>
                    <a:pt x="2812" y="23680"/>
                  </a:cubicBezTo>
                  <a:cubicBezTo>
                    <a:pt x="2867" y="23680"/>
                    <a:pt x="2921" y="23649"/>
                    <a:pt x="2946" y="23575"/>
                  </a:cubicBezTo>
                  <a:cubicBezTo>
                    <a:pt x="3390" y="22054"/>
                    <a:pt x="3770" y="20534"/>
                    <a:pt x="3991" y="18951"/>
                  </a:cubicBezTo>
                  <a:cubicBezTo>
                    <a:pt x="4086" y="18191"/>
                    <a:pt x="4181" y="17431"/>
                    <a:pt x="3960" y="16671"/>
                  </a:cubicBezTo>
                  <a:cubicBezTo>
                    <a:pt x="3738" y="15911"/>
                    <a:pt x="3421" y="15182"/>
                    <a:pt x="3136" y="14454"/>
                  </a:cubicBezTo>
                  <a:cubicBezTo>
                    <a:pt x="2123" y="11477"/>
                    <a:pt x="1331" y="8437"/>
                    <a:pt x="824" y="5333"/>
                  </a:cubicBezTo>
                  <a:cubicBezTo>
                    <a:pt x="698" y="4447"/>
                    <a:pt x="571" y="3560"/>
                    <a:pt x="476" y="2673"/>
                  </a:cubicBezTo>
                  <a:cubicBezTo>
                    <a:pt x="349" y="1786"/>
                    <a:pt x="318" y="900"/>
                    <a:pt x="159" y="45"/>
                  </a:cubicBezTo>
                  <a:cubicBezTo>
                    <a:pt x="159" y="16"/>
                    <a:pt x="140" y="0"/>
                    <a:pt x="11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71" name="Google Shape;671;p18"/>
            <p:cNvSpPr/>
            <p:nvPr/>
          </p:nvSpPr>
          <p:spPr>
            <a:xfrm>
              <a:off x="3292711" y="3514883"/>
              <a:ext cx="9366" cy="12215"/>
            </a:xfrm>
            <a:custGeom>
              <a:avLst/>
              <a:gdLst/>
              <a:ahLst/>
              <a:cxnLst/>
              <a:rect l="l" t="t" r="r" b="b"/>
              <a:pathLst>
                <a:path w="286" h="373" extrusionOk="0">
                  <a:moveTo>
                    <a:pt x="64" y="1"/>
                  </a:moveTo>
                  <a:cubicBezTo>
                    <a:pt x="33" y="1"/>
                    <a:pt x="33" y="32"/>
                    <a:pt x="33" y="32"/>
                  </a:cubicBezTo>
                  <a:cubicBezTo>
                    <a:pt x="33" y="64"/>
                    <a:pt x="1" y="64"/>
                    <a:pt x="33" y="96"/>
                  </a:cubicBezTo>
                  <a:lnTo>
                    <a:pt x="96" y="286"/>
                  </a:lnTo>
                  <a:cubicBezTo>
                    <a:pt x="96" y="317"/>
                    <a:pt x="128" y="317"/>
                    <a:pt x="128" y="349"/>
                  </a:cubicBezTo>
                  <a:lnTo>
                    <a:pt x="159" y="349"/>
                  </a:lnTo>
                  <a:cubicBezTo>
                    <a:pt x="159" y="365"/>
                    <a:pt x="167" y="373"/>
                    <a:pt x="179" y="373"/>
                  </a:cubicBezTo>
                  <a:cubicBezTo>
                    <a:pt x="191" y="373"/>
                    <a:pt x="207" y="365"/>
                    <a:pt x="223" y="349"/>
                  </a:cubicBezTo>
                  <a:cubicBezTo>
                    <a:pt x="286" y="349"/>
                    <a:pt x="286" y="286"/>
                    <a:pt x="254" y="222"/>
                  </a:cubicBezTo>
                  <a:cubicBezTo>
                    <a:pt x="223" y="159"/>
                    <a:pt x="191" y="96"/>
                    <a:pt x="159" y="32"/>
                  </a:cubicBezTo>
                  <a:cubicBezTo>
                    <a:pt x="128" y="1"/>
                    <a:pt x="96" y="1"/>
                    <a:pt x="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72" name="Google Shape;672;p18"/>
            <p:cNvSpPr/>
            <p:nvPr/>
          </p:nvSpPr>
          <p:spPr>
            <a:xfrm>
              <a:off x="5166732" y="1538201"/>
              <a:ext cx="985274" cy="957275"/>
            </a:xfrm>
            <a:custGeom>
              <a:avLst/>
              <a:gdLst/>
              <a:ahLst/>
              <a:cxnLst/>
              <a:rect l="l" t="t" r="r" b="b"/>
              <a:pathLst>
                <a:path w="30087" h="29232" extrusionOk="0">
                  <a:moveTo>
                    <a:pt x="6366" y="1"/>
                  </a:moveTo>
                  <a:lnTo>
                    <a:pt x="6240" y="33"/>
                  </a:lnTo>
                  <a:lnTo>
                    <a:pt x="476" y="413"/>
                  </a:lnTo>
                  <a:lnTo>
                    <a:pt x="1" y="444"/>
                  </a:lnTo>
                  <a:lnTo>
                    <a:pt x="64" y="951"/>
                  </a:lnTo>
                  <a:lnTo>
                    <a:pt x="1109" y="6746"/>
                  </a:lnTo>
                  <a:lnTo>
                    <a:pt x="1141" y="7000"/>
                  </a:lnTo>
                  <a:lnTo>
                    <a:pt x="1394" y="7126"/>
                  </a:lnTo>
                  <a:cubicBezTo>
                    <a:pt x="3611" y="8298"/>
                    <a:pt x="5733" y="9692"/>
                    <a:pt x="7696" y="11275"/>
                  </a:cubicBezTo>
                  <a:cubicBezTo>
                    <a:pt x="9660" y="12858"/>
                    <a:pt x="11528" y="14569"/>
                    <a:pt x="13207" y="16469"/>
                  </a:cubicBezTo>
                  <a:lnTo>
                    <a:pt x="14442" y="17894"/>
                  </a:lnTo>
                  <a:lnTo>
                    <a:pt x="15582" y="19382"/>
                  </a:lnTo>
                  <a:lnTo>
                    <a:pt x="16690" y="20934"/>
                  </a:lnTo>
                  <a:lnTo>
                    <a:pt x="17736" y="22517"/>
                  </a:lnTo>
                  <a:cubicBezTo>
                    <a:pt x="19066" y="24639"/>
                    <a:pt x="20237" y="26888"/>
                    <a:pt x="21219" y="29231"/>
                  </a:cubicBezTo>
                  <a:lnTo>
                    <a:pt x="21979" y="28946"/>
                  </a:lnTo>
                  <a:cubicBezTo>
                    <a:pt x="21092" y="26508"/>
                    <a:pt x="20016" y="24164"/>
                    <a:pt x="18686" y="21947"/>
                  </a:cubicBezTo>
                  <a:lnTo>
                    <a:pt x="17641" y="20301"/>
                  </a:lnTo>
                  <a:lnTo>
                    <a:pt x="16532" y="18686"/>
                  </a:lnTo>
                  <a:lnTo>
                    <a:pt x="15360" y="17165"/>
                  </a:lnTo>
                  <a:lnTo>
                    <a:pt x="14094" y="15677"/>
                  </a:lnTo>
                  <a:cubicBezTo>
                    <a:pt x="12383" y="13713"/>
                    <a:pt x="10483" y="11940"/>
                    <a:pt x="8425" y="10357"/>
                  </a:cubicBezTo>
                  <a:cubicBezTo>
                    <a:pt x="6435" y="8826"/>
                    <a:pt x="4327" y="7473"/>
                    <a:pt x="2100" y="6297"/>
                  </a:cubicBezTo>
                  <a:lnTo>
                    <a:pt x="2100" y="6297"/>
                  </a:lnTo>
                  <a:lnTo>
                    <a:pt x="1055" y="1291"/>
                  </a:lnTo>
                  <a:lnTo>
                    <a:pt x="1055" y="1291"/>
                  </a:lnTo>
                  <a:lnTo>
                    <a:pt x="6129" y="899"/>
                  </a:lnTo>
                  <a:lnTo>
                    <a:pt x="6129" y="899"/>
                  </a:lnTo>
                  <a:cubicBezTo>
                    <a:pt x="8854" y="2378"/>
                    <a:pt x="11425" y="4105"/>
                    <a:pt x="13840" y="6050"/>
                  </a:cubicBezTo>
                  <a:cubicBezTo>
                    <a:pt x="16279" y="8045"/>
                    <a:pt x="18527" y="10262"/>
                    <a:pt x="20522" y="12700"/>
                  </a:cubicBezTo>
                  <a:cubicBezTo>
                    <a:pt x="22549" y="15107"/>
                    <a:pt x="24291" y="17735"/>
                    <a:pt x="25779" y="20491"/>
                  </a:cubicBezTo>
                  <a:cubicBezTo>
                    <a:pt x="26508" y="21884"/>
                    <a:pt x="27173" y="23309"/>
                    <a:pt x="27775" y="24766"/>
                  </a:cubicBezTo>
                  <a:cubicBezTo>
                    <a:pt x="28345" y="26223"/>
                    <a:pt x="28883" y="27711"/>
                    <a:pt x="29295" y="29231"/>
                  </a:cubicBezTo>
                  <a:lnTo>
                    <a:pt x="30086" y="28978"/>
                  </a:lnTo>
                  <a:cubicBezTo>
                    <a:pt x="29548" y="27489"/>
                    <a:pt x="28946" y="26001"/>
                    <a:pt x="28313" y="24544"/>
                  </a:cubicBezTo>
                  <a:cubicBezTo>
                    <a:pt x="27648" y="23087"/>
                    <a:pt x="26951" y="21694"/>
                    <a:pt x="26160" y="20301"/>
                  </a:cubicBezTo>
                  <a:cubicBezTo>
                    <a:pt x="24639" y="17514"/>
                    <a:pt x="22866" y="14885"/>
                    <a:pt x="20871" y="12415"/>
                  </a:cubicBezTo>
                  <a:cubicBezTo>
                    <a:pt x="18876" y="9945"/>
                    <a:pt x="16627" y="7665"/>
                    <a:pt x="14220" y="5606"/>
                  </a:cubicBezTo>
                  <a:cubicBezTo>
                    <a:pt x="11845" y="3516"/>
                    <a:pt x="9217" y="1679"/>
                    <a:pt x="6461" y="64"/>
                  </a:cubicBezTo>
                  <a:lnTo>
                    <a:pt x="6366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73" name="Google Shape;673;p18"/>
            <p:cNvSpPr/>
            <p:nvPr/>
          </p:nvSpPr>
          <p:spPr>
            <a:xfrm>
              <a:off x="5169843" y="1551398"/>
              <a:ext cx="478212" cy="622694"/>
            </a:xfrm>
            <a:custGeom>
              <a:avLst/>
              <a:gdLst/>
              <a:ahLst/>
              <a:cxnLst/>
              <a:rect l="l" t="t" r="r" b="b"/>
              <a:pathLst>
                <a:path w="14603" h="19015" extrusionOk="0">
                  <a:moveTo>
                    <a:pt x="133" y="0"/>
                  </a:moveTo>
                  <a:cubicBezTo>
                    <a:pt x="68" y="0"/>
                    <a:pt x="1" y="49"/>
                    <a:pt x="1" y="136"/>
                  </a:cubicBezTo>
                  <a:cubicBezTo>
                    <a:pt x="96" y="1973"/>
                    <a:pt x="286" y="3841"/>
                    <a:pt x="476" y="5678"/>
                  </a:cubicBezTo>
                  <a:cubicBezTo>
                    <a:pt x="508" y="6090"/>
                    <a:pt x="508" y="6533"/>
                    <a:pt x="603" y="6913"/>
                  </a:cubicBezTo>
                  <a:cubicBezTo>
                    <a:pt x="698" y="7230"/>
                    <a:pt x="919" y="7452"/>
                    <a:pt x="1204" y="7610"/>
                  </a:cubicBezTo>
                  <a:cubicBezTo>
                    <a:pt x="1901" y="7990"/>
                    <a:pt x="2566" y="8402"/>
                    <a:pt x="3231" y="8814"/>
                  </a:cubicBezTo>
                  <a:cubicBezTo>
                    <a:pt x="5923" y="10524"/>
                    <a:pt x="8393" y="12550"/>
                    <a:pt x="10610" y="14831"/>
                  </a:cubicBezTo>
                  <a:cubicBezTo>
                    <a:pt x="11845" y="16097"/>
                    <a:pt x="13080" y="17427"/>
                    <a:pt x="14062" y="18916"/>
                  </a:cubicBezTo>
                  <a:cubicBezTo>
                    <a:pt x="14114" y="18986"/>
                    <a:pt x="14183" y="19015"/>
                    <a:pt x="14252" y="19015"/>
                  </a:cubicBezTo>
                  <a:cubicBezTo>
                    <a:pt x="14431" y="19015"/>
                    <a:pt x="14603" y="18814"/>
                    <a:pt x="14442" y="18631"/>
                  </a:cubicBezTo>
                  <a:cubicBezTo>
                    <a:pt x="13460" y="17427"/>
                    <a:pt x="12478" y="16224"/>
                    <a:pt x="11402" y="15084"/>
                  </a:cubicBezTo>
                  <a:cubicBezTo>
                    <a:pt x="10325" y="13944"/>
                    <a:pt x="9185" y="12867"/>
                    <a:pt x="8013" y="11854"/>
                  </a:cubicBezTo>
                  <a:cubicBezTo>
                    <a:pt x="6841" y="10872"/>
                    <a:pt x="5606" y="9922"/>
                    <a:pt x="4308" y="9067"/>
                  </a:cubicBezTo>
                  <a:cubicBezTo>
                    <a:pt x="3674" y="8623"/>
                    <a:pt x="3009" y="8212"/>
                    <a:pt x="2344" y="7832"/>
                  </a:cubicBezTo>
                  <a:cubicBezTo>
                    <a:pt x="1996" y="7610"/>
                    <a:pt x="1679" y="7452"/>
                    <a:pt x="1331" y="7230"/>
                  </a:cubicBezTo>
                  <a:cubicBezTo>
                    <a:pt x="1173" y="7135"/>
                    <a:pt x="1046" y="7040"/>
                    <a:pt x="983" y="6850"/>
                  </a:cubicBezTo>
                  <a:cubicBezTo>
                    <a:pt x="919" y="6628"/>
                    <a:pt x="919" y="6407"/>
                    <a:pt x="919" y="6185"/>
                  </a:cubicBezTo>
                  <a:cubicBezTo>
                    <a:pt x="698" y="4158"/>
                    <a:pt x="539" y="2131"/>
                    <a:pt x="254" y="105"/>
                  </a:cubicBezTo>
                  <a:cubicBezTo>
                    <a:pt x="240" y="33"/>
                    <a:pt x="187" y="0"/>
                    <a:pt x="13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74" name="Google Shape;674;p18"/>
            <p:cNvSpPr/>
            <p:nvPr/>
          </p:nvSpPr>
          <p:spPr>
            <a:xfrm>
              <a:off x="5450262" y="1644467"/>
              <a:ext cx="318600" cy="287490"/>
            </a:xfrm>
            <a:custGeom>
              <a:avLst/>
              <a:gdLst/>
              <a:ahLst/>
              <a:cxnLst/>
              <a:rect l="l" t="t" r="r" b="b"/>
              <a:pathLst>
                <a:path w="9729" h="8779" extrusionOk="0">
                  <a:moveTo>
                    <a:pt x="80" y="0"/>
                  </a:moveTo>
                  <a:cubicBezTo>
                    <a:pt x="32" y="0"/>
                    <a:pt x="1" y="93"/>
                    <a:pt x="52" y="144"/>
                  </a:cubicBezTo>
                  <a:cubicBezTo>
                    <a:pt x="2744" y="2108"/>
                    <a:pt x="5277" y="4325"/>
                    <a:pt x="7589" y="6700"/>
                  </a:cubicBezTo>
                  <a:cubicBezTo>
                    <a:pt x="7906" y="7017"/>
                    <a:pt x="8254" y="7365"/>
                    <a:pt x="8571" y="7682"/>
                  </a:cubicBezTo>
                  <a:cubicBezTo>
                    <a:pt x="8888" y="8030"/>
                    <a:pt x="9173" y="8410"/>
                    <a:pt x="9521" y="8758"/>
                  </a:cubicBezTo>
                  <a:cubicBezTo>
                    <a:pt x="9542" y="8773"/>
                    <a:pt x="9565" y="8779"/>
                    <a:pt x="9587" y="8779"/>
                  </a:cubicBezTo>
                  <a:cubicBezTo>
                    <a:pt x="9663" y="8779"/>
                    <a:pt x="9728" y="8705"/>
                    <a:pt x="9679" y="8632"/>
                  </a:cubicBezTo>
                  <a:cubicBezTo>
                    <a:pt x="9426" y="8315"/>
                    <a:pt x="9141" y="8030"/>
                    <a:pt x="8888" y="7745"/>
                  </a:cubicBezTo>
                  <a:cubicBezTo>
                    <a:pt x="8602" y="7428"/>
                    <a:pt x="8317" y="7143"/>
                    <a:pt x="8001" y="6827"/>
                  </a:cubicBezTo>
                  <a:cubicBezTo>
                    <a:pt x="7431" y="6225"/>
                    <a:pt x="6797" y="5623"/>
                    <a:pt x="6196" y="5053"/>
                  </a:cubicBezTo>
                  <a:cubicBezTo>
                    <a:pt x="4961" y="3881"/>
                    <a:pt x="3694" y="2773"/>
                    <a:pt x="2364" y="1728"/>
                  </a:cubicBezTo>
                  <a:cubicBezTo>
                    <a:pt x="1635" y="1126"/>
                    <a:pt x="875" y="556"/>
                    <a:pt x="115" y="18"/>
                  </a:cubicBezTo>
                  <a:cubicBezTo>
                    <a:pt x="103" y="6"/>
                    <a:pt x="91" y="0"/>
                    <a:pt x="8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75" name="Google Shape;675;p18"/>
            <p:cNvSpPr/>
            <p:nvPr/>
          </p:nvSpPr>
          <p:spPr>
            <a:xfrm>
              <a:off x="5786908" y="1954358"/>
              <a:ext cx="26820" cy="26984"/>
            </a:xfrm>
            <a:custGeom>
              <a:avLst/>
              <a:gdLst/>
              <a:ahLst/>
              <a:cxnLst/>
              <a:rect l="l" t="t" r="r" b="b"/>
              <a:pathLst>
                <a:path w="819" h="824" extrusionOk="0">
                  <a:moveTo>
                    <a:pt x="96" y="0"/>
                  </a:moveTo>
                  <a:cubicBezTo>
                    <a:pt x="72" y="0"/>
                    <a:pt x="48" y="8"/>
                    <a:pt x="33" y="24"/>
                  </a:cubicBezTo>
                  <a:cubicBezTo>
                    <a:pt x="1" y="55"/>
                    <a:pt x="1" y="87"/>
                    <a:pt x="33" y="119"/>
                  </a:cubicBezTo>
                  <a:cubicBezTo>
                    <a:pt x="96" y="182"/>
                    <a:pt x="128" y="245"/>
                    <a:pt x="191" y="309"/>
                  </a:cubicBezTo>
                  <a:cubicBezTo>
                    <a:pt x="254" y="372"/>
                    <a:pt x="286" y="435"/>
                    <a:pt x="349" y="499"/>
                  </a:cubicBezTo>
                  <a:cubicBezTo>
                    <a:pt x="381" y="562"/>
                    <a:pt x="444" y="625"/>
                    <a:pt x="508" y="689"/>
                  </a:cubicBezTo>
                  <a:cubicBezTo>
                    <a:pt x="539" y="720"/>
                    <a:pt x="571" y="752"/>
                    <a:pt x="603" y="752"/>
                  </a:cubicBezTo>
                  <a:cubicBezTo>
                    <a:pt x="634" y="784"/>
                    <a:pt x="666" y="815"/>
                    <a:pt x="698" y="815"/>
                  </a:cubicBezTo>
                  <a:cubicBezTo>
                    <a:pt x="709" y="821"/>
                    <a:pt x="721" y="824"/>
                    <a:pt x="732" y="824"/>
                  </a:cubicBezTo>
                  <a:cubicBezTo>
                    <a:pt x="781" y="824"/>
                    <a:pt x="819" y="772"/>
                    <a:pt x="793" y="720"/>
                  </a:cubicBezTo>
                  <a:cubicBezTo>
                    <a:pt x="793" y="689"/>
                    <a:pt x="761" y="657"/>
                    <a:pt x="761" y="625"/>
                  </a:cubicBezTo>
                  <a:cubicBezTo>
                    <a:pt x="729" y="562"/>
                    <a:pt x="698" y="530"/>
                    <a:pt x="666" y="499"/>
                  </a:cubicBezTo>
                  <a:cubicBezTo>
                    <a:pt x="603" y="467"/>
                    <a:pt x="571" y="404"/>
                    <a:pt x="508" y="340"/>
                  </a:cubicBezTo>
                  <a:cubicBezTo>
                    <a:pt x="444" y="277"/>
                    <a:pt x="381" y="245"/>
                    <a:pt x="318" y="182"/>
                  </a:cubicBezTo>
                  <a:cubicBezTo>
                    <a:pt x="254" y="119"/>
                    <a:pt x="223" y="87"/>
                    <a:pt x="159" y="24"/>
                  </a:cubicBezTo>
                  <a:cubicBezTo>
                    <a:pt x="143" y="8"/>
                    <a:pt x="120" y="0"/>
                    <a:pt x="9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76" name="Google Shape;676;p18"/>
            <p:cNvSpPr/>
            <p:nvPr/>
          </p:nvSpPr>
          <p:spPr>
            <a:xfrm>
              <a:off x="5384930" y="1600913"/>
              <a:ext cx="43194" cy="37922"/>
            </a:xfrm>
            <a:custGeom>
              <a:avLst/>
              <a:gdLst/>
              <a:ahLst/>
              <a:cxnLst/>
              <a:rect l="l" t="t" r="r" b="b"/>
              <a:pathLst>
                <a:path w="1319" h="1158" extrusionOk="0">
                  <a:moveTo>
                    <a:pt x="125" y="0"/>
                  </a:moveTo>
                  <a:cubicBezTo>
                    <a:pt x="53" y="0"/>
                    <a:pt x="0" y="93"/>
                    <a:pt x="52" y="144"/>
                  </a:cubicBezTo>
                  <a:cubicBezTo>
                    <a:pt x="242" y="334"/>
                    <a:pt x="432" y="524"/>
                    <a:pt x="622" y="714"/>
                  </a:cubicBezTo>
                  <a:cubicBezTo>
                    <a:pt x="717" y="778"/>
                    <a:pt x="812" y="873"/>
                    <a:pt x="907" y="968"/>
                  </a:cubicBezTo>
                  <a:cubicBezTo>
                    <a:pt x="970" y="999"/>
                    <a:pt x="1033" y="1031"/>
                    <a:pt x="1097" y="1094"/>
                  </a:cubicBezTo>
                  <a:cubicBezTo>
                    <a:pt x="1160" y="1126"/>
                    <a:pt x="1192" y="1126"/>
                    <a:pt x="1255" y="1158"/>
                  </a:cubicBezTo>
                  <a:cubicBezTo>
                    <a:pt x="1287" y="1158"/>
                    <a:pt x="1318" y="1094"/>
                    <a:pt x="1318" y="1063"/>
                  </a:cubicBezTo>
                  <a:cubicBezTo>
                    <a:pt x="1287" y="999"/>
                    <a:pt x="1255" y="968"/>
                    <a:pt x="1223" y="936"/>
                  </a:cubicBezTo>
                  <a:cubicBezTo>
                    <a:pt x="1160" y="873"/>
                    <a:pt x="1128" y="841"/>
                    <a:pt x="1065" y="809"/>
                  </a:cubicBezTo>
                  <a:cubicBezTo>
                    <a:pt x="970" y="714"/>
                    <a:pt x="875" y="619"/>
                    <a:pt x="748" y="556"/>
                  </a:cubicBezTo>
                  <a:cubicBezTo>
                    <a:pt x="558" y="366"/>
                    <a:pt x="368" y="208"/>
                    <a:pt x="178" y="18"/>
                  </a:cubicBezTo>
                  <a:cubicBezTo>
                    <a:pt x="160" y="6"/>
                    <a:pt x="142" y="0"/>
                    <a:pt x="12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77" name="Google Shape;677;p18"/>
            <p:cNvSpPr/>
            <p:nvPr/>
          </p:nvSpPr>
          <p:spPr>
            <a:xfrm>
              <a:off x="5625757" y="1813216"/>
              <a:ext cx="111407" cy="119397"/>
            </a:xfrm>
            <a:custGeom>
              <a:avLst/>
              <a:gdLst/>
              <a:ahLst/>
              <a:cxnLst/>
              <a:rect l="l" t="t" r="r" b="b"/>
              <a:pathLst>
                <a:path w="3402" h="3646" extrusionOk="0">
                  <a:moveTo>
                    <a:pt x="56" y="1"/>
                  </a:moveTo>
                  <a:cubicBezTo>
                    <a:pt x="19" y="1"/>
                    <a:pt x="0" y="45"/>
                    <a:pt x="45" y="90"/>
                  </a:cubicBezTo>
                  <a:cubicBezTo>
                    <a:pt x="552" y="724"/>
                    <a:pt x="1122" y="1325"/>
                    <a:pt x="1660" y="1927"/>
                  </a:cubicBezTo>
                  <a:cubicBezTo>
                    <a:pt x="1945" y="2212"/>
                    <a:pt x="2230" y="2497"/>
                    <a:pt x="2483" y="2814"/>
                  </a:cubicBezTo>
                  <a:cubicBezTo>
                    <a:pt x="2768" y="3099"/>
                    <a:pt x="3022" y="3415"/>
                    <a:pt x="3339" y="3637"/>
                  </a:cubicBezTo>
                  <a:cubicBezTo>
                    <a:pt x="3345" y="3643"/>
                    <a:pt x="3351" y="3646"/>
                    <a:pt x="3357" y="3646"/>
                  </a:cubicBezTo>
                  <a:cubicBezTo>
                    <a:pt x="3382" y="3646"/>
                    <a:pt x="3402" y="3605"/>
                    <a:pt x="3402" y="3605"/>
                  </a:cubicBezTo>
                  <a:cubicBezTo>
                    <a:pt x="3180" y="3257"/>
                    <a:pt x="2895" y="2972"/>
                    <a:pt x="2642" y="2687"/>
                  </a:cubicBezTo>
                  <a:cubicBezTo>
                    <a:pt x="2357" y="2402"/>
                    <a:pt x="2072" y="2085"/>
                    <a:pt x="1818" y="1800"/>
                  </a:cubicBezTo>
                  <a:cubicBezTo>
                    <a:pt x="1248" y="1167"/>
                    <a:pt x="678" y="597"/>
                    <a:pt x="108" y="27"/>
                  </a:cubicBezTo>
                  <a:cubicBezTo>
                    <a:pt x="90" y="8"/>
                    <a:pt x="71" y="1"/>
                    <a:pt x="5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78" name="Google Shape;678;p18"/>
            <p:cNvSpPr/>
            <p:nvPr/>
          </p:nvSpPr>
          <p:spPr>
            <a:xfrm>
              <a:off x="3860000" y="4255373"/>
              <a:ext cx="1037113" cy="370800"/>
            </a:xfrm>
            <a:custGeom>
              <a:avLst/>
              <a:gdLst/>
              <a:ahLst/>
              <a:cxnLst/>
              <a:rect l="l" t="t" r="r" b="b"/>
              <a:pathLst>
                <a:path w="31670" h="11323" extrusionOk="0">
                  <a:moveTo>
                    <a:pt x="3643" y="0"/>
                  </a:moveTo>
                  <a:lnTo>
                    <a:pt x="3326" y="729"/>
                  </a:lnTo>
                  <a:cubicBezTo>
                    <a:pt x="4149" y="1109"/>
                    <a:pt x="4973" y="1457"/>
                    <a:pt x="5828" y="1742"/>
                  </a:cubicBezTo>
                  <a:cubicBezTo>
                    <a:pt x="6240" y="1900"/>
                    <a:pt x="6683" y="2027"/>
                    <a:pt x="7095" y="2186"/>
                  </a:cubicBezTo>
                  <a:cubicBezTo>
                    <a:pt x="7538" y="2312"/>
                    <a:pt x="7950" y="2439"/>
                    <a:pt x="8393" y="2566"/>
                  </a:cubicBezTo>
                  <a:cubicBezTo>
                    <a:pt x="10103" y="3041"/>
                    <a:pt x="11877" y="3421"/>
                    <a:pt x="13650" y="3642"/>
                  </a:cubicBezTo>
                  <a:cubicBezTo>
                    <a:pt x="15424" y="3896"/>
                    <a:pt x="17229" y="4022"/>
                    <a:pt x="19002" y="4022"/>
                  </a:cubicBezTo>
                  <a:cubicBezTo>
                    <a:pt x="20758" y="4022"/>
                    <a:pt x="22513" y="3932"/>
                    <a:pt x="24240" y="3724"/>
                  </a:cubicBezTo>
                  <a:lnTo>
                    <a:pt x="24240" y="3724"/>
                  </a:lnTo>
                  <a:cubicBezTo>
                    <a:pt x="26164" y="4640"/>
                    <a:pt x="28112" y="5510"/>
                    <a:pt x="30063" y="6397"/>
                  </a:cubicBezTo>
                  <a:lnTo>
                    <a:pt x="30063" y="6397"/>
                  </a:lnTo>
                  <a:lnTo>
                    <a:pt x="25238" y="10433"/>
                  </a:lnTo>
                  <a:lnTo>
                    <a:pt x="25238" y="10433"/>
                  </a:lnTo>
                  <a:cubicBezTo>
                    <a:pt x="23149" y="10708"/>
                    <a:pt x="21059" y="10831"/>
                    <a:pt x="18939" y="10831"/>
                  </a:cubicBezTo>
                  <a:cubicBezTo>
                    <a:pt x="16817" y="10831"/>
                    <a:pt x="14664" y="10704"/>
                    <a:pt x="12573" y="10419"/>
                  </a:cubicBezTo>
                  <a:cubicBezTo>
                    <a:pt x="10452" y="10134"/>
                    <a:pt x="8330" y="9691"/>
                    <a:pt x="6303" y="9089"/>
                  </a:cubicBezTo>
                  <a:cubicBezTo>
                    <a:pt x="4244" y="8519"/>
                    <a:pt x="2249" y="7759"/>
                    <a:pt x="286" y="6904"/>
                  </a:cubicBezTo>
                  <a:lnTo>
                    <a:pt x="1" y="7633"/>
                  </a:lnTo>
                  <a:cubicBezTo>
                    <a:pt x="2028" y="8393"/>
                    <a:pt x="4086" y="9058"/>
                    <a:pt x="6176" y="9564"/>
                  </a:cubicBezTo>
                  <a:cubicBezTo>
                    <a:pt x="8266" y="10103"/>
                    <a:pt x="10357" y="10546"/>
                    <a:pt x="12510" y="10799"/>
                  </a:cubicBezTo>
                  <a:cubicBezTo>
                    <a:pt x="14632" y="11084"/>
                    <a:pt x="16785" y="11274"/>
                    <a:pt x="18939" y="11306"/>
                  </a:cubicBezTo>
                  <a:cubicBezTo>
                    <a:pt x="19320" y="11317"/>
                    <a:pt x="19702" y="11323"/>
                    <a:pt x="20083" y="11323"/>
                  </a:cubicBezTo>
                  <a:cubicBezTo>
                    <a:pt x="21855" y="11323"/>
                    <a:pt x="23627" y="11209"/>
                    <a:pt x="25399" y="11053"/>
                  </a:cubicBezTo>
                  <a:lnTo>
                    <a:pt x="25494" y="11021"/>
                  </a:lnTo>
                  <a:lnTo>
                    <a:pt x="25558" y="10958"/>
                  </a:lnTo>
                  <a:lnTo>
                    <a:pt x="31132" y="6651"/>
                  </a:lnTo>
                  <a:lnTo>
                    <a:pt x="31670" y="6207"/>
                  </a:lnTo>
                  <a:lnTo>
                    <a:pt x="31037" y="5891"/>
                  </a:lnTo>
                  <a:cubicBezTo>
                    <a:pt x="28883" y="4814"/>
                    <a:pt x="26730" y="3706"/>
                    <a:pt x="24544" y="2661"/>
                  </a:cubicBezTo>
                  <a:lnTo>
                    <a:pt x="24418" y="2597"/>
                  </a:lnTo>
                  <a:lnTo>
                    <a:pt x="24259" y="2597"/>
                  </a:lnTo>
                  <a:cubicBezTo>
                    <a:pt x="22881" y="2748"/>
                    <a:pt x="21503" y="2838"/>
                    <a:pt x="20125" y="2838"/>
                  </a:cubicBezTo>
                  <a:cubicBezTo>
                    <a:pt x="19761" y="2838"/>
                    <a:pt x="19397" y="2832"/>
                    <a:pt x="19034" y="2819"/>
                  </a:cubicBezTo>
                  <a:cubicBezTo>
                    <a:pt x="17292" y="2819"/>
                    <a:pt x="15519" y="2692"/>
                    <a:pt x="13809" y="2471"/>
                  </a:cubicBezTo>
                  <a:cubicBezTo>
                    <a:pt x="12067" y="2249"/>
                    <a:pt x="10357" y="1932"/>
                    <a:pt x="8646" y="1520"/>
                  </a:cubicBezTo>
                  <a:cubicBezTo>
                    <a:pt x="6968" y="1109"/>
                    <a:pt x="5290" y="602"/>
                    <a:pt x="364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79" name="Google Shape;679;p18"/>
            <p:cNvSpPr/>
            <p:nvPr/>
          </p:nvSpPr>
          <p:spPr>
            <a:xfrm>
              <a:off x="4711637" y="4458376"/>
              <a:ext cx="178048" cy="173758"/>
            </a:xfrm>
            <a:custGeom>
              <a:avLst/>
              <a:gdLst/>
              <a:ahLst/>
              <a:cxnLst/>
              <a:rect l="l" t="t" r="r" b="b"/>
              <a:pathLst>
                <a:path w="5437" h="5306" extrusionOk="0">
                  <a:moveTo>
                    <a:pt x="5350" y="0"/>
                  </a:moveTo>
                  <a:cubicBezTo>
                    <a:pt x="5339" y="0"/>
                    <a:pt x="5327" y="3"/>
                    <a:pt x="5316" y="8"/>
                  </a:cubicBezTo>
                  <a:cubicBezTo>
                    <a:pt x="4840" y="420"/>
                    <a:pt x="4397" y="864"/>
                    <a:pt x="3954" y="1307"/>
                  </a:cubicBezTo>
                  <a:cubicBezTo>
                    <a:pt x="3510" y="1750"/>
                    <a:pt x="3067" y="2194"/>
                    <a:pt x="2592" y="2637"/>
                  </a:cubicBezTo>
                  <a:cubicBezTo>
                    <a:pt x="2149" y="3049"/>
                    <a:pt x="1705" y="3492"/>
                    <a:pt x="1262" y="3935"/>
                  </a:cubicBezTo>
                  <a:cubicBezTo>
                    <a:pt x="1040" y="4157"/>
                    <a:pt x="819" y="4379"/>
                    <a:pt x="597" y="4569"/>
                  </a:cubicBezTo>
                  <a:cubicBezTo>
                    <a:pt x="343" y="4759"/>
                    <a:pt x="122" y="4854"/>
                    <a:pt x="27" y="5170"/>
                  </a:cubicBezTo>
                  <a:cubicBezTo>
                    <a:pt x="1" y="5249"/>
                    <a:pt x="60" y="5305"/>
                    <a:pt x="118" y="5305"/>
                  </a:cubicBezTo>
                  <a:cubicBezTo>
                    <a:pt x="130" y="5305"/>
                    <a:pt x="142" y="5303"/>
                    <a:pt x="153" y="5297"/>
                  </a:cubicBezTo>
                  <a:cubicBezTo>
                    <a:pt x="470" y="5202"/>
                    <a:pt x="565" y="5012"/>
                    <a:pt x="755" y="4790"/>
                  </a:cubicBezTo>
                  <a:cubicBezTo>
                    <a:pt x="945" y="4537"/>
                    <a:pt x="1167" y="4347"/>
                    <a:pt x="1389" y="4125"/>
                  </a:cubicBezTo>
                  <a:cubicBezTo>
                    <a:pt x="1832" y="3650"/>
                    <a:pt x="2307" y="3207"/>
                    <a:pt x="2750" y="2764"/>
                  </a:cubicBezTo>
                  <a:lnTo>
                    <a:pt x="4080" y="1465"/>
                  </a:lnTo>
                  <a:cubicBezTo>
                    <a:pt x="4524" y="1022"/>
                    <a:pt x="4999" y="578"/>
                    <a:pt x="5411" y="103"/>
                  </a:cubicBezTo>
                  <a:cubicBezTo>
                    <a:pt x="5436" y="52"/>
                    <a:pt x="5399" y="0"/>
                    <a:pt x="535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0" name="Google Shape;680;p18"/>
            <p:cNvSpPr/>
            <p:nvPr/>
          </p:nvSpPr>
          <p:spPr>
            <a:xfrm>
              <a:off x="3947600" y="4564478"/>
              <a:ext cx="625968" cy="101583"/>
            </a:xfrm>
            <a:custGeom>
              <a:avLst/>
              <a:gdLst/>
              <a:ahLst/>
              <a:cxnLst/>
              <a:rect l="l" t="t" r="r" b="b"/>
              <a:pathLst>
                <a:path w="19115" h="3102" extrusionOk="0">
                  <a:moveTo>
                    <a:pt x="454" y="0"/>
                  </a:moveTo>
                  <a:cubicBezTo>
                    <a:pt x="175" y="0"/>
                    <a:pt x="0" y="400"/>
                    <a:pt x="303" y="537"/>
                  </a:cubicBezTo>
                  <a:cubicBezTo>
                    <a:pt x="556" y="664"/>
                    <a:pt x="809" y="759"/>
                    <a:pt x="1094" y="854"/>
                  </a:cubicBezTo>
                  <a:cubicBezTo>
                    <a:pt x="1379" y="949"/>
                    <a:pt x="1664" y="1044"/>
                    <a:pt x="1981" y="1170"/>
                  </a:cubicBezTo>
                  <a:cubicBezTo>
                    <a:pt x="2520" y="1360"/>
                    <a:pt x="3121" y="1550"/>
                    <a:pt x="3691" y="1709"/>
                  </a:cubicBezTo>
                  <a:cubicBezTo>
                    <a:pt x="4831" y="1994"/>
                    <a:pt x="6003" y="2184"/>
                    <a:pt x="7175" y="2374"/>
                  </a:cubicBezTo>
                  <a:cubicBezTo>
                    <a:pt x="9613" y="2691"/>
                    <a:pt x="12115" y="2912"/>
                    <a:pt x="14585" y="3039"/>
                  </a:cubicBezTo>
                  <a:cubicBezTo>
                    <a:pt x="15202" y="3078"/>
                    <a:pt x="15819" y="3101"/>
                    <a:pt x="16435" y="3101"/>
                  </a:cubicBezTo>
                  <a:cubicBezTo>
                    <a:pt x="17307" y="3101"/>
                    <a:pt x="18179" y="3055"/>
                    <a:pt x="19051" y="2944"/>
                  </a:cubicBezTo>
                  <a:cubicBezTo>
                    <a:pt x="19114" y="2944"/>
                    <a:pt x="19114" y="2849"/>
                    <a:pt x="19051" y="2849"/>
                  </a:cubicBezTo>
                  <a:cubicBezTo>
                    <a:pt x="18350" y="2909"/>
                    <a:pt x="17650" y="2934"/>
                    <a:pt x="16950" y="2934"/>
                  </a:cubicBezTo>
                  <a:cubicBezTo>
                    <a:pt x="15053" y="2934"/>
                    <a:pt x="13157" y="2749"/>
                    <a:pt x="11260" y="2564"/>
                  </a:cubicBezTo>
                  <a:cubicBezTo>
                    <a:pt x="8917" y="2342"/>
                    <a:pt x="6573" y="2089"/>
                    <a:pt x="4293" y="1487"/>
                  </a:cubicBezTo>
                  <a:cubicBezTo>
                    <a:pt x="3660" y="1329"/>
                    <a:pt x="3058" y="1139"/>
                    <a:pt x="2456" y="917"/>
                  </a:cubicBezTo>
                  <a:cubicBezTo>
                    <a:pt x="2140" y="822"/>
                    <a:pt x="1823" y="695"/>
                    <a:pt x="1506" y="537"/>
                  </a:cubicBezTo>
                  <a:cubicBezTo>
                    <a:pt x="1189" y="410"/>
                    <a:pt x="904" y="189"/>
                    <a:pt x="588" y="30"/>
                  </a:cubicBezTo>
                  <a:cubicBezTo>
                    <a:pt x="542" y="9"/>
                    <a:pt x="497" y="0"/>
                    <a:pt x="45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1" name="Google Shape;681;p18"/>
            <p:cNvSpPr/>
            <p:nvPr/>
          </p:nvSpPr>
          <p:spPr>
            <a:xfrm>
              <a:off x="4150407" y="4378766"/>
              <a:ext cx="461511" cy="40967"/>
            </a:xfrm>
            <a:custGeom>
              <a:avLst/>
              <a:gdLst/>
              <a:ahLst/>
              <a:cxnLst/>
              <a:rect l="l" t="t" r="r" b="b"/>
              <a:pathLst>
                <a:path w="14093" h="1251" extrusionOk="0">
                  <a:moveTo>
                    <a:pt x="64" y="1"/>
                  </a:moveTo>
                  <a:cubicBezTo>
                    <a:pt x="32" y="1"/>
                    <a:pt x="0" y="96"/>
                    <a:pt x="64" y="96"/>
                  </a:cubicBezTo>
                  <a:cubicBezTo>
                    <a:pt x="1774" y="539"/>
                    <a:pt x="3547" y="761"/>
                    <a:pt x="5321" y="951"/>
                  </a:cubicBezTo>
                  <a:cubicBezTo>
                    <a:pt x="7126" y="1141"/>
                    <a:pt x="8899" y="1236"/>
                    <a:pt x="10704" y="1236"/>
                  </a:cubicBezTo>
                  <a:cubicBezTo>
                    <a:pt x="10884" y="1247"/>
                    <a:pt x="11060" y="1250"/>
                    <a:pt x="11233" y="1250"/>
                  </a:cubicBezTo>
                  <a:cubicBezTo>
                    <a:pt x="11580" y="1250"/>
                    <a:pt x="11918" y="1236"/>
                    <a:pt x="12256" y="1236"/>
                  </a:cubicBezTo>
                  <a:cubicBezTo>
                    <a:pt x="12763" y="1236"/>
                    <a:pt x="13301" y="1236"/>
                    <a:pt x="13808" y="1173"/>
                  </a:cubicBezTo>
                  <a:cubicBezTo>
                    <a:pt x="14093" y="1141"/>
                    <a:pt x="14093" y="729"/>
                    <a:pt x="13808" y="729"/>
                  </a:cubicBezTo>
                  <a:cubicBezTo>
                    <a:pt x="13365" y="729"/>
                    <a:pt x="12889" y="793"/>
                    <a:pt x="12446" y="824"/>
                  </a:cubicBezTo>
                  <a:cubicBezTo>
                    <a:pt x="12003" y="824"/>
                    <a:pt x="11591" y="856"/>
                    <a:pt x="11148" y="856"/>
                  </a:cubicBezTo>
                  <a:cubicBezTo>
                    <a:pt x="10704" y="872"/>
                    <a:pt x="10253" y="880"/>
                    <a:pt x="9802" y="880"/>
                  </a:cubicBezTo>
                  <a:cubicBezTo>
                    <a:pt x="9350" y="880"/>
                    <a:pt x="8899" y="872"/>
                    <a:pt x="8456" y="856"/>
                  </a:cubicBezTo>
                  <a:cubicBezTo>
                    <a:pt x="6682" y="824"/>
                    <a:pt x="4909" y="698"/>
                    <a:pt x="3167" y="476"/>
                  </a:cubicBezTo>
                  <a:cubicBezTo>
                    <a:pt x="2122" y="349"/>
                    <a:pt x="1109" y="159"/>
                    <a:pt x="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2" name="Google Shape;682;p18"/>
            <p:cNvSpPr/>
            <p:nvPr/>
          </p:nvSpPr>
          <p:spPr>
            <a:xfrm>
              <a:off x="4524779" y="4429591"/>
              <a:ext cx="120347" cy="9366"/>
            </a:xfrm>
            <a:custGeom>
              <a:avLst/>
              <a:gdLst/>
              <a:ahLst/>
              <a:cxnLst/>
              <a:rect l="l" t="t" r="r" b="b"/>
              <a:pathLst>
                <a:path w="3675" h="286" extrusionOk="0">
                  <a:moveTo>
                    <a:pt x="3484" y="1"/>
                  </a:moveTo>
                  <a:cubicBezTo>
                    <a:pt x="2344" y="32"/>
                    <a:pt x="1236" y="32"/>
                    <a:pt x="96" y="64"/>
                  </a:cubicBezTo>
                  <a:cubicBezTo>
                    <a:pt x="1" y="64"/>
                    <a:pt x="1" y="222"/>
                    <a:pt x="96" y="222"/>
                  </a:cubicBezTo>
                  <a:cubicBezTo>
                    <a:pt x="1236" y="222"/>
                    <a:pt x="2344" y="254"/>
                    <a:pt x="3484" y="286"/>
                  </a:cubicBezTo>
                  <a:cubicBezTo>
                    <a:pt x="3674" y="286"/>
                    <a:pt x="3674" y="1"/>
                    <a:pt x="348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3" name="Google Shape;683;p18"/>
            <p:cNvSpPr/>
            <p:nvPr/>
          </p:nvSpPr>
          <p:spPr>
            <a:xfrm>
              <a:off x="4598428" y="4453464"/>
              <a:ext cx="32158" cy="8318"/>
            </a:xfrm>
            <a:custGeom>
              <a:avLst/>
              <a:gdLst/>
              <a:ahLst/>
              <a:cxnLst/>
              <a:rect l="l" t="t" r="r" b="b"/>
              <a:pathLst>
                <a:path w="982" h="254" extrusionOk="0">
                  <a:moveTo>
                    <a:pt x="412" y="0"/>
                  </a:moveTo>
                  <a:cubicBezTo>
                    <a:pt x="380" y="0"/>
                    <a:pt x="349" y="32"/>
                    <a:pt x="317" y="32"/>
                  </a:cubicBezTo>
                  <a:lnTo>
                    <a:pt x="95" y="32"/>
                  </a:lnTo>
                  <a:cubicBezTo>
                    <a:pt x="32" y="32"/>
                    <a:pt x="0" y="158"/>
                    <a:pt x="95" y="190"/>
                  </a:cubicBezTo>
                  <a:cubicBezTo>
                    <a:pt x="222" y="222"/>
                    <a:pt x="380" y="253"/>
                    <a:pt x="507" y="253"/>
                  </a:cubicBezTo>
                  <a:cubicBezTo>
                    <a:pt x="602" y="253"/>
                    <a:pt x="665" y="222"/>
                    <a:pt x="729" y="222"/>
                  </a:cubicBezTo>
                  <a:cubicBezTo>
                    <a:pt x="792" y="190"/>
                    <a:pt x="887" y="190"/>
                    <a:pt x="950" y="127"/>
                  </a:cubicBezTo>
                  <a:cubicBezTo>
                    <a:pt x="982" y="127"/>
                    <a:pt x="982" y="32"/>
                    <a:pt x="919" y="32"/>
                  </a:cubicBezTo>
                  <a:cubicBezTo>
                    <a:pt x="897" y="21"/>
                    <a:pt x="876" y="18"/>
                    <a:pt x="854" y="18"/>
                  </a:cubicBezTo>
                  <a:cubicBezTo>
                    <a:pt x="810" y="18"/>
                    <a:pt x="760" y="32"/>
                    <a:pt x="697" y="32"/>
                  </a:cubicBezTo>
                  <a:cubicBezTo>
                    <a:pt x="634" y="32"/>
                    <a:pt x="570" y="0"/>
                    <a:pt x="50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4" name="Google Shape;684;p18"/>
            <p:cNvSpPr/>
            <p:nvPr/>
          </p:nvSpPr>
          <p:spPr>
            <a:xfrm>
              <a:off x="4043584" y="929455"/>
              <a:ext cx="1035017" cy="1035017"/>
            </a:xfrm>
            <a:custGeom>
              <a:avLst/>
              <a:gdLst/>
              <a:ahLst/>
              <a:cxnLst/>
              <a:rect l="l" t="t" r="r" b="b"/>
              <a:pathLst>
                <a:path w="31606" h="31606" extrusionOk="0">
                  <a:moveTo>
                    <a:pt x="15803" y="0"/>
                  </a:moveTo>
                  <a:cubicBezTo>
                    <a:pt x="7062" y="0"/>
                    <a:pt x="0" y="7062"/>
                    <a:pt x="0" y="15803"/>
                  </a:cubicBezTo>
                  <a:cubicBezTo>
                    <a:pt x="0" y="24512"/>
                    <a:pt x="7062" y="31606"/>
                    <a:pt x="15803" y="31606"/>
                  </a:cubicBezTo>
                  <a:cubicBezTo>
                    <a:pt x="24512" y="31606"/>
                    <a:pt x="31606" y="24512"/>
                    <a:pt x="31606" y="15803"/>
                  </a:cubicBezTo>
                  <a:cubicBezTo>
                    <a:pt x="31606" y="7062"/>
                    <a:pt x="24512" y="0"/>
                    <a:pt x="158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5" name="Google Shape;685;p18"/>
            <p:cNvSpPr/>
            <p:nvPr/>
          </p:nvSpPr>
          <p:spPr>
            <a:xfrm>
              <a:off x="4031140" y="923200"/>
              <a:ext cx="1059906" cy="1057875"/>
            </a:xfrm>
            <a:custGeom>
              <a:avLst/>
              <a:gdLst/>
              <a:ahLst/>
              <a:cxnLst/>
              <a:rect l="l" t="t" r="r" b="b"/>
              <a:pathLst>
                <a:path w="32366" h="32304" extrusionOk="0">
                  <a:moveTo>
                    <a:pt x="16183" y="381"/>
                  </a:moveTo>
                  <a:cubicBezTo>
                    <a:pt x="18210" y="413"/>
                    <a:pt x="20268" y="793"/>
                    <a:pt x="22137" y="1585"/>
                  </a:cubicBezTo>
                  <a:cubicBezTo>
                    <a:pt x="24037" y="2376"/>
                    <a:pt x="25747" y="3548"/>
                    <a:pt x="27172" y="5005"/>
                  </a:cubicBezTo>
                  <a:cubicBezTo>
                    <a:pt x="28597" y="6462"/>
                    <a:pt x="29737" y="8172"/>
                    <a:pt x="30498" y="10072"/>
                  </a:cubicBezTo>
                  <a:cubicBezTo>
                    <a:pt x="31258" y="11940"/>
                    <a:pt x="31638" y="13967"/>
                    <a:pt x="31606" y="15994"/>
                  </a:cubicBezTo>
                  <a:cubicBezTo>
                    <a:pt x="31606" y="18021"/>
                    <a:pt x="31163" y="20016"/>
                    <a:pt x="30371" y="21884"/>
                  </a:cubicBezTo>
                  <a:cubicBezTo>
                    <a:pt x="29611" y="23721"/>
                    <a:pt x="28439" y="25431"/>
                    <a:pt x="27014" y="26825"/>
                  </a:cubicBezTo>
                  <a:cubicBezTo>
                    <a:pt x="24191" y="29617"/>
                    <a:pt x="20249" y="31259"/>
                    <a:pt x="16296" y="31259"/>
                  </a:cubicBezTo>
                  <a:cubicBezTo>
                    <a:pt x="16259" y="31259"/>
                    <a:pt x="16221" y="31259"/>
                    <a:pt x="16183" y="31258"/>
                  </a:cubicBezTo>
                  <a:cubicBezTo>
                    <a:pt x="16112" y="31260"/>
                    <a:pt x="16040" y="31260"/>
                    <a:pt x="15968" y="31260"/>
                  </a:cubicBezTo>
                  <a:cubicBezTo>
                    <a:pt x="14043" y="31260"/>
                    <a:pt x="12095" y="30851"/>
                    <a:pt x="10324" y="30118"/>
                  </a:cubicBezTo>
                  <a:cubicBezTo>
                    <a:pt x="8456" y="29358"/>
                    <a:pt x="6777" y="28250"/>
                    <a:pt x="5321" y="26825"/>
                  </a:cubicBezTo>
                  <a:cubicBezTo>
                    <a:pt x="3896" y="25431"/>
                    <a:pt x="2755" y="23721"/>
                    <a:pt x="1964" y="21884"/>
                  </a:cubicBezTo>
                  <a:cubicBezTo>
                    <a:pt x="1172" y="20016"/>
                    <a:pt x="760" y="18021"/>
                    <a:pt x="729" y="15994"/>
                  </a:cubicBezTo>
                  <a:cubicBezTo>
                    <a:pt x="729" y="13967"/>
                    <a:pt x="1109" y="11940"/>
                    <a:pt x="1869" y="10072"/>
                  </a:cubicBezTo>
                  <a:cubicBezTo>
                    <a:pt x="2629" y="8172"/>
                    <a:pt x="3769" y="6462"/>
                    <a:pt x="5194" y="5005"/>
                  </a:cubicBezTo>
                  <a:cubicBezTo>
                    <a:pt x="6619" y="3548"/>
                    <a:pt x="8329" y="2376"/>
                    <a:pt x="10229" y="1616"/>
                  </a:cubicBezTo>
                  <a:cubicBezTo>
                    <a:pt x="12098" y="825"/>
                    <a:pt x="14125" y="413"/>
                    <a:pt x="16183" y="381"/>
                  </a:cubicBezTo>
                  <a:close/>
                  <a:moveTo>
                    <a:pt x="16297" y="1"/>
                  </a:moveTo>
                  <a:cubicBezTo>
                    <a:pt x="16259" y="1"/>
                    <a:pt x="16221" y="1"/>
                    <a:pt x="16183" y="1"/>
                  </a:cubicBezTo>
                  <a:cubicBezTo>
                    <a:pt x="14093" y="1"/>
                    <a:pt x="11971" y="381"/>
                    <a:pt x="10039" y="1173"/>
                  </a:cubicBezTo>
                  <a:cubicBezTo>
                    <a:pt x="8108" y="1965"/>
                    <a:pt x="6302" y="3168"/>
                    <a:pt x="4814" y="4625"/>
                  </a:cubicBezTo>
                  <a:cubicBezTo>
                    <a:pt x="3325" y="6113"/>
                    <a:pt x="2122" y="7887"/>
                    <a:pt x="1299" y="9819"/>
                  </a:cubicBezTo>
                  <a:cubicBezTo>
                    <a:pt x="475" y="11782"/>
                    <a:pt x="32" y="13872"/>
                    <a:pt x="0" y="15994"/>
                  </a:cubicBezTo>
                  <a:cubicBezTo>
                    <a:pt x="0" y="18116"/>
                    <a:pt x="412" y="20238"/>
                    <a:pt x="1204" y="22201"/>
                  </a:cubicBezTo>
                  <a:cubicBezTo>
                    <a:pt x="1995" y="24165"/>
                    <a:pt x="3167" y="25970"/>
                    <a:pt x="4687" y="27490"/>
                  </a:cubicBezTo>
                  <a:cubicBezTo>
                    <a:pt x="6176" y="29010"/>
                    <a:pt x="7981" y="30213"/>
                    <a:pt x="9944" y="31037"/>
                  </a:cubicBezTo>
                  <a:cubicBezTo>
                    <a:pt x="11908" y="31860"/>
                    <a:pt x="14030" y="32303"/>
                    <a:pt x="16183" y="32303"/>
                  </a:cubicBezTo>
                  <a:cubicBezTo>
                    <a:pt x="18305" y="32303"/>
                    <a:pt x="20458" y="31892"/>
                    <a:pt x="22422" y="31068"/>
                  </a:cubicBezTo>
                  <a:cubicBezTo>
                    <a:pt x="24385" y="30245"/>
                    <a:pt x="26191" y="29010"/>
                    <a:pt x="27679" y="27490"/>
                  </a:cubicBezTo>
                  <a:cubicBezTo>
                    <a:pt x="29167" y="25970"/>
                    <a:pt x="30371" y="24165"/>
                    <a:pt x="31163" y="22201"/>
                  </a:cubicBezTo>
                  <a:cubicBezTo>
                    <a:pt x="31954" y="20238"/>
                    <a:pt x="32366" y="18116"/>
                    <a:pt x="32334" y="15994"/>
                  </a:cubicBezTo>
                  <a:cubicBezTo>
                    <a:pt x="32303" y="13872"/>
                    <a:pt x="31891" y="11782"/>
                    <a:pt x="31068" y="9819"/>
                  </a:cubicBezTo>
                  <a:cubicBezTo>
                    <a:pt x="30244" y="7887"/>
                    <a:pt x="29009" y="6113"/>
                    <a:pt x="27521" y="4657"/>
                  </a:cubicBezTo>
                  <a:cubicBezTo>
                    <a:pt x="24571" y="1707"/>
                    <a:pt x="20439" y="1"/>
                    <a:pt x="1629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6" name="Google Shape;686;p18"/>
            <p:cNvSpPr/>
            <p:nvPr/>
          </p:nvSpPr>
          <p:spPr>
            <a:xfrm>
              <a:off x="4772941" y="1846226"/>
              <a:ext cx="166718" cy="112160"/>
            </a:xfrm>
            <a:custGeom>
              <a:avLst/>
              <a:gdLst/>
              <a:ahLst/>
              <a:cxnLst/>
              <a:rect l="l" t="t" r="r" b="b"/>
              <a:pathLst>
                <a:path w="5091" h="3425" extrusionOk="0">
                  <a:moveTo>
                    <a:pt x="4869" y="1"/>
                  </a:moveTo>
                  <a:cubicBezTo>
                    <a:pt x="4774" y="1"/>
                    <a:pt x="4679" y="1"/>
                    <a:pt x="4615" y="64"/>
                  </a:cubicBezTo>
                  <a:cubicBezTo>
                    <a:pt x="4014" y="792"/>
                    <a:pt x="3349" y="1426"/>
                    <a:pt x="2557" y="1964"/>
                  </a:cubicBezTo>
                  <a:cubicBezTo>
                    <a:pt x="2208" y="2217"/>
                    <a:pt x="1797" y="2407"/>
                    <a:pt x="1417" y="2629"/>
                  </a:cubicBezTo>
                  <a:cubicBezTo>
                    <a:pt x="973" y="2851"/>
                    <a:pt x="530" y="3072"/>
                    <a:pt x="87" y="3262"/>
                  </a:cubicBezTo>
                  <a:cubicBezTo>
                    <a:pt x="0" y="3291"/>
                    <a:pt x="19" y="3425"/>
                    <a:pt x="118" y="3425"/>
                  </a:cubicBezTo>
                  <a:cubicBezTo>
                    <a:pt x="128" y="3425"/>
                    <a:pt x="139" y="3424"/>
                    <a:pt x="150" y="3421"/>
                  </a:cubicBezTo>
                  <a:cubicBezTo>
                    <a:pt x="625" y="3326"/>
                    <a:pt x="1068" y="3231"/>
                    <a:pt x="1512" y="3041"/>
                  </a:cubicBezTo>
                  <a:cubicBezTo>
                    <a:pt x="1955" y="2851"/>
                    <a:pt x="2398" y="2597"/>
                    <a:pt x="2810" y="2344"/>
                  </a:cubicBezTo>
                  <a:cubicBezTo>
                    <a:pt x="3602" y="1837"/>
                    <a:pt x="4362" y="1172"/>
                    <a:pt x="4995" y="444"/>
                  </a:cubicBezTo>
                  <a:cubicBezTo>
                    <a:pt x="5059" y="381"/>
                    <a:pt x="5090" y="286"/>
                    <a:pt x="5059" y="191"/>
                  </a:cubicBezTo>
                  <a:cubicBezTo>
                    <a:pt x="5059" y="159"/>
                    <a:pt x="5059" y="127"/>
                    <a:pt x="5027" y="96"/>
                  </a:cubicBezTo>
                  <a:cubicBezTo>
                    <a:pt x="5027" y="64"/>
                    <a:pt x="4995" y="32"/>
                    <a:pt x="493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7" name="Google Shape;687;p18"/>
            <p:cNvSpPr/>
            <p:nvPr/>
          </p:nvSpPr>
          <p:spPr>
            <a:xfrm>
              <a:off x="4947912" y="1798119"/>
              <a:ext cx="33239" cy="37823"/>
            </a:xfrm>
            <a:custGeom>
              <a:avLst/>
              <a:gdLst/>
              <a:ahLst/>
              <a:cxnLst/>
              <a:rect l="l" t="t" r="r" b="b"/>
              <a:pathLst>
                <a:path w="1015" h="1155" extrusionOk="0">
                  <a:moveTo>
                    <a:pt x="833" y="488"/>
                  </a:moveTo>
                  <a:cubicBezTo>
                    <a:pt x="828" y="497"/>
                    <a:pt x="824" y="508"/>
                    <a:pt x="824" y="519"/>
                  </a:cubicBezTo>
                  <a:cubicBezTo>
                    <a:pt x="852" y="491"/>
                    <a:pt x="855" y="488"/>
                    <a:pt x="833" y="488"/>
                  </a:cubicBezTo>
                  <a:close/>
                  <a:moveTo>
                    <a:pt x="812" y="1"/>
                  </a:moveTo>
                  <a:cubicBezTo>
                    <a:pt x="733" y="1"/>
                    <a:pt x="650" y="37"/>
                    <a:pt x="602" y="108"/>
                  </a:cubicBezTo>
                  <a:cubicBezTo>
                    <a:pt x="575" y="163"/>
                    <a:pt x="523" y="219"/>
                    <a:pt x="489" y="274"/>
                  </a:cubicBezTo>
                  <a:lnTo>
                    <a:pt x="489" y="274"/>
                  </a:lnTo>
                  <a:cubicBezTo>
                    <a:pt x="488" y="274"/>
                    <a:pt x="488" y="274"/>
                    <a:pt x="488" y="274"/>
                  </a:cubicBezTo>
                  <a:cubicBezTo>
                    <a:pt x="484" y="274"/>
                    <a:pt x="476" y="282"/>
                    <a:pt x="476" y="298"/>
                  </a:cubicBezTo>
                  <a:cubicBezTo>
                    <a:pt x="480" y="290"/>
                    <a:pt x="484" y="282"/>
                    <a:pt x="489" y="274"/>
                  </a:cubicBezTo>
                  <a:lnTo>
                    <a:pt x="489" y="274"/>
                  </a:lnTo>
                  <a:cubicBezTo>
                    <a:pt x="491" y="276"/>
                    <a:pt x="490" y="284"/>
                    <a:pt x="476" y="298"/>
                  </a:cubicBezTo>
                  <a:cubicBezTo>
                    <a:pt x="476" y="329"/>
                    <a:pt x="444" y="329"/>
                    <a:pt x="444" y="361"/>
                  </a:cubicBezTo>
                  <a:cubicBezTo>
                    <a:pt x="412" y="361"/>
                    <a:pt x="412" y="393"/>
                    <a:pt x="412" y="393"/>
                  </a:cubicBezTo>
                  <a:cubicBezTo>
                    <a:pt x="381" y="424"/>
                    <a:pt x="349" y="488"/>
                    <a:pt x="317" y="519"/>
                  </a:cubicBezTo>
                  <a:cubicBezTo>
                    <a:pt x="222" y="646"/>
                    <a:pt x="1" y="994"/>
                    <a:pt x="222" y="1121"/>
                  </a:cubicBezTo>
                  <a:cubicBezTo>
                    <a:pt x="256" y="1144"/>
                    <a:pt x="290" y="1154"/>
                    <a:pt x="322" y="1154"/>
                  </a:cubicBezTo>
                  <a:cubicBezTo>
                    <a:pt x="381" y="1154"/>
                    <a:pt x="435" y="1119"/>
                    <a:pt x="476" y="1058"/>
                  </a:cubicBezTo>
                  <a:cubicBezTo>
                    <a:pt x="539" y="1026"/>
                    <a:pt x="571" y="994"/>
                    <a:pt x="602" y="931"/>
                  </a:cubicBezTo>
                  <a:cubicBezTo>
                    <a:pt x="634" y="868"/>
                    <a:pt x="666" y="804"/>
                    <a:pt x="729" y="741"/>
                  </a:cubicBezTo>
                  <a:cubicBezTo>
                    <a:pt x="729" y="709"/>
                    <a:pt x="761" y="646"/>
                    <a:pt x="792" y="614"/>
                  </a:cubicBezTo>
                  <a:cubicBezTo>
                    <a:pt x="792" y="614"/>
                    <a:pt x="792" y="583"/>
                    <a:pt x="824" y="583"/>
                  </a:cubicBezTo>
                  <a:cubicBezTo>
                    <a:pt x="824" y="551"/>
                    <a:pt x="824" y="519"/>
                    <a:pt x="824" y="488"/>
                  </a:cubicBezTo>
                  <a:cubicBezTo>
                    <a:pt x="827" y="488"/>
                    <a:pt x="830" y="488"/>
                    <a:pt x="833" y="488"/>
                  </a:cubicBezTo>
                  <a:lnTo>
                    <a:pt x="833" y="488"/>
                  </a:lnTo>
                  <a:cubicBezTo>
                    <a:pt x="842" y="470"/>
                    <a:pt x="856" y="456"/>
                    <a:pt x="856" y="456"/>
                  </a:cubicBezTo>
                  <a:cubicBezTo>
                    <a:pt x="887" y="424"/>
                    <a:pt x="887" y="424"/>
                    <a:pt x="887" y="393"/>
                  </a:cubicBezTo>
                  <a:cubicBezTo>
                    <a:pt x="919" y="361"/>
                    <a:pt x="951" y="329"/>
                    <a:pt x="951" y="298"/>
                  </a:cubicBezTo>
                  <a:cubicBezTo>
                    <a:pt x="1014" y="203"/>
                    <a:pt x="982" y="76"/>
                    <a:pt x="887" y="13"/>
                  </a:cubicBezTo>
                  <a:cubicBezTo>
                    <a:pt x="864" y="5"/>
                    <a:pt x="838" y="1"/>
                    <a:pt x="81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8" name="Google Shape;688;p18"/>
            <p:cNvSpPr/>
            <p:nvPr/>
          </p:nvSpPr>
          <p:spPr>
            <a:xfrm>
              <a:off x="4094703" y="976448"/>
              <a:ext cx="171171" cy="165440"/>
            </a:xfrm>
            <a:custGeom>
              <a:avLst/>
              <a:gdLst/>
              <a:ahLst/>
              <a:cxnLst/>
              <a:rect l="l" t="t" r="r" b="b"/>
              <a:pathLst>
                <a:path w="5227" h="5052" extrusionOk="0">
                  <a:moveTo>
                    <a:pt x="4820" y="1"/>
                  </a:moveTo>
                  <a:cubicBezTo>
                    <a:pt x="4774" y="1"/>
                    <a:pt x="4726" y="17"/>
                    <a:pt x="4678" y="54"/>
                  </a:cubicBezTo>
                  <a:cubicBezTo>
                    <a:pt x="3760" y="750"/>
                    <a:pt x="2841" y="1384"/>
                    <a:pt x="2018" y="2239"/>
                  </a:cubicBezTo>
                  <a:cubicBezTo>
                    <a:pt x="1258" y="2999"/>
                    <a:pt x="466" y="3917"/>
                    <a:pt x="23" y="4962"/>
                  </a:cubicBezTo>
                  <a:cubicBezTo>
                    <a:pt x="0" y="5007"/>
                    <a:pt x="57" y="5052"/>
                    <a:pt x="103" y="5052"/>
                  </a:cubicBezTo>
                  <a:cubicBezTo>
                    <a:pt x="123" y="5052"/>
                    <a:pt x="140" y="5044"/>
                    <a:pt x="149" y="5026"/>
                  </a:cubicBezTo>
                  <a:cubicBezTo>
                    <a:pt x="529" y="4614"/>
                    <a:pt x="846" y="4139"/>
                    <a:pt x="1163" y="3727"/>
                  </a:cubicBezTo>
                  <a:cubicBezTo>
                    <a:pt x="1511" y="3316"/>
                    <a:pt x="1891" y="2904"/>
                    <a:pt x="2303" y="2492"/>
                  </a:cubicBezTo>
                  <a:cubicBezTo>
                    <a:pt x="3063" y="1732"/>
                    <a:pt x="3950" y="972"/>
                    <a:pt x="4963" y="529"/>
                  </a:cubicBezTo>
                  <a:cubicBezTo>
                    <a:pt x="5227" y="397"/>
                    <a:pt x="5051" y="1"/>
                    <a:pt x="482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9" name="Google Shape;689;p18"/>
            <p:cNvSpPr/>
            <p:nvPr/>
          </p:nvSpPr>
          <p:spPr>
            <a:xfrm>
              <a:off x="4142089" y="1144640"/>
              <a:ext cx="601539" cy="456598"/>
            </a:xfrm>
            <a:custGeom>
              <a:avLst/>
              <a:gdLst/>
              <a:ahLst/>
              <a:cxnLst/>
              <a:rect l="l" t="t" r="r" b="b"/>
              <a:pathLst>
                <a:path w="18369" h="13943" extrusionOk="0">
                  <a:moveTo>
                    <a:pt x="8995" y="998"/>
                  </a:moveTo>
                  <a:cubicBezTo>
                    <a:pt x="9153" y="1030"/>
                    <a:pt x="9312" y="1061"/>
                    <a:pt x="9502" y="1061"/>
                  </a:cubicBezTo>
                  <a:cubicBezTo>
                    <a:pt x="9692" y="1093"/>
                    <a:pt x="9850" y="1093"/>
                    <a:pt x="10040" y="1156"/>
                  </a:cubicBezTo>
                  <a:cubicBezTo>
                    <a:pt x="10357" y="1220"/>
                    <a:pt x="10673" y="1378"/>
                    <a:pt x="10895" y="1600"/>
                  </a:cubicBezTo>
                  <a:cubicBezTo>
                    <a:pt x="11338" y="2011"/>
                    <a:pt x="11528" y="2613"/>
                    <a:pt x="11402" y="3215"/>
                  </a:cubicBezTo>
                  <a:cubicBezTo>
                    <a:pt x="11275" y="3753"/>
                    <a:pt x="10832" y="4197"/>
                    <a:pt x="10325" y="4450"/>
                  </a:cubicBezTo>
                  <a:cubicBezTo>
                    <a:pt x="10115" y="4555"/>
                    <a:pt x="9862" y="4616"/>
                    <a:pt x="9619" y="4616"/>
                  </a:cubicBezTo>
                  <a:cubicBezTo>
                    <a:pt x="9569" y="4616"/>
                    <a:pt x="9519" y="4614"/>
                    <a:pt x="9470" y="4608"/>
                  </a:cubicBezTo>
                  <a:cubicBezTo>
                    <a:pt x="9217" y="4608"/>
                    <a:pt x="8995" y="4513"/>
                    <a:pt x="8741" y="4482"/>
                  </a:cubicBezTo>
                  <a:cubicBezTo>
                    <a:pt x="8710" y="4418"/>
                    <a:pt x="8678" y="4387"/>
                    <a:pt x="8615" y="4355"/>
                  </a:cubicBezTo>
                  <a:cubicBezTo>
                    <a:pt x="8583" y="4292"/>
                    <a:pt x="8520" y="4197"/>
                    <a:pt x="8456" y="4133"/>
                  </a:cubicBezTo>
                  <a:cubicBezTo>
                    <a:pt x="8330" y="4007"/>
                    <a:pt x="8203" y="3880"/>
                    <a:pt x="8108" y="3690"/>
                  </a:cubicBezTo>
                  <a:cubicBezTo>
                    <a:pt x="7886" y="3342"/>
                    <a:pt x="7791" y="2930"/>
                    <a:pt x="7823" y="2518"/>
                  </a:cubicBezTo>
                  <a:cubicBezTo>
                    <a:pt x="7823" y="2466"/>
                    <a:pt x="7785" y="2442"/>
                    <a:pt x="7750" y="2442"/>
                  </a:cubicBezTo>
                  <a:cubicBezTo>
                    <a:pt x="7722" y="2442"/>
                    <a:pt x="7696" y="2458"/>
                    <a:pt x="7696" y="2487"/>
                  </a:cubicBezTo>
                  <a:cubicBezTo>
                    <a:pt x="7665" y="2645"/>
                    <a:pt x="7665" y="2835"/>
                    <a:pt x="7665" y="2993"/>
                  </a:cubicBezTo>
                  <a:cubicBezTo>
                    <a:pt x="7633" y="2740"/>
                    <a:pt x="7633" y="2487"/>
                    <a:pt x="7696" y="2265"/>
                  </a:cubicBezTo>
                  <a:cubicBezTo>
                    <a:pt x="7823" y="1885"/>
                    <a:pt x="8108" y="1536"/>
                    <a:pt x="8393" y="1251"/>
                  </a:cubicBezTo>
                  <a:lnTo>
                    <a:pt x="8425" y="1220"/>
                  </a:lnTo>
                  <a:cubicBezTo>
                    <a:pt x="8583" y="1125"/>
                    <a:pt x="8805" y="1061"/>
                    <a:pt x="8995" y="998"/>
                  </a:cubicBezTo>
                  <a:close/>
                  <a:moveTo>
                    <a:pt x="4593" y="3025"/>
                  </a:moveTo>
                  <a:cubicBezTo>
                    <a:pt x="4941" y="3025"/>
                    <a:pt x="5321" y="3152"/>
                    <a:pt x="5638" y="3342"/>
                  </a:cubicBezTo>
                  <a:cubicBezTo>
                    <a:pt x="5955" y="3563"/>
                    <a:pt x="6208" y="3848"/>
                    <a:pt x="6335" y="4228"/>
                  </a:cubicBezTo>
                  <a:cubicBezTo>
                    <a:pt x="6430" y="4608"/>
                    <a:pt x="6335" y="5083"/>
                    <a:pt x="6240" y="5463"/>
                  </a:cubicBezTo>
                  <a:cubicBezTo>
                    <a:pt x="6023" y="6222"/>
                    <a:pt x="5359" y="6572"/>
                    <a:pt x="4667" y="6572"/>
                  </a:cubicBezTo>
                  <a:cubicBezTo>
                    <a:pt x="3944" y="6572"/>
                    <a:pt x="3190" y="6191"/>
                    <a:pt x="2883" y="5495"/>
                  </a:cubicBezTo>
                  <a:cubicBezTo>
                    <a:pt x="2724" y="5147"/>
                    <a:pt x="2693" y="4767"/>
                    <a:pt x="2788" y="4387"/>
                  </a:cubicBezTo>
                  <a:cubicBezTo>
                    <a:pt x="2883" y="4007"/>
                    <a:pt x="3104" y="3722"/>
                    <a:pt x="3326" y="3405"/>
                  </a:cubicBezTo>
                  <a:lnTo>
                    <a:pt x="3421" y="3405"/>
                  </a:lnTo>
                  <a:cubicBezTo>
                    <a:pt x="3801" y="3183"/>
                    <a:pt x="4149" y="3025"/>
                    <a:pt x="4593" y="3025"/>
                  </a:cubicBezTo>
                  <a:close/>
                  <a:moveTo>
                    <a:pt x="14278" y="3874"/>
                  </a:moveTo>
                  <a:cubicBezTo>
                    <a:pt x="14322" y="3874"/>
                    <a:pt x="14366" y="3876"/>
                    <a:pt x="14410" y="3880"/>
                  </a:cubicBezTo>
                  <a:cubicBezTo>
                    <a:pt x="14822" y="3912"/>
                    <a:pt x="15234" y="4070"/>
                    <a:pt x="15582" y="4292"/>
                  </a:cubicBezTo>
                  <a:cubicBezTo>
                    <a:pt x="15930" y="4513"/>
                    <a:pt x="16152" y="4830"/>
                    <a:pt x="16152" y="5242"/>
                  </a:cubicBezTo>
                  <a:cubicBezTo>
                    <a:pt x="16184" y="6033"/>
                    <a:pt x="15772" y="6952"/>
                    <a:pt x="15012" y="7237"/>
                  </a:cubicBezTo>
                  <a:cubicBezTo>
                    <a:pt x="14819" y="7304"/>
                    <a:pt x="14619" y="7336"/>
                    <a:pt x="14420" y="7336"/>
                  </a:cubicBezTo>
                  <a:cubicBezTo>
                    <a:pt x="13871" y="7336"/>
                    <a:pt x="13334" y="7094"/>
                    <a:pt x="12985" y="6698"/>
                  </a:cubicBezTo>
                  <a:cubicBezTo>
                    <a:pt x="12542" y="6192"/>
                    <a:pt x="12447" y="5527"/>
                    <a:pt x="12637" y="4893"/>
                  </a:cubicBezTo>
                  <a:cubicBezTo>
                    <a:pt x="12700" y="4798"/>
                    <a:pt x="12795" y="4767"/>
                    <a:pt x="12858" y="4703"/>
                  </a:cubicBezTo>
                  <a:cubicBezTo>
                    <a:pt x="12890" y="4640"/>
                    <a:pt x="12922" y="4545"/>
                    <a:pt x="12985" y="4482"/>
                  </a:cubicBezTo>
                  <a:cubicBezTo>
                    <a:pt x="13080" y="4355"/>
                    <a:pt x="13238" y="4228"/>
                    <a:pt x="13397" y="4133"/>
                  </a:cubicBezTo>
                  <a:cubicBezTo>
                    <a:pt x="13673" y="3967"/>
                    <a:pt x="13974" y="3874"/>
                    <a:pt x="14278" y="3874"/>
                  </a:cubicBezTo>
                  <a:close/>
                  <a:moveTo>
                    <a:pt x="6366" y="8535"/>
                  </a:moveTo>
                  <a:cubicBezTo>
                    <a:pt x="6398" y="8599"/>
                    <a:pt x="6461" y="8630"/>
                    <a:pt x="6493" y="8662"/>
                  </a:cubicBezTo>
                  <a:cubicBezTo>
                    <a:pt x="6746" y="9010"/>
                    <a:pt x="6746" y="9485"/>
                    <a:pt x="6525" y="9834"/>
                  </a:cubicBezTo>
                  <a:cubicBezTo>
                    <a:pt x="6113" y="10499"/>
                    <a:pt x="5321" y="11005"/>
                    <a:pt x="4624" y="11259"/>
                  </a:cubicBezTo>
                  <a:cubicBezTo>
                    <a:pt x="4213" y="11385"/>
                    <a:pt x="3833" y="11480"/>
                    <a:pt x="3421" y="11512"/>
                  </a:cubicBezTo>
                  <a:cubicBezTo>
                    <a:pt x="3324" y="11512"/>
                    <a:pt x="3202" y="11518"/>
                    <a:pt x="3074" y="11518"/>
                  </a:cubicBezTo>
                  <a:cubicBezTo>
                    <a:pt x="2787" y="11518"/>
                    <a:pt x="2466" y="11488"/>
                    <a:pt x="2313" y="11290"/>
                  </a:cubicBezTo>
                  <a:cubicBezTo>
                    <a:pt x="2123" y="11037"/>
                    <a:pt x="2154" y="10689"/>
                    <a:pt x="2218" y="10404"/>
                  </a:cubicBezTo>
                  <a:cubicBezTo>
                    <a:pt x="2249" y="10372"/>
                    <a:pt x="2249" y="10372"/>
                    <a:pt x="2281" y="10372"/>
                  </a:cubicBezTo>
                  <a:cubicBezTo>
                    <a:pt x="2503" y="10119"/>
                    <a:pt x="2756" y="9865"/>
                    <a:pt x="3041" y="9675"/>
                  </a:cubicBezTo>
                  <a:cubicBezTo>
                    <a:pt x="3358" y="9485"/>
                    <a:pt x="3674" y="9295"/>
                    <a:pt x="4023" y="9169"/>
                  </a:cubicBezTo>
                  <a:cubicBezTo>
                    <a:pt x="4720" y="8915"/>
                    <a:pt x="5480" y="8757"/>
                    <a:pt x="6176" y="8725"/>
                  </a:cubicBezTo>
                  <a:cubicBezTo>
                    <a:pt x="6303" y="8725"/>
                    <a:pt x="6366" y="8630"/>
                    <a:pt x="6366" y="8535"/>
                  </a:cubicBezTo>
                  <a:close/>
                  <a:moveTo>
                    <a:pt x="13986" y="8909"/>
                  </a:moveTo>
                  <a:cubicBezTo>
                    <a:pt x="14022" y="8909"/>
                    <a:pt x="14057" y="8911"/>
                    <a:pt x="14094" y="8915"/>
                  </a:cubicBezTo>
                  <a:cubicBezTo>
                    <a:pt x="14664" y="8979"/>
                    <a:pt x="15234" y="9200"/>
                    <a:pt x="15677" y="9549"/>
                  </a:cubicBezTo>
                  <a:cubicBezTo>
                    <a:pt x="15867" y="9675"/>
                    <a:pt x="16057" y="9865"/>
                    <a:pt x="16120" y="10119"/>
                  </a:cubicBezTo>
                  <a:cubicBezTo>
                    <a:pt x="16215" y="10404"/>
                    <a:pt x="16152" y="10720"/>
                    <a:pt x="16089" y="11005"/>
                  </a:cubicBezTo>
                  <a:cubicBezTo>
                    <a:pt x="15899" y="11544"/>
                    <a:pt x="15677" y="11987"/>
                    <a:pt x="15139" y="12241"/>
                  </a:cubicBezTo>
                  <a:cubicBezTo>
                    <a:pt x="14921" y="12337"/>
                    <a:pt x="14703" y="12379"/>
                    <a:pt x="14485" y="12379"/>
                  </a:cubicBezTo>
                  <a:cubicBezTo>
                    <a:pt x="14418" y="12379"/>
                    <a:pt x="14351" y="12375"/>
                    <a:pt x="14284" y="12367"/>
                  </a:cubicBezTo>
                  <a:cubicBezTo>
                    <a:pt x="13935" y="12336"/>
                    <a:pt x="13619" y="12209"/>
                    <a:pt x="13302" y="12146"/>
                  </a:cubicBezTo>
                  <a:cubicBezTo>
                    <a:pt x="13270" y="12146"/>
                    <a:pt x="13238" y="12177"/>
                    <a:pt x="13238" y="12177"/>
                  </a:cubicBezTo>
                  <a:cubicBezTo>
                    <a:pt x="13048" y="12082"/>
                    <a:pt x="12858" y="11924"/>
                    <a:pt x="12763" y="11766"/>
                  </a:cubicBezTo>
                  <a:cubicBezTo>
                    <a:pt x="12478" y="11385"/>
                    <a:pt x="12415" y="10879"/>
                    <a:pt x="12510" y="10435"/>
                  </a:cubicBezTo>
                  <a:cubicBezTo>
                    <a:pt x="12542" y="10119"/>
                    <a:pt x="12668" y="9865"/>
                    <a:pt x="12827" y="9612"/>
                  </a:cubicBezTo>
                  <a:cubicBezTo>
                    <a:pt x="12985" y="9454"/>
                    <a:pt x="13175" y="9327"/>
                    <a:pt x="13333" y="9169"/>
                  </a:cubicBezTo>
                  <a:cubicBezTo>
                    <a:pt x="13527" y="9003"/>
                    <a:pt x="13745" y="8909"/>
                    <a:pt x="13986" y="8909"/>
                  </a:cubicBezTo>
                  <a:close/>
                  <a:moveTo>
                    <a:pt x="8291" y="0"/>
                  </a:moveTo>
                  <a:cubicBezTo>
                    <a:pt x="8123" y="0"/>
                    <a:pt x="7957" y="5"/>
                    <a:pt x="7791" y="16"/>
                  </a:cubicBezTo>
                  <a:cubicBezTo>
                    <a:pt x="5638" y="175"/>
                    <a:pt x="3643" y="1283"/>
                    <a:pt x="2218" y="2867"/>
                  </a:cubicBezTo>
                  <a:cubicBezTo>
                    <a:pt x="1838" y="3310"/>
                    <a:pt x="1489" y="3785"/>
                    <a:pt x="1204" y="4292"/>
                  </a:cubicBezTo>
                  <a:cubicBezTo>
                    <a:pt x="1046" y="4545"/>
                    <a:pt x="888" y="4798"/>
                    <a:pt x="761" y="5083"/>
                  </a:cubicBezTo>
                  <a:cubicBezTo>
                    <a:pt x="634" y="5368"/>
                    <a:pt x="539" y="5653"/>
                    <a:pt x="476" y="5938"/>
                  </a:cubicBezTo>
                  <a:cubicBezTo>
                    <a:pt x="444" y="5970"/>
                    <a:pt x="476" y="6033"/>
                    <a:pt x="508" y="6065"/>
                  </a:cubicBezTo>
                  <a:cubicBezTo>
                    <a:pt x="222" y="7395"/>
                    <a:pt x="1" y="8789"/>
                    <a:pt x="254" y="10150"/>
                  </a:cubicBezTo>
                  <a:cubicBezTo>
                    <a:pt x="444" y="11227"/>
                    <a:pt x="983" y="12241"/>
                    <a:pt x="1838" y="12937"/>
                  </a:cubicBezTo>
                  <a:cubicBezTo>
                    <a:pt x="1743" y="12969"/>
                    <a:pt x="1679" y="13096"/>
                    <a:pt x="1774" y="13191"/>
                  </a:cubicBezTo>
                  <a:cubicBezTo>
                    <a:pt x="2218" y="13634"/>
                    <a:pt x="2819" y="13824"/>
                    <a:pt x="3453" y="13887"/>
                  </a:cubicBezTo>
                  <a:cubicBezTo>
                    <a:pt x="3703" y="13925"/>
                    <a:pt x="3972" y="13943"/>
                    <a:pt x="4246" y="13943"/>
                  </a:cubicBezTo>
                  <a:cubicBezTo>
                    <a:pt x="4666" y="13943"/>
                    <a:pt x="5096" y="13901"/>
                    <a:pt x="5480" y="13824"/>
                  </a:cubicBezTo>
                  <a:cubicBezTo>
                    <a:pt x="5828" y="13729"/>
                    <a:pt x="6145" y="13571"/>
                    <a:pt x="6493" y="13444"/>
                  </a:cubicBezTo>
                  <a:cubicBezTo>
                    <a:pt x="6841" y="13286"/>
                    <a:pt x="7221" y="13159"/>
                    <a:pt x="7601" y="13032"/>
                  </a:cubicBezTo>
                  <a:cubicBezTo>
                    <a:pt x="8330" y="12811"/>
                    <a:pt x="9090" y="12557"/>
                    <a:pt x="9882" y="12526"/>
                  </a:cubicBezTo>
                  <a:cubicBezTo>
                    <a:pt x="10325" y="12526"/>
                    <a:pt x="10768" y="12589"/>
                    <a:pt x="11212" y="12652"/>
                  </a:cubicBezTo>
                  <a:cubicBezTo>
                    <a:pt x="11307" y="12684"/>
                    <a:pt x="11370" y="12716"/>
                    <a:pt x="11465" y="12747"/>
                  </a:cubicBezTo>
                  <a:cubicBezTo>
                    <a:pt x="11497" y="12779"/>
                    <a:pt x="11497" y="12811"/>
                    <a:pt x="11560" y="12842"/>
                  </a:cubicBezTo>
                  <a:cubicBezTo>
                    <a:pt x="12035" y="13127"/>
                    <a:pt x="12573" y="13349"/>
                    <a:pt x="13112" y="13507"/>
                  </a:cubicBezTo>
                  <a:cubicBezTo>
                    <a:pt x="13112" y="13539"/>
                    <a:pt x="13143" y="13539"/>
                    <a:pt x="13175" y="13571"/>
                  </a:cubicBezTo>
                  <a:cubicBezTo>
                    <a:pt x="13517" y="13763"/>
                    <a:pt x="13903" y="13855"/>
                    <a:pt x="14303" y="13855"/>
                  </a:cubicBezTo>
                  <a:cubicBezTo>
                    <a:pt x="14495" y="13855"/>
                    <a:pt x="14690" y="13833"/>
                    <a:pt x="14885" y="13792"/>
                  </a:cubicBezTo>
                  <a:cubicBezTo>
                    <a:pt x="15170" y="13729"/>
                    <a:pt x="15487" y="13634"/>
                    <a:pt x="15740" y="13507"/>
                  </a:cubicBezTo>
                  <a:cubicBezTo>
                    <a:pt x="15994" y="13412"/>
                    <a:pt x="16342" y="13254"/>
                    <a:pt x="16469" y="13001"/>
                  </a:cubicBezTo>
                  <a:cubicBezTo>
                    <a:pt x="16469" y="12969"/>
                    <a:pt x="16469" y="12937"/>
                    <a:pt x="16469" y="12906"/>
                  </a:cubicBezTo>
                  <a:cubicBezTo>
                    <a:pt x="16500" y="12906"/>
                    <a:pt x="16500" y="12874"/>
                    <a:pt x="16532" y="12842"/>
                  </a:cubicBezTo>
                  <a:cubicBezTo>
                    <a:pt x="16722" y="12621"/>
                    <a:pt x="16912" y="12399"/>
                    <a:pt x="17070" y="12177"/>
                  </a:cubicBezTo>
                  <a:cubicBezTo>
                    <a:pt x="17387" y="11702"/>
                    <a:pt x="17640" y="11195"/>
                    <a:pt x="17862" y="10657"/>
                  </a:cubicBezTo>
                  <a:cubicBezTo>
                    <a:pt x="18274" y="9549"/>
                    <a:pt x="18369" y="8345"/>
                    <a:pt x="18211" y="7174"/>
                  </a:cubicBezTo>
                  <a:cubicBezTo>
                    <a:pt x="17830" y="4798"/>
                    <a:pt x="16342" y="2677"/>
                    <a:pt x="14315" y="1410"/>
                  </a:cubicBezTo>
                  <a:cubicBezTo>
                    <a:pt x="13777" y="1093"/>
                    <a:pt x="13207" y="808"/>
                    <a:pt x="12573" y="618"/>
                  </a:cubicBezTo>
                  <a:cubicBezTo>
                    <a:pt x="12003" y="396"/>
                    <a:pt x="11370" y="238"/>
                    <a:pt x="10737" y="238"/>
                  </a:cubicBezTo>
                  <a:cubicBezTo>
                    <a:pt x="10673" y="238"/>
                    <a:pt x="10673" y="270"/>
                    <a:pt x="10673" y="301"/>
                  </a:cubicBezTo>
                  <a:cubicBezTo>
                    <a:pt x="9889" y="118"/>
                    <a:pt x="9083" y="0"/>
                    <a:pt x="8291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0" name="Google Shape;690;p18"/>
            <p:cNvSpPr/>
            <p:nvPr/>
          </p:nvSpPr>
          <p:spPr>
            <a:xfrm>
              <a:off x="4236468" y="1243669"/>
              <a:ext cx="113077" cy="111669"/>
            </a:xfrm>
            <a:custGeom>
              <a:avLst/>
              <a:gdLst/>
              <a:ahLst/>
              <a:cxnLst/>
              <a:rect l="l" t="t" r="r" b="b"/>
              <a:pathLst>
                <a:path w="3453" h="3410" extrusionOk="0">
                  <a:moveTo>
                    <a:pt x="1711" y="1"/>
                  </a:moveTo>
                  <a:cubicBezTo>
                    <a:pt x="1489" y="1"/>
                    <a:pt x="1267" y="33"/>
                    <a:pt x="1077" y="128"/>
                  </a:cubicBezTo>
                  <a:cubicBezTo>
                    <a:pt x="1046" y="128"/>
                    <a:pt x="1014" y="96"/>
                    <a:pt x="982" y="96"/>
                  </a:cubicBezTo>
                  <a:cubicBezTo>
                    <a:pt x="856" y="96"/>
                    <a:pt x="792" y="191"/>
                    <a:pt x="729" y="254"/>
                  </a:cubicBezTo>
                  <a:cubicBezTo>
                    <a:pt x="602" y="318"/>
                    <a:pt x="507" y="413"/>
                    <a:pt x="444" y="539"/>
                  </a:cubicBezTo>
                  <a:cubicBezTo>
                    <a:pt x="412" y="603"/>
                    <a:pt x="381" y="666"/>
                    <a:pt x="349" y="729"/>
                  </a:cubicBezTo>
                  <a:cubicBezTo>
                    <a:pt x="64" y="951"/>
                    <a:pt x="1" y="1426"/>
                    <a:pt x="1" y="1774"/>
                  </a:cubicBezTo>
                  <a:cubicBezTo>
                    <a:pt x="1" y="2154"/>
                    <a:pt x="159" y="2566"/>
                    <a:pt x="476" y="2788"/>
                  </a:cubicBezTo>
                  <a:cubicBezTo>
                    <a:pt x="507" y="2819"/>
                    <a:pt x="507" y="2819"/>
                    <a:pt x="507" y="2851"/>
                  </a:cubicBezTo>
                  <a:cubicBezTo>
                    <a:pt x="767" y="3249"/>
                    <a:pt x="1167" y="3410"/>
                    <a:pt x="1587" y="3410"/>
                  </a:cubicBezTo>
                  <a:cubicBezTo>
                    <a:pt x="2036" y="3410"/>
                    <a:pt x="2507" y="3225"/>
                    <a:pt x="2851" y="2946"/>
                  </a:cubicBezTo>
                  <a:cubicBezTo>
                    <a:pt x="3199" y="2693"/>
                    <a:pt x="3453" y="2281"/>
                    <a:pt x="3453" y="1838"/>
                  </a:cubicBezTo>
                  <a:cubicBezTo>
                    <a:pt x="3421" y="1394"/>
                    <a:pt x="3199" y="888"/>
                    <a:pt x="2851" y="603"/>
                  </a:cubicBezTo>
                  <a:cubicBezTo>
                    <a:pt x="2503" y="349"/>
                    <a:pt x="2154" y="64"/>
                    <a:pt x="1711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1" name="Google Shape;691;p18"/>
            <p:cNvSpPr/>
            <p:nvPr/>
          </p:nvSpPr>
          <p:spPr>
            <a:xfrm>
              <a:off x="4399289" y="1180138"/>
              <a:ext cx="113077" cy="111178"/>
            </a:xfrm>
            <a:custGeom>
              <a:avLst/>
              <a:gdLst/>
              <a:ahLst/>
              <a:cxnLst/>
              <a:rect l="l" t="t" r="r" b="b"/>
              <a:pathLst>
                <a:path w="3453" h="3395" extrusionOk="0">
                  <a:moveTo>
                    <a:pt x="1593" y="1"/>
                  </a:moveTo>
                  <a:cubicBezTo>
                    <a:pt x="1412" y="1"/>
                    <a:pt x="1234" y="58"/>
                    <a:pt x="1077" y="136"/>
                  </a:cubicBezTo>
                  <a:cubicBezTo>
                    <a:pt x="1046" y="104"/>
                    <a:pt x="1014" y="104"/>
                    <a:pt x="982" y="104"/>
                  </a:cubicBezTo>
                  <a:cubicBezTo>
                    <a:pt x="856" y="104"/>
                    <a:pt x="792" y="199"/>
                    <a:pt x="729" y="231"/>
                  </a:cubicBezTo>
                  <a:cubicBezTo>
                    <a:pt x="602" y="326"/>
                    <a:pt x="507" y="421"/>
                    <a:pt x="444" y="547"/>
                  </a:cubicBezTo>
                  <a:cubicBezTo>
                    <a:pt x="412" y="611"/>
                    <a:pt x="381" y="674"/>
                    <a:pt x="349" y="737"/>
                  </a:cubicBezTo>
                  <a:cubicBezTo>
                    <a:pt x="64" y="959"/>
                    <a:pt x="1" y="1434"/>
                    <a:pt x="1" y="1751"/>
                  </a:cubicBezTo>
                  <a:cubicBezTo>
                    <a:pt x="1" y="2163"/>
                    <a:pt x="159" y="2543"/>
                    <a:pt x="476" y="2796"/>
                  </a:cubicBezTo>
                  <a:lnTo>
                    <a:pt x="507" y="2796"/>
                  </a:lnTo>
                  <a:cubicBezTo>
                    <a:pt x="507" y="2828"/>
                    <a:pt x="507" y="2828"/>
                    <a:pt x="507" y="2859"/>
                  </a:cubicBezTo>
                  <a:cubicBezTo>
                    <a:pt x="782" y="3241"/>
                    <a:pt x="1182" y="3394"/>
                    <a:pt x="1597" y="3394"/>
                  </a:cubicBezTo>
                  <a:cubicBezTo>
                    <a:pt x="2043" y="3394"/>
                    <a:pt x="2506" y="3217"/>
                    <a:pt x="2851" y="2954"/>
                  </a:cubicBezTo>
                  <a:cubicBezTo>
                    <a:pt x="3199" y="2669"/>
                    <a:pt x="3453" y="2289"/>
                    <a:pt x="3453" y="1846"/>
                  </a:cubicBezTo>
                  <a:cubicBezTo>
                    <a:pt x="3421" y="1403"/>
                    <a:pt x="3199" y="896"/>
                    <a:pt x="2851" y="611"/>
                  </a:cubicBezTo>
                  <a:cubicBezTo>
                    <a:pt x="2534" y="326"/>
                    <a:pt x="2154" y="72"/>
                    <a:pt x="1711" y="9"/>
                  </a:cubicBezTo>
                  <a:cubicBezTo>
                    <a:pt x="1672" y="3"/>
                    <a:pt x="1632" y="1"/>
                    <a:pt x="1593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2" name="Google Shape;692;p18"/>
            <p:cNvSpPr/>
            <p:nvPr/>
          </p:nvSpPr>
          <p:spPr>
            <a:xfrm>
              <a:off x="4553826" y="1272323"/>
              <a:ext cx="113077" cy="111014"/>
            </a:xfrm>
            <a:custGeom>
              <a:avLst/>
              <a:gdLst/>
              <a:ahLst/>
              <a:cxnLst/>
              <a:rect l="l" t="t" r="r" b="b"/>
              <a:pathLst>
                <a:path w="3453" h="3390" extrusionOk="0">
                  <a:moveTo>
                    <a:pt x="1545" y="1"/>
                  </a:moveTo>
                  <a:cubicBezTo>
                    <a:pt x="1380" y="1"/>
                    <a:pt x="1220" y="36"/>
                    <a:pt x="1077" y="108"/>
                  </a:cubicBezTo>
                  <a:cubicBezTo>
                    <a:pt x="1046" y="108"/>
                    <a:pt x="1014" y="76"/>
                    <a:pt x="982" y="76"/>
                  </a:cubicBezTo>
                  <a:cubicBezTo>
                    <a:pt x="855" y="76"/>
                    <a:pt x="760" y="171"/>
                    <a:pt x="729" y="234"/>
                  </a:cubicBezTo>
                  <a:cubicBezTo>
                    <a:pt x="602" y="298"/>
                    <a:pt x="507" y="424"/>
                    <a:pt x="444" y="519"/>
                  </a:cubicBezTo>
                  <a:cubicBezTo>
                    <a:pt x="412" y="583"/>
                    <a:pt x="380" y="646"/>
                    <a:pt x="349" y="741"/>
                  </a:cubicBezTo>
                  <a:cubicBezTo>
                    <a:pt x="64" y="931"/>
                    <a:pt x="0" y="1406"/>
                    <a:pt x="0" y="1754"/>
                  </a:cubicBezTo>
                  <a:cubicBezTo>
                    <a:pt x="0" y="2134"/>
                    <a:pt x="159" y="2546"/>
                    <a:pt x="475" y="2768"/>
                  </a:cubicBezTo>
                  <a:cubicBezTo>
                    <a:pt x="475" y="2799"/>
                    <a:pt x="507" y="2831"/>
                    <a:pt x="507" y="2831"/>
                  </a:cubicBezTo>
                  <a:cubicBezTo>
                    <a:pt x="767" y="3229"/>
                    <a:pt x="1167" y="3390"/>
                    <a:pt x="1586" y="3390"/>
                  </a:cubicBezTo>
                  <a:cubicBezTo>
                    <a:pt x="2035" y="3390"/>
                    <a:pt x="2507" y="3205"/>
                    <a:pt x="2851" y="2926"/>
                  </a:cubicBezTo>
                  <a:cubicBezTo>
                    <a:pt x="3199" y="2673"/>
                    <a:pt x="3452" y="2261"/>
                    <a:pt x="3452" y="1818"/>
                  </a:cubicBezTo>
                  <a:cubicBezTo>
                    <a:pt x="3421" y="1374"/>
                    <a:pt x="3199" y="868"/>
                    <a:pt x="2851" y="583"/>
                  </a:cubicBezTo>
                  <a:cubicBezTo>
                    <a:pt x="2502" y="329"/>
                    <a:pt x="2154" y="44"/>
                    <a:pt x="1711" y="13"/>
                  </a:cubicBezTo>
                  <a:cubicBezTo>
                    <a:pt x="1655" y="5"/>
                    <a:pt x="1600" y="1"/>
                    <a:pt x="1545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3" name="Google Shape;693;p18"/>
            <p:cNvSpPr/>
            <p:nvPr/>
          </p:nvSpPr>
          <p:spPr>
            <a:xfrm>
              <a:off x="4554874" y="1435537"/>
              <a:ext cx="113077" cy="111669"/>
            </a:xfrm>
            <a:custGeom>
              <a:avLst/>
              <a:gdLst/>
              <a:ahLst/>
              <a:cxnLst/>
              <a:rect l="l" t="t" r="r" b="b"/>
              <a:pathLst>
                <a:path w="3453" h="3410" extrusionOk="0">
                  <a:moveTo>
                    <a:pt x="1710" y="1"/>
                  </a:moveTo>
                  <a:cubicBezTo>
                    <a:pt x="1489" y="1"/>
                    <a:pt x="1267" y="32"/>
                    <a:pt x="1077" y="127"/>
                  </a:cubicBezTo>
                  <a:cubicBezTo>
                    <a:pt x="1045" y="127"/>
                    <a:pt x="1014" y="96"/>
                    <a:pt x="982" y="96"/>
                  </a:cubicBezTo>
                  <a:cubicBezTo>
                    <a:pt x="855" y="96"/>
                    <a:pt x="792" y="191"/>
                    <a:pt x="728" y="254"/>
                  </a:cubicBezTo>
                  <a:cubicBezTo>
                    <a:pt x="602" y="317"/>
                    <a:pt x="507" y="412"/>
                    <a:pt x="443" y="539"/>
                  </a:cubicBezTo>
                  <a:cubicBezTo>
                    <a:pt x="412" y="602"/>
                    <a:pt x="380" y="666"/>
                    <a:pt x="348" y="729"/>
                  </a:cubicBezTo>
                  <a:cubicBezTo>
                    <a:pt x="63" y="951"/>
                    <a:pt x="0" y="1426"/>
                    <a:pt x="0" y="1774"/>
                  </a:cubicBezTo>
                  <a:cubicBezTo>
                    <a:pt x="0" y="2154"/>
                    <a:pt x="158" y="2566"/>
                    <a:pt x="475" y="2788"/>
                  </a:cubicBezTo>
                  <a:cubicBezTo>
                    <a:pt x="507" y="2819"/>
                    <a:pt x="507" y="2819"/>
                    <a:pt x="507" y="2851"/>
                  </a:cubicBezTo>
                  <a:cubicBezTo>
                    <a:pt x="767" y="3248"/>
                    <a:pt x="1167" y="3410"/>
                    <a:pt x="1586" y="3410"/>
                  </a:cubicBezTo>
                  <a:cubicBezTo>
                    <a:pt x="2035" y="3410"/>
                    <a:pt x="2506" y="3224"/>
                    <a:pt x="2850" y="2946"/>
                  </a:cubicBezTo>
                  <a:cubicBezTo>
                    <a:pt x="3199" y="2692"/>
                    <a:pt x="3452" y="2281"/>
                    <a:pt x="3452" y="1837"/>
                  </a:cubicBezTo>
                  <a:cubicBezTo>
                    <a:pt x="3420" y="1394"/>
                    <a:pt x="3199" y="887"/>
                    <a:pt x="2850" y="602"/>
                  </a:cubicBezTo>
                  <a:cubicBezTo>
                    <a:pt x="2502" y="349"/>
                    <a:pt x="2154" y="64"/>
                    <a:pt x="1710" y="1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4" name="Google Shape;694;p18"/>
            <p:cNvSpPr/>
            <p:nvPr/>
          </p:nvSpPr>
          <p:spPr>
            <a:xfrm>
              <a:off x="4090249" y="1131672"/>
              <a:ext cx="659600" cy="467241"/>
            </a:xfrm>
            <a:custGeom>
              <a:avLst/>
              <a:gdLst/>
              <a:ahLst/>
              <a:cxnLst/>
              <a:rect l="l" t="t" r="r" b="b"/>
              <a:pathLst>
                <a:path w="20142" h="14268" extrusionOk="0">
                  <a:moveTo>
                    <a:pt x="10532" y="788"/>
                  </a:moveTo>
                  <a:cubicBezTo>
                    <a:pt x="11317" y="788"/>
                    <a:pt x="12101" y="867"/>
                    <a:pt x="12858" y="1014"/>
                  </a:cubicBezTo>
                  <a:cubicBezTo>
                    <a:pt x="14410" y="1299"/>
                    <a:pt x="15867" y="1932"/>
                    <a:pt x="17038" y="2978"/>
                  </a:cubicBezTo>
                  <a:cubicBezTo>
                    <a:pt x="18273" y="4086"/>
                    <a:pt x="19097" y="5574"/>
                    <a:pt x="19445" y="7189"/>
                  </a:cubicBezTo>
                  <a:cubicBezTo>
                    <a:pt x="19762" y="8805"/>
                    <a:pt x="19635" y="10483"/>
                    <a:pt x="18748" y="11876"/>
                  </a:cubicBezTo>
                  <a:cubicBezTo>
                    <a:pt x="18337" y="12573"/>
                    <a:pt x="17703" y="13112"/>
                    <a:pt x="16975" y="13365"/>
                  </a:cubicBezTo>
                  <a:cubicBezTo>
                    <a:pt x="16537" y="13516"/>
                    <a:pt x="16091" y="13595"/>
                    <a:pt x="15649" y="13595"/>
                  </a:cubicBezTo>
                  <a:cubicBezTo>
                    <a:pt x="15164" y="13595"/>
                    <a:pt x="14683" y="13500"/>
                    <a:pt x="14220" y="13302"/>
                  </a:cubicBezTo>
                  <a:cubicBezTo>
                    <a:pt x="13776" y="13143"/>
                    <a:pt x="13333" y="12890"/>
                    <a:pt x="12953" y="12605"/>
                  </a:cubicBezTo>
                  <a:cubicBezTo>
                    <a:pt x="12945" y="12600"/>
                    <a:pt x="12936" y="12596"/>
                    <a:pt x="12928" y="12593"/>
                  </a:cubicBezTo>
                  <a:lnTo>
                    <a:pt x="12928" y="12593"/>
                  </a:lnTo>
                  <a:cubicBezTo>
                    <a:pt x="12257" y="12087"/>
                    <a:pt x="11442" y="11840"/>
                    <a:pt x="10622" y="11840"/>
                  </a:cubicBezTo>
                  <a:cubicBezTo>
                    <a:pt x="9818" y="11840"/>
                    <a:pt x="9009" y="12078"/>
                    <a:pt x="8329" y="12542"/>
                  </a:cubicBezTo>
                  <a:cubicBezTo>
                    <a:pt x="7569" y="13048"/>
                    <a:pt x="6746" y="13460"/>
                    <a:pt x="5796" y="13492"/>
                  </a:cubicBezTo>
                  <a:cubicBezTo>
                    <a:pt x="5740" y="13494"/>
                    <a:pt x="5683" y="13495"/>
                    <a:pt x="5627" y="13495"/>
                  </a:cubicBezTo>
                  <a:cubicBezTo>
                    <a:pt x="4892" y="13495"/>
                    <a:pt x="4167" y="13302"/>
                    <a:pt x="3579" y="12890"/>
                  </a:cubicBezTo>
                  <a:cubicBezTo>
                    <a:pt x="2059" y="11845"/>
                    <a:pt x="1679" y="9691"/>
                    <a:pt x="1869" y="8013"/>
                  </a:cubicBezTo>
                  <a:cubicBezTo>
                    <a:pt x="2059" y="6303"/>
                    <a:pt x="2851" y="4656"/>
                    <a:pt x="3991" y="3389"/>
                  </a:cubicBezTo>
                  <a:cubicBezTo>
                    <a:pt x="5667" y="1546"/>
                    <a:pt x="8102" y="788"/>
                    <a:pt x="10532" y="788"/>
                  </a:cubicBezTo>
                  <a:close/>
                  <a:moveTo>
                    <a:pt x="10487" y="1"/>
                  </a:moveTo>
                  <a:cubicBezTo>
                    <a:pt x="10200" y="1"/>
                    <a:pt x="9913" y="11"/>
                    <a:pt x="9628" y="32"/>
                  </a:cubicBezTo>
                  <a:cubicBezTo>
                    <a:pt x="7886" y="159"/>
                    <a:pt x="6144" y="666"/>
                    <a:pt x="4719" y="1679"/>
                  </a:cubicBezTo>
                  <a:cubicBezTo>
                    <a:pt x="1710" y="3864"/>
                    <a:pt x="0" y="8361"/>
                    <a:pt x="1710" y="11845"/>
                  </a:cubicBezTo>
                  <a:cubicBezTo>
                    <a:pt x="2122" y="12668"/>
                    <a:pt x="2787" y="13428"/>
                    <a:pt x="3674" y="13840"/>
                  </a:cubicBezTo>
                  <a:cubicBezTo>
                    <a:pt x="4292" y="14125"/>
                    <a:pt x="4963" y="14267"/>
                    <a:pt x="5647" y="14267"/>
                  </a:cubicBezTo>
                  <a:cubicBezTo>
                    <a:pt x="5875" y="14267"/>
                    <a:pt x="6105" y="14252"/>
                    <a:pt x="6334" y="14220"/>
                  </a:cubicBezTo>
                  <a:cubicBezTo>
                    <a:pt x="6841" y="14157"/>
                    <a:pt x="7316" y="13998"/>
                    <a:pt x="7759" y="13777"/>
                  </a:cubicBezTo>
                  <a:cubicBezTo>
                    <a:pt x="8234" y="13555"/>
                    <a:pt x="8646" y="13238"/>
                    <a:pt x="9058" y="12953"/>
                  </a:cubicBezTo>
                  <a:cubicBezTo>
                    <a:pt x="9592" y="12553"/>
                    <a:pt x="10307" y="12400"/>
                    <a:pt x="10973" y="12400"/>
                  </a:cubicBezTo>
                  <a:cubicBezTo>
                    <a:pt x="11097" y="12400"/>
                    <a:pt x="11219" y="12405"/>
                    <a:pt x="11338" y="12415"/>
                  </a:cubicBezTo>
                  <a:cubicBezTo>
                    <a:pt x="11845" y="12447"/>
                    <a:pt x="12351" y="12637"/>
                    <a:pt x="12763" y="12922"/>
                  </a:cubicBezTo>
                  <a:cubicBezTo>
                    <a:pt x="12771" y="12926"/>
                    <a:pt x="12778" y="12930"/>
                    <a:pt x="12786" y="12933"/>
                  </a:cubicBezTo>
                  <a:lnTo>
                    <a:pt x="12786" y="12933"/>
                  </a:lnTo>
                  <a:cubicBezTo>
                    <a:pt x="13645" y="13600"/>
                    <a:pt x="14821" y="14039"/>
                    <a:pt x="15961" y="14039"/>
                  </a:cubicBezTo>
                  <a:cubicBezTo>
                    <a:pt x="16718" y="14039"/>
                    <a:pt x="17460" y="13846"/>
                    <a:pt x="18083" y="13397"/>
                  </a:cubicBezTo>
                  <a:cubicBezTo>
                    <a:pt x="19445" y="12415"/>
                    <a:pt x="20110" y="10610"/>
                    <a:pt x="20110" y="8995"/>
                  </a:cubicBezTo>
                  <a:cubicBezTo>
                    <a:pt x="20142" y="7221"/>
                    <a:pt x="19635" y="5384"/>
                    <a:pt x="18653" y="3928"/>
                  </a:cubicBezTo>
                  <a:cubicBezTo>
                    <a:pt x="17672" y="2471"/>
                    <a:pt x="16310" y="1426"/>
                    <a:pt x="14695" y="792"/>
                  </a:cubicBezTo>
                  <a:cubicBezTo>
                    <a:pt x="13375" y="265"/>
                    <a:pt x="11924" y="1"/>
                    <a:pt x="1048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5" name="Google Shape;695;p18"/>
            <p:cNvSpPr/>
            <p:nvPr/>
          </p:nvSpPr>
          <p:spPr>
            <a:xfrm>
              <a:off x="4198317" y="1410387"/>
              <a:ext cx="167831" cy="120773"/>
            </a:xfrm>
            <a:custGeom>
              <a:avLst/>
              <a:gdLst/>
              <a:ahLst/>
              <a:cxnLst/>
              <a:rect l="l" t="t" r="r" b="b"/>
              <a:pathLst>
                <a:path w="5125" h="3688" extrusionOk="0">
                  <a:moveTo>
                    <a:pt x="3699" y="452"/>
                  </a:moveTo>
                  <a:cubicBezTo>
                    <a:pt x="3984" y="484"/>
                    <a:pt x="4333" y="484"/>
                    <a:pt x="4491" y="769"/>
                  </a:cubicBezTo>
                  <a:cubicBezTo>
                    <a:pt x="4586" y="990"/>
                    <a:pt x="4523" y="1275"/>
                    <a:pt x="4428" y="1497"/>
                  </a:cubicBezTo>
                  <a:cubicBezTo>
                    <a:pt x="4111" y="2162"/>
                    <a:pt x="3414" y="2637"/>
                    <a:pt x="2749" y="2890"/>
                  </a:cubicBezTo>
                  <a:cubicBezTo>
                    <a:pt x="2432" y="3017"/>
                    <a:pt x="2084" y="3112"/>
                    <a:pt x="1704" y="3144"/>
                  </a:cubicBezTo>
                  <a:cubicBezTo>
                    <a:pt x="1419" y="3144"/>
                    <a:pt x="1071" y="3112"/>
                    <a:pt x="881" y="2890"/>
                  </a:cubicBezTo>
                  <a:cubicBezTo>
                    <a:pt x="659" y="2669"/>
                    <a:pt x="754" y="2320"/>
                    <a:pt x="849" y="2067"/>
                  </a:cubicBezTo>
                  <a:cubicBezTo>
                    <a:pt x="1034" y="1665"/>
                    <a:pt x="1280" y="1354"/>
                    <a:pt x="1557" y="1045"/>
                  </a:cubicBezTo>
                  <a:lnTo>
                    <a:pt x="1557" y="1045"/>
                  </a:lnTo>
                  <a:cubicBezTo>
                    <a:pt x="1712" y="924"/>
                    <a:pt x="1866" y="861"/>
                    <a:pt x="2021" y="769"/>
                  </a:cubicBezTo>
                  <a:cubicBezTo>
                    <a:pt x="2147" y="705"/>
                    <a:pt x="2242" y="674"/>
                    <a:pt x="2369" y="674"/>
                  </a:cubicBezTo>
                  <a:cubicBezTo>
                    <a:pt x="2464" y="674"/>
                    <a:pt x="2527" y="674"/>
                    <a:pt x="2622" y="642"/>
                  </a:cubicBezTo>
                  <a:cubicBezTo>
                    <a:pt x="2971" y="515"/>
                    <a:pt x="3351" y="452"/>
                    <a:pt x="3699" y="452"/>
                  </a:cubicBezTo>
                  <a:close/>
                  <a:moveTo>
                    <a:pt x="3867" y="1"/>
                  </a:moveTo>
                  <a:cubicBezTo>
                    <a:pt x="3535" y="1"/>
                    <a:pt x="3189" y="68"/>
                    <a:pt x="2876" y="135"/>
                  </a:cubicBezTo>
                  <a:cubicBezTo>
                    <a:pt x="2749" y="167"/>
                    <a:pt x="2622" y="199"/>
                    <a:pt x="2496" y="230"/>
                  </a:cubicBezTo>
                  <a:cubicBezTo>
                    <a:pt x="2337" y="294"/>
                    <a:pt x="2306" y="389"/>
                    <a:pt x="2179" y="452"/>
                  </a:cubicBezTo>
                  <a:cubicBezTo>
                    <a:pt x="2084" y="515"/>
                    <a:pt x="1926" y="547"/>
                    <a:pt x="1831" y="610"/>
                  </a:cubicBezTo>
                  <a:cubicBezTo>
                    <a:pt x="1672" y="674"/>
                    <a:pt x="1546" y="737"/>
                    <a:pt x="1419" y="832"/>
                  </a:cubicBezTo>
                  <a:cubicBezTo>
                    <a:pt x="1409" y="839"/>
                    <a:pt x="1401" y="847"/>
                    <a:pt x="1394" y="855"/>
                  </a:cubicBezTo>
                  <a:lnTo>
                    <a:pt x="1394" y="855"/>
                  </a:lnTo>
                  <a:cubicBezTo>
                    <a:pt x="685" y="1164"/>
                    <a:pt x="0" y="2057"/>
                    <a:pt x="247" y="2859"/>
                  </a:cubicBezTo>
                  <a:cubicBezTo>
                    <a:pt x="443" y="3490"/>
                    <a:pt x="1043" y="3687"/>
                    <a:pt x="1636" y="3687"/>
                  </a:cubicBezTo>
                  <a:cubicBezTo>
                    <a:pt x="1905" y="3687"/>
                    <a:pt x="2173" y="3647"/>
                    <a:pt x="2401" y="3587"/>
                  </a:cubicBezTo>
                  <a:cubicBezTo>
                    <a:pt x="3351" y="3365"/>
                    <a:pt x="4269" y="2827"/>
                    <a:pt x="4776" y="2004"/>
                  </a:cubicBezTo>
                  <a:cubicBezTo>
                    <a:pt x="4998" y="1655"/>
                    <a:pt x="5124" y="1244"/>
                    <a:pt x="5061" y="864"/>
                  </a:cubicBezTo>
                  <a:cubicBezTo>
                    <a:pt x="4998" y="420"/>
                    <a:pt x="4713" y="104"/>
                    <a:pt x="4269" y="40"/>
                  </a:cubicBezTo>
                  <a:cubicBezTo>
                    <a:pt x="4139" y="12"/>
                    <a:pt x="4004" y="1"/>
                    <a:pt x="386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6" name="Google Shape;696;p18"/>
            <p:cNvSpPr/>
            <p:nvPr/>
          </p:nvSpPr>
          <p:spPr>
            <a:xfrm>
              <a:off x="4220913" y="1239117"/>
              <a:ext cx="145235" cy="126373"/>
            </a:xfrm>
            <a:custGeom>
              <a:avLst/>
              <a:gdLst/>
              <a:ahLst/>
              <a:cxnLst/>
              <a:rect l="l" t="t" r="r" b="b"/>
              <a:pathLst>
                <a:path w="4435" h="3859" extrusionOk="0">
                  <a:moveTo>
                    <a:pt x="2122" y="235"/>
                  </a:moveTo>
                  <a:cubicBezTo>
                    <a:pt x="2217" y="235"/>
                    <a:pt x="2313" y="235"/>
                    <a:pt x="2376" y="267"/>
                  </a:cubicBezTo>
                  <a:cubicBezTo>
                    <a:pt x="2471" y="298"/>
                    <a:pt x="2534" y="393"/>
                    <a:pt x="2629" y="425"/>
                  </a:cubicBezTo>
                  <a:cubicBezTo>
                    <a:pt x="2914" y="552"/>
                    <a:pt x="3168" y="710"/>
                    <a:pt x="3358" y="932"/>
                  </a:cubicBezTo>
                  <a:cubicBezTo>
                    <a:pt x="3801" y="1407"/>
                    <a:pt x="3674" y="2167"/>
                    <a:pt x="3294" y="2642"/>
                  </a:cubicBezTo>
                  <a:cubicBezTo>
                    <a:pt x="3006" y="3035"/>
                    <a:pt x="2566" y="3276"/>
                    <a:pt x="2100" y="3276"/>
                  </a:cubicBezTo>
                  <a:cubicBezTo>
                    <a:pt x="2003" y="3276"/>
                    <a:pt x="1904" y="3265"/>
                    <a:pt x="1806" y="3243"/>
                  </a:cubicBezTo>
                  <a:cubicBezTo>
                    <a:pt x="1204" y="3148"/>
                    <a:pt x="697" y="2705"/>
                    <a:pt x="666" y="2072"/>
                  </a:cubicBezTo>
                  <a:cubicBezTo>
                    <a:pt x="571" y="1343"/>
                    <a:pt x="1077" y="615"/>
                    <a:pt x="1711" y="267"/>
                  </a:cubicBezTo>
                  <a:cubicBezTo>
                    <a:pt x="1714" y="264"/>
                    <a:pt x="1718" y="262"/>
                    <a:pt x="1721" y="259"/>
                  </a:cubicBezTo>
                  <a:lnTo>
                    <a:pt x="1721" y="259"/>
                  </a:lnTo>
                  <a:cubicBezTo>
                    <a:pt x="1861" y="235"/>
                    <a:pt x="1978" y="235"/>
                    <a:pt x="2122" y="235"/>
                  </a:cubicBezTo>
                  <a:close/>
                  <a:moveTo>
                    <a:pt x="2061" y="0"/>
                  </a:moveTo>
                  <a:cubicBezTo>
                    <a:pt x="1913" y="0"/>
                    <a:pt x="1773" y="22"/>
                    <a:pt x="1616" y="45"/>
                  </a:cubicBezTo>
                  <a:cubicBezTo>
                    <a:pt x="1615" y="45"/>
                    <a:pt x="1614" y="45"/>
                    <a:pt x="1614" y="45"/>
                  </a:cubicBezTo>
                  <a:lnTo>
                    <a:pt x="1614" y="45"/>
                  </a:lnTo>
                  <a:cubicBezTo>
                    <a:pt x="745" y="69"/>
                    <a:pt x="158" y="1005"/>
                    <a:pt x="96" y="1787"/>
                  </a:cubicBezTo>
                  <a:cubicBezTo>
                    <a:pt x="1" y="2673"/>
                    <a:pt x="571" y="3433"/>
                    <a:pt x="1394" y="3750"/>
                  </a:cubicBezTo>
                  <a:cubicBezTo>
                    <a:pt x="1611" y="3823"/>
                    <a:pt x="1839" y="3859"/>
                    <a:pt x="2066" y="3859"/>
                  </a:cubicBezTo>
                  <a:cubicBezTo>
                    <a:pt x="2632" y="3859"/>
                    <a:pt x="3195" y="3633"/>
                    <a:pt x="3579" y="3180"/>
                  </a:cubicBezTo>
                  <a:cubicBezTo>
                    <a:pt x="4118" y="2578"/>
                    <a:pt x="4434" y="1565"/>
                    <a:pt x="3896" y="868"/>
                  </a:cubicBezTo>
                  <a:cubicBezTo>
                    <a:pt x="3643" y="520"/>
                    <a:pt x="3263" y="235"/>
                    <a:pt x="2883" y="77"/>
                  </a:cubicBezTo>
                  <a:cubicBezTo>
                    <a:pt x="2788" y="45"/>
                    <a:pt x="2693" y="13"/>
                    <a:pt x="2598" y="13"/>
                  </a:cubicBezTo>
                  <a:cubicBezTo>
                    <a:pt x="2513" y="13"/>
                    <a:pt x="2443" y="27"/>
                    <a:pt x="2368" y="27"/>
                  </a:cubicBezTo>
                  <a:cubicBezTo>
                    <a:pt x="2330" y="27"/>
                    <a:pt x="2291" y="24"/>
                    <a:pt x="2249" y="13"/>
                  </a:cubicBezTo>
                  <a:cubicBezTo>
                    <a:pt x="2184" y="4"/>
                    <a:pt x="2122" y="0"/>
                    <a:pt x="206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7" name="Google Shape;697;p18"/>
            <p:cNvSpPr/>
            <p:nvPr/>
          </p:nvSpPr>
          <p:spPr>
            <a:xfrm>
              <a:off x="4541382" y="1266854"/>
              <a:ext cx="144187" cy="126471"/>
            </a:xfrm>
            <a:custGeom>
              <a:avLst/>
              <a:gdLst/>
              <a:ahLst/>
              <a:cxnLst/>
              <a:rect l="l" t="t" r="r" b="b"/>
              <a:pathLst>
                <a:path w="4403" h="3862" extrusionOk="0">
                  <a:moveTo>
                    <a:pt x="2122" y="243"/>
                  </a:moveTo>
                  <a:cubicBezTo>
                    <a:pt x="2186" y="243"/>
                    <a:pt x="2281" y="243"/>
                    <a:pt x="2344" y="275"/>
                  </a:cubicBezTo>
                  <a:cubicBezTo>
                    <a:pt x="2439" y="306"/>
                    <a:pt x="2502" y="401"/>
                    <a:pt x="2597" y="433"/>
                  </a:cubicBezTo>
                  <a:cubicBezTo>
                    <a:pt x="2882" y="560"/>
                    <a:pt x="3167" y="718"/>
                    <a:pt x="3357" y="940"/>
                  </a:cubicBezTo>
                  <a:cubicBezTo>
                    <a:pt x="3801" y="1415"/>
                    <a:pt x="3642" y="2175"/>
                    <a:pt x="3294" y="2650"/>
                  </a:cubicBezTo>
                  <a:cubicBezTo>
                    <a:pt x="3006" y="3043"/>
                    <a:pt x="2566" y="3284"/>
                    <a:pt x="2100" y="3284"/>
                  </a:cubicBezTo>
                  <a:cubicBezTo>
                    <a:pt x="2003" y="3284"/>
                    <a:pt x="1904" y="3273"/>
                    <a:pt x="1806" y="3252"/>
                  </a:cubicBezTo>
                  <a:cubicBezTo>
                    <a:pt x="1204" y="3157"/>
                    <a:pt x="697" y="2713"/>
                    <a:pt x="634" y="2080"/>
                  </a:cubicBezTo>
                  <a:cubicBezTo>
                    <a:pt x="570" y="1351"/>
                    <a:pt x="1077" y="623"/>
                    <a:pt x="1679" y="275"/>
                  </a:cubicBezTo>
                  <a:cubicBezTo>
                    <a:pt x="1683" y="272"/>
                    <a:pt x="1686" y="270"/>
                    <a:pt x="1689" y="267"/>
                  </a:cubicBezTo>
                  <a:lnTo>
                    <a:pt x="1689" y="267"/>
                  </a:lnTo>
                  <a:cubicBezTo>
                    <a:pt x="1834" y="243"/>
                    <a:pt x="1978" y="243"/>
                    <a:pt x="2122" y="243"/>
                  </a:cubicBezTo>
                  <a:close/>
                  <a:moveTo>
                    <a:pt x="1973" y="0"/>
                  </a:moveTo>
                  <a:cubicBezTo>
                    <a:pt x="1844" y="0"/>
                    <a:pt x="1714" y="16"/>
                    <a:pt x="1584" y="53"/>
                  </a:cubicBezTo>
                  <a:cubicBezTo>
                    <a:pt x="1583" y="53"/>
                    <a:pt x="1583" y="53"/>
                    <a:pt x="1582" y="53"/>
                  </a:cubicBezTo>
                  <a:lnTo>
                    <a:pt x="1582" y="53"/>
                  </a:lnTo>
                  <a:cubicBezTo>
                    <a:pt x="745" y="78"/>
                    <a:pt x="158" y="1013"/>
                    <a:pt x="95" y="1763"/>
                  </a:cubicBezTo>
                  <a:cubicBezTo>
                    <a:pt x="0" y="2681"/>
                    <a:pt x="570" y="3442"/>
                    <a:pt x="1362" y="3758"/>
                  </a:cubicBezTo>
                  <a:cubicBezTo>
                    <a:pt x="1579" y="3828"/>
                    <a:pt x="1803" y="3861"/>
                    <a:pt x="2026" y="3861"/>
                  </a:cubicBezTo>
                  <a:cubicBezTo>
                    <a:pt x="2614" y="3861"/>
                    <a:pt x="3188" y="3625"/>
                    <a:pt x="3579" y="3188"/>
                  </a:cubicBezTo>
                  <a:cubicBezTo>
                    <a:pt x="4086" y="2586"/>
                    <a:pt x="4402" y="1573"/>
                    <a:pt x="3896" y="876"/>
                  </a:cubicBezTo>
                  <a:cubicBezTo>
                    <a:pt x="3642" y="496"/>
                    <a:pt x="3262" y="243"/>
                    <a:pt x="2851" y="85"/>
                  </a:cubicBezTo>
                  <a:cubicBezTo>
                    <a:pt x="2756" y="53"/>
                    <a:pt x="2661" y="21"/>
                    <a:pt x="2566" y="21"/>
                  </a:cubicBezTo>
                  <a:lnTo>
                    <a:pt x="2249" y="21"/>
                  </a:lnTo>
                  <a:cubicBezTo>
                    <a:pt x="2157" y="8"/>
                    <a:pt x="2065" y="0"/>
                    <a:pt x="197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8" name="Google Shape;698;p18"/>
            <p:cNvSpPr/>
            <p:nvPr/>
          </p:nvSpPr>
          <p:spPr>
            <a:xfrm>
              <a:off x="4384782" y="1175226"/>
              <a:ext cx="144187" cy="126438"/>
            </a:xfrm>
            <a:custGeom>
              <a:avLst/>
              <a:gdLst/>
              <a:ahLst/>
              <a:cxnLst/>
              <a:rect l="l" t="t" r="r" b="b"/>
              <a:pathLst>
                <a:path w="4403" h="3861" extrusionOk="0">
                  <a:moveTo>
                    <a:pt x="1984" y="241"/>
                  </a:moveTo>
                  <a:cubicBezTo>
                    <a:pt x="2029" y="241"/>
                    <a:pt x="2076" y="245"/>
                    <a:pt x="2122" y="254"/>
                  </a:cubicBezTo>
                  <a:cubicBezTo>
                    <a:pt x="2217" y="254"/>
                    <a:pt x="2312" y="254"/>
                    <a:pt x="2376" y="286"/>
                  </a:cubicBezTo>
                  <a:cubicBezTo>
                    <a:pt x="2471" y="317"/>
                    <a:pt x="2534" y="381"/>
                    <a:pt x="2629" y="444"/>
                  </a:cubicBezTo>
                  <a:cubicBezTo>
                    <a:pt x="2914" y="539"/>
                    <a:pt x="3167" y="697"/>
                    <a:pt x="3357" y="919"/>
                  </a:cubicBezTo>
                  <a:cubicBezTo>
                    <a:pt x="3801" y="1394"/>
                    <a:pt x="3642" y="2186"/>
                    <a:pt x="3294" y="2661"/>
                  </a:cubicBezTo>
                  <a:cubicBezTo>
                    <a:pt x="2995" y="3042"/>
                    <a:pt x="2532" y="3283"/>
                    <a:pt x="2046" y="3283"/>
                  </a:cubicBezTo>
                  <a:cubicBezTo>
                    <a:pt x="1966" y="3283"/>
                    <a:pt x="1886" y="3276"/>
                    <a:pt x="1806" y="3263"/>
                  </a:cubicBezTo>
                  <a:cubicBezTo>
                    <a:pt x="1204" y="3136"/>
                    <a:pt x="697" y="2693"/>
                    <a:pt x="665" y="2059"/>
                  </a:cubicBezTo>
                  <a:cubicBezTo>
                    <a:pt x="573" y="1354"/>
                    <a:pt x="1045" y="649"/>
                    <a:pt x="1650" y="288"/>
                  </a:cubicBezTo>
                  <a:lnTo>
                    <a:pt x="1650" y="288"/>
                  </a:lnTo>
                  <a:cubicBezTo>
                    <a:pt x="1651" y="288"/>
                    <a:pt x="1651" y="289"/>
                    <a:pt x="1652" y="289"/>
                  </a:cubicBezTo>
                  <a:cubicBezTo>
                    <a:pt x="1661" y="289"/>
                    <a:pt x="1670" y="288"/>
                    <a:pt x="1679" y="286"/>
                  </a:cubicBezTo>
                  <a:cubicBezTo>
                    <a:pt x="1768" y="263"/>
                    <a:pt x="1874" y="241"/>
                    <a:pt x="1984" y="241"/>
                  </a:cubicBezTo>
                  <a:close/>
                  <a:moveTo>
                    <a:pt x="2249" y="1"/>
                  </a:moveTo>
                  <a:cubicBezTo>
                    <a:pt x="2027" y="1"/>
                    <a:pt x="1806" y="1"/>
                    <a:pt x="1615" y="32"/>
                  </a:cubicBezTo>
                  <a:cubicBezTo>
                    <a:pt x="760" y="32"/>
                    <a:pt x="159" y="1014"/>
                    <a:pt x="95" y="1774"/>
                  </a:cubicBezTo>
                  <a:cubicBezTo>
                    <a:pt x="0" y="2661"/>
                    <a:pt x="570" y="3453"/>
                    <a:pt x="1394" y="3738"/>
                  </a:cubicBezTo>
                  <a:cubicBezTo>
                    <a:pt x="1614" y="3820"/>
                    <a:pt x="1844" y="3860"/>
                    <a:pt x="2073" y="3860"/>
                  </a:cubicBezTo>
                  <a:cubicBezTo>
                    <a:pt x="2637" y="3860"/>
                    <a:pt x="3196" y="3618"/>
                    <a:pt x="3579" y="3168"/>
                  </a:cubicBezTo>
                  <a:cubicBezTo>
                    <a:pt x="4117" y="2598"/>
                    <a:pt x="4402" y="1553"/>
                    <a:pt x="3896" y="856"/>
                  </a:cubicBezTo>
                  <a:cubicBezTo>
                    <a:pt x="3642" y="507"/>
                    <a:pt x="3262" y="254"/>
                    <a:pt x="2882" y="96"/>
                  </a:cubicBezTo>
                  <a:cubicBezTo>
                    <a:pt x="2787" y="32"/>
                    <a:pt x="2692" y="1"/>
                    <a:pt x="2597" y="1"/>
                  </a:cubicBezTo>
                  <a:cubicBezTo>
                    <a:pt x="2534" y="17"/>
                    <a:pt x="2478" y="25"/>
                    <a:pt x="2423" y="25"/>
                  </a:cubicBezTo>
                  <a:cubicBezTo>
                    <a:pt x="2368" y="25"/>
                    <a:pt x="2312" y="17"/>
                    <a:pt x="224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9" name="Google Shape;699;p18"/>
            <p:cNvSpPr/>
            <p:nvPr/>
          </p:nvSpPr>
          <p:spPr>
            <a:xfrm>
              <a:off x="4541382" y="1430723"/>
              <a:ext cx="144187" cy="126078"/>
            </a:xfrm>
            <a:custGeom>
              <a:avLst/>
              <a:gdLst/>
              <a:ahLst/>
              <a:cxnLst/>
              <a:rect l="l" t="t" r="r" b="b"/>
              <a:pathLst>
                <a:path w="4403" h="3850" extrusionOk="0">
                  <a:moveTo>
                    <a:pt x="2122" y="243"/>
                  </a:moveTo>
                  <a:cubicBezTo>
                    <a:pt x="2186" y="243"/>
                    <a:pt x="2281" y="243"/>
                    <a:pt x="2344" y="274"/>
                  </a:cubicBezTo>
                  <a:cubicBezTo>
                    <a:pt x="2439" y="306"/>
                    <a:pt x="2502" y="401"/>
                    <a:pt x="2597" y="433"/>
                  </a:cubicBezTo>
                  <a:cubicBezTo>
                    <a:pt x="2882" y="528"/>
                    <a:pt x="3167" y="686"/>
                    <a:pt x="3357" y="939"/>
                  </a:cubicBezTo>
                  <a:cubicBezTo>
                    <a:pt x="3801" y="1414"/>
                    <a:pt x="3642" y="2174"/>
                    <a:pt x="3294" y="2649"/>
                  </a:cubicBezTo>
                  <a:cubicBezTo>
                    <a:pt x="3006" y="3042"/>
                    <a:pt x="2566" y="3284"/>
                    <a:pt x="2100" y="3284"/>
                  </a:cubicBezTo>
                  <a:cubicBezTo>
                    <a:pt x="2003" y="3284"/>
                    <a:pt x="1904" y="3273"/>
                    <a:pt x="1806" y="3251"/>
                  </a:cubicBezTo>
                  <a:cubicBezTo>
                    <a:pt x="1204" y="3125"/>
                    <a:pt x="697" y="2681"/>
                    <a:pt x="634" y="2079"/>
                  </a:cubicBezTo>
                  <a:cubicBezTo>
                    <a:pt x="570" y="1351"/>
                    <a:pt x="1077" y="623"/>
                    <a:pt x="1679" y="274"/>
                  </a:cubicBezTo>
                  <a:cubicBezTo>
                    <a:pt x="1683" y="272"/>
                    <a:pt x="1686" y="269"/>
                    <a:pt x="1689" y="267"/>
                  </a:cubicBezTo>
                  <a:lnTo>
                    <a:pt x="1689" y="267"/>
                  </a:lnTo>
                  <a:cubicBezTo>
                    <a:pt x="1834" y="243"/>
                    <a:pt x="1978" y="243"/>
                    <a:pt x="2122" y="243"/>
                  </a:cubicBezTo>
                  <a:close/>
                  <a:moveTo>
                    <a:pt x="1973" y="0"/>
                  </a:moveTo>
                  <a:cubicBezTo>
                    <a:pt x="1844" y="0"/>
                    <a:pt x="1714" y="16"/>
                    <a:pt x="1584" y="53"/>
                  </a:cubicBezTo>
                  <a:cubicBezTo>
                    <a:pt x="1583" y="53"/>
                    <a:pt x="1583" y="53"/>
                    <a:pt x="1582" y="53"/>
                  </a:cubicBezTo>
                  <a:lnTo>
                    <a:pt x="1582" y="53"/>
                  </a:lnTo>
                  <a:cubicBezTo>
                    <a:pt x="745" y="78"/>
                    <a:pt x="158" y="1013"/>
                    <a:pt x="95" y="1763"/>
                  </a:cubicBezTo>
                  <a:cubicBezTo>
                    <a:pt x="0" y="2649"/>
                    <a:pt x="570" y="3441"/>
                    <a:pt x="1362" y="3726"/>
                  </a:cubicBezTo>
                  <a:cubicBezTo>
                    <a:pt x="1593" y="3809"/>
                    <a:pt x="1832" y="3849"/>
                    <a:pt x="2069" y="3849"/>
                  </a:cubicBezTo>
                  <a:cubicBezTo>
                    <a:pt x="2642" y="3849"/>
                    <a:pt x="3198" y="3614"/>
                    <a:pt x="3579" y="3188"/>
                  </a:cubicBezTo>
                  <a:cubicBezTo>
                    <a:pt x="4086" y="2586"/>
                    <a:pt x="4402" y="1573"/>
                    <a:pt x="3896" y="876"/>
                  </a:cubicBezTo>
                  <a:cubicBezTo>
                    <a:pt x="3642" y="496"/>
                    <a:pt x="3262" y="243"/>
                    <a:pt x="2851" y="84"/>
                  </a:cubicBezTo>
                  <a:cubicBezTo>
                    <a:pt x="2774" y="59"/>
                    <a:pt x="2697" y="12"/>
                    <a:pt x="2620" y="12"/>
                  </a:cubicBezTo>
                  <a:cubicBezTo>
                    <a:pt x="2602" y="12"/>
                    <a:pt x="2584" y="15"/>
                    <a:pt x="2566" y="21"/>
                  </a:cubicBezTo>
                  <a:lnTo>
                    <a:pt x="2249" y="21"/>
                  </a:lnTo>
                  <a:cubicBezTo>
                    <a:pt x="2157" y="8"/>
                    <a:pt x="2065" y="0"/>
                    <a:pt x="197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0" name="Google Shape;700;p18"/>
            <p:cNvSpPr/>
            <p:nvPr/>
          </p:nvSpPr>
          <p:spPr>
            <a:xfrm>
              <a:off x="4129645" y="1378491"/>
              <a:ext cx="449918" cy="227235"/>
            </a:xfrm>
            <a:custGeom>
              <a:avLst/>
              <a:gdLst/>
              <a:ahLst/>
              <a:cxnLst/>
              <a:rect l="l" t="t" r="r" b="b"/>
              <a:pathLst>
                <a:path w="13739" h="6939" extrusionOk="0">
                  <a:moveTo>
                    <a:pt x="191" y="1"/>
                  </a:moveTo>
                  <a:cubicBezTo>
                    <a:pt x="143" y="1"/>
                    <a:pt x="96" y="33"/>
                    <a:pt x="96" y="96"/>
                  </a:cubicBezTo>
                  <a:cubicBezTo>
                    <a:pt x="1" y="2408"/>
                    <a:pt x="159" y="5416"/>
                    <a:pt x="2566" y="6525"/>
                  </a:cubicBezTo>
                  <a:cubicBezTo>
                    <a:pt x="3163" y="6814"/>
                    <a:pt x="3802" y="6938"/>
                    <a:pt x="4440" y="6938"/>
                  </a:cubicBezTo>
                  <a:cubicBezTo>
                    <a:pt x="4919" y="6938"/>
                    <a:pt x="5398" y="6868"/>
                    <a:pt x="5860" y="6746"/>
                  </a:cubicBezTo>
                  <a:cubicBezTo>
                    <a:pt x="7031" y="6398"/>
                    <a:pt x="8108" y="5765"/>
                    <a:pt x="9311" y="5543"/>
                  </a:cubicBezTo>
                  <a:cubicBezTo>
                    <a:pt x="9511" y="5508"/>
                    <a:pt x="9712" y="5493"/>
                    <a:pt x="9915" y="5493"/>
                  </a:cubicBezTo>
                  <a:cubicBezTo>
                    <a:pt x="10455" y="5493"/>
                    <a:pt x="11008" y="5604"/>
                    <a:pt x="11560" y="5765"/>
                  </a:cubicBezTo>
                  <a:cubicBezTo>
                    <a:pt x="12257" y="5986"/>
                    <a:pt x="12922" y="6335"/>
                    <a:pt x="13618" y="6588"/>
                  </a:cubicBezTo>
                  <a:cubicBezTo>
                    <a:pt x="13629" y="6591"/>
                    <a:pt x="13638" y="6593"/>
                    <a:pt x="13647" y="6593"/>
                  </a:cubicBezTo>
                  <a:cubicBezTo>
                    <a:pt x="13719" y="6593"/>
                    <a:pt x="13738" y="6486"/>
                    <a:pt x="13682" y="6430"/>
                  </a:cubicBezTo>
                  <a:cubicBezTo>
                    <a:pt x="12668" y="5796"/>
                    <a:pt x="11402" y="5290"/>
                    <a:pt x="10198" y="5258"/>
                  </a:cubicBezTo>
                  <a:cubicBezTo>
                    <a:pt x="10127" y="5254"/>
                    <a:pt x="10056" y="5252"/>
                    <a:pt x="9986" y="5252"/>
                  </a:cubicBezTo>
                  <a:cubicBezTo>
                    <a:pt x="8896" y="5252"/>
                    <a:pt x="7884" y="5697"/>
                    <a:pt x="6873" y="6113"/>
                  </a:cubicBezTo>
                  <a:cubicBezTo>
                    <a:pt x="6077" y="6431"/>
                    <a:pt x="5248" y="6684"/>
                    <a:pt x="4410" y="6684"/>
                  </a:cubicBezTo>
                  <a:cubicBezTo>
                    <a:pt x="4081" y="6684"/>
                    <a:pt x="3751" y="6646"/>
                    <a:pt x="3421" y="6556"/>
                  </a:cubicBezTo>
                  <a:cubicBezTo>
                    <a:pt x="2249" y="6271"/>
                    <a:pt x="1394" y="5480"/>
                    <a:pt x="888" y="4403"/>
                  </a:cubicBezTo>
                  <a:cubicBezTo>
                    <a:pt x="254" y="3073"/>
                    <a:pt x="286" y="1521"/>
                    <a:pt x="286" y="96"/>
                  </a:cubicBezTo>
                  <a:cubicBezTo>
                    <a:pt x="286" y="33"/>
                    <a:pt x="238" y="1"/>
                    <a:pt x="19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1" name="Google Shape;701;p18"/>
            <p:cNvSpPr/>
            <p:nvPr/>
          </p:nvSpPr>
          <p:spPr>
            <a:xfrm>
              <a:off x="4604650" y="1476996"/>
              <a:ext cx="131743" cy="124604"/>
            </a:xfrm>
            <a:custGeom>
              <a:avLst/>
              <a:gdLst/>
              <a:ahLst/>
              <a:cxnLst/>
              <a:rect l="l" t="t" r="r" b="b"/>
              <a:pathLst>
                <a:path w="4023" h="3805" extrusionOk="0">
                  <a:moveTo>
                    <a:pt x="3906" y="0"/>
                  </a:moveTo>
                  <a:cubicBezTo>
                    <a:pt x="3881" y="0"/>
                    <a:pt x="3855" y="11"/>
                    <a:pt x="3832" y="33"/>
                  </a:cubicBezTo>
                  <a:cubicBezTo>
                    <a:pt x="3737" y="223"/>
                    <a:pt x="3705" y="445"/>
                    <a:pt x="3642" y="635"/>
                  </a:cubicBezTo>
                  <a:cubicBezTo>
                    <a:pt x="3579" y="856"/>
                    <a:pt x="3484" y="1078"/>
                    <a:pt x="3389" y="1268"/>
                  </a:cubicBezTo>
                  <a:cubicBezTo>
                    <a:pt x="3199" y="1680"/>
                    <a:pt x="2945" y="2060"/>
                    <a:pt x="2660" y="2408"/>
                  </a:cubicBezTo>
                  <a:cubicBezTo>
                    <a:pt x="2053" y="3074"/>
                    <a:pt x="1261" y="3660"/>
                    <a:pt x="356" y="3660"/>
                  </a:cubicBezTo>
                  <a:cubicBezTo>
                    <a:pt x="270" y="3660"/>
                    <a:pt x="183" y="3654"/>
                    <a:pt x="95" y="3643"/>
                  </a:cubicBezTo>
                  <a:cubicBezTo>
                    <a:pt x="32" y="3643"/>
                    <a:pt x="0" y="3770"/>
                    <a:pt x="95" y="3770"/>
                  </a:cubicBezTo>
                  <a:cubicBezTo>
                    <a:pt x="215" y="3793"/>
                    <a:pt x="336" y="3804"/>
                    <a:pt x="456" y="3804"/>
                  </a:cubicBezTo>
                  <a:cubicBezTo>
                    <a:pt x="1320" y="3804"/>
                    <a:pt x="2172" y="3241"/>
                    <a:pt x="2755" y="2630"/>
                  </a:cubicBezTo>
                  <a:cubicBezTo>
                    <a:pt x="3072" y="2282"/>
                    <a:pt x="3357" y="1870"/>
                    <a:pt x="3579" y="1458"/>
                  </a:cubicBezTo>
                  <a:cubicBezTo>
                    <a:pt x="3801" y="1046"/>
                    <a:pt x="4022" y="540"/>
                    <a:pt x="3991" y="96"/>
                  </a:cubicBezTo>
                  <a:cubicBezTo>
                    <a:pt x="3991" y="35"/>
                    <a:pt x="3951" y="0"/>
                    <a:pt x="390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2" name="Google Shape;702;p18"/>
            <p:cNvSpPr/>
            <p:nvPr/>
          </p:nvSpPr>
          <p:spPr>
            <a:xfrm>
              <a:off x="4206405" y="1426008"/>
              <a:ext cx="155583" cy="91726"/>
            </a:xfrm>
            <a:custGeom>
              <a:avLst/>
              <a:gdLst/>
              <a:ahLst/>
              <a:cxnLst/>
              <a:rect l="l" t="t" r="r" b="b"/>
              <a:pathLst>
                <a:path w="4751" h="2801" extrusionOk="0">
                  <a:moveTo>
                    <a:pt x="4049" y="0"/>
                  </a:moveTo>
                  <a:cubicBezTo>
                    <a:pt x="3770" y="0"/>
                    <a:pt x="3477" y="79"/>
                    <a:pt x="3231" y="133"/>
                  </a:cubicBezTo>
                  <a:cubicBezTo>
                    <a:pt x="2882" y="197"/>
                    <a:pt x="2565" y="292"/>
                    <a:pt x="2249" y="387"/>
                  </a:cubicBezTo>
                  <a:cubicBezTo>
                    <a:pt x="1679" y="608"/>
                    <a:pt x="1077" y="893"/>
                    <a:pt x="634" y="1337"/>
                  </a:cubicBezTo>
                  <a:cubicBezTo>
                    <a:pt x="285" y="1685"/>
                    <a:pt x="0" y="2255"/>
                    <a:pt x="317" y="2762"/>
                  </a:cubicBezTo>
                  <a:cubicBezTo>
                    <a:pt x="335" y="2789"/>
                    <a:pt x="363" y="2800"/>
                    <a:pt x="393" y="2800"/>
                  </a:cubicBezTo>
                  <a:cubicBezTo>
                    <a:pt x="468" y="2800"/>
                    <a:pt x="552" y="2726"/>
                    <a:pt x="507" y="2635"/>
                  </a:cubicBezTo>
                  <a:cubicBezTo>
                    <a:pt x="285" y="2192"/>
                    <a:pt x="665" y="1685"/>
                    <a:pt x="982" y="1400"/>
                  </a:cubicBezTo>
                  <a:cubicBezTo>
                    <a:pt x="1362" y="1083"/>
                    <a:pt x="1805" y="862"/>
                    <a:pt x="2249" y="703"/>
                  </a:cubicBezTo>
                  <a:cubicBezTo>
                    <a:pt x="2724" y="513"/>
                    <a:pt x="3199" y="387"/>
                    <a:pt x="3674" y="323"/>
                  </a:cubicBezTo>
                  <a:cubicBezTo>
                    <a:pt x="3770" y="310"/>
                    <a:pt x="3889" y="290"/>
                    <a:pt x="4004" y="290"/>
                  </a:cubicBezTo>
                  <a:cubicBezTo>
                    <a:pt x="4155" y="290"/>
                    <a:pt x="4299" y="324"/>
                    <a:pt x="4371" y="450"/>
                  </a:cubicBezTo>
                  <a:cubicBezTo>
                    <a:pt x="4466" y="640"/>
                    <a:pt x="4402" y="925"/>
                    <a:pt x="4402" y="1147"/>
                  </a:cubicBezTo>
                  <a:cubicBezTo>
                    <a:pt x="4402" y="1184"/>
                    <a:pt x="4435" y="1199"/>
                    <a:pt x="4468" y="1199"/>
                  </a:cubicBezTo>
                  <a:cubicBezTo>
                    <a:pt x="4492" y="1199"/>
                    <a:pt x="4516" y="1191"/>
                    <a:pt x="4529" y="1178"/>
                  </a:cubicBezTo>
                  <a:cubicBezTo>
                    <a:pt x="4656" y="925"/>
                    <a:pt x="4751" y="672"/>
                    <a:pt x="4656" y="387"/>
                  </a:cubicBezTo>
                  <a:cubicBezTo>
                    <a:pt x="4561" y="197"/>
                    <a:pt x="4402" y="38"/>
                    <a:pt x="4181" y="7"/>
                  </a:cubicBezTo>
                  <a:cubicBezTo>
                    <a:pt x="4137" y="2"/>
                    <a:pt x="4093" y="0"/>
                    <a:pt x="404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3" name="Google Shape;703;p18"/>
            <p:cNvSpPr/>
            <p:nvPr/>
          </p:nvSpPr>
          <p:spPr>
            <a:xfrm>
              <a:off x="4261945" y="1307559"/>
              <a:ext cx="64775" cy="31569"/>
            </a:xfrm>
            <a:custGeom>
              <a:avLst/>
              <a:gdLst/>
              <a:ahLst/>
              <a:cxnLst/>
              <a:rect l="l" t="t" r="r" b="b"/>
              <a:pathLst>
                <a:path w="1978" h="964" extrusionOk="0">
                  <a:moveTo>
                    <a:pt x="1744" y="1"/>
                  </a:moveTo>
                  <a:cubicBezTo>
                    <a:pt x="1687" y="1"/>
                    <a:pt x="1633" y="24"/>
                    <a:pt x="1598" y="77"/>
                  </a:cubicBezTo>
                  <a:cubicBezTo>
                    <a:pt x="1535" y="140"/>
                    <a:pt x="1503" y="203"/>
                    <a:pt x="1471" y="267"/>
                  </a:cubicBezTo>
                  <a:cubicBezTo>
                    <a:pt x="1440" y="298"/>
                    <a:pt x="1440" y="330"/>
                    <a:pt x="1376" y="393"/>
                  </a:cubicBezTo>
                  <a:cubicBezTo>
                    <a:pt x="1281" y="488"/>
                    <a:pt x="1186" y="552"/>
                    <a:pt x="1060" y="583"/>
                  </a:cubicBezTo>
                  <a:cubicBezTo>
                    <a:pt x="901" y="615"/>
                    <a:pt x="774" y="615"/>
                    <a:pt x="616" y="615"/>
                  </a:cubicBezTo>
                  <a:cubicBezTo>
                    <a:pt x="521" y="583"/>
                    <a:pt x="458" y="583"/>
                    <a:pt x="394" y="583"/>
                  </a:cubicBezTo>
                  <a:cubicBezTo>
                    <a:pt x="331" y="552"/>
                    <a:pt x="236" y="520"/>
                    <a:pt x="204" y="488"/>
                  </a:cubicBezTo>
                  <a:cubicBezTo>
                    <a:pt x="178" y="471"/>
                    <a:pt x="149" y="463"/>
                    <a:pt x="122" y="463"/>
                  </a:cubicBezTo>
                  <a:cubicBezTo>
                    <a:pt x="54" y="463"/>
                    <a:pt x="0" y="515"/>
                    <a:pt x="46" y="583"/>
                  </a:cubicBezTo>
                  <a:cubicBezTo>
                    <a:pt x="141" y="710"/>
                    <a:pt x="204" y="805"/>
                    <a:pt x="363" y="868"/>
                  </a:cubicBezTo>
                  <a:cubicBezTo>
                    <a:pt x="489" y="932"/>
                    <a:pt x="648" y="963"/>
                    <a:pt x="806" y="963"/>
                  </a:cubicBezTo>
                  <a:cubicBezTo>
                    <a:pt x="1091" y="963"/>
                    <a:pt x="1408" y="868"/>
                    <a:pt x="1630" y="678"/>
                  </a:cubicBezTo>
                  <a:cubicBezTo>
                    <a:pt x="1661" y="615"/>
                    <a:pt x="1725" y="583"/>
                    <a:pt x="1756" y="520"/>
                  </a:cubicBezTo>
                  <a:cubicBezTo>
                    <a:pt x="1820" y="488"/>
                    <a:pt x="1883" y="425"/>
                    <a:pt x="1915" y="362"/>
                  </a:cubicBezTo>
                  <a:cubicBezTo>
                    <a:pt x="1946" y="267"/>
                    <a:pt x="1978" y="140"/>
                    <a:pt x="1883" y="45"/>
                  </a:cubicBezTo>
                  <a:cubicBezTo>
                    <a:pt x="1840" y="17"/>
                    <a:pt x="1791" y="1"/>
                    <a:pt x="174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4" name="Google Shape;704;p18"/>
            <p:cNvSpPr/>
            <p:nvPr/>
          </p:nvSpPr>
          <p:spPr>
            <a:xfrm>
              <a:off x="4317355" y="1287223"/>
              <a:ext cx="15588" cy="15621"/>
            </a:xfrm>
            <a:custGeom>
              <a:avLst/>
              <a:gdLst/>
              <a:ahLst/>
              <a:cxnLst/>
              <a:rect l="l" t="t" r="r" b="b"/>
              <a:pathLst>
                <a:path w="476" h="477" extrusionOk="0">
                  <a:moveTo>
                    <a:pt x="191" y="1"/>
                  </a:moveTo>
                  <a:cubicBezTo>
                    <a:pt x="159" y="33"/>
                    <a:pt x="128" y="33"/>
                    <a:pt x="96" y="64"/>
                  </a:cubicBezTo>
                  <a:lnTo>
                    <a:pt x="64" y="64"/>
                  </a:lnTo>
                  <a:lnTo>
                    <a:pt x="64" y="96"/>
                  </a:lnTo>
                  <a:lnTo>
                    <a:pt x="33" y="128"/>
                  </a:lnTo>
                  <a:cubicBezTo>
                    <a:pt x="33" y="159"/>
                    <a:pt x="33" y="159"/>
                    <a:pt x="1" y="191"/>
                  </a:cubicBezTo>
                  <a:cubicBezTo>
                    <a:pt x="1" y="223"/>
                    <a:pt x="1" y="254"/>
                    <a:pt x="1" y="286"/>
                  </a:cubicBezTo>
                  <a:cubicBezTo>
                    <a:pt x="1" y="318"/>
                    <a:pt x="33" y="349"/>
                    <a:pt x="33" y="349"/>
                  </a:cubicBezTo>
                  <a:cubicBezTo>
                    <a:pt x="64" y="381"/>
                    <a:pt x="64" y="413"/>
                    <a:pt x="96" y="413"/>
                  </a:cubicBezTo>
                  <a:cubicBezTo>
                    <a:pt x="128" y="444"/>
                    <a:pt x="159" y="444"/>
                    <a:pt x="159" y="476"/>
                  </a:cubicBezTo>
                  <a:lnTo>
                    <a:pt x="223" y="476"/>
                  </a:lnTo>
                  <a:cubicBezTo>
                    <a:pt x="286" y="476"/>
                    <a:pt x="318" y="444"/>
                    <a:pt x="349" y="444"/>
                  </a:cubicBezTo>
                  <a:lnTo>
                    <a:pt x="381" y="413"/>
                  </a:lnTo>
                  <a:cubicBezTo>
                    <a:pt x="413" y="381"/>
                    <a:pt x="444" y="349"/>
                    <a:pt x="444" y="318"/>
                  </a:cubicBezTo>
                  <a:cubicBezTo>
                    <a:pt x="444" y="286"/>
                    <a:pt x="444" y="286"/>
                    <a:pt x="444" y="286"/>
                  </a:cubicBezTo>
                  <a:cubicBezTo>
                    <a:pt x="476" y="254"/>
                    <a:pt x="476" y="223"/>
                    <a:pt x="444" y="191"/>
                  </a:cubicBezTo>
                  <a:cubicBezTo>
                    <a:pt x="444" y="159"/>
                    <a:pt x="444" y="159"/>
                    <a:pt x="444" y="128"/>
                  </a:cubicBezTo>
                  <a:lnTo>
                    <a:pt x="413" y="128"/>
                  </a:lnTo>
                  <a:cubicBezTo>
                    <a:pt x="413" y="128"/>
                    <a:pt x="413" y="128"/>
                    <a:pt x="413" y="96"/>
                  </a:cubicBezTo>
                  <a:cubicBezTo>
                    <a:pt x="413" y="64"/>
                    <a:pt x="381" y="64"/>
                    <a:pt x="349" y="33"/>
                  </a:cubicBezTo>
                  <a:cubicBezTo>
                    <a:pt x="318" y="1"/>
                    <a:pt x="286" y="1"/>
                    <a:pt x="25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5" name="Google Shape;705;p18"/>
            <p:cNvSpPr/>
            <p:nvPr/>
          </p:nvSpPr>
          <p:spPr>
            <a:xfrm>
              <a:off x="4413371" y="1240263"/>
              <a:ext cx="78823" cy="35171"/>
            </a:xfrm>
            <a:custGeom>
              <a:avLst/>
              <a:gdLst/>
              <a:ahLst/>
              <a:cxnLst/>
              <a:rect l="l" t="t" r="r" b="b"/>
              <a:pathLst>
                <a:path w="2407" h="1074" extrusionOk="0">
                  <a:moveTo>
                    <a:pt x="2222" y="1"/>
                  </a:moveTo>
                  <a:cubicBezTo>
                    <a:pt x="2187" y="1"/>
                    <a:pt x="2147" y="13"/>
                    <a:pt x="2104" y="42"/>
                  </a:cubicBezTo>
                  <a:cubicBezTo>
                    <a:pt x="2009" y="73"/>
                    <a:pt x="1978" y="168"/>
                    <a:pt x="1914" y="263"/>
                  </a:cubicBezTo>
                  <a:cubicBezTo>
                    <a:pt x="1851" y="327"/>
                    <a:pt x="1819" y="390"/>
                    <a:pt x="1724" y="453"/>
                  </a:cubicBezTo>
                  <a:cubicBezTo>
                    <a:pt x="1598" y="548"/>
                    <a:pt x="1471" y="612"/>
                    <a:pt x="1313" y="643"/>
                  </a:cubicBezTo>
                  <a:cubicBezTo>
                    <a:pt x="1239" y="662"/>
                    <a:pt x="1161" y="671"/>
                    <a:pt x="1082" y="671"/>
                  </a:cubicBezTo>
                  <a:cubicBezTo>
                    <a:pt x="757" y="671"/>
                    <a:pt x="414" y="518"/>
                    <a:pt x="236" y="263"/>
                  </a:cubicBezTo>
                  <a:cubicBezTo>
                    <a:pt x="217" y="226"/>
                    <a:pt x="188" y="211"/>
                    <a:pt x="157" y="211"/>
                  </a:cubicBezTo>
                  <a:cubicBezTo>
                    <a:pt x="83" y="211"/>
                    <a:pt x="1" y="300"/>
                    <a:pt x="46" y="390"/>
                  </a:cubicBezTo>
                  <a:cubicBezTo>
                    <a:pt x="236" y="707"/>
                    <a:pt x="552" y="992"/>
                    <a:pt x="933" y="1055"/>
                  </a:cubicBezTo>
                  <a:cubicBezTo>
                    <a:pt x="1009" y="1068"/>
                    <a:pt x="1086" y="1074"/>
                    <a:pt x="1163" y="1074"/>
                  </a:cubicBezTo>
                  <a:cubicBezTo>
                    <a:pt x="1472" y="1074"/>
                    <a:pt x="1781" y="973"/>
                    <a:pt x="2009" y="770"/>
                  </a:cubicBezTo>
                  <a:cubicBezTo>
                    <a:pt x="2168" y="643"/>
                    <a:pt x="2326" y="453"/>
                    <a:pt x="2358" y="295"/>
                  </a:cubicBezTo>
                  <a:cubicBezTo>
                    <a:pt x="2407" y="148"/>
                    <a:pt x="2342" y="1"/>
                    <a:pt x="222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6" name="Google Shape;706;p18"/>
            <p:cNvSpPr/>
            <p:nvPr/>
          </p:nvSpPr>
          <p:spPr>
            <a:xfrm>
              <a:off x="4487446" y="1225002"/>
              <a:ext cx="7303" cy="9366"/>
            </a:xfrm>
            <a:custGeom>
              <a:avLst/>
              <a:gdLst/>
              <a:ahLst/>
              <a:cxnLst/>
              <a:rect l="l" t="t" r="r" b="b"/>
              <a:pathLst>
                <a:path w="223" h="286" extrusionOk="0">
                  <a:moveTo>
                    <a:pt x="64" y="1"/>
                  </a:moveTo>
                  <a:lnTo>
                    <a:pt x="32" y="33"/>
                  </a:lnTo>
                  <a:cubicBezTo>
                    <a:pt x="32" y="33"/>
                    <a:pt x="32" y="33"/>
                    <a:pt x="32" y="64"/>
                  </a:cubicBezTo>
                  <a:lnTo>
                    <a:pt x="1" y="64"/>
                  </a:lnTo>
                  <a:cubicBezTo>
                    <a:pt x="1" y="96"/>
                    <a:pt x="1" y="96"/>
                    <a:pt x="1" y="128"/>
                  </a:cubicBezTo>
                  <a:lnTo>
                    <a:pt x="1" y="159"/>
                  </a:lnTo>
                  <a:cubicBezTo>
                    <a:pt x="1" y="191"/>
                    <a:pt x="1" y="191"/>
                    <a:pt x="1" y="223"/>
                  </a:cubicBezTo>
                  <a:cubicBezTo>
                    <a:pt x="1" y="223"/>
                    <a:pt x="32" y="254"/>
                    <a:pt x="32" y="254"/>
                  </a:cubicBezTo>
                  <a:lnTo>
                    <a:pt x="64" y="254"/>
                  </a:lnTo>
                  <a:cubicBezTo>
                    <a:pt x="64" y="286"/>
                    <a:pt x="64" y="286"/>
                    <a:pt x="96" y="286"/>
                  </a:cubicBezTo>
                  <a:lnTo>
                    <a:pt x="127" y="286"/>
                  </a:lnTo>
                  <a:cubicBezTo>
                    <a:pt x="127" y="286"/>
                    <a:pt x="127" y="286"/>
                    <a:pt x="159" y="254"/>
                  </a:cubicBezTo>
                  <a:lnTo>
                    <a:pt x="191" y="254"/>
                  </a:lnTo>
                  <a:cubicBezTo>
                    <a:pt x="191" y="223"/>
                    <a:pt x="191" y="223"/>
                    <a:pt x="191" y="223"/>
                  </a:cubicBezTo>
                  <a:cubicBezTo>
                    <a:pt x="191" y="223"/>
                    <a:pt x="191" y="191"/>
                    <a:pt x="222" y="191"/>
                  </a:cubicBezTo>
                  <a:cubicBezTo>
                    <a:pt x="222" y="191"/>
                    <a:pt x="222" y="159"/>
                    <a:pt x="222" y="159"/>
                  </a:cubicBezTo>
                  <a:cubicBezTo>
                    <a:pt x="222" y="159"/>
                    <a:pt x="222" y="128"/>
                    <a:pt x="222" y="128"/>
                  </a:cubicBezTo>
                  <a:cubicBezTo>
                    <a:pt x="222" y="96"/>
                    <a:pt x="222" y="96"/>
                    <a:pt x="222" y="96"/>
                  </a:cubicBezTo>
                  <a:cubicBezTo>
                    <a:pt x="222" y="96"/>
                    <a:pt x="222" y="64"/>
                    <a:pt x="222" y="64"/>
                  </a:cubicBezTo>
                  <a:lnTo>
                    <a:pt x="191" y="64"/>
                  </a:lnTo>
                  <a:cubicBezTo>
                    <a:pt x="191" y="33"/>
                    <a:pt x="191" y="33"/>
                    <a:pt x="191" y="33"/>
                  </a:cubicBezTo>
                  <a:lnTo>
                    <a:pt x="159" y="33"/>
                  </a:lnTo>
                  <a:cubicBezTo>
                    <a:pt x="159" y="1"/>
                    <a:pt x="127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7" name="Google Shape;707;p18"/>
            <p:cNvSpPr/>
            <p:nvPr/>
          </p:nvSpPr>
          <p:spPr>
            <a:xfrm>
              <a:off x="4570429" y="1328158"/>
              <a:ext cx="81934" cy="38118"/>
            </a:xfrm>
            <a:custGeom>
              <a:avLst/>
              <a:gdLst/>
              <a:ahLst/>
              <a:cxnLst/>
              <a:rect l="l" t="t" r="r" b="b"/>
              <a:pathLst>
                <a:path w="2502" h="1164" extrusionOk="0">
                  <a:moveTo>
                    <a:pt x="2267" y="0"/>
                  </a:moveTo>
                  <a:cubicBezTo>
                    <a:pt x="2208" y="0"/>
                    <a:pt x="2150" y="26"/>
                    <a:pt x="2122" y="81"/>
                  </a:cubicBezTo>
                  <a:cubicBezTo>
                    <a:pt x="2090" y="144"/>
                    <a:pt x="2059" y="239"/>
                    <a:pt x="2027" y="334"/>
                  </a:cubicBezTo>
                  <a:cubicBezTo>
                    <a:pt x="1964" y="429"/>
                    <a:pt x="1932" y="493"/>
                    <a:pt x="1869" y="556"/>
                  </a:cubicBezTo>
                  <a:cubicBezTo>
                    <a:pt x="1710" y="714"/>
                    <a:pt x="1520" y="778"/>
                    <a:pt x="1299" y="778"/>
                  </a:cubicBezTo>
                  <a:cubicBezTo>
                    <a:pt x="1243" y="786"/>
                    <a:pt x="1188" y="790"/>
                    <a:pt x="1133" y="790"/>
                  </a:cubicBezTo>
                  <a:cubicBezTo>
                    <a:pt x="968" y="790"/>
                    <a:pt x="808" y="754"/>
                    <a:pt x="665" y="683"/>
                  </a:cubicBezTo>
                  <a:cubicBezTo>
                    <a:pt x="475" y="588"/>
                    <a:pt x="253" y="461"/>
                    <a:pt x="127" y="303"/>
                  </a:cubicBezTo>
                  <a:cubicBezTo>
                    <a:pt x="118" y="284"/>
                    <a:pt x="103" y="277"/>
                    <a:pt x="87" y="277"/>
                  </a:cubicBezTo>
                  <a:cubicBezTo>
                    <a:pt x="48" y="277"/>
                    <a:pt x="0" y="321"/>
                    <a:pt x="0" y="366"/>
                  </a:cubicBezTo>
                  <a:cubicBezTo>
                    <a:pt x="95" y="619"/>
                    <a:pt x="253" y="809"/>
                    <a:pt x="507" y="968"/>
                  </a:cubicBezTo>
                  <a:cubicBezTo>
                    <a:pt x="727" y="1078"/>
                    <a:pt x="995" y="1164"/>
                    <a:pt x="1248" y="1164"/>
                  </a:cubicBezTo>
                  <a:cubicBezTo>
                    <a:pt x="1286" y="1164"/>
                    <a:pt x="1324" y="1162"/>
                    <a:pt x="1362" y="1158"/>
                  </a:cubicBezTo>
                  <a:cubicBezTo>
                    <a:pt x="1647" y="1158"/>
                    <a:pt x="1932" y="1031"/>
                    <a:pt x="2122" y="841"/>
                  </a:cubicBezTo>
                  <a:cubicBezTo>
                    <a:pt x="2312" y="683"/>
                    <a:pt x="2502" y="366"/>
                    <a:pt x="2439" y="113"/>
                  </a:cubicBezTo>
                  <a:cubicBezTo>
                    <a:pt x="2421" y="42"/>
                    <a:pt x="2343" y="0"/>
                    <a:pt x="226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8" name="Google Shape;708;p18"/>
            <p:cNvSpPr/>
            <p:nvPr/>
          </p:nvSpPr>
          <p:spPr>
            <a:xfrm>
              <a:off x="4568333" y="1313749"/>
              <a:ext cx="9366" cy="11887"/>
            </a:xfrm>
            <a:custGeom>
              <a:avLst/>
              <a:gdLst/>
              <a:ahLst/>
              <a:cxnLst/>
              <a:rect l="l" t="t" r="r" b="b"/>
              <a:pathLst>
                <a:path w="286" h="363" extrusionOk="0">
                  <a:moveTo>
                    <a:pt x="136" y="0"/>
                  </a:moveTo>
                  <a:cubicBezTo>
                    <a:pt x="120" y="0"/>
                    <a:pt x="106" y="4"/>
                    <a:pt x="96" y="14"/>
                  </a:cubicBezTo>
                  <a:cubicBezTo>
                    <a:pt x="64" y="14"/>
                    <a:pt x="32" y="46"/>
                    <a:pt x="32" y="78"/>
                  </a:cubicBezTo>
                  <a:cubicBezTo>
                    <a:pt x="32" y="78"/>
                    <a:pt x="1" y="109"/>
                    <a:pt x="1" y="141"/>
                  </a:cubicBezTo>
                  <a:cubicBezTo>
                    <a:pt x="1" y="141"/>
                    <a:pt x="1" y="141"/>
                    <a:pt x="1" y="173"/>
                  </a:cubicBezTo>
                  <a:cubicBezTo>
                    <a:pt x="1" y="204"/>
                    <a:pt x="1" y="204"/>
                    <a:pt x="1" y="236"/>
                  </a:cubicBezTo>
                  <a:cubicBezTo>
                    <a:pt x="1" y="236"/>
                    <a:pt x="1" y="236"/>
                    <a:pt x="1" y="268"/>
                  </a:cubicBezTo>
                  <a:cubicBezTo>
                    <a:pt x="1" y="299"/>
                    <a:pt x="1" y="299"/>
                    <a:pt x="1" y="299"/>
                  </a:cubicBezTo>
                  <a:cubicBezTo>
                    <a:pt x="1" y="299"/>
                    <a:pt x="1" y="331"/>
                    <a:pt x="32" y="331"/>
                  </a:cubicBezTo>
                  <a:cubicBezTo>
                    <a:pt x="32" y="331"/>
                    <a:pt x="32" y="331"/>
                    <a:pt x="64" y="363"/>
                  </a:cubicBezTo>
                  <a:lnTo>
                    <a:pt x="159" y="363"/>
                  </a:lnTo>
                  <a:cubicBezTo>
                    <a:pt x="191" y="363"/>
                    <a:pt x="191" y="363"/>
                    <a:pt x="191" y="331"/>
                  </a:cubicBezTo>
                  <a:cubicBezTo>
                    <a:pt x="222" y="331"/>
                    <a:pt x="222" y="331"/>
                    <a:pt x="222" y="299"/>
                  </a:cubicBezTo>
                  <a:cubicBezTo>
                    <a:pt x="254" y="268"/>
                    <a:pt x="254" y="268"/>
                    <a:pt x="254" y="236"/>
                  </a:cubicBezTo>
                  <a:cubicBezTo>
                    <a:pt x="254" y="236"/>
                    <a:pt x="254" y="223"/>
                    <a:pt x="254" y="204"/>
                  </a:cubicBezTo>
                  <a:cubicBezTo>
                    <a:pt x="254" y="204"/>
                    <a:pt x="286" y="173"/>
                    <a:pt x="286" y="141"/>
                  </a:cubicBezTo>
                  <a:cubicBezTo>
                    <a:pt x="286" y="141"/>
                    <a:pt x="286" y="109"/>
                    <a:pt x="286" y="109"/>
                  </a:cubicBezTo>
                  <a:cubicBezTo>
                    <a:pt x="286" y="78"/>
                    <a:pt x="254" y="78"/>
                    <a:pt x="254" y="46"/>
                  </a:cubicBezTo>
                  <a:cubicBezTo>
                    <a:pt x="254" y="46"/>
                    <a:pt x="222" y="14"/>
                    <a:pt x="222" y="14"/>
                  </a:cubicBezTo>
                  <a:cubicBezTo>
                    <a:pt x="201" y="14"/>
                    <a:pt x="166" y="0"/>
                    <a:pt x="13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9" name="Google Shape;709;p18"/>
            <p:cNvSpPr/>
            <p:nvPr/>
          </p:nvSpPr>
          <p:spPr>
            <a:xfrm>
              <a:off x="4571444" y="1500443"/>
              <a:ext cx="79904" cy="33664"/>
            </a:xfrm>
            <a:custGeom>
              <a:avLst/>
              <a:gdLst/>
              <a:ahLst/>
              <a:cxnLst/>
              <a:rect l="l" t="t" r="r" b="b"/>
              <a:pathLst>
                <a:path w="2440" h="1028" extrusionOk="0">
                  <a:moveTo>
                    <a:pt x="62" y="1"/>
                  </a:moveTo>
                  <a:cubicBezTo>
                    <a:pt x="32" y="1"/>
                    <a:pt x="1" y="23"/>
                    <a:pt x="1" y="45"/>
                  </a:cubicBezTo>
                  <a:cubicBezTo>
                    <a:pt x="32" y="615"/>
                    <a:pt x="666" y="1027"/>
                    <a:pt x="1204" y="1027"/>
                  </a:cubicBezTo>
                  <a:cubicBezTo>
                    <a:pt x="1489" y="996"/>
                    <a:pt x="1774" y="901"/>
                    <a:pt x="1996" y="742"/>
                  </a:cubicBezTo>
                  <a:cubicBezTo>
                    <a:pt x="2218" y="584"/>
                    <a:pt x="2439" y="330"/>
                    <a:pt x="2376" y="45"/>
                  </a:cubicBezTo>
                  <a:cubicBezTo>
                    <a:pt x="2354" y="23"/>
                    <a:pt x="2331" y="1"/>
                    <a:pt x="2309" y="1"/>
                  </a:cubicBezTo>
                  <a:cubicBezTo>
                    <a:pt x="2300" y="1"/>
                    <a:pt x="2290" y="5"/>
                    <a:pt x="2281" y="14"/>
                  </a:cubicBezTo>
                  <a:cubicBezTo>
                    <a:pt x="2186" y="77"/>
                    <a:pt x="2091" y="140"/>
                    <a:pt x="1996" y="235"/>
                  </a:cubicBezTo>
                  <a:cubicBezTo>
                    <a:pt x="1964" y="299"/>
                    <a:pt x="1869" y="362"/>
                    <a:pt x="1806" y="425"/>
                  </a:cubicBezTo>
                  <a:cubicBezTo>
                    <a:pt x="1616" y="584"/>
                    <a:pt x="1394" y="647"/>
                    <a:pt x="1173" y="647"/>
                  </a:cubicBezTo>
                  <a:cubicBezTo>
                    <a:pt x="1152" y="649"/>
                    <a:pt x="1132" y="649"/>
                    <a:pt x="1111" y="649"/>
                  </a:cubicBezTo>
                  <a:cubicBezTo>
                    <a:pt x="694" y="649"/>
                    <a:pt x="337" y="346"/>
                    <a:pt x="96" y="14"/>
                  </a:cubicBezTo>
                  <a:cubicBezTo>
                    <a:pt x="87" y="5"/>
                    <a:pt x="75" y="1"/>
                    <a:pt x="6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0" name="Google Shape;710;p18"/>
            <p:cNvSpPr/>
            <p:nvPr/>
          </p:nvSpPr>
          <p:spPr>
            <a:xfrm>
              <a:off x="4873247" y="1404427"/>
              <a:ext cx="41524" cy="36088"/>
            </a:xfrm>
            <a:custGeom>
              <a:avLst/>
              <a:gdLst/>
              <a:ahLst/>
              <a:cxnLst/>
              <a:rect l="l" t="t" r="r" b="b"/>
              <a:pathLst>
                <a:path w="1268" h="1102" extrusionOk="0">
                  <a:moveTo>
                    <a:pt x="1172" y="1"/>
                  </a:moveTo>
                  <a:cubicBezTo>
                    <a:pt x="1141" y="32"/>
                    <a:pt x="1077" y="32"/>
                    <a:pt x="1014" y="64"/>
                  </a:cubicBezTo>
                  <a:cubicBezTo>
                    <a:pt x="951" y="96"/>
                    <a:pt x="919" y="127"/>
                    <a:pt x="856" y="159"/>
                  </a:cubicBezTo>
                  <a:cubicBezTo>
                    <a:pt x="792" y="159"/>
                    <a:pt x="761" y="222"/>
                    <a:pt x="697" y="254"/>
                  </a:cubicBezTo>
                  <a:lnTo>
                    <a:pt x="539" y="381"/>
                  </a:lnTo>
                  <a:cubicBezTo>
                    <a:pt x="381" y="539"/>
                    <a:pt x="191" y="729"/>
                    <a:pt x="64" y="919"/>
                  </a:cubicBezTo>
                  <a:cubicBezTo>
                    <a:pt x="32" y="951"/>
                    <a:pt x="1" y="1014"/>
                    <a:pt x="64" y="1077"/>
                  </a:cubicBezTo>
                  <a:cubicBezTo>
                    <a:pt x="80" y="1093"/>
                    <a:pt x="111" y="1101"/>
                    <a:pt x="143" y="1101"/>
                  </a:cubicBezTo>
                  <a:cubicBezTo>
                    <a:pt x="175" y="1101"/>
                    <a:pt x="206" y="1093"/>
                    <a:pt x="222" y="1077"/>
                  </a:cubicBezTo>
                  <a:cubicBezTo>
                    <a:pt x="381" y="887"/>
                    <a:pt x="539" y="729"/>
                    <a:pt x="729" y="571"/>
                  </a:cubicBezTo>
                  <a:cubicBezTo>
                    <a:pt x="761" y="539"/>
                    <a:pt x="792" y="507"/>
                    <a:pt x="856" y="444"/>
                  </a:cubicBezTo>
                  <a:cubicBezTo>
                    <a:pt x="887" y="412"/>
                    <a:pt x="951" y="381"/>
                    <a:pt x="982" y="349"/>
                  </a:cubicBezTo>
                  <a:cubicBezTo>
                    <a:pt x="1014" y="286"/>
                    <a:pt x="1077" y="254"/>
                    <a:pt x="1109" y="222"/>
                  </a:cubicBezTo>
                  <a:cubicBezTo>
                    <a:pt x="1141" y="191"/>
                    <a:pt x="1204" y="127"/>
                    <a:pt x="1236" y="96"/>
                  </a:cubicBezTo>
                  <a:cubicBezTo>
                    <a:pt x="1267" y="64"/>
                    <a:pt x="1236" y="1"/>
                    <a:pt x="117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1" name="Google Shape;711;p18"/>
            <p:cNvSpPr/>
            <p:nvPr/>
          </p:nvSpPr>
          <p:spPr>
            <a:xfrm>
              <a:off x="4918865" y="1412712"/>
              <a:ext cx="6255" cy="6255"/>
            </a:xfrm>
            <a:custGeom>
              <a:avLst/>
              <a:gdLst/>
              <a:ahLst/>
              <a:cxnLst/>
              <a:rect l="l" t="t" r="r" b="b"/>
              <a:pathLst>
                <a:path w="191" h="191" extrusionOk="0">
                  <a:moveTo>
                    <a:pt x="96" y="1"/>
                  </a:moveTo>
                  <a:cubicBezTo>
                    <a:pt x="96" y="33"/>
                    <a:pt x="64" y="33"/>
                    <a:pt x="33" y="33"/>
                  </a:cubicBezTo>
                  <a:cubicBezTo>
                    <a:pt x="1" y="64"/>
                    <a:pt x="1" y="64"/>
                    <a:pt x="1" y="96"/>
                  </a:cubicBezTo>
                  <a:cubicBezTo>
                    <a:pt x="1" y="96"/>
                    <a:pt x="1" y="128"/>
                    <a:pt x="1" y="128"/>
                  </a:cubicBezTo>
                  <a:lnTo>
                    <a:pt x="1" y="159"/>
                  </a:lnTo>
                  <a:lnTo>
                    <a:pt x="33" y="159"/>
                  </a:lnTo>
                  <a:cubicBezTo>
                    <a:pt x="33" y="191"/>
                    <a:pt x="33" y="191"/>
                    <a:pt x="64" y="191"/>
                  </a:cubicBezTo>
                  <a:lnTo>
                    <a:pt x="96" y="191"/>
                  </a:lnTo>
                  <a:cubicBezTo>
                    <a:pt x="96" y="191"/>
                    <a:pt x="128" y="191"/>
                    <a:pt x="128" y="159"/>
                  </a:cubicBezTo>
                  <a:cubicBezTo>
                    <a:pt x="159" y="159"/>
                    <a:pt x="159" y="128"/>
                    <a:pt x="191" y="96"/>
                  </a:cubicBezTo>
                  <a:cubicBezTo>
                    <a:pt x="191" y="96"/>
                    <a:pt x="191" y="64"/>
                    <a:pt x="191" y="64"/>
                  </a:cubicBezTo>
                  <a:cubicBezTo>
                    <a:pt x="191" y="33"/>
                    <a:pt x="191" y="33"/>
                    <a:pt x="191" y="33"/>
                  </a:cubicBezTo>
                  <a:cubicBezTo>
                    <a:pt x="159" y="1"/>
                    <a:pt x="159" y="1"/>
                    <a:pt x="15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2" name="Google Shape;712;p18"/>
            <p:cNvSpPr/>
            <p:nvPr/>
          </p:nvSpPr>
          <p:spPr>
            <a:xfrm>
              <a:off x="4570462" y="1481810"/>
              <a:ext cx="269184" cy="269250"/>
            </a:xfrm>
            <a:custGeom>
              <a:avLst/>
              <a:gdLst/>
              <a:ahLst/>
              <a:cxnLst/>
              <a:rect l="l" t="t" r="r" b="b"/>
              <a:pathLst>
                <a:path w="8220" h="8222" extrusionOk="0">
                  <a:moveTo>
                    <a:pt x="7921" y="1"/>
                  </a:moveTo>
                  <a:cubicBezTo>
                    <a:pt x="7868" y="1"/>
                    <a:pt x="7811" y="23"/>
                    <a:pt x="7758" y="76"/>
                  </a:cubicBezTo>
                  <a:cubicBezTo>
                    <a:pt x="5826" y="2166"/>
                    <a:pt x="3831" y="4225"/>
                    <a:pt x="1804" y="6220"/>
                  </a:cubicBezTo>
                  <a:cubicBezTo>
                    <a:pt x="1234" y="6790"/>
                    <a:pt x="633" y="7328"/>
                    <a:pt x="126" y="7962"/>
                  </a:cubicBezTo>
                  <a:cubicBezTo>
                    <a:pt x="1" y="8062"/>
                    <a:pt x="113" y="8221"/>
                    <a:pt x="244" y="8221"/>
                  </a:cubicBezTo>
                  <a:cubicBezTo>
                    <a:pt x="278" y="8221"/>
                    <a:pt x="314" y="8210"/>
                    <a:pt x="347" y="8183"/>
                  </a:cubicBezTo>
                  <a:cubicBezTo>
                    <a:pt x="918" y="7740"/>
                    <a:pt x="1393" y="7233"/>
                    <a:pt x="1899" y="6727"/>
                  </a:cubicBezTo>
                  <a:cubicBezTo>
                    <a:pt x="2406" y="6220"/>
                    <a:pt x="2913" y="5681"/>
                    <a:pt x="3419" y="5175"/>
                  </a:cubicBezTo>
                  <a:cubicBezTo>
                    <a:pt x="4433" y="4161"/>
                    <a:pt x="5415" y="3148"/>
                    <a:pt x="6428" y="2103"/>
                  </a:cubicBezTo>
                  <a:cubicBezTo>
                    <a:pt x="6966" y="1533"/>
                    <a:pt x="7536" y="963"/>
                    <a:pt x="8075" y="393"/>
                  </a:cubicBezTo>
                  <a:cubicBezTo>
                    <a:pt x="8219" y="224"/>
                    <a:pt x="8089" y="1"/>
                    <a:pt x="7921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3" name="Google Shape;713;p18"/>
            <p:cNvSpPr/>
            <p:nvPr/>
          </p:nvSpPr>
          <p:spPr>
            <a:xfrm>
              <a:off x="4840074" y="1468743"/>
              <a:ext cx="33" cy="1048"/>
            </a:xfrm>
            <a:custGeom>
              <a:avLst/>
              <a:gdLst/>
              <a:ahLst/>
              <a:cxnLst/>
              <a:rect l="l" t="t" r="r" b="b"/>
              <a:pathLst>
                <a:path w="1" h="32" extrusionOk="0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2"/>
                    <a:pt x="0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4" name="Google Shape;714;p18"/>
            <p:cNvSpPr/>
            <p:nvPr/>
          </p:nvSpPr>
          <p:spPr>
            <a:xfrm>
              <a:off x="4828939" y="1450077"/>
              <a:ext cx="45388" cy="39886"/>
            </a:xfrm>
            <a:custGeom>
              <a:avLst/>
              <a:gdLst/>
              <a:ahLst/>
              <a:cxnLst/>
              <a:rect l="l" t="t" r="r" b="b"/>
              <a:pathLst>
                <a:path w="1386" h="1218" extrusionOk="0">
                  <a:moveTo>
                    <a:pt x="669" y="213"/>
                  </a:moveTo>
                  <a:cubicBezTo>
                    <a:pt x="667" y="213"/>
                    <a:pt x="663" y="215"/>
                    <a:pt x="657" y="222"/>
                  </a:cubicBezTo>
                  <a:cubicBezTo>
                    <a:pt x="657" y="230"/>
                    <a:pt x="657" y="234"/>
                    <a:pt x="657" y="235"/>
                  </a:cubicBezTo>
                  <a:lnTo>
                    <a:pt x="657" y="235"/>
                  </a:lnTo>
                  <a:cubicBezTo>
                    <a:pt x="667" y="224"/>
                    <a:pt x="672" y="213"/>
                    <a:pt x="669" y="213"/>
                  </a:cubicBezTo>
                  <a:close/>
                  <a:moveTo>
                    <a:pt x="942" y="0"/>
                  </a:moveTo>
                  <a:cubicBezTo>
                    <a:pt x="878" y="0"/>
                    <a:pt x="815" y="32"/>
                    <a:pt x="783" y="95"/>
                  </a:cubicBezTo>
                  <a:cubicBezTo>
                    <a:pt x="752" y="127"/>
                    <a:pt x="720" y="158"/>
                    <a:pt x="720" y="190"/>
                  </a:cubicBezTo>
                  <a:cubicBezTo>
                    <a:pt x="688" y="190"/>
                    <a:pt x="688" y="222"/>
                    <a:pt x="688" y="222"/>
                  </a:cubicBezTo>
                  <a:cubicBezTo>
                    <a:pt x="667" y="222"/>
                    <a:pt x="660" y="236"/>
                    <a:pt x="658" y="236"/>
                  </a:cubicBezTo>
                  <a:cubicBezTo>
                    <a:pt x="658" y="236"/>
                    <a:pt x="657" y="236"/>
                    <a:pt x="657" y="235"/>
                  </a:cubicBezTo>
                  <a:lnTo>
                    <a:pt x="657" y="235"/>
                  </a:lnTo>
                  <a:cubicBezTo>
                    <a:pt x="649" y="245"/>
                    <a:pt x="637" y="253"/>
                    <a:pt x="625" y="253"/>
                  </a:cubicBezTo>
                  <a:cubicBezTo>
                    <a:pt x="625" y="285"/>
                    <a:pt x="625" y="285"/>
                    <a:pt x="625" y="285"/>
                  </a:cubicBezTo>
                  <a:cubicBezTo>
                    <a:pt x="625" y="317"/>
                    <a:pt x="593" y="317"/>
                    <a:pt x="593" y="348"/>
                  </a:cubicBezTo>
                  <a:cubicBezTo>
                    <a:pt x="562" y="380"/>
                    <a:pt x="530" y="380"/>
                    <a:pt x="498" y="412"/>
                  </a:cubicBezTo>
                  <a:cubicBezTo>
                    <a:pt x="467" y="475"/>
                    <a:pt x="403" y="538"/>
                    <a:pt x="340" y="570"/>
                  </a:cubicBezTo>
                  <a:cubicBezTo>
                    <a:pt x="340" y="570"/>
                    <a:pt x="340" y="570"/>
                    <a:pt x="308" y="602"/>
                  </a:cubicBezTo>
                  <a:cubicBezTo>
                    <a:pt x="308" y="602"/>
                    <a:pt x="277" y="602"/>
                    <a:pt x="277" y="633"/>
                  </a:cubicBezTo>
                  <a:cubicBezTo>
                    <a:pt x="245" y="633"/>
                    <a:pt x="213" y="665"/>
                    <a:pt x="182" y="697"/>
                  </a:cubicBezTo>
                  <a:lnTo>
                    <a:pt x="150" y="697"/>
                  </a:lnTo>
                  <a:cubicBezTo>
                    <a:pt x="118" y="728"/>
                    <a:pt x="87" y="760"/>
                    <a:pt x="87" y="792"/>
                  </a:cubicBezTo>
                  <a:lnTo>
                    <a:pt x="55" y="792"/>
                  </a:lnTo>
                  <a:cubicBezTo>
                    <a:pt x="55" y="792"/>
                    <a:pt x="55" y="792"/>
                    <a:pt x="55" y="823"/>
                  </a:cubicBezTo>
                  <a:cubicBezTo>
                    <a:pt x="0" y="878"/>
                    <a:pt x="64" y="956"/>
                    <a:pt x="123" y="956"/>
                  </a:cubicBezTo>
                  <a:cubicBezTo>
                    <a:pt x="132" y="956"/>
                    <a:pt x="141" y="954"/>
                    <a:pt x="150" y="950"/>
                  </a:cubicBezTo>
                  <a:cubicBezTo>
                    <a:pt x="195" y="972"/>
                    <a:pt x="224" y="995"/>
                    <a:pt x="248" y="995"/>
                  </a:cubicBezTo>
                  <a:cubicBezTo>
                    <a:pt x="258" y="995"/>
                    <a:pt x="267" y="991"/>
                    <a:pt x="277" y="982"/>
                  </a:cubicBezTo>
                  <a:cubicBezTo>
                    <a:pt x="308" y="1013"/>
                    <a:pt x="308" y="1045"/>
                    <a:pt x="308" y="1077"/>
                  </a:cubicBezTo>
                  <a:cubicBezTo>
                    <a:pt x="308" y="1161"/>
                    <a:pt x="365" y="1217"/>
                    <a:pt x="430" y="1217"/>
                  </a:cubicBezTo>
                  <a:cubicBezTo>
                    <a:pt x="463" y="1217"/>
                    <a:pt x="498" y="1203"/>
                    <a:pt x="530" y="1172"/>
                  </a:cubicBezTo>
                  <a:cubicBezTo>
                    <a:pt x="688" y="1013"/>
                    <a:pt x="878" y="887"/>
                    <a:pt x="1100" y="792"/>
                  </a:cubicBezTo>
                  <a:cubicBezTo>
                    <a:pt x="1195" y="728"/>
                    <a:pt x="1322" y="665"/>
                    <a:pt x="1385" y="570"/>
                  </a:cubicBezTo>
                  <a:cubicBezTo>
                    <a:pt x="1385" y="475"/>
                    <a:pt x="1385" y="412"/>
                    <a:pt x="1322" y="348"/>
                  </a:cubicBezTo>
                  <a:cubicBezTo>
                    <a:pt x="1322" y="317"/>
                    <a:pt x="1322" y="285"/>
                    <a:pt x="1290" y="253"/>
                  </a:cubicBezTo>
                  <a:cubicBezTo>
                    <a:pt x="1238" y="202"/>
                    <a:pt x="1187" y="150"/>
                    <a:pt x="1118" y="150"/>
                  </a:cubicBezTo>
                  <a:cubicBezTo>
                    <a:pt x="1102" y="150"/>
                    <a:pt x="1086" y="153"/>
                    <a:pt x="1068" y="158"/>
                  </a:cubicBezTo>
                  <a:cubicBezTo>
                    <a:pt x="1068" y="127"/>
                    <a:pt x="1068" y="95"/>
                    <a:pt x="1037" y="95"/>
                  </a:cubicBezTo>
                  <a:cubicBezTo>
                    <a:pt x="1037" y="63"/>
                    <a:pt x="1005" y="32"/>
                    <a:pt x="942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5" name="Google Shape;715;p18"/>
            <p:cNvSpPr/>
            <p:nvPr/>
          </p:nvSpPr>
          <p:spPr>
            <a:xfrm>
              <a:off x="4952071" y="1343516"/>
              <a:ext cx="55343" cy="103318"/>
            </a:xfrm>
            <a:custGeom>
              <a:avLst/>
              <a:gdLst/>
              <a:ahLst/>
              <a:cxnLst/>
              <a:rect l="l" t="t" r="r" b="b"/>
              <a:pathLst>
                <a:path w="1690" h="3155" extrusionOk="0">
                  <a:moveTo>
                    <a:pt x="1472" y="1"/>
                  </a:moveTo>
                  <a:cubicBezTo>
                    <a:pt x="1447" y="1"/>
                    <a:pt x="1420" y="8"/>
                    <a:pt x="1394" y="24"/>
                  </a:cubicBezTo>
                  <a:cubicBezTo>
                    <a:pt x="1172" y="150"/>
                    <a:pt x="919" y="277"/>
                    <a:pt x="697" y="372"/>
                  </a:cubicBezTo>
                  <a:cubicBezTo>
                    <a:pt x="475" y="467"/>
                    <a:pt x="222" y="562"/>
                    <a:pt x="32" y="720"/>
                  </a:cubicBezTo>
                  <a:cubicBezTo>
                    <a:pt x="0" y="752"/>
                    <a:pt x="32" y="847"/>
                    <a:pt x="64" y="847"/>
                  </a:cubicBezTo>
                  <a:cubicBezTo>
                    <a:pt x="115" y="856"/>
                    <a:pt x="163" y="860"/>
                    <a:pt x="210" y="860"/>
                  </a:cubicBezTo>
                  <a:cubicBezTo>
                    <a:pt x="339" y="860"/>
                    <a:pt x="454" y="830"/>
                    <a:pt x="570" y="784"/>
                  </a:cubicBezTo>
                  <a:cubicBezTo>
                    <a:pt x="602" y="784"/>
                    <a:pt x="602" y="816"/>
                    <a:pt x="634" y="847"/>
                  </a:cubicBezTo>
                  <a:cubicBezTo>
                    <a:pt x="729" y="911"/>
                    <a:pt x="855" y="847"/>
                    <a:pt x="855" y="1006"/>
                  </a:cubicBezTo>
                  <a:cubicBezTo>
                    <a:pt x="824" y="1164"/>
                    <a:pt x="729" y="1322"/>
                    <a:pt x="665" y="1449"/>
                  </a:cubicBezTo>
                  <a:cubicBezTo>
                    <a:pt x="602" y="1607"/>
                    <a:pt x="729" y="1702"/>
                    <a:pt x="824" y="1702"/>
                  </a:cubicBezTo>
                  <a:cubicBezTo>
                    <a:pt x="792" y="1829"/>
                    <a:pt x="729" y="1987"/>
                    <a:pt x="665" y="2114"/>
                  </a:cubicBezTo>
                  <a:cubicBezTo>
                    <a:pt x="570" y="2399"/>
                    <a:pt x="475" y="2684"/>
                    <a:pt x="380" y="2969"/>
                  </a:cubicBezTo>
                  <a:cubicBezTo>
                    <a:pt x="338" y="3076"/>
                    <a:pt x="440" y="3154"/>
                    <a:pt x="540" y="3154"/>
                  </a:cubicBezTo>
                  <a:cubicBezTo>
                    <a:pt x="588" y="3154"/>
                    <a:pt x="635" y="3137"/>
                    <a:pt x="665" y="3096"/>
                  </a:cubicBezTo>
                  <a:cubicBezTo>
                    <a:pt x="729" y="2969"/>
                    <a:pt x="792" y="2874"/>
                    <a:pt x="855" y="2779"/>
                  </a:cubicBezTo>
                  <a:cubicBezTo>
                    <a:pt x="919" y="2684"/>
                    <a:pt x="1014" y="2621"/>
                    <a:pt x="1109" y="2526"/>
                  </a:cubicBezTo>
                  <a:cubicBezTo>
                    <a:pt x="1235" y="2336"/>
                    <a:pt x="1299" y="2114"/>
                    <a:pt x="1362" y="1892"/>
                  </a:cubicBezTo>
                  <a:cubicBezTo>
                    <a:pt x="1489" y="1417"/>
                    <a:pt x="1552" y="911"/>
                    <a:pt x="1615" y="404"/>
                  </a:cubicBezTo>
                  <a:cubicBezTo>
                    <a:pt x="1647" y="372"/>
                    <a:pt x="1615" y="309"/>
                    <a:pt x="1584" y="277"/>
                  </a:cubicBezTo>
                  <a:cubicBezTo>
                    <a:pt x="1689" y="172"/>
                    <a:pt x="1597" y="1"/>
                    <a:pt x="1472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6" name="Google Shape;716;p18"/>
            <p:cNvSpPr/>
            <p:nvPr/>
          </p:nvSpPr>
          <p:spPr>
            <a:xfrm>
              <a:off x="4858740" y="1361135"/>
              <a:ext cx="117203" cy="100109"/>
            </a:xfrm>
            <a:custGeom>
              <a:avLst/>
              <a:gdLst/>
              <a:ahLst/>
              <a:cxnLst/>
              <a:rect l="l" t="t" r="r" b="b"/>
              <a:pathLst>
                <a:path w="3579" h="3057" extrusionOk="0">
                  <a:moveTo>
                    <a:pt x="2724" y="0"/>
                  </a:moveTo>
                  <a:cubicBezTo>
                    <a:pt x="2700" y="0"/>
                    <a:pt x="2676" y="8"/>
                    <a:pt x="2660" y="24"/>
                  </a:cubicBezTo>
                  <a:cubicBezTo>
                    <a:pt x="2597" y="24"/>
                    <a:pt x="2565" y="56"/>
                    <a:pt x="2502" y="56"/>
                  </a:cubicBezTo>
                  <a:lnTo>
                    <a:pt x="2407" y="119"/>
                  </a:lnTo>
                  <a:cubicBezTo>
                    <a:pt x="2375" y="119"/>
                    <a:pt x="2312" y="87"/>
                    <a:pt x="2280" y="87"/>
                  </a:cubicBezTo>
                  <a:cubicBezTo>
                    <a:pt x="2090" y="119"/>
                    <a:pt x="1932" y="151"/>
                    <a:pt x="1742" y="182"/>
                  </a:cubicBezTo>
                  <a:cubicBezTo>
                    <a:pt x="1615" y="214"/>
                    <a:pt x="1457" y="246"/>
                    <a:pt x="1299" y="278"/>
                  </a:cubicBezTo>
                  <a:cubicBezTo>
                    <a:pt x="1172" y="309"/>
                    <a:pt x="982" y="404"/>
                    <a:pt x="887" y="531"/>
                  </a:cubicBezTo>
                  <a:cubicBezTo>
                    <a:pt x="729" y="626"/>
                    <a:pt x="602" y="721"/>
                    <a:pt x="507" y="848"/>
                  </a:cubicBezTo>
                  <a:cubicBezTo>
                    <a:pt x="285" y="1133"/>
                    <a:pt x="95" y="1513"/>
                    <a:pt x="63" y="1861"/>
                  </a:cubicBezTo>
                  <a:cubicBezTo>
                    <a:pt x="0" y="2241"/>
                    <a:pt x="190" y="2621"/>
                    <a:pt x="380" y="2906"/>
                  </a:cubicBezTo>
                  <a:cubicBezTo>
                    <a:pt x="459" y="3024"/>
                    <a:pt x="550" y="3057"/>
                    <a:pt x="653" y="3057"/>
                  </a:cubicBezTo>
                  <a:cubicBezTo>
                    <a:pt x="716" y="3057"/>
                    <a:pt x="783" y="3045"/>
                    <a:pt x="855" y="3033"/>
                  </a:cubicBezTo>
                  <a:cubicBezTo>
                    <a:pt x="1077" y="3033"/>
                    <a:pt x="1267" y="3001"/>
                    <a:pt x="1489" y="2969"/>
                  </a:cubicBezTo>
                  <a:cubicBezTo>
                    <a:pt x="1710" y="2938"/>
                    <a:pt x="1932" y="2874"/>
                    <a:pt x="2185" y="2843"/>
                  </a:cubicBezTo>
                  <a:cubicBezTo>
                    <a:pt x="2344" y="2811"/>
                    <a:pt x="2629" y="2811"/>
                    <a:pt x="2755" y="2684"/>
                  </a:cubicBezTo>
                  <a:cubicBezTo>
                    <a:pt x="2794" y="2723"/>
                    <a:pt x="2846" y="2751"/>
                    <a:pt x="2894" y="2751"/>
                  </a:cubicBezTo>
                  <a:cubicBezTo>
                    <a:pt x="2924" y="2751"/>
                    <a:pt x="2953" y="2740"/>
                    <a:pt x="2977" y="2716"/>
                  </a:cubicBezTo>
                  <a:cubicBezTo>
                    <a:pt x="3104" y="2653"/>
                    <a:pt x="3135" y="2494"/>
                    <a:pt x="3167" y="2368"/>
                  </a:cubicBezTo>
                  <a:cubicBezTo>
                    <a:pt x="3167" y="2241"/>
                    <a:pt x="3230" y="2114"/>
                    <a:pt x="3262" y="1988"/>
                  </a:cubicBezTo>
                  <a:cubicBezTo>
                    <a:pt x="3294" y="1861"/>
                    <a:pt x="3357" y="1734"/>
                    <a:pt x="3389" y="1608"/>
                  </a:cubicBezTo>
                  <a:cubicBezTo>
                    <a:pt x="3420" y="1513"/>
                    <a:pt x="3452" y="1449"/>
                    <a:pt x="3452" y="1386"/>
                  </a:cubicBezTo>
                  <a:cubicBezTo>
                    <a:pt x="3484" y="1323"/>
                    <a:pt x="3515" y="1259"/>
                    <a:pt x="3452" y="1228"/>
                  </a:cubicBezTo>
                  <a:cubicBezTo>
                    <a:pt x="3420" y="1196"/>
                    <a:pt x="3389" y="1196"/>
                    <a:pt x="3357" y="1196"/>
                  </a:cubicBezTo>
                  <a:cubicBezTo>
                    <a:pt x="3389" y="1133"/>
                    <a:pt x="3420" y="1101"/>
                    <a:pt x="3420" y="1038"/>
                  </a:cubicBezTo>
                  <a:cubicBezTo>
                    <a:pt x="3484" y="943"/>
                    <a:pt x="3515" y="848"/>
                    <a:pt x="3547" y="753"/>
                  </a:cubicBezTo>
                  <a:cubicBezTo>
                    <a:pt x="3579" y="689"/>
                    <a:pt x="3579" y="626"/>
                    <a:pt x="3579" y="563"/>
                  </a:cubicBezTo>
                  <a:cubicBezTo>
                    <a:pt x="3579" y="531"/>
                    <a:pt x="3579" y="468"/>
                    <a:pt x="3515" y="436"/>
                  </a:cubicBezTo>
                  <a:cubicBezTo>
                    <a:pt x="3515" y="436"/>
                    <a:pt x="3515" y="436"/>
                    <a:pt x="3515" y="404"/>
                  </a:cubicBezTo>
                  <a:cubicBezTo>
                    <a:pt x="3484" y="373"/>
                    <a:pt x="3452" y="373"/>
                    <a:pt x="3420" y="373"/>
                  </a:cubicBezTo>
                  <a:lnTo>
                    <a:pt x="3294" y="373"/>
                  </a:lnTo>
                  <a:cubicBezTo>
                    <a:pt x="3230" y="373"/>
                    <a:pt x="3167" y="373"/>
                    <a:pt x="3104" y="404"/>
                  </a:cubicBezTo>
                  <a:lnTo>
                    <a:pt x="2882" y="404"/>
                  </a:lnTo>
                  <a:cubicBezTo>
                    <a:pt x="2850" y="404"/>
                    <a:pt x="2850" y="373"/>
                    <a:pt x="2850" y="373"/>
                  </a:cubicBezTo>
                  <a:cubicBezTo>
                    <a:pt x="2819" y="373"/>
                    <a:pt x="2819" y="373"/>
                    <a:pt x="2787" y="341"/>
                  </a:cubicBezTo>
                  <a:lnTo>
                    <a:pt x="2755" y="341"/>
                  </a:lnTo>
                  <a:cubicBezTo>
                    <a:pt x="2724" y="309"/>
                    <a:pt x="2692" y="309"/>
                    <a:pt x="2629" y="278"/>
                  </a:cubicBezTo>
                  <a:cubicBezTo>
                    <a:pt x="2692" y="246"/>
                    <a:pt x="2755" y="214"/>
                    <a:pt x="2787" y="151"/>
                  </a:cubicBezTo>
                  <a:cubicBezTo>
                    <a:pt x="2819" y="119"/>
                    <a:pt x="2819" y="56"/>
                    <a:pt x="2787" y="24"/>
                  </a:cubicBezTo>
                  <a:cubicBezTo>
                    <a:pt x="2771" y="8"/>
                    <a:pt x="2747" y="0"/>
                    <a:pt x="2724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7" name="Google Shape;717;p18"/>
            <p:cNvSpPr/>
            <p:nvPr/>
          </p:nvSpPr>
          <p:spPr>
            <a:xfrm>
              <a:off x="4519637" y="1480238"/>
              <a:ext cx="330815" cy="331863"/>
            </a:xfrm>
            <a:custGeom>
              <a:avLst/>
              <a:gdLst/>
              <a:ahLst/>
              <a:cxnLst/>
              <a:rect l="l" t="t" r="r" b="b"/>
              <a:pathLst>
                <a:path w="10102" h="10134" extrusionOk="0">
                  <a:moveTo>
                    <a:pt x="9529" y="151"/>
                  </a:moveTo>
                  <a:cubicBezTo>
                    <a:pt x="9552" y="151"/>
                    <a:pt x="9563" y="162"/>
                    <a:pt x="9563" y="219"/>
                  </a:cubicBezTo>
                  <a:cubicBezTo>
                    <a:pt x="9563" y="219"/>
                    <a:pt x="9532" y="346"/>
                    <a:pt x="9532" y="346"/>
                  </a:cubicBezTo>
                  <a:cubicBezTo>
                    <a:pt x="9437" y="504"/>
                    <a:pt x="9278" y="631"/>
                    <a:pt x="9152" y="757"/>
                  </a:cubicBezTo>
                  <a:cubicBezTo>
                    <a:pt x="8803" y="1074"/>
                    <a:pt x="8518" y="1423"/>
                    <a:pt x="8202" y="1739"/>
                  </a:cubicBezTo>
                  <a:cubicBezTo>
                    <a:pt x="7568" y="2404"/>
                    <a:pt x="6903" y="3069"/>
                    <a:pt x="6270" y="3703"/>
                  </a:cubicBezTo>
                  <a:cubicBezTo>
                    <a:pt x="5194" y="4778"/>
                    <a:pt x="4140" y="5854"/>
                    <a:pt x="3090" y="6912"/>
                  </a:cubicBezTo>
                  <a:lnTo>
                    <a:pt x="3090" y="6912"/>
                  </a:lnTo>
                  <a:cubicBezTo>
                    <a:pt x="3219" y="6771"/>
                    <a:pt x="3350" y="6630"/>
                    <a:pt x="3483" y="6490"/>
                  </a:cubicBezTo>
                  <a:cubicBezTo>
                    <a:pt x="4718" y="5191"/>
                    <a:pt x="5921" y="3893"/>
                    <a:pt x="7125" y="2594"/>
                  </a:cubicBezTo>
                  <a:cubicBezTo>
                    <a:pt x="7808" y="1850"/>
                    <a:pt x="8460" y="1135"/>
                    <a:pt x="9141" y="362"/>
                  </a:cubicBezTo>
                  <a:lnTo>
                    <a:pt x="9141" y="362"/>
                  </a:lnTo>
                  <a:cubicBezTo>
                    <a:pt x="9155" y="360"/>
                    <a:pt x="9170" y="355"/>
                    <a:pt x="9183" y="346"/>
                  </a:cubicBezTo>
                  <a:cubicBezTo>
                    <a:pt x="9247" y="251"/>
                    <a:pt x="9342" y="156"/>
                    <a:pt x="9468" y="156"/>
                  </a:cubicBezTo>
                  <a:cubicBezTo>
                    <a:pt x="9494" y="156"/>
                    <a:pt x="9514" y="151"/>
                    <a:pt x="9529" y="151"/>
                  </a:cubicBezTo>
                  <a:close/>
                  <a:moveTo>
                    <a:pt x="9571" y="1"/>
                  </a:moveTo>
                  <a:cubicBezTo>
                    <a:pt x="9388" y="1"/>
                    <a:pt x="9192" y="110"/>
                    <a:pt x="9068" y="210"/>
                  </a:cubicBezTo>
                  <a:lnTo>
                    <a:pt x="9068" y="210"/>
                  </a:lnTo>
                  <a:cubicBezTo>
                    <a:pt x="9064" y="212"/>
                    <a:pt x="9060" y="216"/>
                    <a:pt x="9057" y="219"/>
                  </a:cubicBezTo>
                  <a:cubicBezTo>
                    <a:pt x="9057" y="219"/>
                    <a:pt x="9057" y="219"/>
                    <a:pt x="9057" y="219"/>
                  </a:cubicBezTo>
                  <a:lnTo>
                    <a:pt x="9057" y="219"/>
                  </a:lnTo>
                  <a:cubicBezTo>
                    <a:pt x="9047" y="225"/>
                    <a:pt x="9040" y="232"/>
                    <a:pt x="9035" y="239"/>
                  </a:cubicBezTo>
                  <a:lnTo>
                    <a:pt x="9035" y="239"/>
                  </a:lnTo>
                  <a:cubicBezTo>
                    <a:pt x="7712" y="1468"/>
                    <a:pt x="6421" y="2728"/>
                    <a:pt x="5130" y="3956"/>
                  </a:cubicBezTo>
                  <a:cubicBezTo>
                    <a:pt x="3926" y="5159"/>
                    <a:pt x="2660" y="6331"/>
                    <a:pt x="1519" y="7598"/>
                  </a:cubicBezTo>
                  <a:cubicBezTo>
                    <a:pt x="949" y="8263"/>
                    <a:pt x="316" y="8960"/>
                    <a:pt x="63" y="9815"/>
                  </a:cubicBezTo>
                  <a:cubicBezTo>
                    <a:pt x="1" y="10022"/>
                    <a:pt x="141" y="10134"/>
                    <a:pt x="299" y="10134"/>
                  </a:cubicBezTo>
                  <a:cubicBezTo>
                    <a:pt x="383" y="10134"/>
                    <a:pt x="472" y="10102"/>
                    <a:pt x="538" y="10036"/>
                  </a:cubicBezTo>
                  <a:cubicBezTo>
                    <a:pt x="696" y="9815"/>
                    <a:pt x="918" y="9656"/>
                    <a:pt x="1076" y="9466"/>
                  </a:cubicBezTo>
                  <a:cubicBezTo>
                    <a:pt x="1266" y="9276"/>
                    <a:pt x="1424" y="9086"/>
                    <a:pt x="1614" y="8928"/>
                  </a:cubicBezTo>
                  <a:cubicBezTo>
                    <a:pt x="1995" y="8548"/>
                    <a:pt x="2375" y="8200"/>
                    <a:pt x="2755" y="7820"/>
                  </a:cubicBezTo>
                  <a:cubicBezTo>
                    <a:pt x="3483" y="7091"/>
                    <a:pt x="4211" y="6331"/>
                    <a:pt x="4971" y="5603"/>
                  </a:cubicBezTo>
                  <a:cubicBezTo>
                    <a:pt x="5700" y="4843"/>
                    <a:pt x="6428" y="4114"/>
                    <a:pt x="7157" y="3354"/>
                  </a:cubicBezTo>
                  <a:cubicBezTo>
                    <a:pt x="7917" y="2626"/>
                    <a:pt x="8677" y="1898"/>
                    <a:pt x="9437" y="1137"/>
                  </a:cubicBezTo>
                  <a:cubicBezTo>
                    <a:pt x="9627" y="916"/>
                    <a:pt x="10102" y="441"/>
                    <a:pt x="9848" y="124"/>
                  </a:cubicBezTo>
                  <a:cubicBezTo>
                    <a:pt x="9770" y="35"/>
                    <a:pt x="9673" y="1"/>
                    <a:pt x="957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8" name="Google Shape;718;p18"/>
            <p:cNvSpPr/>
            <p:nvPr/>
          </p:nvSpPr>
          <p:spPr>
            <a:xfrm>
              <a:off x="4815349" y="1443429"/>
              <a:ext cx="67263" cy="76858"/>
            </a:xfrm>
            <a:custGeom>
              <a:avLst/>
              <a:gdLst/>
              <a:ahLst/>
              <a:cxnLst/>
              <a:rect l="l" t="t" r="r" b="b"/>
              <a:pathLst>
                <a:path w="2054" h="2347" extrusionOk="0">
                  <a:moveTo>
                    <a:pt x="1307" y="1"/>
                  </a:moveTo>
                  <a:cubicBezTo>
                    <a:pt x="1262" y="1"/>
                    <a:pt x="1222" y="30"/>
                    <a:pt x="1198" y="76"/>
                  </a:cubicBezTo>
                  <a:cubicBezTo>
                    <a:pt x="1103" y="203"/>
                    <a:pt x="1008" y="298"/>
                    <a:pt x="882" y="393"/>
                  </a:cubicBezTo>
                  <a:cubicBezTo>
                    <a:pt x="787" y="520"/>
                    <a:pt x="692" y="615"/>
                    <a:pt x="597" y="741"/>
                  </a:cubicBezTo>
                  <a:cubicBezTo>
                    <a:pt x="502" y="836"/>
                    <a:pt x="375" y="931"/>
                    <a:pt x="280" y="1026"/>
                  </a:cubicBezTo>
                  <a:cubicBezTo>
                    <a:pt x="185" y="1121"/>
                    <a:pt x="90" y="1248"/>
                    <a:pt x="27" y="1375"/>
                  </a:cubicBezTo>
                  <a:cubicBezTo>
                    <a:pt x="1" y="1426"/>
                    <a:pt x="17" y="1478"/>
                    <a:pt x="59" y="1478"/>
                  </a:cubicBezTo>
                  <a:cubicBezTo>
                    <a:pt x="68" y="1478"/>
                    <a:pt x="78" y="1476"/>
                    <a:pt x="90" y="1470"/>
                  </a:cubicBezTo>
                  <a:cubicBezTo>
                    <a:pt x="217" y="1406"/>
                    <a:pt x="343" y="1280"/>
                    <a:pt x="438" y="1185"/>
                  </a:cubicBezTo>
                  <a:cubicBezTo>
                    <a:pt x="565" y="1090"/>
                    <a:pt x="660" y="963"/>
                    <a:pt x="755" y="868"/>
                  </a:cubicBezTo>
                  <a:cubicBezTo>
                    <a:pt x="946" y="704"/>
                    <a:pt x="1137" y="494"/>
                    <a:pt x="1328" y="317"/>
                  </a:cubicBezTo>
                  <a:lnTo>
                    <a:pt x="1328" y="317"/>
                  </a:lnTo>
                  <a:cubicBezTo>
                    <a:pt x="1402" y="373"/>
                    <a:pt x="1482" y="423"/>
                    <a:pt x="1547" y="488"/>
                  </a:cubicBezTo>
                  <a:cubicBezTo>
                    <a:pt x="1614" y="555"/>
                    <a:pt x="1680" y="621"/>
                    <a:pt x="1747" y="699"/>
                  </a:cubicBezTo>
                  <a:lnTo>
                    <a:pt x="1747" y="699"/>
                  </a:lnTo>
                  <a:cubicBezTo>
                    <a:pt x="1444" y="918"/>
                    <a:pt x="1163" y="1118"/>
                    <a:pt x="882" y="1343"/>
                  </a:cubicBezTo>
                  <a:cubicBezTo>
                    <a:pt x="723" y="1470"/>
                    <a:pt x="565" y="1628"/>
                    <a:pt x="407" y="1755"/>
                  </a:cubicBezTo>
                  <a:cubicBezTo>
                    <a:pt x="280" y="1913"/>
                    <a:pt x="153" y="2071"/>
                    <a:pt x="58" y="2261"/>
                  </a:cubicBezTo>
                  <a:cubicBezTo>
                    <a:pt x="34" y="2286"/>
                    <a:pt x="65" y="2346"/>
                    <a:pt x="95" y="2346"/>
                  </a:cubicBezTo>
                  <a:cubicBezTo>
                    <a:pt x="105" y="2346"/>
                    <a:pt x="114" y="2340"/>
                    <a:pt x="122" y="2325"/>
                  </a:cubicBezTo>
                  <a:cubicBezTo>
                    <a:pt x="280" y="2230"/>
                    <a:pt x="470" y="2135"/>
                    <a:pt x="597" y="2008"/>
                  </a:cubicBezTo>
                  <a:cubicBezTo>
                    <a:pt x="755" y="1881"/>
                    <a:pt x="913" y="1755"/>
                    <a:pt x="1072" y="1596"/>
                  </a:cubicBezTo>
                  <a:cubicBezTo>
                    <a:pt x="1357" y="1343"/>
                    <a:pt x="1673" y="1058"/>
                    <a:pt x="1990" y="836"/>
                  </a:cubicBezTo>
                  <a:cubicBezTo>
                    <a:pt x="2054" y="805"/>
                    <a:pt x="2054" y="741"/>
                    <a:pt x="2022" y="678"/>
                  </a:cubicBezTo>
                  <a:cubicBezTo>
                    <a:pt x="1864" y="393"/>
                    <a:pt x="1642" y="108"/>
                    <a:pt x="1357" y="13"/>
                  </a:cubicBezTo>
                  <a:cubicBezTo>
                    <a:pt x="1340" y="5"/>
                    <a:pt x="1323" y="1"/>
                    <a:pt x="130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9" name="Google Shape;719;p18"/>
            <p:cNvSpPr/>
            <p:nvPr/>
          </p:nvSpPr>
          <p:spPr>
            <a:xfrm>
              <a:off x="4850422" y="1333856"/>
              <a:ext cx="165735" cy="135214"/>
            </a:xfrm>
            <a:custGeom>
              <a:avLst/>
              <a:gdLst/>
              <a:ahLst/>
              <a:cxnLst/>
              <a:rect l="l" t="t" r="r" b="b"/>
              <a:pathLst>
                <a:path w="5061" h="4129" extrusionOk="0">
                  <a:moveTo>
                    <a:pt x="4905" y="1"/>
                  </a:moveTo>
                  <a:cubicBezTo>
                    <a:pt x="4876" y="1"/>
                    <a:pt x="4845" y="11"/>
                    <a:pt x="4814" y="34"/>
                  </a:cubicBezTo>
                  <a:cubicBezTo>
                    <a:pt x="4795" y="46"/>
                    <a:pt x="4774" y="58"/>
                    <a:pt x="4754" y="70"/>
                  </a:cubicBezTo>
                  <a:lnTo>
                    <a:pt x="4754" y="70"/>
                  </a:lnTo>
                  <a:cubicBezTo>
                    <a:pt x="4753" y="68"/>
                    <a:pt x="4752" y="67"/>
                    <a:pt x="4751" y="65"/>
                  </a:cubicBezTo>
                  <a:cubicBezTo>
                    <a:pt x="4749" y="69"/>
                    <a:pt x="4747" y="72"/>
                    <a:pt x="4745" y="75"/>
                  </a:cubicBezTo>
                  <a:lnTo>
                    <a:pt x="4745" y="75"/>
                  </a:lnTo>
                  <a:cubicBezTo>
                    <a:pt x="4184" y="397"/>
                    <a:pt x="3458" y="576"/>
                    <a:pt x="2819" y="667"/>
                  </a:cubicBezTo>
                  <a:cubicBezTo>
                    <a:pt x="2249" y="762"/>
                    <a:pt x="1616" y="762"/>
                    <a:pt x="1078" y="1079"/>
                  </a:cubicBezTo>
                  <a:cubicBezTo>
                    <a:pt x="602" y="1364"/>
                    <a:pt x="317" y="1839"/>
                    <a:pt x="191" y="2377"/>
                  </a:cubicBezTo>
                  <a:cubicBezTo>
                    <a:pt x="96" y="2789"/>
                    <a:pt x="1" y="3517"/>
                    <a:pt x="476" y="3771"/>
                  </a:cubicBezTo>
                  <a:cubicBezTo>
                    <a:pt x="489" y="3775"/>
                    <a:pt x="502" y="3777"/>
                    <a:pt x="515" y="3777"/>
                  </a:cubicBezTo>
                  <a:cubicBezTo>
                    <a:pt x="601" y="3777"/>
                    <a:pt x="689" y="3695"/>
                    <a:pt x="634" y="3612"/>
                  </a:cubicBezTo>
                  <a:cubicBezTo>
                    <a:pt x="349" y="3201"/>
                    <a:pt x="444" y="2631"/>
                    <a:pt x="602" y="2219"/>
                  </a:cubicBezTo>
                  <a:cubicBezTo>
                    <a:pt x="793" y="1681"/>
                    <a:pt x="1173" y="1332"/>
                    <a:pt x="1711" y="1174"/>
                  </a:cubicBezTo>
                  <a:cubicBezTo>
                    <a:pt x="2218" y="1047"/>
                    <a:pt x="2756" y="1047"/>
                    <a:pt x="3294" y="920"/>
                  </a:cubicBezTo>
                  <a:cubicBezTo>
                    <a:pt x="3743" y="821"/>
                    <a:pt x="4153" y="642"/>
                    <a:pt x="4585" y="463"/>
                  </a:cubicBezTo>
                  <a:lnTo>
                    <a:pt x="4585" y="463"/>
                  </a:lnTo>
                  <a:cubicBezTo>
                    <a:pt x="4482" y="870"/>
                    <a:pt x="4529" y="1309"/>
                    <a:pt x="4434" y="1712"/>
                  </a:cubicBezTo>
                  <a:cubicBezTo>
                    <a:pt x="4339" y="2282"/>
                    <a:pt x="4118" y="2916"/>
                    <a:pt x="3643" y="3232"/>
                  </a:cubicBezTo>
                  <a:cubicBezTo>
                    <a:pt x="3168" y="3517"/>
                    <a:pt x="2566" y="3517"/>
                    <a:pt x="2028" y="3581"/>
                  </a:cubicBezTo>
                  <a:cubicBezTo>
                    <a:pt x="1711" y="3612"/>
                    <a:pt x="1394" y="3612"/>
                    <a:pt x="1109" y="3707"/>
                  </a:cubicBezTo>
                  <a:cubicBezTo>
                    <a:pt x="951" y="3771"/>
                    <a:pt x="761" y="3802"/>
                    <a:pt x="729" y="3992"/>
                  </a:cubicBezTo>
                  <a:cubicBezTo>
                    <a:pt x="712" y="4079"/>
                    <a:pt x="780" y="4128"/>
                    <a:pt x="846" y="4128"/>
                  </a:cubicBezTo>
                  <a:cubicBezTo>
                    <a:pt x="899" y="4128"/>
                    <a:pt x="951" y="4095"/>
                    <a:pt x="951" y="4024"/>
                  </a:cubicBezTo>
                  <a:cubicBezTo>
                    <a:pt x="951" y="4024"/>
                    <a:pt x="1774" y="3992"/>
                    <a:pt x="1838" y="3961"/>
                  </a:cubicBezTo>
                  <a:cubicBezTo>
                    <a:pt x="2154" y="3961"/>
                    <a:pt x="2439" y="3929"/>
                    <a:pt x="2756" y="3897"/>
                  </a:cubicBezTo>
                  <a:cubicBezTo>
                    <a:pt x="3231" y="3834"/>
                    <a:pt x="3769" y="3739"/>
                    <a:pt x="4149" y="3391"/>
                  </a:cubicBezTo>
                  <a:cubicBezTo>
                    <a:pt x="4561" y="3042"/>
                    <a:pt x="4783" y="2441"/>
                    <a:pt x="4878" y="1934"/>
                  </a:cubicBezTo>
                  <a:cubicBezTo>
                    <a:pt x="5004" y="1364"/>
                    <a:pt x="4909" y="762"/>
                    <a:pt x="5036" y="192"/>
                  </a:cubicBezTo>
                  <a:cubicBezTo>
                    <a:pt x="5060" y="96"/>
                    <a:pt x="4994" y="1"/>
                    <a:pt x="490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20" name="Google Shape;720;p18"/>
            <p:cNvSpPr/>
            <p:nvPr/>
          </p:nvSpPr>
          <p:spPr>
            <a:xfrm>
              <a:off x="4938579" y="1340962"/>
              <a:ext cx="64054" cy="118480"/>
            </a:xfrm>
            <a:custGeom>
              <a:avLst/>
              <a:gdLst/>
              <a:ahLst/>
              <a:cxnLst/>
              <a:rect l="l" t="t" r="r" b="b"/>
              <a:pathLst>
                <a:path w="1956" h="3618" extrusionOk="0">
                  <a:moveTo>
                    <a:pt x="1864" y="0"/>
                  </a:moveTo>
                  <a:cubicBezTo>
                    <a:pt x="1855" y="0"/>
                    <a:pt x="1846" y="2"/>
                    <a:pt x="1837" y="7"/>
                  </a:cubicBezTo>
                  <a:cubicBezTo>
                    <a:pt x="1552" y="197"/>
                    <a:pt x="1267" y="355"/>
                    <a:pt x="951" y="482"/>
                  </a:cubicBezTo>
                  <a:cubicBezTo>
                    <a:pt x="792" y="545"/>
                    <a:pt x="666" y="577"/>
                    <a:pt x="507" y="608"/>
                  </a:cubicBezTo>
                  <a:cubicBezTo>
                    <a:pt x="381" y="672"/>
                    <a:pt x="222" y="703"/>
                    <a:pt x="96" y="767"/>
                  </a:cubicBezTo>
                  <a:cubicBezTo>
                    <a:pt x="1" y="830"/>
                    <a:pt x="1" y="989"/>
                    <a:pt x="96" y="1052"/>
                  </a:cubicBezTo>
                  <a:cubicBezTo>
                    <a:pt x="286" y="1179"/>
                    <a:pt x="507" y="1179"/>
                    <a:pt x="697" y="1179"/>
                  </a:cubicBezTo>
                  <a:cubicBezTo>
                    <a:pt x="824" y="1179"/>
                    <a:pt x="919" y="1147"/>
                    <a:pt x="1014" y="1147"/>
                  </a:cubicBezTo>
                  <a:lnTo>
                    <a:pt x="1101" y="1147"/>
                  </a:lnTo>
                  <a:cubicBezTo>
                    <a:pt x="1083" y="1197"/>
                    <a:pt x="1039" y="1280"/>
                    <a:pt x="1014" y="1305"/>
                  </a:cubicBezTo>
                  <a:cubicBezTo>
                    <a:pt x="982" y="1432"/>
                    <a:pt x="824" y="1654"/>
                    <a:pt x="887" y="1812"/>
                  </a:cubicBezTo>
                  <a:cubicBezTo>
                    <a:pt x="914" y="1879"/>
                    <a:pt x="970" y="1912"/>
                    <a:pt x="1035" y="1921"/>
                  </a:cubicBezTo>
                  <a:lnTo>
                    <a:pt x="1035" y="1921"/>
                  </a:lnTo>
                  <a:cubicBezTo>
                    <a:pt x="932" y="2244"/>
                    <a:pt x="825" y="2550"/>
                    <a:pt x="697" y="2857"/>
                  </a:cubicBezTo>
                  <a:cubicBezTo>
                    <a:pt x="634" y="3015"/>
                    <a:pt x="571" y="3142"/>
                    <a:pt x="412" y="3237"/>
                  </a:cubicBezTo>
                  <a:cubicBezTo>
                    <a:pt x="317" y="3269"/>
                    <a:pt x="254" y="3300"/>
                    <a:pt x="191" y="3332"/>
                  </a:cubicBezTo>
                  <a:cubicBezTo>
                    <a:pt x="127" y="3395"/>
                    <a:pt x="96" y="3459"/>
                    <a:pt x="32" y="3490"/>
                  </a:cubicBezTo>
                  <a:cubicBezTo>
                    <a:pt x="1" y="3522"/>
                    <a:pt x="32" y="3585"/>
                    <a:pt x="64" y="3585"/>
                  </a:cubicBezTo>
                  <a:cubicBezTo>
                    <a:pt x="127" y="3585"/>
                    <a:pt x="191" y="3617"/>
                    <a:pt x="286" y="3617"/>
                  </a:cubicBezTo>
                  <a:cubicBezTo>
                    <a:pt x="381" y="3585"/>
                    <a:pt x="444" y="3554"/>
                    <a:pt x="539" y="3522"/>
                  </a:cubicBezTo>
                  <a:cubicBezTo>
                    <a:pt x="666" y="3395"/>
                    <a:pt x="792" y="3269"/>
                    <a:pt x="887" y="3110"/>
                  </a:cubicBezTo>
                  <a:cubicBezTo>
                    <a:pt x="982" y="2889"/>
                    <a:pt x="1014" y="2699"/>
                    <a:pt x="1109" y="2477"/>
                  </a:cubicBezTo>
                  <a:cubicBezTo>
                    <a:pt x="1172" y="2255"/>
                    <a:pt x="1267" y="2002"/>
                    <a:pt x="1331" y="1780"/>
                  </a:cubicBezTo>
                  <a:cubicBezTo>
                    <a:pt x="1355" y="1681"/>
                    <a:pt x="1284" y="1602"/>
                    <a:pt x="1206" y="1602"/>
                  </a:cubicBezTo>
                  <a:cubicBezTo>
                    <a:pt x="1203" y="1602"/>
                    <a:pt x="1200" y="1602"/>
                    <a:pt x="1197" y="1602"/>
                  </a:cubicBezTo>
                  <a:lnTo>
                    <a:pt x="1197" y="1602"/>
                  </a:lnTo>
                  <a:cubicBezTo>
                    <a:pt x="1208" y="1563"/>
                    <a:pt x="1215" y="1516"/>
                    <a:pt x="1236" y="1495"/>
                  </a:cubicBezTo>
                  <a:cubicBezTo>
                    <a:pt x="1267" y="1400"/>
                    <a:pt x="1331" y="1337"/>
                    <a:pt x="1362" y="1242"/>
                  </a:cubicBezTo>
                  <a:cubicBezTo>
                    <a:pt x="1394" y="1115"/>
                    <a:pt x="1426" y="989"/>
                    <a:pt x="1299" y="894"/>
                  </a:cubicBezTo>
                  <a:cubicBezTo>
                    <a:pt x="1242" y="836"/>
                    <a:pt x="1139" y="825"/>
                    <a:pt x="1032" y="825"/>
                  </a:cubicBezTo>
                  <a:cubicBezTo>
                    <a:pt x="961" y="825"/>
                    <a:pt x="887" y="830"/>
                    <a:pt x="824" y="830"/>
                  </a:cubicBezTo>
                  <a:cubicBezTo>
                    <a:pt x="748" y="830"/>
                    <a:pt x="672" y="835"/>
                    <a:pt x="596" y="835"/>
                  </a:cubicBezTo>
                  <a:cubicBezTo>
                    <a:pt x="581" y="835"/>
                    <a:pt x="566" y="835"/>
                    <a:pt x="551" y="835"/>
                  </a:cubicBezTo>
                  <a:lnTo>
                    <a:pt x="551" y="835"/>
                  </a:lnTo>
                  <a:cubicBezTo>
                    <a:pt x="610" y="812"/>
                    <a:pt x="661" y="789"/>
                    <a:pt x="729" y="767"/>
                  </a:cubicBezTo>
                  <a:cubicBezTo>
                    <a:pt x="856" y="735"/>
                    <a:pt x="982" y="672"/>
                    <a:pt x="1141" y="608"/>
                  </a:cubicBezTo>
                  <a:cubicBezTo>
                    <a:pt x="1426" y="482"/>
                    <a:pt x="1679" y="323"/>
                    <a:pt x="1901" y="102"/>
                  </a:cubicBezTo>
                  <a:cubicBezTo>
                    <a:pt x="1955" y="75"/>
                    <a:pt x="1916" y="0"/>
                    <a:pt x="186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21" name="Google Shape;721;p18"/>
            <p:cNvSpPr/>
            <p:nvPr/>
          </p:nvSpPr>
          <p:spPr>
            <a:xfrm>
              <a:off x="5490312" y="1984159"/>
              <a:ext cx="1035050" cy="1035050"/>
            </a:xfrm>
            <a:custGeom>
              <a:avLst/>
              <a:gdLst/>
              <a:ahLst/>
              <a:cxnLst/>
              <a:rect l="l" t="t" r="r" b="b"/>
              <a:pathLst>
                <a:path w="31607" h="31607" extrusionOk="0">
                  <a:moveTo>
                    <a:pt x="15803" y="0"/>
                  </a:moveTo>
                  <a:cubicBezTo>
                    <a:pt x="7094" y="0"/>
                    <a:pt x="1" y="7094"/>
                    <a:pt x="1" y="15803"/>
                  </a:cubicBezTo>
                  <a:cubicBezTo>
                    <a:pt x="1" y="24544"/>
                    <a:pt x="7094" y="31606"/>
                    <a:pt x="15803" y="31606"/>
                  </a:cubicBezTo>
                  <a:cubicBezTo>
                    <a:pt x="24544" y="31606"/>
                    <a:pt x="31606" y="24544"/>
                    <a:pt x="31606" y="15803"/>
                  </a:cubicBezTo>
                  <a:cubicBezTo>
                    <a:pt x="31606" y="7094"/>
                    <a:pt x="24544" y="0"/>
                    <a:pt x="158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22" name="Google Shape;722;p18"/>
            <p:cNvSpPr/>
            <p:nvPr/>
          </p:nvSpPr>
          <p:spPr>
            <a:xfrm>
              <a:off x="5477868" y="1977937"/>
              <a:ext cx="1059938" cy="1058890"/>
            </a:xfrm>
            <a:custGeom>
              <a:avLst/>
              <a:gdLst/>
              <a:ahLst/>
              <a:cxnLst/>
              <a:rect l="l" t="t" r="r" b="b"/>
              <a:pathLst>
                <a:path w="32367" h="32335" extrusionOk="0">
                  <a:moveTo>
                    <a:pt x="16183" y="412"/>
                  </a:moveTo>
                  <a:cubicBezTo>
                    <a:pt x="18242" y="412"/>
                    <a:pt x="20269" y="824"/>
                    <a:pt x="22169" y="1584"/>
                  </a:cubicBezTo>
                  <a:cubicBezTo>
                    <a:pt x="24037" y="2376"/>
                    <a:pt x="25748" y="3547"/>
                    <a:pt x="27204" y="5004"/>
                  </a:cubicBezTo>
                  <a:cubicBezTo>
                    <a:pt x="28629" y="6461"/>
                    <a:pt x="29738" y="8203"/>
                    <a:pt x="30498" y="10071"/>
                  </a:cubicBezTo>
                  <a:cubicBezTo>
                    <a:pt x="31258" y="11971"/>
                    <a:pt x="31638" y="13966"/>
                    <a:pt x="31638" y="15993"/>
                  </a:cubicBezTo>
                  <a:cubicBezTo>
                    <a:pt x="31606" y="18020"/>
                    <a:pt x="31195" y="20047"/>
                    <a:pt x="30403" y="21884"/>
                  </a:cubicBezTo>
                  <a:cubicBezTo>
                    <a:pt x="29611" y="23752"/>
                    <a:pt x="28471" y="25431"/>
                    <a:pt x="27046" y="26856"/>
                  </a:cubicBezTo>
                  <a:cubicBezTo>
                    <a:pt x="24164" y="29674"/>
                    <a:pt x="20205" y="31289"/>
                    <a:pt x="16183" y="31289"/>
                  </a:cubicBezTo>
                  <a:cubicBezTo>
                    <a:pt x="14188" y="31289"/>
                    <a:pt x="12193" y="30909"/>
                    <a:pt x="10356" y="30149"/>
                  </a:cubicBezTo>
                  <a:cubicBezTo>
                    <a:pt x="8488" y="29389"/>
                    <a:pt x="6778" y="28249"/>
                    <a:pt x="5353" y="26856"/>
                  </a:cubicBezTo>
                  <a:cubicBezTo>
                    <a:pt x="3928" y="25431"/>
                    <a:pt x="2756" y="23752"/>
                    <a:pt x="1996" y="21884"/>
                  </a:cubicBezTo>
                  <a:cubicBezTo>
                    <a:pt x="1204" y="20047"/>
                    <a:pt x="792" y="18020"/>
                    <a:pt x="761" y="15993"/>
                  </a:cubicBezTo>
                  <a:cubicBezTo>
                    <a:pt x="729" y="13998"/>
                    <a:pt x="1109" y="11971"/>
                    <a:pt x="1869" y="10071"/>
                  </a:cubicBezTo>
                  <a:cubicBezTo>
                    <a:pt x="2629" y="8203"/>
                    <a:pt x="3769" y="6461"/>
                    <a:pt x="5194" y="5004"/>
                  </a:cubicBezTo>
                  <a:cubicBezTo>
                    <a:pt x="6651" y="3579"/>
                    <a:pt x="8361" y="2407"/>
                    <a:pt x="10230" y="1616"/>
                  </a:cubicBezTo>
                  <a:cubicBezTo>
                    <a:pt x="12098" y="824"/>
                    <a:pt x="14157" y="412"/>
                    <a:pt x="16183" y="412"/>
                  </a:cubicBezTo>
                  <a:close/>
                  <a:moveTo>
                    <a:pt x="16183" y="0"/>
                  </a:moveTo>
                  <a:cubicBezTo>
                    <a:pt x="14093" y="0"/>
                    <a:pt x="12003" y="412"/>
                    <a:pt x="10071" y="1204"/>
                  </a:cubicBezTo>
                  <a:cubicBezTo>
                    <a:pt x="8108" y="1996"/>
                    <a:pt x="6334" y="3167"/>
                    <a:pt x="4846" y="4656"/>
                  </a:cubicBezTo>
                  <a:cubicBezTo>
                    <a:pt x="3357" y="6144"/>
                    <a:pt x="2122" y="7918"/>
                    <a:pt x="1299" y="9849"/>
                  </a:cubicBezTo>
                  <a:cubicBezTo>
                    <a:pt x="476" y="11781"/>
                    <a:pt x="32" y="13903"/>
                    <a:pt x="32" y="16025"/>
                  </a:cubicBezTo>
                  <a:cubicBezTo>
                    <a:pt x="1" y="18115"/>
                    <a:pt x="412" y="20237"/>
                    <a:pt x="1204" y="22200"/>
                  </a:cubicBezTo>
                  <a:cubicBezTo>
                    <a:pt x="1996" y="24196"/>
                    <a:pt x="3199" y="26001"/>
                    <a:pt x="4688" y="27521"/>
                  </a:cubicBezTo>
                  <a:cubicBezTo>
                    <a:pt x="6176" y="29009"/>
                    <a:pt x="7981" y="30244"/>
                    <a:pt x="9945" y="31068"/>
                  </a:cubicBezTo>
                  <a:cubicBezTo>
                    <a:pt x="11908" y="31891"/>
                    <a:pt x="14062" y="32334"/>
                    <a:pt x="16183" y="32334"/>
                  </a:cubicBezTo>
                  <a:cubicBezTo>
                    <a:pt x="18337" y="32334"/>
                    <a:pt x="20459" y="31891"/>
                    <a:pt x="22422" y="31068"/>
                  </a:cubicBezTo>
                  <a:cubicBezTo>
                    <a:pt x="24417" y="30244"/>
                    <a:pt x="26191" y="29041"/>
                    <a:pt x="27711" y="27521"/>
                  </a:cubicBezTo>
                  <a:cubicBezTo>
                    <a:pt x="29199" y="26001"/>
                    <a:pt x="30371" y="24196"/>
                    <a:pt x="31163" y="22200"/>
                  </a:cubicBezTo>
                  <a:cubicBezTo>
                    <a:pt x="31986" y="20237"/>
                    <a:pt x="32366" y="18115"/>
                    <a:pt x="32366" y="15993"/>
                  </a:cubicBezTo>
                  <a:cubicBezTo>
                    <a:pt x="32335" y="13903"/>
                    <a:pt x="31891" y="11781"/>
                    <a:pt x="31068" y="9849"/>
                  </a:cubicBezTo>
                  <a:cubicBezTo>
                    <a:pt x="30245" y="7918"/>
                    <a:pt x="29041" y="6144"/>
                    <a:pt x="27553" y="4656"/>
                  </a:cubicBezTo>
                  <a:cubicBezTo>
                    <a:pt x="24544" y="1711"/>
                    <a:pt x="20395" y="0"/>
                    <a:pt x="1618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23" name="Google Shape;723;p18"/>
            <p:cNvSpPr/>
            <p:nvPr/>
          </p:nvSpPr>
          <p:spPr>
            <a:xfrm>
              <a:off x="5444171" y="2195218"/>
              <a:ext cx="90416" cy="265779"/>
            </a:xfrm>
            <a:custGeom>
              <a:avLst/>
              <a:gdLst/>
              <a:ahLst/>
              <a:cxnLst/>
              <a:rect l="l" t="t" r="r" b="b"/>
              <a:pathLst>
                <a:path w="2761" h="8116" extrusionOk="0">
                  <a:moveTo>
                    <a:pt x="2661" y="1"/>
                  </a:moveTo>
                  <a:cubicBezTo>
                    <a:pt x="2633" y="1"/>
                    <a:pt x="2603" y="14"/>
                    <a:pt x="2581" y="48"/>
                  </a:cubicBezTo>
                  <a:cubicBezTo>
                    <a:pt x="1821" y="1219"/>
                    <a:pt x="1220" y="2454"/>
                    <a:pt x="808" y="3785"/>
                  </a:cubicBezTo>
                  <a:cubicBezTo>
                    <a:pt x="365" y="5115"/>
                    <a:pt x="143" y="6508"/>
                    <a:pt x="16" y="7901"/>
                  </a:cubicBezTo>
                  <a:cubicBezTo>
                    <a:pt x="0" y="8044"/>
                    <a:pt x="111" y="8115"/>
                    <a:pt x="226" y="8115"/>
                  </a:cubicBezTo>
                  <a:cubicBezTo>
                    <a:pt x="341" y="8115"/>
                    <a:pt x="460" y="8044"/>
                    <a:pt x="460" y="7901"/>
                  </a:cubicBezTo>
                  <a:cubicBezTo>
                    <a:pt x="523" y="5210"/>
                    <a:pt x="1410" y="2454"/>
                    <a:pt x="2740" y="111"/>
                  </a:cubicBezTo>
                  <a:cubicBezTo>
                    <a:pt x="2760" y="49"/>
                    <a:pt x="2714" y="1"/>
                    <a:pt x="266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24" name="Google Shape;724;p18"/>
            <p:cNvSpPr/>
            <p:nvPr/>
          </p:nvSpPr>
          <p:spPr>
            <a:xfrm>
              <a:off x="5440536" y="2498264"/>
              <a:ext cx="16636" cy="39723"/>
            </a:xfrm>
            <a:custGeom>
              <a:avLst/>
              <a:gdLst/>
              <a:ahLst/>
              <a:cxnLst/>
              <a:rect l="l" t="t" r="r" b="b"/>
              <a:pathLst>
                <a:path w="508" h="1213" extrusionOk="0">
                  <a:moveTo>
                    <a:pt x="274" y="0"/>
                  </a:moveTo>
                  <a:cubicBezTo>
                    <a:pt x="216" y="0"/>
                    <a:pt x="156" y="33"/>
                    <a:pt x="127" y="104"/>
                  </a:cubicBezTo>
                  <a:cubicBezTo>
                    <a:pt x="127" y="104"/>
                    <a:pt x="127" y="136"/>
                    <a:pt x="127" y="136"/>
                  </a:cubicBezTo>
                  <a:cubicBezTo>
                    <a:pt x="127" y="136"/>
                    <a:pt x="107" y="176"/>
                    <a:pt x="99" y="176"/>
                  </a:cubicBezTo>
                  <a:cubicBezTo>
                    <a:pt x="97" y="176"/>
                    <a:pt x="95" y="174"/>
                    <a:pt x="95" y="168"/>
                  </a:cubicBezTo>
                  <a:cubicBezTo>
                    <a:pt x="95" y="199"/>
                    <a:pt x="64" y="231"/>
                    <a:pt x="64" y="263"/>
                  </a:cubicBezTo>
                  <a:cubicBezTo>
                    <a:pt x="64" y="263"/>
                    <a:pt x="64" y="294"/>
                    <a:pt x="64" y="294"/>
                  </a:cubicBezTo>
                  <a:cubicBezTo>
                    <a:pt x="32" y="389"/>
                    <a:pt x="32" y="453"/>
                    <a:pt x="32" y="548"/>
                  </a:cubicBezTo>
                  <a:cubicBezTo>
                    <a:pt x="0" y="706"/>
                    <a:pt x="32" y="864"/>
                    <a:pt x="64" y="991"/>
                  </a:cubicBezTo>
                  <a:cubicBezTo>
                    <a:pt x="84" y="1070"/>
                    <a:pt x="128" y="1112"/>
                    <a:pt x="181" y="1140"/>
                  </a:cubicBezTo>
                  <a:lnTo>
                    <a:pt x="181" y="1140"/>
                  </a:lnTo>
                  <a:cubicBezTo>
                    <a:pt x="205" y="1164"/>
                    <a:pt x="230" y="1188"/>
                    <a:pt x="254" y="1213"/>
                  </a:cubicBezTo>
                  <a:cubicBezTo>
                    <a:pt x="317" y="1213"/>
                    <a:pt x="381" y="1213"/>
                    <a:pt x="412" y="1149"/>
                  </a:cubicBezTo>
                  <a:cubicBezTo>
                    <a:pt x="421" y="1140"/>
                    <a:pt x="428" y="1131"/>
                    <a:pt x="433" y="1121"/>
                  </a:cubicBezTo>
                  <a:lnTo>
                    <a:pt x="433" y="1121"/>
                  </a:lnTo>
                  <a:cubicBezTo>
                    <a:pt x="488" y="1078"/>
                    <a:pt x="507" y="1009"/>
                    <a:pt x="507" y="959"/>
                  </a:cubicBezTo>
                  <a:cubicBezTo>
                    <a:pt x="507" y="864"/>
                    <a:pt x="476" y="769"/>
                    <a:pt x="476" y="706"/>
                  </a:cubicBezTo>
                  <a:cubicBezTo>
                    <a:pt x="476" y="674"/>
                    <a:pt x="476" y="674"/>
                    <a:pt x="476" y="643"/>
                  </a:cubicBezTo>
                  <a:cubicBezTo>
                    <a:pt x="476" y="611"/>
                    <a:pt x="476" y="579"/>
                    <a:pt x="476" y="548"/>
                  </a:cubicBezTo>
                  <a:cubicBezTo>
                    <a:pt x="476" y="484"/>
                    <a:pt x="476" y="453"/>
                    <a:pt x="444" y="421"/>
                  </a:cubicBezTo>
                  <a:cubicBezTo>
                    <a:pt x="444" y="409"/>
                    <a:pt x="444" y="389"/>
                    <a:pt x="444" y="389"/>
                  </a:cubicBezTo>
                  <a:cubicBezTo>
                    <a:pt x="444" y="370"/>
                    <a:pt x="444" y="341"/>
                    <a:pt x="444" y="326"/>
                  </a:cubicBezTo>
                  <a:cubicBezTo>
                    <a:pt x="444" y="294"/>
                    <a:pt x="444" y="263"/>
                    <a:pt x="412" y="199"/>
                  </a:cubicBezTo>
                  <a:lnTo>
                    <a:pt x="412" y="136"/>
                  </a:lnTo>
                  <a:cubicBezTo>
                    <a:pt x="412" y="49"/>
                    <a:pt x="345" y="0"/>
                    <a:pt x="27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25" name="Google Shape;725;p18"/>
            <p:cNvSpPr/>
            <p:nvPr/>
          </p:nvSpPr>
          <p:spPr>
            <a:xfrm>
              <a:off x="6315849" y="2526296"/>
              <a:ext cx="244788" cy="439995"/>
            </a:xfrm>
            <a:custGeom>
              <a:avLst/>
              <a:gdLst/>
              <a:ahLst/>
              <a:cxnLst/>
              <a:rect l="l" t="t" r="r" b="b"/>
              <a:pathLst>
                <a:path w="7475" h="13436" extrusionOk="0">
                  <a:moveTo>
                    <a:pt x="7411" y="0"/>
                  </a:moveTo>
                  <a:cubicBezTo>
                    <a:pt x="7379" y="0"/>
                    <a:pt x="7347" y="24"/>
                    <a:pt x="7347" y="72"/>
                  </a:cubicBezTo>
                  <a:cubicBezTo>
                    <a:pt x="7189" y="2098"/>
                    <a:pt x="6714" y="4125"/>
                    <a:pt x="5891" y="5994"/>
                  </a:cubicBezTo>
                  <a:cubicBezTo>
                    <a:pt x="5067" y="7862"/>
                    <a:pt x="3895" y="9541"/>
                    <a:pt x="2502" y="10997"/>
                  </a:cubicBezTo>
                  <a:cubicBezTo>
                    <a:pt x="2122" y="11409"/>
                    <a:pt x="1710" y="11789"/>
                    <a:pt x="1299" y="12169"/>
                  </a:cubicBezTo>
                  <a:cubicBezTo>
                    <a:pt x="1077" y="12359"/>
                    <a:pt x="824" y="12549"/>
                    <a:pt x="602" y="12708"/>
                  </a:cubicBezTo>
                  <a:cubicBezTo>
                    <a:pt x="380" y="12898"/>
                    <a:pt x="159" y="13056"/>
                    <a:pt x="32" y="13309"/>
                  </a:cubicBezTo>
                  <a:cubicBezTo>
                    <a:pt x="0" y="13373"/>
                    <a:pt x="64" y="13436"/>
                    <a:pt x="127" y="13436"/>
                  </a:cubicBezTo>
                  <a:cubicBezTo>
                    <a:pt x="602" y="13373"/>
                    <a:pt x="1045" y="12929"/>
                    <a:pt x="1425" y="12613"/>
                  </a:cubicBezTo>
                  <a:cubicBezTo>
                    <a:pt x="1805" y="12296"/>
                    <a:pt x="2154" y="11947"/>
                    <a:pt x="2534" y="11567"/>
                  </a:cubicBezTo>
                  <a:cubicBezTo>
                    <a:pt x="3230" y="10839"/>
                    <a:pt x="3895" y="10016"/>
                    <a:pt x="4466" y="9161"/>
                  </a:cubicBezTo>
                  <a:cubicBezTo>
                    <a:pt x="5637" y="7451"/>
                    <a:pt x="6492" y="5487"/>
                    <a:pt x="6999" y="3492"/>
                  </a:cubicBezTo>
                  <a:cubicBezTo>
                    <a:pt x="7252" y="2383"/>
                    <a:pt x="7442" y="1212"/>
                    <a:pt x="7474" y="72"/>
                  </a:cubicBezTo>
                  <a:cubicBezTo>
                    <a:pt x="7474" y="24"/>
                    <a:pt x="7442" y="0"/>
                    <a:pt x="741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26" name="Google Shape;726;p18"/>
            <p:cNvSpPr/>
            <p:nvPr/>
          </p:nvSpPr>
          <p:spPr>
            <a:xfrm>
              <a:off x="6547113" y="2451206"/>
              <a:ext cx="11429" cy="37791"/>
            </a:xfrm>
            <a:custGeom>
              <a:avLst/>
              <a:gdLst/>
              <a:ahLst/>
              <a:cxnLst/>
              <a:rect l="l" t="t" r="r" b="b"/>
              <a:pathLst>
                <a:path w="349" h="1154" extrusionOk="0">
                  <a:moveTo>
                    <a:pt x="93" y="1"/>
                  </a:moveTo>
                  <a:cubicBezTo>
                    <a:pt x="46" y="1"/>
                    <a:pt x="0" y="34"/>
                    <a:pt x="0" y="84"/>
                  </a:cubicBezTo>
                  <a:lnTo>
                    <a:pt x="0" y="243"/>
                  </a:lnTo>
                  <a:lnTo>
                    <a:pt x="0" y="275"/>
                  </a:lnTo>
                  <a:cubicBezTo>
                    <a:pt x="0" y="275"/>
                    <a:pt x="0" y="275"/>
                    <a:pt x="0" y="306"/>
                  </a:cubicBezTo>
                  <a:cubicBezTo>
                    <a:pt x="0" y="338"/>
                    <a:pt x="0" y="338"/>
                    <a:pt x="0" y="370"/>
                  </a:cubicBezTo>
                  <a:cubicBezTo>
                    <a:pt x="0" y="465"/>
                    <a:pt x="0" y="528"/>
                    <a:pt x="0" y="623"/>
                  </a:cubicBezTo>
                  <a:cubicBezTo>
                    <a:pt x="32" y="718"/>
                    <a:pt x="64" y="781"/>
                    <a:pt x="64" y="876"/>
                  </a:cubicBezTo>
                  <a:cubicBezTo>
                    <a:pt x="95" y="971"/>
                    <a:pt x="95" y="1066"/>
                    <a:pt x="190" y="1130"/>
                  </a:cubicBezTo>
                  <a:cubicBezTo>
                    <a:pt x="206" y="1145"/>
                    <a:pt x="222" y="1153"/>
                    <a:pt x="238" y="1153"/>
                  </a:cubicBezTo>
                  <a:cubicBezTo>
                    <a:pt x="254" y="1153"/>
                    <a:pt x="270" y="1145"/>
                    <a:pt x="285" y="1130"/>
                  </a:cubicBezTo>
                  <a:cubicBezTo>
                    <a:pt x="349" y="1066"/>
                    <a:pt x="349" y="971"/>
                    <a:pt x="349" y="908"/>
                  </a:cubicBezTo>
                  <a:cubicBezTo>
                    <a:pt x="349" y="845"/>
                    <a:pt x="349" y="750"/>
                    <a:pt x="349" y="686"/>
                  </a:cubicBezTo>
                  <a:cubicBezTo>
                    <a:pt x="349" y="623"/>
                    <a:pt x="317" y="528"/>
                    <a:pt x="317" y="465"/>
                  </a:cubicBezTo>
                  <a:cubicBezTo>
                    <a:pt x="289" y="380"/>
                    <a:pt x="286" y="321"/>
                    <a:pt x="241" y="264"/>
                  </a:cubicBezTo>
                  <a:lnTo>
                    <a:pt x="241" y="264"/>
                  </a:lnTo>
                  <a:cubicBezTo>
                    <a:pt x="221" y="191"/>
                    <a:pt x="217" y="138"/>
                    <a:pt x="190" y="84"/>
                  </a:cubicBezTo>
                  <a:cubicBezTo>
                    <a:pt x="176" y="26"/>
                    <a:pt x="134" y="1"/>
                    <a:pt x="9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27" name="Google Shape;727;p18"/>
            <p:cNvSpPr/>
            <p:nvPr/>
          </p:nvSpPr>
          <p:spPr>
            <a:xfrm>
              <a:off x="5751672" y="2125203"/>
              <a:ext cx="514430" cy="751555"/>
            </a:xfrm>
            <a:custGeom>
              <a:avLst/>
              <a:gdLst/>
              <a:ahLst/>
              <a:cxnLst/>
              <a:rect l="l" t="t" r="r" b="b"/>
              <a:pathLst>
                <a:path w="15709" h="22950" extrusionOk="0">
                  <a:moveTo>
                    <a:pt x="6841" y="0"/>
                  </a:moveTo>
                  <a:cubicBezTo>
                    <a:pt x="6524" y="0"/>
                    <a:pt x="6176" y="32"/>
                    <a:pt x="5859" y="64"/>
                  </a:cubicBezTo>
                  <a:cubicBezTo>
                    <a:pt x="5606" y="95"/>
                    <a:pt x="5352" y="159"/>
                    <a:pt x="5162" y="317"/>
                  </a:cubicBezTo>
                  <a:cubicBezTo>
                    <a:pt x="5131" y="285"/>
                    <a:pt x="5091" y="270"/>
                    <a:pt x="5051" y="270"/>
                  </a:cubicBezTo>
                  <a:cubicBezTo>
                    <a:pt x="5012" y="270"/>
                    <a:pt x="4972" y="285"/>
                    <a:pt x="4941" y="317"/>
                  </a:cubicBezTo>
                  <a:cubicBezTo>
                    <a:pt x="4624" y="570"/>
                    <a:pt x="4434" y="1046"/>
                    <a:pt x="4687" y="1426"/>
                  </a:cubicBezTo>
                  <a:cubicBezTo>
                    <a:pt x="4909" y="1774"/>
                    <a:pt x="5384" y="1964"/>
                    <a:pt x="5764" y="2091"/>
                  </a:cubicBezTo>
                  <a:cubicBezTo>
                    <a:pt x="6017" y="3231"/>
                    <a:pt x="5859" y="4402"/>
                    <a:pt x="5827" y="5543"/>
                  </a:cubicBezTo>
                  <a:cubicBezTo>
                    <a:pt x="5796" y="6144"/>
                    <a:pt x="5796" y="6778"/>
                    <a:pt x="5796" y="7411"/>
                  </a:cubicBezTo>
                  <a:cubicBezTo>
                    <a:pt x="5796" y="7696"/>
                    <a:pt x="5796" y="8013"/>
                    <a:pt x="5796" y="8329"/>
                  </a:cubicBezTo>
                  <a:cubicBezTo>
                    <a:pt x="5796" y="8519"/>
                    <a:pt x="5764" y="8773"/>
                    <a:pt x="5859" y="8994"/>
                  </a:cubicBezTo>
                  <a:cubicBezTo>
                    <a:pt x="5827" y="9026"/>
                    <a:pt x="5827" y="9089"/>
                    <a:pt x="5796" y="9153"/>
                  </a:cubicBezTo>
                  <a:cubicBezTo>
                    <a:pt x="5764" y="9311"/>
                    <a:pt x="5701" y="9438"/>
                    <a:pt x="5637" y="9596"/>
                  </a:cubicBezTo>
                  <a:cubicBezTo>
                    <a:pt x="5542" y="9881"/>
                    <a:pt x="5447" y="10134"/>
                    <a:pt x="5352" y="10420"/>
                  </a:cubicBezTo>
                  <a:cubicBezTo>
                    <a:pt x="5336" y="10404"/>
                    <a:pt x="5321" y="10396"/>
                    <a:pt x="5305" y="10396"/>
                  </a:cubicBezTo>
                  <a:cubicBezTo>
                    <a:pt x="5289" y="10396"/>
                    <a:pt x="5273" y="10404"/>
                    <a:pt x="5257" y="10420"/>
                  </a:cubicBezTo>
                  <a:cubicBezTo>
                    <a:pt x="4846" y="11116"/>
                    <a:pt x="4529" y="11876"/>
                    <a:pt x="4181" y="12605"/>
                  </a:cubicBezTo>
                  <a:cubicBezTo>
                    <a:pt x="3832" y="13333"/>
                    <a:pt x="3452" y="14061"/>
                    <a:pt x="3104" y="14821"/>
                  </a:cubicBezTo>
                  <a:cubicBezTo>
                    <a:pt x="2407" y="16278"/>
                    <a:pt x="1647" y="17735"/>
                    <a:pt x="919" y="19192"/>
                  </a:cubicBezTo>
                  <a:cubicBezTo>
                    <a:pt x="729" y="19572"/>
                    <a:pt x="539" y="19952"/>
                    <a:pt x="380" y="20332"/>
                  </a:cubicBezTo>
                  <a:cubicBezTo>
                    <a:pt x="222" y="20649"/>
                    <a:pt x="0" y="20965"/>
                    <a:pt x="317" y="21250"/>
                  </a:cubicBezTo>
                  <a:cubicBezTo>
                    <a:pt x="792" y="21725"/>
                    <a:pt x="1489" y="22010"/>
                    <a:pt x="2122" y="22200"/>
                  </a:cubicBezTo>
                  <a:cubicBezTo>
                    <a:pt x="3642" y="22644"/>
                    <a:pt x="5226" y="22865"/>
                    <a:pt x="6777" y="22929"/>
                  </a:cubicBezTo>
                  <a:cubicBezTo>
                    <a:pt x="7158" y="22942"/>
                    <a:pt x="7533" y="22950"/>
                    <a:pt x="7905" y="22950"/>
                  </a:cubicBezTo>
                  <a:cubicBezTo>
                    <a:pt x="8430" y="22950"/>
                    <a:pt x="8950" y="22934"/>
                    <a:pt x="9469" y="22897"/>
                  </a:cubicBezTo>
                  <a:cubicBezTo>
                    <a:pt x="9913" y="22834"/>
                    <a:pt x="10388" y="22802"/>
                    <a:pt x="10831" y="22739"/>
                  </a:cubicBezTo>
                  <a:cubicBezTo>
                    <a:pt x="11179" y="22675"/>
                    <a:pt x="11528" y="22644"/>
                    <a:pt x="11844" y="22549"/>
                  </a:cubicBezTo>
                  <a:cubicBezTo>
                    <a:pt x="11876" y="22549"/>
                    <a:pt x="11876" y="22580"/>
                    <a:pt x="11908" y="22580"/>
                  </a:cubicBezTo>
                  <a:cubicBezTo>
                    <a:pt x="11938" y="22584"/>
                    <a:pt x="11969" y="22585"/>
                    <a:pt x="12001" y="22585"/>
                  </a:cubicBezTo>
                  <a:cubicBezTo>
                    <a:pt x="12267" y="22585"/>
                    <a:pt x="12572" y="22475"/>
                    <a:pt x="12826" y="22390"/>
                  </a:cubicBezTo>
                  <a:cubicBezTo>
                    <a:pt x="13143" y="22327"/>
                    <a:pt x="13460" y="22232"/>
                    <a:pt x="13776" y="22105"/>
                  </a:cubicBezTo>
                  <a:cubicBezTo>
                    <a:pt x="14061" y="22010"/>
                    <a:pt x="14378" y="21915"/>
                    <a:pt x="14663" y="21789"/>
                  </a:cubicBezTo>
                  <a:cubicBezTo>
                    <a:pt x="14821" y="21757"/>
                    <a:pt x="14980" y="21694"/>
                    <a:pt x="15106" y="21630"/>
                  </a:cubicBezTo>
                  <a:cubicBezTo>
                    <a:pt x="15201" y="21599"/>
                    <a:pt x="15296" y="21567"/>
                    <a:pt x="15391" y="21504"/>
                  </a:cubicBezTo>
                  <a:cubicBezTo>
                    <a:pt x="15408" y="21509"/>
                    <a:pt x="15425" y="21512"/>
                    <a:pt x="15442" y="21512"/>
                  </a:cubicBezTo>
                  <a:cubicBezTo>
                    <a:pt x="15518" y="21512"/>
                    <a:pt x="15587" y="21455"/>
                    <a:pt x="15613" y="21377"/>
                  </a:cubicBezTo>
                  <a:cubicBezTo>
                    <a:pt x="15708" y="21250"/>
                    <a:pt x="15645" y="21092"/>
                    <a:pt x="15518" y="21060"/>
                  </a:cubicBezTo>
                  <a:cubicBezTo>
                    <a:pt x="15328" y="20680"/>
                    <a:pt x="15106" y="20300"/>
                    <a:pt x="14885" y="19920"/>
                  </a:cubicBezTo>
                  <a:cubicBezTo>
                    <a:pt x="14378" y="18938"/>
                    <a:pt x="13903" y="17957"/>
                    <a:pt x="13460" y="16975"/>
                  </a:cubicBezTo>
                  <a:cubicBezTo>
                    <a:pt x="13412" y="16904"/>
                    <a:pt x="13347" y="16868"/>
                    <a:pt x="13290" y="16868"/>
                  </a:cubicBezTo>
                  <a:cubicBezTo>
                    <a:pt x="13272" y="16868"/>
                    <a:pt x="13254" y="16872"/>
                    <a:pt x="13238" y="16880"/>
                  </a:cubicBezTo>
                  <a:cubicBezTo>
                    <a:pt x="13175" y="16753"/>
                    <a:pt x="13111" y="16595"/>
                    <a:pt x="13048" y="16468"/>
                  </a:cubicBezTo>
                  <a:cubicBezTo>
                    <a:pt x="12763" y="15835"/>
                    <a:pt x="12446" y="15233"/>
                    <a:pt x="12129" y="14631"/>
                  </a:cubicBezTo>
                  <a:cubicBezTo>
                    <a:pt x="11781" y="14030"/>
                    <a:pt x="11369" y="13460"/>
                    <a:pt x="11021" y="12858"/>
                  </a:cubicBezTo>
                  <a:cubicBezTo>
                    <a:pt x="10673" y="12288"/>
                    <a:pt x="10324" y="11686"/>
                    <a:pt x="10039" y="11085"/>
                  </a:cubicBezTo>
                  <a:cubicBezTo>
                    <a:pt x="9723" y="10388"/>
                    <a:pt x="9438" y="9691"/>
                    <a:pt x="9121" y="8994"/>
                  </a:cubicBezTo>
                  <a:cubicBezTo>
                    <a:pt x="9121" y="8868"/>
                    <a:pt x="9121" y="8741"/>
                    <a:pt x="9121" y="8646"/>
                  </a:cubicBezTo>
                  <a:cubicBezTo>
                    <a:pt x="9121" y="8361"/>
                    <a:pt x="9121" y="8044"/>
                    <a:pt x="9121" y="7759"/>
                  </a:cubicBezTo>
                  <a:cubicBezTo>
                    <a:pt x="9121" y="7158"/>
                    <a:pt x="9121" y="6556"/>
                    <a:pt x="9121" y="5923"/>
                  </a:cubicBezTo>
                  <a:cubicBezTo>
                    <a:pt x="9121" y="5321"/>
                    <a:pt x="9121" y="4751"/>
                    <a:pt x="9121" y="4149"/>
                  </a:cubicBezTo>
                  <a:cubicBezTo>
                    <a:pt x="9121" y="3547"/>
                    <a:pt x="9184" y="2946"/>
                    <a:pt x="9153" y="2376"/>
                  </a:cubicBezTo>
                  <a:cubicBezTo>
                    <a:pt x="9406" y="2186"/>
                    <a:pt x="9691" y="1964"/>
                    <a:pt x="9913" y="1742"/>
                  </a:cubicBezTo>
                  <a:cubicBezTo>
                    <a:pt x="10134" y="1552"/>
                    <a:pt x="10324" y="1267"/>
                    <a:pt x="10261" y="982"/>
                  </a:cubicBezTo>
                  <a:cubicBezTo>
                    <a:pt x="10229" y="697"/>
                    <a:pt x="10008" y="539"/>
                    <a:pt x="9754" y="412"/>
                  </a:cubicBezTo>
                  <a:cubicBezTo>
                    <a:pt x="9469" y="285"/>
                    <a:pt x="9153" y="222"/>
                    <a:pt x="8804" y="159"/>
                  </a:cubicBezTo>
                  <a:cubicBezTo>
                    <a:pt x="8171" y="32"/>
                    <a:pt x="7506" y="0"/>
                    <a:pt x="6841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28" name="Google Shape;728;p18"/>
            <p:cNvSpPr/>
            <p:nvPr/>
          </p:nvSpPr>
          <p:spPr>
            <a:xfrm>
              <a:off x="5797289" y="2496431"/>
              <a:ext cx="404497" cy="333894"/>
            </a:xfrm>
            <a:custGeom>
              <a:avLst/>
              <a:gdLst/>
              <a:ahLst/>
              <a:cxnLst/>
              <a:rect l="l" t="t" r="r" b="b"/>
              <a:pathLst>
                <a:path w="12352" h="10196" extrusionOk="0">
                  <a:moveTo>
                    <a:pt x="4767" y="0"/>
                  </a:moveTo>
                  <a:cubicBezTo>
                    <a:pt x="4649" y="0"/>
                    <a:pt x="4537" y="39"/>
                    <a:pt x="4466" y="129"/>
                  </a:cubicBezTo>
                  <a:cubicBezTo>
                    <a:pt x="4434" y="160"/>
                    <a:pt x="4403" y="192"/>
                    <a:pt x="4403" y="224"/>
                  </a:cubicBezTo>
                  <a:cubicBezTo>
                    <a:pt x="4339" y="255"/>
                    <a:pt x="4276" y="255"/>
                    <a:pt x="4244" y="319"/>
                  </a:cubicBezTo>
                  <a:cubicBezTo>
                    <a:pt x="4086" y="572"/>
                    <a:pt x="3959" y="889"/>
                    <a:pt x="3833" y="1174"/>
                  </a:cubicBezTo>
                  <a:cubicBezTo>
                    <a:pt x="3674" y="1427"/>
                    <a:pt x="3548" y="1712"/>
                    <a:pt x="3421" y="1965"/>
                  </a:cubicBezTo>
                  <a:cubicBezTo>
                    <a:pt x="3136" y="2535"/>
                    <a:pt x="2883" y="3105"/>
                    <a:pt x="2598" y="3676"/>
                  </a:cubicBezTo>
                  <a:cubicBezTo>
                    <a:pt x="2059" y="4784"/>
                    <a:pt x="1521" y="5892"/>
                    <a:pt x="982" y="7001"/>
                  </a:cubicBezTo>
                  <a:cubicBezTo>
                    <a:pt x="666" y="7634"/>
                    <a:pt x="349" y="8267"/>
                    <a:pt x="64" y="8901"/>
                  </a:cubicBezTo>
                  <a:cubicBezTo>
                    <a:pt x="1" y="9059"/>
                    <a:pt x="32" y="9186"/>
                    <a:pt x="191" y="9249"/>
                  </a:cubicBezTo>
                  <a:cubicBezTo>
                    <a:pt x="1457" y="9693"/>
                    <a:pt x="2819" y="9946"/>
                    <a:pt x="4181" y="10073"/>
                  </a:cubicBezTo>
                  <a:cubicBezTo>
                    <a:pt x="4883" y="10156"/>
                    <a:pt x="5594" y="10196"/>
                    <a:pt x="6309" y="10196"/>
                  </a:cubicBezTo>
                  <a:cubicBezTo>
                    <a:pt x="6949" y="10196"/>
                    <a:pt x="7592" y="10164"/>
                    <a:pt x="8235" y="10104"/>
                  </a:cubicBezTo>
                  <a:cubicBezTo>
                    <a:pt x="8615" y="10041"/>
                    <a:pt x="8995" y="10009"/>
                    <a:pt x="9343" y="9946"/>
                  </a:cubicBezTo>
                  <a:cubicBezTo>
                    <a:pt x="9723" y="9883"/>
                    <a:pt x="10135" y="9851"/>
                    <a:pt x="10451" y="9661"/>
                  </a:cubicBezTo>
                  <a:lnTo>
                    <a:pt x="10483" y="9661"/>
                  </a:lnTo>
                  <a:cubicBezTo>
                    <a:pt x="10926" y="9598"/>
                    <a:pt x="11338" y="9471"/>
                    <a:pt x="11750" y="9344"/>
                  </a:cubicBezTo>
                  <a:cubicBezTo>
                    <a:pt x="11940" y="9281"/>
                    <a:pt x="12352" y="9186"/>
                    <a:pt x="12352" y="8901"/>
                  </a:cubicBezTo>
                  <a:cubicBezTo>
                    <a:pt x="12320" y="8743"/>
                    <a:pt x="12257" y="8616"/>
                    <a:pt x="12193" y="8489"/>
                  </a:cubicBezTo>
                  <a:cubicBezTo>
                    <a:pt x="12130" y="8363"/>
                    <a:pt x="12067" y="8236"/>
                    <a:pt x="11972" y="8109"/>
                  </a:cubicBezTo>
                  <a:cubicBezTo>
                    <a:pt x="11655" y="7507"/>
                    <a:pt x="11307" y="6969"/>
                    <a:pt x="11021" y="6367"/>
                  </a:cubicBezTo>
                  <a:cubicBezTo>
                    <a:pt x="10705" y="5766"/>
                    <a:pt x="10388" y="5164"/>
                    <a:pt x="10071" y="4562"/>
                  </a:cubicBezTo>
                  <a:lnTo>
                    <a:pt x="9533" y="3549"/>
                  </a:lnTo>
                  <a:cubicBezTo>
                    <a:pt x="9343" y="3200"/>
                    <a:pt x="9185" y="2820"/>
                    <a:pt x="8963" y="2504"/>
                  </a:cubicBezTo>
                  <a:cubicBezTo>
                    <a:pt x="8923" y="2444"/>
                    <a:pt x="8870" y="2421"/>
                    <a:pt x="8812" y="2421"/>
                  </a:cubicBezTo>
                  <a:cubicBezTo>
                    <a:pt x="8779" y="2421"/>
                    <a:pt x="8744" y="2429"/>
                    <a:pt x="8710" y="2440"/>
                  </a:cubicBezTo>
                  <a:cubicBezTo>
                    <a:pt x="8567" y="2440"/>
                    <a:pt x="8425" y="2448"/>
                    <a:pt x="8278" y="2448"/>
                  </a:cubicBezTo>
                  <a:cubicBezTo>
                    <a:pt x="8132" y="2448"/>
                    <a:pt x="7981" y="2440"/>
                    <a:pt x="7823" y="2409"/>
                  </a:cubicBezTo>
                  <a:cubicBezTo>
                    <a:pt x="7570" y="2377"/>
                    <a:pt x="7380" y="2250"/>
                    <a:pt x="7158" y="2124"/>
                  </a:cubicBezTo>
                  <a:cubicBezTo>
                    <a:pt x="6746" y="1807"/>
                    <a:pt x="6398" y="1427"/>
                    <a:pt x="6049" y="1079"/>
                  </a:cubicBezTo>
                  <a:cubicBezTo>
                    <a:pt x="5891" y="889"/>
                    <a:pt x="5701" y="699"/>
                    <a:pt x="5543" y="540"/>
                  </a:cubicBezTo>
                  <a:cubicBezTo>
                    <a:pt x="5384" y="350"/>
                    <a:pt x="5226" y="160"/>
                    <a:pt x="5036" y="65"/>
                  </a:cubicBezTo>
                  <a:cubicBezTo>
                    <a:pt x="4953" y="24"/>
                    <a:pt x="4858" y="0"/>
                    <a:pt x="4767" y="0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29" name="Google Shape;729;p18"/>
            <p:cNvSpPr/>
            <p:nvPr/>
          </p:nvSpPr>
          <p:spPr>
            <a:xfrm>
              <a:off x="6278517" y="2385776"/>
              <a:ext cx="78823" cy="74992"/>
            </a:xfrm>
            <a:custGeom>
              <a:avLst/>
              <a:gdLst/>
              <a:ahLst/>
              <a:cxnLst/>
              <a:rect l="l" t="t" r="r" b="b"/>
              <a:pathLst>
                <a:path w="2407" h="2290" extrusionOk="0">
                  <a:moveTo>
                    <a:pt x="1057" y="0"/>
                  </a:moveTo>
                  <a:cubicBezTo>
                    <a:pt x="1014" y="0"/>
                    <a:pt x="966" y="8"/>
                    <a:pt x="918" y="24"/>
                  </a:cubicBezTo>
                  <a:cubicBezTo>
                    <a:pt x="792" y="56"/>
                    <a:pt x="633" y="151"/>
                    <a:pt x="538" y="246"/>
                  </a:cubicBezTo>
                  <a:cubicBezTo>
                    <a:pt x="317" y="404"/>
                    <a:pt x="127" y="689"/>
                    <a:pt x="63" y="942"/>
                  </a:cubicBezTo>
                  <a:cubicBezTo>
                    <a:pt x="0" y="1291"/>
                    <a:pt x="95" y="1576"/>
                    <a:pt x="317" y="1829"/>
                  </a:cubicBezTo>
                  <a:cubicBezTo>
                    <a:pt x="475" y="2051"/>
                    <a:pt x="728" y="2241"/>
                    <a:pt x="1014" y="2273"/>
                  </a:cubicBezTo>
                  <a:cubicBezTo>
                    <a:pt x="1078" y="2284"/>
                    <a:pt x="1141" y="2289"/>
                    <a:pt x="1204" y="2289"/>
                  </a:cubicBezTo>
                  <a:cubicBezTo>
                    <a:pt x="1668" y="2289"/>
                    <a:pt x="2077" y="1990"/>
                    <a:pt x="2217" y="1544"/>
                  </a:cubicBezTo>
                  <a:cubicBezTo>
                    <a:pt x="2238" y="1544"/>
                    <a:pt x="2245" y="1558"/>
                    <a:pt x="2247" y="1558"/>
                  </a:cubicBezTo>
                  <a:cubicBezTo>
                    <a:pt x="2249" y="1558"/>
                    <a:pt x="2249" y="1555"/>
                    <a:pt x="2249" y="1544"/>
                  </a:cubicBezTo>
                  <a:cubicBezTo>
                    <a:pt x="2312" y="1544"/>
                    <a:pt x="2312" y="1481"/>
                    <a:pt x="2344" y="1449"/>
                  </a:cubicBezTo>
                  <a:cubicBezTo>
                    <a:pt x="2375" y="1417"/>
                    <a:pt x="2375" y="1322"/>
                    <a:pt x="2407" y="1259"/>
                  </a:cubicBezTo>
                  <a:cubicBezTo>
                    <a:pt x="2407" y="1196"/>
                    <a:pt x="2375" y="1132"/>
                    <a:pt x="2375" y="1069"/>
                  </a:cubicBezTo>
                  <a:cubicBezTo>
                    <a:pt x="2375" y="1006"/>
                    <a:pt x="2344" y="942"/>
                    <a:pt x="2344" y="911"/>
                  </a:cubicBezTo>
                  <a:cubicBezTo>
                    <a:pt x="2312" y="847"/>
                    <a:pt x="2312" y="816"/>
                    <a:pt x="2280" y="784"/>
                  </a:cubicBezTo>
                  <a:cubicBezTo>
                    <a:pt x="2280" y="784"/>
                    <a:pt x="2249" y="752"/>
                    <a:pt x="2249" y="721"/>
                  </a:cubicBezTo>
                  <a:cubicBezTo>
                    <a:pt x="2217" y="689"/>
                    <a:pt x="2185" y="689"/>
                    <a:pt x="2154" y="689"/>
                  </a:cubicBezTo>
                  <a:cubicBezTo>
                    <a:pt x="2122" y="657"/>
                    <a:pt x="2122" y="657"/>
                    <a:pt x="2122" y="626"/>
                  </a:cubicBezTo>
                  <a:cubicBezTo>
                    <a:pt x="2090" y="594"/>
                    <a:pt x="2059" y="562"/>
                    <a:pt x="2027" y="531"/>
                  </a:cubicBezTo>
                  <a:cubicBezTo>
                    <a:pt x="2027" y="467"/>
                    <a:pt x="2027" y="436"/>
                    <a:pt x="1995" y="404"/>
                  </a:cubicBezTo>
                  <a:cubicBezTo>
                    <a:pt x="1995" y="341"/>
                    <a:pt x="1932" y="277"/>
                    <a:pt x="1900" y="214"/>
                  </a:cubicBezTo>
                  <a:cubicBezTo>
                    <a:pt x="1837" y="182"/>
                    <a:pt x="1805" y="151"/>
                    <a:pt x="1742" y="119"/>
                  </a:cubicBezTo>
                  <a:cubicBezTo>
                    <a:pt x="1710" y="119"/>
                    <a:pt x="1679" y="87"/>
                    <a:pt x="1647" y="87"/>
                  </a:cubicBezTo>
                  <a:lnTo>
                    <a:pt x="1520" y="87"/>
                  </a:lnTo>
                  <a:cubicBezTo>
                    <a:pt x="1511" y="78"/>
                    <a:pt x="1499" y="74"/>
                    <a:pt x="1485" y="74"/>
                  </a:cubicBezTo>
                  <a:cubicBezTo>
                    <a:pt x="1451" y="74"/>
                    <a:pt x="1407" y="97"/>
                    <a:pt x="1362" y="119"/>
                  </a:cubicBezTo>
                  <a:cubicBezTo>
                    <a:pt x="1362" y="87"/>
                    <a:pt x="1362" y="87"/>
                    <a:pt x="1330" y="87"/>
                  </a:cubicBezTo>
                  <a:cubicBezTo>
                    <a:pt x="1362" y="87"/>
                    <a:pt x="1299" y="56"/>
                    <a:pt x="1299" y="56"/>
                  </a:cubicBezTo>
                  <a:cubicBezTo>
                    <a:pt x="1235" y="56"/>
                    <a:pt x="1204" y="24"/>
                    <a:pt x="1172" y="24"/>
                  </a:cubicBezTo>
                  <a:cubicBezTo>
                    <a:pt x="1140" y="8"/>
                    <a:pt x="1101" y="0"/>
                    <a:pt x="1057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30" name="Google Shape;730;p18"/>
            <p:cNvSpPr/>
            <p:nvPr/>
          </p:nvSpPr>
          <p:spPr>
            <a:xfrm>
              <a:off x="6147821" y="2301451"/>
              <a:ext cx="75745" cy="74468"/>
            </a:xfrm>
            <a:custGeom>
              <a:avLst/>
              <a:gdLst/>
              <a:ahLst/>
              <a:cxnLst/>
              <a:rect l="l" t="t" r="r" b="b"/>
              <a:pathLst>
                <a:path w="2313" h="2274" extrusionOk="0">
                  <a:moveTo>
                    <a:pt x="1091" y="0"/>
                  </a:moveTo>
                  <a:cubicBezTo>
                    <a:pt x="862" y="0"/>
                    <a:pt x="633" y="81"/>
                    <a:pt x="444" y="256"/>
                  </a:cubicBezTo>
                  <a:cubicBezTo>
                    <a:pt x="286" y="414"/>
                    <a:pt x="191" y="604"/>
                    <a:pt x="159" y="826"/>
                  </a:cubicBezTo>
                  <a:cubicBezTo>
                    <a:pt x="96" y="857"/>
                    <a:pt x="32" y="921"/>
                    <a:pt x="32" y="1016"/>
                  </a:cubicBezTo>
                  <a:cubicBezTo>
                    <a:pt x="1" y="1522"/>
                    <a:pt x="317" y="2029"/>
                    <a:pt x="824" y="2219"/>
                  </a:cubicBezTo>
                  <a:cubicBezTo>
                    <a:pt x="934" y="2256"/>
                    <a:pt x="1050" y="2274"/>
                    <a:pt x="1166" y="2274"/>
                  </a:cubicBezTo>
                  <a:cubicBezTo>
                    <a:pt x="1549" y="2274"/>
                    <a:pt x="1935" y="2077"/>
                    <a:pt x="2154" y="1712"/>
                  </a:cubicBezTo>
                  <a:cubicBezTo>
                    <a:pt x="2281" y="1491"/>
                    <a:pt x="2313" y="1237"/>
                    <a:pt x="2281" y="984"/>
                  </a:cubicBezTo>
                  <a:cubicBezTo>
                    <a:pt x="2218" y="731"/>
                    <a:pt x="2059" y="477"/>
                    <a:pt x="1838" y="319"/>
                  </a:cubicBezTo>
                  <a:cubicBezTo>
                    <a:pt x="1632" y="113"/>
                    <a:pt x="1361" y="0"/>
                    <a:pt x="1091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31" name="Google Shape;731;p18"/>
            <p:cNvSpPr/>
            <p:nvPr/>
          </p:nvSpPr>
          <p:spPr>
            <a:xfrm>
              <a:off x="6205915" y="2471411"/>
              <a:ext cx="57079" cy="57046"/>
            </a:xfrm>
            <a:custGeom>
              <a:avLst/>
              <a:gdLst/>
              <a:ahLst/>
              <a:cxnLst/>
              <a:rect l="l" t="t" r="r" b="b"/>
              <a:pathLst>
                <a:path w="1743" h="1742" extrusionOk="0">
                  <a:moveTo>
                    <a:pt x="908" y="1"/>
                  </a:moveTo>
                  <a:cubicBezTo>
                    <a:pt x="684" y="1"/>
                    <a:pt x="457" y="95"/>
                    <a:pt x="317" y="259"/>
                  </a:cubicBezTo>
                  <a:cubicBezTo>
                    <a:pt x="285" y="291"/>
                    <a:pt x="254" y="323"/>
                    <a:pt x="190" y="386"/>
                  </a:cubicBezTo>
                  <a:cubicBezTo>
                    <a:pt x="0" y="639"/>
                    <a:pt x="32" y="1019"/>
                    <a:pt x="222" y="1273"/>
                  </a:cubicBezTo>
                  <a:cubicBezTo>
                    <a:pt x="317" y="1431"/>
                    <a:pt x="444" y="1526"/>
                    <a:pt x="602" y="1621"/>
                  </a:cubicBezTo>
                  <a:cubicBezTo>
                    <a:pt x="716" y="1689"/>
                    <a:pt x="847" y="1741"/>
                    <a:pt x="982" y="1741"/>
                  </a:cubicBezTo>
                  <a:cubicBezTo>
                    <a:pt x="1034" y="1741"/>
                    <a:pt x="1087" y="1734"/>
                    <a:pt x="1140" y="1716"/>
                  </a:cubicBezTo>
                  <a:cubicBezTo>
                    <a:pt x="1520" y="1653"/>
                    <a:pt x="1742" y="1241"/>
                    <a:pt x="1710" y="861"/>
                  </a:cubicBezTo>
                  <a:cubicBezTo>
                    <a:pt x="1679" y="513"/>
                    <a:pt x="1489" y="164"/>
                    <a:pt x="1140" y="38"/>
                  </a:cubicBezTo>
                  <a:cubicBezTo>
                    <a:pt x="1066" y="13"/>
                    <a:pt x="987" y="1"/>
                    <a:pt x="908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32" name="Google Shape;732;p18"/>
            <p:cNvSpPr/>
            <p:nvPr/>
          </p:nvSpPr>
          <p:spPr>
            <a:xfrm>
              <a:off x="5602309" y="2460965"/>
              <a:ext cx="126569" cy="113765"/>
            </a:xfrm>
            <a:custGeom>
              <a:avLst/>
              <a:gdLst/>
              <a:ahLst/>
              <a:cxnLst/>
              <a:rect l="l" t="t" r="r" b="b"/>
              <a:pathLst>
                <a:path w="3865" h="3474" extrusionOk="0">
                  <a:moveTo>
                    <a:pt x="1935" y="0"/>
                  </a:moveTo>
                  <a:cubicBezTo>
                    <a:pt x="1623" y="0"/>
                    <a:pt x="1318" y="130"/>
                    <a:pt x="1078" y="388"/>
                  </a:cubicBezTo>
                  <a:cubicBezTo>
                    <a:pt x="1046" y="388"/>
                    <a:pt x="1046" y="420"/>
                    <a:pt x="1014" y="420"/>
                  </a:cubicBezTo>
                  <a:cubicBezTo>
                    <a:pt x="951" y="452"/>
                    <a:pt x="919" y="515"/>
                    <a:pt x="856" y="547"/>
                  </a:cubicBezTo>
                  <a:cubicBezTo>
                    <a:pt x="666" y="705"/>
                    <a:pt x="476" y="895"/>
                    <a:pt x="349" y="1085"/>
                  </a:cubicBezTo>
                  <a:cubicBezTo>
                    <a:pt x="1" y="1592"/>
                    <a:pt x="128" y="2162"/>
                    <a:pt x="349" y="2668"/>
                  </a:cubicBezTo>
                  <a:cubicBezTo>
                    <a:pt x="603" y="3143"/>
                    <a:pt x="1046" y="3428"/>
                    <a:pt x="1584" y="3460"/>
                  </a:cubicBezTo>
                  <a:cubicBezTo>
                    <a:pt x="1657" y="3469"/>
                    <a:pt x="1732" y="3474"/>
                    <a:pt x="1807" y="3474"/>
                  </a:cubicBezTo>
                  <a:cubicBezTo>
                    <a:pt x="2252" y="3474"/>
                    <a:pt x="2716" y="3315"/>
                    <a:pt x="3041" y="3017"/>
                  </a:cubicBezTo>
                  <a:cubicBezTo>
                    <a:pt x="3864" y="2257"/>
                    <a:pt x="3453" y="768"/>
                    <a:pt x="2598" y="198"/>
                  </a:cubicBezTo>
                  <a:cubicBezTo>
                    <a:pt x="2387" y="66"/>
                    <a:pt x="2159" y="0"/>
                    <a:pt x="1935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33" name="Google Shape;733;p18"/>
            <p:cNvSpPr/>
            <p:nvPr/>
          </p:nvSpPr>
          <p:spPr>
            <a:xfrm>
              <a:off x="5695673" y="2303318"/>
              <a:ext cx="80919" cy="83441"/>
            </a:xfrm>
            <a:custGeom>
              <a:avLst/>
              <a:gdLst/>
              <a:ahLst/>
              <a:cxnLst/>
              <a:rect l="l" t="t" r="r" b="b"/>
              <a:pathLst>
                <a:path w="2471" h="2548" extrusionOk="0">
                  <a:moveTo>
                    <a:pt x="1433" y="1"/>
                  </a:moveTo>
                  <a:cubicBezTo>
                    <a:pt x="1378" y="1"/>
                    <a:pt x="1322" y="12"/>
                    <a:pt x="1267" y="40"/>
                  </a:cubicBezTo>
                  <a:cubicBezTo>
                    <a:pt x="1267" y="40"/>
                    <a:pt x="1267" y="72"/>
                    <a:pt x="1267" y="72"/>
                  </a:cubicBezTo>
                  <a:cubicBezTo>
                    <a:pt x="1200" y="49"/>
                    <a:pt x="1132" y="27"/>
                    <a:pt x="1076" y="27"/>
                  </a:cubicBezTo>
                  <a:cubicBezTo>
                    <a:pt x="1053" y="27"/>
                    <a:pt x="1032" y="31"/>
                    <a:pt x="1013" y="40"/>
                  </a:cubicBezTo>
                  <a:cubicBezTo>
                    <a:pt x="855" y="72"/>
                    <a:pt x="697" y="199"/>
                    <a:pt x="570" y="294"/>
                  </a:cubicBezTo>
                  <a:cubicBezTo>
                    <a:pt x="317" y="515"/>
                    <a:pt x="127" y="832"/>
                    <a:pt x="95" y="1149"/>
                  </a:cubicBezTo>
                  <a:cubicBezTo>
                    <a:pt x="0" y="1814"/>
                    <a:pt x="412" y="2479"/>
                    <a:pt x="1108" y="2542"/>
                  </a:cubicBezTo>
                  <a:cubicBezTo>
                    <a:pt x="1151" y="2546"/>
                    <a:pt x="1195" y="2548"/>
                    <a:pt x="1240" y="2548"/>
                  </a:cubicBezTo>
                  <a:cubicBezTo>
                    <a:pt x="1556" y="2548"/>
                    <a:pt x="1900" y="2447"/>
                    <a:pt x="2122" y="2225"/>
                  </a:cubicBezTo>
                  <a:cubicBezTo>
                    <a:pt x="2375" y="1972"/>
                    <a:pt x="2470" y="1624"/>
                    <a:pt x="2407" y="1307"/>
                  </a:cubicBezTo>
                  <a:cubicBezTo>
                    <a:pt x="2407" y="1244"/>
                    <a:pt x="2375" y="1180"/>
                    <a:pt x="2375" y="1117"/>
                  </a:cubicBezTo>
                  <a:cubicBezTo>
                    <a:pt x="2375" y="1054"/>
                    <a:pt x="2375" y="959"/>
                    <a:pt x="2375" y="895"/>
                  </a:cubicBezTo>
                  <a:cubicBezTo>
                    <a:pt x="2312" y="579"/>
                    <a:pt x="2122" y="294"/>
                    <a:pt x="1805" y="135"/>
                  </a:cubicBezTo>
                  <a:cubicBezTo>
                    <a:pt x="1693" y="68"/>
                    <a:pt x="1565" y="1"/>
                    <a:pt x="1433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34" name="Google Shape;734;p18"/>
            <p:cNvSpPr/>
            <p:nvPr/>
          </p:nvSpPr>
          <p:spPr>
            <a:xfrm>
              <a:off x="5739227" y="2223217"/>
              <a:ext cx="534112" cy="669850"/>
            </a:xfrm>
            <a:custGeom>
              <a:avLst/>
              <a:gdLst/>
              <a:ahLst/>
              <a:cxnLst/>
              <a:rect l="l" t="t" r="r" b="b"/>
              <a:pathLst>
                <a:path w="16310" h="20455" extrusionOk="0">
                  <a:moveTo>
                    <a:pt x="737" y="18013"/>
                  </a:moveTo>
                  <a:cubicBezTo>
                    <a:pt x="749" y="18028"/>
                    <a:pt x="754" y="18040"/>
                    <a:pt x="752" y="18040"/>
                  </a:cubicBezTo>
                  <a:cubicBezTo>
                    <a:pt x="750" y="18040"/>
                    <a:pt x="745" y="18034"/>
                    <a:pt x="736" y="18018"/>
                  </a:cubicBezTo>
                  <a:lnTo>
                    <a:pt x="736" y="18018"/>
                  </a:lnTo>
                  <a:cubicBezTo>
                    <a:pt x="736" y="18016"/>
                    <a:pt x="737" y="18015"/>
                    <a:pt x="737" y="18013"/>
                  </a:cubicBezTo>
                  <a:close/>
                  <a:moveTo>
                    <a:pt x="15763" y="18209"/>
                  </a:moveTo>
                  <a:cubicBezTo>
                    <a:pt x="15762" y="18211"/>
                    <a:pt x="15762" y="18213"/>
                    <a:pt x="15762" y="18214"/>
                  </a:cubicBezTo>
                  <a:lnTo>
                    <a:pt x="15762" y="18214"/>
                  </a:lnTo>
                  <a:cubicBezTo>
                    <a:pt x="15771" y="18210"/>
                    <a:pt x="15770" y="18210"/>
                    <a:pt x="15767" y="18210"/>
                  </a:cubicBezTo>
                  <a:cubicBezTo>
                    <a:pt x="15766" y="18210"/>
                    <a:pt x="15764" y="18210"/>
                    <a:pt x="15763" y="18209"/>
                  </a:cubicBezTo>
                  <a:close/>
                  <a:moveTo>
                    <a:pt x="6330" y="0"/>
                  </a:moveTo>
                  <a:cubicBezTo>
                    <a:pt x="6247" y="0"/>
                    <a:pt x="6160" y="48"/>
                    <a:pt x="6144" y="143"/>
                  </a:cubicBezTo>
                  <a:cubicBezTo>
                    <a:pt x="6081" y="1884"/>
                    <a:pt x="6081" y="3626"/>
                    <a:pt x="6049" y="5336"/>
                  </a:cubicBezTo>
                  <a:cubicBezTo>
                    <a:pt x="6049" y="5431"/>
                    <a:pt x="6049" y="5495"/>
                    <a:pt x="6049" y="5558"/>
                  </a:cubicBezTo>
                  <a:cubicBezTo>
                    <a:pt x="6049" y="5558"/>
                    <a:pt x="6049" y="5590"/>
                    <a:pt x="6049" y="5590"/>
                  </a:cubicBezTo>
                  <a:cubicBezTo>
                    <a:pt x="6017" y="5653"/>
                    <a:pt x="6017" y="5685"/>
                    <a:pt x="6017" y="5716"/>
                  </a:cubicBezTo>
                  <a:cubicBezTo>
                    <a:pt x="5922" y="5970"/>
                    <a:pt x="5827" y="6160"/>
                    <a:pt x="5764" y="6381"/>
                  </a:cubicBezTo>
                  <a:cubicBezTo>
                    <a:pt x="5416" y="7110"/>
                    <a:pt x="5036" y="7838"/>
                    <a:pt x="4656" y="8567"/>
                  </a:cubicBezTo>
                  <a:cubicBezTo>
                    <a:pt x="3674" y="10498"/>
                    <a:pt x="2692" y="12399"/>
                    <a:pt x="1710" y="14330"/>
                  </a:cubicBezTo>
                  <a:cubicBezTo>
                    <a:pt x="1330" y="15090"/>
                    <a:pt x="919" y="15850"/>
                    <a:pt x="570" y="16642"/>
                  </a:cubicBezTo>
                  <a:cubicBezTo>
                    <a:pt x="412" y="16927"/>
                    <a:pt x="285" y="17181"/>
                    <a:pt x="190" y="17497"/>
                  </a:cubicBezTo>
                  <a:cubicBezTo>
                    <a:pt x="127" y="17656"/>
                    <a:pt x="32" y="17814"/>
                    <a:pt x="32" y="18004"/>
                  </a:cubicBezTo>
                  <a:cubicBezTo>
                    <a:pt x="0" y="18352"/>
                    <a:pt x="317" y="18637"/>
                    <a:pt x="570" y="18796"/>
                  </a:cubicBezTo>
                  <a:cubicBezTo>
                    <a:pt x="1045" y="19144"/>
                    <a:pt x="1615" y="19334"/>
                    <a:pt x="2154" y="19524"/>
                  </a:cubicBezTo>
                  <a:cubicBezTo>
                    <a:pt x="3737" y="20094"/>
                    <a:pt x="5479" y="20379"/>
                    <a:pt x="7157" y="20442"/>
                  </a:cubicBezTo>
                  <a:cubicBezTo>
                    <a:pt x="7370" y="20451"/>
                    <a:pt x="7584" y="20455"/>
                    <a:pt x="7798" y="20455"/>
                  </a:cubicBezTo>
                  <a:cubicBezTo>
                    <a:pt x="9244" y="20455"/>
                    <a:pt x="10723" y="20275"/>
                    <a:pt x="12129" y="19999"/>
                  </a:cubicBezTo>
                  <a:cubicBezTo>
                    <a:pt x="12858" y="19841"/>
                    <a:pt x="13555" y="19682"/>
                    <a:pt x="14283" y="19461"/>
                  </a:cubicBezTo>
                  <a:cubicBezTo>
                    <a:pt x="14758" y="19302"/>
                    <a:pt x="15265" y="19144"/>
                    <a:pt x="15740" y="18891"/>
                  </a:cubicBezTo>
                  <a:cubicBezTo>
                    <a:pt x="15961" y="18764"/>
                    <a:pt x="16310" y="18542"/>
                    <a:pt x="16310" y="18194"/>
                  </a:cubicBezTo>
                  <a:cubicBezTo>
                    <a:pt x="16310" y="18036"/>
                    <a:pt x="16215" y="17846"/>
                    <a:pt x="16151" y="17719"/>
                  </a:cubicBezTo>
                  <a:cubicBezTo>
                    <a:pt x="15866" y="17117"/>
                    <a:pt x="15550" y="16547"/>
                    <a:pt x="15233" y="15977"/>
                  </a:cubicBezTo>
                  <a:cubicBezTo>
                    <a:pt x="14220" y="14109"/>
                    <a:pt x="13143" y="12304"/>
                    <a:pt x="12129" y="10435"/>
                  </a:cubicBezTo>
                  <a:cubicBezTo>
                    <a:pt x="11623" y="9548"/>
                    <a:pt x="11148" y="8662"/>
                    <a:pt x="10704" y="7775"/>
                  </a:cubicBezTo>
                  <a:cubicBezTo>
                    <a:pt x="10388" y="7173"/>
                    <a:pt x="10071" y="6540"/>
                    <a:pt x="9849" y="5906"/>
                  </a:cubicBezTo>
                  <a:cubicBezTo>
                    <a:pt x="9818" y="5811"/>
                    <a:pt x="9818" y="5716"/>
                    <a:pt x="9786" y="5621"/>
                  </a:cubicBezTo>
                  <a:cubicBezTo>
                    <a:pt x="9786" y="5613"/>
                    <a:pt x="9786" y="5606"/>
                    <a:pt x="9786" y="5590"/>
                  </a:cubicBezTo>
                  <a:lnTo>
                    <a:pt x="9786" y="5463"/>
                  </a:lnTo>
                  <a:cubicBezTo>
                    <a:pt x="9786" y="5051"/>
                    <a:pt x="9786" y="4671"/>
                    <a:pt x="9786" y="4260"/>
                  </a:cubicBezTo>
                  <a:cubicBezTo>
                    <a:pt x="9786" y="3183"/>
                    <a:pt x="9754" y="2106"/>
                    <a:pt x="9754" y="1029"/>
                  </a:cubicBezTo>
                  <a:cubicBezTo>
                    <a:pt x="9754" y="744"/>
                    <a:pt x="9754" y="459"/>
                    <a:pt x="9723" y="206"/>
                  </a:cubicBezTo>
                  <a:cubicBezTo>
                    <a:pt x="9707" y="95"/>
                    <a:pt x="9612" y="40"/>
                    <a:pt x="9525" y="40"/>
                  </a:cubicBezTo>
                  <a:cubicBezTo>
                    <a:pt x="9438" y="40"/>
                    <a:pt x="9358" y="95"/>
                    <a:pt x="9374" y="206"/>
                  </a:cubicBezTo>
                  <a:cubicBezTo>
                    <a:pt x="9406" y="459"/>
                    <a:pt x="9374" y="744"/>
                    <a:pt x="9374" y="1029"/>
                  </a:cubicBezTo>
                  <a:cubicBezTo>
                    <a:pt x="9374" y="1536"/>
                    <a:pt x="9374" y="2043"/>
                    <a:pt x="9343" y="2550"/>
                  </a:cubicBezTo>
                  <a:cubicBezTo>
                    <a:pt x="9343" y="3500"/>
                    <a:pt x="9311" y="4450"/>
                    <a:pt x="9311" y="5400"/>
                  </a:cubicBezTo>
                  <a:cubicBezTo>
                    <a:pt x="9311" y="5906"/>
                    <a:pt x="9469" y="6318"/>
                    <a:pt x="9659" y="6761"/>
                  </a:cubicBezTo>
                  <a:cubicBezTo>
                    <a:pt x="9976" y="7522"/>
                    <a:pt x="10356" y="8250"/>
                    <a:pt x="10736" y="8978"/>
                  </a:cubicBezTo>
                  <a:cubicBezTo>
                    <a:pt x="11749" y="10847"/>
                    <a:pt x="12794" y="12715"/>
                    <a:pt x="13840" y="14584"/>
                  </a:cubicBezTo>
                  <a:cubicBezTo>
                    <a:pt x="14283" y="15344"/>
                    <a:pt x="14726" y="16135"/>
                    <a:pt x="15138" y="16927"/>
                  </a:cubicBezTo>
                  <a:cubicBezTo>
                    <a:pt x="15296" y="17181"/>
                    <a:pt x="15423" y="17466"/>
                    <a:pt x="15581" y="17751"/>
                  </a:cubicBezTo>
                  <a:cubicBezTo>
                    <a:pt x="15613" y="17846"/>
                    <a:pt x="15676" y="17941"/>
                    <a:pt x="15708" y="18036"/>
                  </a:cubicBezTo>
                  <a:cubicBezTo>
                    <a:pt x="15720" y="18059"/>
                    <a:pt x="15740" y="18099"/>
                    <a:pt x="15740" y="18099"/>
                  </a:cubicBezTo>
                  <a:cubicBezTo>
                    <a:pt x="15740" y="18131"/>
                    <a:pt x="15771" y="18162"/>
                    <a:pt x="15771" y="18194"/>
                  </a:cubicBezTo>
                  <a:cubicBezTo>
                    <a:pt x="15771" y="18194"/>
                    <a:pt x="15771" y="18194"/>
                    <a:pt x="15771" y="18194"/>
                  </a:cubicBezTo>
                  <a:lnTo>
                    <a:pt x="15771" y="18194"/>
                  </a:lnTo>
                  <a:cubicBezTo>
                    <a:pt x="15771" y="18194"/>
                    <a:pt x="15771" y="18194"/>
                    <a:pt x="15771" y="18194"/>
                  </a:cubicBezTo>
                  <a:lnTo>
                    <a:pt x="15771" y="18194"/>
                  </a:lnTo>
                  <a:cubicBezTo>
                    <a:pt x="15762" y="18204"/>
                    <a:pt x="15761" y="18207"/>
                    <a:pt x="15763" y="18209"/>
                  </a:cubicBezTo>
                  <a:lnTo>
                    <a:pt x="15763" y="18209"/>
                  </a:lnTo>
                  <a:cubicBezTo>
                    <a:pt x="15763" y="18207"/>
                    <a:pt x="15764" y="18205"/>
                    <a:pt x="15765" y="18203"/>
                  </a:cubicBezTo>
                  <a:lnTo>
                    <a:pt x="15765" y="18203"/>
                  </a:lnTo>
                  <a:cubicBezTo>
                    <a:pt x="15765" y="18203"/>
                    <a:pt x="15765" y="18203"/>
                    <a:pt x="15766" y="18203"/>
                  </a:cubicBezTo>
                  <a:cubicBezTo>
                    <a:pt x="15767" y="18203"/>
                    <a:pt x="15770" y="18202"/>
                    <a:pt x="15774" y="18200"/>
                  </a:cubicBezTo>
                  <a:lnTo>
                    <a:pt x="15774" y="18200"/>
                  </a:lnTo>
                  <a:cubicBezTo>
                    <a:pt x="15784" y="18222"/>
                    <a:pt x="15781" y="18231"/>
                    <a:pt x="15775" y="18231"/>
                  </a:cubicBezTo>
                  <a:cubicBezTo>
                    <a:pt x="15770" y="18231"/>
                    <a:pt x="15763" y="18224"/>
                    <a:pt x="15762" y="18214"/>
                  </a:cubicBezTo>
                  <a:lnTo>
                    <a:pt x="15762" y="18214"/>
                  </a:lnTo>
                  <a:cubicBezTo>
                    <a:pt x="15758" y="18217"/>
                    <a:pt x="15751" y="18220"/>
                    <a:pt x="15740" y="18226"/>
                  </a:cubicBezTo>
                  <a:cubicBezTo>
                    <a:pt x="15740" y="18257"/>
                    <a:pt x="15708" y="18289"/>
                    <a:pt x="15676" y="18289"/>
                  </a:cubicBezTo>
                  <a:cubicBezTo>
                    <a:pt x="15645" y="18321"/>
                    <a:pt x="15550" y="18384"/>
                    <a:pt x="15486" y="18416"/>
                  </a:cubicBezTo>
                  <a:cubicBezTo>
                    <a:pt x="15075" y="18669"/>
                    <a:pt x="14568" y="18827"/>
                    <a:pt x="14093" y="18954"/>
                  </a:cubicBezTo>
                  <a:cubicBezTo>
                    <a:pt x="12636" y="19397"/>
                    <a:pt x="11116" y="19651"/>
                    <a:pt x="9596" y="19777"/>
                  </a:cubicBezTo>
                  <a:cubicBezTo>
                    <a:pt x="9153" y="19810"/>
                    <a:pt x="8713" y="19825"/>
                    <a:pt x="8275" y="19825"/>
                  </a:cubicBezTo>
                  <a:cubicBezTo>
                    <a:pt x="6987" y="19825"/>
                    <a:pt x="5718" y="19689"/>
                    <a:pt x="4466" y="19429"/>
                  </a:cubicBezTo>
                  <a:cubicBezTo>
                    <a:pt x="3705" y="19271"/>
                    <a:pt x="2977" y="19081"/>
                    <a:pt x="2249" y="18796"/>
                  </a:cubicBezTo>
                  <a:cubicBezTo>
                    <a:pt x="1774" y="18637"/>
                    <a:pt x="1267" y="18447"/>
                    <a:pt x="855" y="18131"/>
                  </a:cubicBezTo>
                  <a:lnTo>
                    <a:pt x="855" y="18131"/>
                  </a:lnTo>
                  <a:cubicBezTo>
                    <a:pt x="868" y="18137"/>
                    <a:pt x="874" y="18139"/>
                    <a:pt x="876" y="18139"/>
                  </a:cubicBezTo>
                  <a:cubicBezTo>
                    <a:pt x="884" y="18139"/>
                    <a:pt x="824" y="18099"/>
                    <a:pt x="824" y="18099"/>
                  </a:cubicBezTo>
                  <a:lnTo>
                    <a:pt x="737" y="18013"/>
                  </a:lnTo>
                  <a:lnTo>
                    <a:pt x="737" y="18013"/>
                  </a:lnTo>
                  <a:cubicBezTo>
                    <a:pt x="742" y="17998"/>
                    <a:pt x="749" y="17983"/>
                    <a:pt x="760" y="17972"/>
                  </a:cubicBezTo>
                  <a:cubicBezTo>
                    <a:pt x="760" y="17909"/>
                    <a:pt x="792" y="17814"/>
                    <a:pt x="824" y="17751"/>
                  </a:cubicBezTo>
                  <a:cubicBezTo>
                    <a:pt x="848" y="17702"/>
                    <a:pt x="891" y="17635"/>
                    <a:pt x="881" y="17635"/>
                  </a:cubicBezTo>
                  <a:lnTo>
                    <a:pt x="881" y="17635"/>
                  </a:lnTo>
                  <a:cubicBezTo>
                    <a:pt x="878" y="17635"/>
                    <a:pt x="870" y="17641"/>
                    <a:pt x="855" y="17656"/>
                  </a:cubicBezTo>
                  <a:cubicBezTo>
                    <a:pt x="887" y="17592"/>
                    <a:pt x="919" y="17561"/>
                    <a:pt x="950" y="17497"/>
                  </a:cubicBezTo>
                  <a:cubicBezTo>
                    <a:pt x="1267" y="16801"/>
                    <a:pt x="1584" y="16135"/>
                    <a:pt x="1932" y="15439"/>
                  </a:cubicBezTo>
                  <a:cubicBezTo>
                    <a:pt x="2850" y="13570"/>
                    <a:pt x="3832" y="11702"/>
                    <a:pt x="4751" y="9802"/>
                  </a:cubicBezTo>
                  <a:cubicBezTo>
                    <a:pt x="5131" y="9010"/>
                    <a:pt x="5542" y="8187"/>
                    <a:pt x="5922" y="7332"/>
                  </a:cubicBezTo>
                  <a:cubicBezTo>
                    <a:pt x="6144" y="6825"/>
                    <a:pt x="6397" y="6318"/>
                    <a:pt x="6524" y="5748"/>
                  </a:cubicBezTo>
                  <a:cubicBezTo>
                    <a:pt x="6556" y="5590"/>
                    <a:pt x="6556" y="5431"/>
                    <a:pt x="6556" y="5241"/>
                  </a:cubicBezTo>
                  <a:cubicBezTo>
                    <a:pt x="6556" y="4861"/>
                    <a:pt x="6556" y="4450"/>
                    <a:pt x="6524" y="4038"/>
                  </a:cubicBezTo>
                  <a:cubicBezTo>
                    <a:pt x="6524" y="2993"/>
                    <a:pt x="6524" y="1948"/>
                    <a:pt x="6492" y="934"/>
                  </a:cubicBezTo>
                  <a:cubicBezTo>
                    <a:pt x="6492" y="681"/>
                    <a:pt x="6492" y="396"/>
                    <a:pt x="6492" y="143"/>
                  </a:cubicBezTo>
                  <a:cubicBezTo>
                    <a:pt x="6492" y="48"/>
                    <a:pt x="6413" y="0"/>
                    <a:pt x="633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35" name="Google Shape;735;p18"/>
            <p:cNvSpPr/>
            <p:nvPr/>
          </p:nvSpPr>
          <p:spPr>
            <a:xfrm>
              <a:off x="5881287" y="2113938"/>
              <a:ext cx="230280" cy="91136"/>
            </a:xfrm>
            <a:custGeom>
              <a:avLst/>
              <a:gdLst/>
              <a:ahLst/>
              <a:cxnLst/>
              <a:rect l="l" t="t" r="r" b="b"/>
              <a:pathLst>
                <a:path w="7032" h="2783" extrusionOk="0">
                  <a:moveTo>
                    <a:pt x="3413" y="0"/>
                  </a:moveTo>
                  <a:cubicBezTo>
                    <a:pt x="3167" y="0"/>
                    <a:pt x="2925" y="11"/>
                    <a:pt x="2693" y="28"/>
                  </a:cubicBezTo>
                  <a:cubicBezTo>
                    <a:pt x="1901" y="59"/>
                    <a:pt x="919" y="281"/>
                    <a:pt x="476" y="1009"/>
                  </a:cubicBezTo>
                  <a:cubicBezTo>
                    <a:pt x="1" y="1801"/>
                    <a:pt x="888" y="2435"/>
                    <a:pt x="1584" y="2625"/>
                  </a:cubicBezTo>
                  <a:cubicBezTo>
                    <a:pt x="2028" y="2751"/>
                    <a:pt x="2503" y="2783"/>
                    <a:pt x="2978" y="2783"/>
                  </a:cubicBezTo>
                  <a:cubicBezTo>
                    <a:pt x="3548" y="2783"/>
                    <a:pt x="4149" y="2751"/>
                    <a:pt x="4751" y="2688"/>
                  </a:cubicBezTo>
                  <a:cubicBezTo>
                    <a:pt x="4878" y="2656"/>
                    <a:pt x="4878" y="2498"/>
                    <a:pt x="4751" y="2498"/>
                  </a:cubicBezTo>
                  <a:cubicBezTo>
                    <a:pt x="4411" y="2512"/>
                    <a:pt x="4059" y="2526"/>
                    <a:pt x="3705" y="2526"/>
                  </a:cubicBezTo>
                  <a:cubicBezTo>
                    <a:pt x="3267" y="2526"/>
                    <a:pt x="2828" y="2505"/>
                    <a:pt x="2408" y="2435"/>
                  </a:cubicBezTo>
                  <a:cubicBezTo>
                    <a:pt x="2059" y="2403"/>
                    <a:pt x="1711" y="2308"/>
                    <a:pt x="1426" y="2181"/>
                  </a:cubicBezTo>
                  <a:cubicBezTo>
                    <a:pt x="1141" y="2086"/>
                    <a:pt x="729" y="1833"/>
                    <a:pt x="729" y="1516"/>
                  </a:cubicBezTo>
                  <a:cubicBezTo>
                    <a:pt x="698" y="1136"/>
                    <a:pt x="1141" y="883"/>
                    <a:pt x="1426" y="724"/>
                  </a:cubicBezTo>
                  <a:cubicBezTo>
                    <a:pt x="1743" y="566"/>
                    <a:pt x="2091" y="503"/>
                    <a:pt x="2439" y="471"/>
                  </a:cubicBezTo>
                  <a:cubicBezTo>
                    <a:pt x="2718" y="431"/>
                    <a:pt x="3008" y="414"/>
                    <a:pt x="3299" y="414"/>
                  </a:cubicBezTo>
                  <a:cubicBezTo>
                    <a:pt x="3703" y="414"/>
                    <a:pt x="4111" y="448"/>
                    <a:pt x="4498" y="503"/>
                  </a:cubicBezTo>
                  <a:cubicBezTo>
                    <a:pt x="4910" y="534"/>
                    <a:pt x="5353" y="629"/>
                    <a:pt x="5733" y="788"/>
                  </a:cubicBezTo>
                  <a:cubicBezTo>
                    <a:pt x="5891" y="851"/>
                    <a:pt x="6050" y="978"/>
                    <a:pt x="6176" y="1136"/>
                  </a:cubicBezTo>
                  <a:cubicBezTo>
                    <a:pt x="6303" y="1295"/>
                    <a:pt x="6271" y="1516"/>
                    <a:pt x="6303" y="1738"/>
                  </a:cubicBezTo>
                  <a:cubicBezTo>
                    <a:pt x="6303" y="1784"/>
                    <a:pt x="6337" y="1814"/>
                    <a:pt x="6380" y="1814"/>
                  </a:cubicBezTo>
                  <a:cubicBezTo>
                    <a:pt x="6396" y="1814"/>
                    <a:pt x="6413" y="1810"/>
                    <a:pt x="6430" y="1801"/>
                  </a:cubicBezTo>
                  <a:cubicBezTo>
                    <a:pt x="7031" y="1105"/>
                    <a:pt x="5923" y="471"/>
                    <a:pt x="5385" y="281"/>
                  </a:cubicBezTo>
                  <a:cubicBezTo>
                    <a:pt x="4762" y="74"/>
                    <a:pt x="4072" y="0"/>
                    <a:pt x="341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36" name="Google Shape;736;p18"/>
            <p:cNvSpPr/>
            <p:nvPr/>
          </p:nvSpPr>
          <p:spPr>
            <a:xfrm>
              <a:off x="5893731" y="2157263"/>
              <a:ext cx="60190" cy="108492"/>
            </a:xfrm>
            <a:custGeom>
              <a:avLst/>
              <a:gdLst/>
              <a:ahLst/>
              <a:cxnLst/>
              <a:rect l="l" t="t" r="r" b="b"/>
              <a:pathLst>
                <a:path w="1838" h="3313" extrusionOk="0">
                  <a:moveTo>
                    <a:pt x="130" y="0"/>
                  </a:moveTo>
                  <a:cubicBezTo>
                    <a:pt x="102" y="0"/>
                    <a:pt x="76" y="11"/>
                    <a:pt x="64" y="35"/>
                  </a:cubicBezTo>
                  <a:cubicBezTo>
                    <a:pt x="33" y="193"/>
                    <a:pt x="1" y="288"/>
                    <a:pt x="1" y="447"/>
                  </a:cubicBezTo>
                  <a:cubicBezTo>
                    <a:pt x="1" y="605"/>
                    <a:pt x="64" y="763"/>
                    <a:pt x="191" y="890"/>
                  </a:cubicBezTo>
                  <a:cubicBezTo>
                    <a:pt x="286" y="1017"/>
                    <a:pt x="444" y="1112"/>
                    <a:pt x="603" y="1175"/>
                  </a:cubicBezTo>
                  <a:cubicBezTo>
                    <a:pt x="761" y="1238"/>
                    <a:pt x="919" y="1270"/>
                    <a:pt x="1078" y="1302"/>
                  </a:cubicBezTo>
                  <a:cubicBezTo>
                    <a:pt x="1236" y="1365"/>
                    <a:pt x="1394" y="1397"/>
                    <a:pt x="1394" y="1555"/>
                  </a:cubicBezTo>
                  <a:cubicBezTo>
                    <a:pt x="1394" y="1745"/>
                    <a:pt x="1363" y="1935"/>
                    <a:pt x="1363" y="2125"/>
                  </a:cubicBezTo>
                  <a:cubicBezTo>
                    <a:pt x="1363" y="2315"/>
                    <a:pt x="1363" y="2505"/>
                    <a:pt x="1394" y="2695"/>
                  </a:cubicBezTo>
                  <a:cubicBezTo>
                    <a:pt x="1426" y="2885"/>
                    <a:pt x="1426" y="3107"/>
                    <a:pt x="1521" y="3265"/>
                  </a:cubicBezTo>
                  <a:cubicBezTo>
                    <a:pt x="1537" y="3297"/>
                    <a:pt x="1576" y="3313"/>
                    <a:pt x="1620" y="3313"/>
                  </a:cubicBezTo>
                  <a:cubicBezTo>
                    <a:pt x="1663" y="3313"/>
                    <a:pt x="1711" y="3297"/>
                    <a:pt x="1743" y="3265"/>
                  </a:cubicBezTo>
                  <a:cubicBezTo>
                    <a:pt x="1806" y="3107"/>
                    <a:pt x="1806" y="2917"/>
                    <a:pt x="1806" y="2727"/>
                  </a:cubicBezTo>
                  <a:cubicBezTo>
                    <a:pt x="1806" y="2537"/>
                    <a:pt x="1838" y="2347"/>
                    <a:pt x="1806" y="2157"/>
                  </a:cubicBezTo>
                  <a:cubicBezTo>
                    <a:pt x="1806" y="1808"/>
                    <a:pt x="1774" y="1428"/>
                    <a:pt x="1584" y="1175"/>
                  </a:cubicBezTo>
                  <a:cubicBezTo>
                    <a:pt x="1489" y="1048"/>
                    <a:pt x="1363" y="953"/>
                    <a:pt x="1236" y="890"/>
                  </a:cubicBezTo>
                  <a:cubicBezTo>
                    <a:pt x="1078" y="827"/>
                    <a:pt x="951" y="732"/>
                    <a:pt x="824" y="668"/>
                  </a:cubicBezTo>
                  <a:cubicBezTo>
                    <a:pt x="603" y="542"/>
                    <a:pt x="254" y="320"/>
                    <a:pt x="223" y="67"/>
                  </a:cubicBezTo>
                  <a:cubicBezTo>
                    <a:pt x="223" y="27"/>
                    <a:pt x="174" y="0"/>
                    <a:pt x="13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37" name="Google Shape;737;p18"/>
            <p:cNvSpPr/>
            <p:nvPr/>
          </p:nvSpPr>
          <p:spPr>
            <a:xfrm>
              <a:off x="6042046" y="2160636"/>
              <a:ext cx="52625" cy="182011"/>
            </a:xfrm>
            <a:custGeom>
              <a:avLst/>
              <a:gdLst/>
              <a:ahLst/>
              <a:cxnLst/>
              <a:rect l="l" t="t" r="r" b="b"/>
              <a:pathLst>
                <a:path w="1607" h="5558" extrusionOk="0">
                  <a:moveTo>
                    <a:pt x="1528" y="1"/>
                  </a:moveTo>
                  <a:cubicBezTo>
                    <a:pt x="1513" y="1"/>
                    <a:pt x="1498" y="8"/>
                    <a:pt x="1489" y="27"/>
                  </a:cubicBezTo>
                  <a:cubicBezTo>
                    <a:pt x="1331" y="249"/>
                    <a:pt x="1141" y="439"/>
                    <a:pt x="951" y="597"/>
                  </a:cubicBezTo>
                  <a:cubicBezTo>
                    <a:pt x="761" y="755"/>
                    <a:pt x="571" y="850"/>
                    <a:pt x="349" y="977"/>
                  </a:cubicBezTo>
                  <a:cubicBezTo>
                    <a:pt x="1" y="1230"/>
                    <a:pt x="1" y="1579"/>
                    <a:pt x="1" y="1959"/>
                  </a:cubicBezTo>
                  <a:cubicBezTo>
                    <a:pt x="32" y="2560"/>
                    <a:pt x="64" y="3130"/>
                    <a:pt x="96" y="3700"/>
                  </a:cubicBezTo>
                  <a:cubicBezTo>
                    <a:pt x="96" y="4017"/>
                    <a:pt x="127" y="4302"/>
                    <a:pt x="127" y="4587"/>
                  </a:cubicBezTo>
                  <a:cubicBezTo>
                    <a:pt x="159" y="4872"/>
                    <a:pt x="159" y="5189"/>
                    <a:pt x="254" y="5474"/>
                  </a:cubicBezTo>
                  <a:cubicBezTo>
                    <a:pt x="271" y="5525"/>
                    <a:pt x="324" y="5557"/>
                    <a:pt x="375" y="5557"/>
                  </a:cubicBezTo>
                  <a:cubicBezTo>
                    <a:pt x="419" y="5557"/>
                    <a:pt x="461" y="5533"/>
                    <a:pt x="476" y="5474"/>
                  </a:cubicBezTo>
                  <a:cubicBezTo>
                    <a:pt x="634" y="4967"/>
                    <a:pt x="539" y="4366"/>
                    <a:pt x="539" y="3859"/>
                  </a:cubicBezTo>
                  <a:cubicBezTo>
                    <a:pt x="539" y="3257"/>
                    <a:pt x="507" y="2687"/>
                    <a:pt x="507" y="2117"/>
                  </a:cubicBezTo>
                  <a:cubicBezTo>
                    <a:pt x="507" y="1959"/>
                    <a:pt x="444" y="1705"/>
                    <a:pt x="507" y="1547"/>
                  </a:cubicBezTo>
                  <a:cubicBezTo>
                    <a:pt x="539" y="1389"/>
                    <a:pt x="792" y="1294"/>
                    <a:pt x="919" y="1199"/>
                  </a:cubicBezTo>
                  <a:cubicBezTo>
                    <a:pt x="1331" y="914"/>
                    <a:pt x="1521" y="565"/>
                    <a:pt x="1584" y="90"/>
                  </a:cubicBezTo>
                  <a:cubicBezTo>
                    <a:pt x="1606" y="45"/>
                    <a:pt x="1565" y="1"/>
                    <a:pt x="152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38" name="Google Shape;738;p18"/>
            <p:cNvSpPr/>
            <p:nvPr/>
          </p:nvSpPr>
          <p:spPr>
            <a:xfrm>
              <a:off x="5910825" y="2120717"/>
              <a:ext cx="170647" cy="55376"/>
            </a:xfrm>
            <a:custGeom>
              <a:avLst/>
              <a:gdLst/>
              <a:ahLst/>
              <a:cxnLst/>
              <a:rect l="l" t="t" r="r" b="b"/>
              <a:pathLst>
                <a:path w="5211" h="1691" extrusionOk="0">
                  <a:moveTo>
                    <a:pt x="3752" y="1"/>
                  </a:moveTo>
                  <a:cubicBezTo>
                    <a:pt x="3620" y="1"/>
                    <a:pt x="3487" y="16"/>
                    <a:pt x="3342" y="42"/>
                  </a:cubicBezTo>
                  <a:cubicBezTo>
                    <a:pt x="3311" y="42"/>
                    <a:pt x="3279" y="137"/>
                    <a:pt x="3342" y="169"/>
                  </a:cubicBezTo>
                  <a:cubicBezTo>
                    <a:pt x="3564" y="264"/>
                    <a:pt x="3818" y="327"/>
                    <a:pt x="4039" y="391"/>
                  </a:cubicBezTo>
                  <a:cubicBezTo>
                    <a:pt x="4198" y="454"/>
                    <a:pt x="4609" y="581"/>
                    <a:pt x="4578" y="802"/>
                  </a:cubicBezTo>
                  <a:cubicBezTo>
                    <a:pt x="4578" y="1024"/>
                    <a:pt x="4008" y="1151"/>
                    <a:pt x="3818" y="1183"/>
                  </a:cubicBezTo>
                  <a:cubicBezTo>
                    <a:pt x="3501" y="1246"/>
                    <a:pt x="3184" y="1246"/>
                    <a:pt x="2867" y="1246"/>
                  </a:cubicBezTo>
                  <a:cubicBezTo>
                    <a:pt x="2667" y="1256"/>
                    <a:pt x="2463" y="1263"/>
                    <a:pt x="2259" y="1263"/>
                  </a:cubicBezTo>
                  <a:cubicBezTo>
                    <a:pt x="1851" y="1263"/>
                    <a:pt x="1442" y="1235"/>
                    <a:pt x="1062" y="1151"/>
                  </a:cubicBezTo>
                  <a:cubicBezTo>
                    <a:pt x="872" y="1088"/>
                    <a:pt x="366" y="993"/>
                    <a:pt x="524" y="707"/>
                  </a:cubicBezTo>
                  <a:cubicBezTo>
                    <a:pt x="587" y="581"/>
                    <a:pt x="714" y="454"/>
                    <a:pt x="841" y="359"/>
                  </a:cubicBezTo>
                  <a:cubicBezTo>
                    <a:pt x="967" y="264"/>
                    <a:pt x="1094" y="232"/>
                    <a:pt x="1189" y="169"/>
                  </a:cubicBezTo>
                  <a:cubicBezTo>
                    <a:pt x="1252" y="137"/>
                    <a:pt x="1252" y="42"/>
                    <a:pt x="1189" y="42"/>
                  </a:cubicBezTo>
                  <a:cubicBezTo>
                    <a:pt x="1134" y="24"/>
                    <a:pt x="1075" y="16"/>
                    <a:pt x="1015" y="16"/>
                  </a:cubicBezTo>
                  <a:cubicBezTo>
                    <a:pt x="556" y="16"/>
                    <a:pt x="0" y="513"/>
                    <a:pt x="112" y="961"/>
                  </a:cubicBezTo>
                  <a:cubicBezTo>
                    <a:pt x="239" y="1563"/>
                    <a:pt x="1189" y="1626"/>
                    <a:pt x="1664" y="1658"/>
                  </a:cubicBezTo>
                  <a:cubicBezTo>
                    <a:pt x="1911" y="1680"/>
                    <a:pt x="2162" y="1691"/>
                    <a:pt x="2414" y="1691"/>
                  </a:cubicBezTo>
                  <a:cubicBezTo>
                    <a:pt x="2873" y="1691"/>
                    <a:pt x="3336" y="1656"/>
                    <a:pt x="3786" y="1594"/>
                  </a:cubicBezTo>
                  <a:cubicBezTo>
                    <a:pt x="4229" y="1531"/>
                    <a:pt x="5211" y="1246"/>
                    <a:pt x="4958" y="612"/>
                  </a:cubicBezTo>
                  <a:cubicBezTo>
                    <a:pt x="4863" y="327"/>
                    <a:pt x="4578" y="201"/>
                    <a:pt x="4324" y="106"/>
                  </a:cubicBezTo>
                  <a:cubicBezTo>
                    <a:pt x="4120" y="32"/>
                    <a:pt x="3938" y="1"/>
                    <a:pt x="375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39" name="Google Shape;739;p18"/>
            <p:cNvSpPr/>
            <p:nvPr/>
          </p:nvSpPr>
          <p:spPr>
            <a:xfrm>
              <a:off x="5781734" y="2490241"/>
              <a:ext cx="436655" cy="354852"/>
            </a:xfrm>
            <a:custGeom>
              <a:avLst/>
              <a:gdLst/>
              <a:ahLst/>
              <a:cxnLst/>
              <a:rect l="l" t="t" r="r" b="b"/>
              <a:pathLst>
                <a:path w="13334" h="10836" extrusionOk="0">
                  <a:moveTo>
                    <a:pt x="5174" y="467"/>
                  </a:moveTo>
                  <a:cubicBezTo>
                    <a:pt x="5610" y="467"/>
                    <a:pt x="5933" y="1100"/>
                    <a:pt x="6081" y="1521"/>
                  </a:cubicBezTo>
                  <a:cubicBezTo>
                    <a:pt x="6271" y="2091"/>
                    <a:pt x="6429" y="2724"/>
                    <a:pt x="6841" y="3199"/>
                  </a:cubicBezTo>
                  <a:cubicBezTo>
                    <a:pt x="7189" y="3643"/>
                    <a:pt x="7696" y="3896"/>
                    <a:pt x="8235" y="3991"/>
                  </a:cubicBezTo>
                  <a:cubicBezTo>
                    <a:pt x="8347" y="4003"/>
                    <a:pt x="8461" y="4009"/>
                    <a:pt x="8576" y="4009"/>
                  </a:cubicBezTo>
                  <a:cubicBezTo>
                    <a:pt x="8975" y="4009"/>
                    <a:pt x="9381" y="3933"/>
                    <a:pt x="9725" y="3746"/>
                  </a:cubicBezTo>
                  <a:lnTo>
                    <a:pt x="9725" y="3746"/>
                  </a:lnTo>
                  <a:cubicBezTo>
                    <a:pt x="9823" y="3887"/>
                    <a:pt x="9928" y="4022"/>
                    <a:pt x="10008" y="4181"/>
                  </a:cubicBezTo>
                  <a:cubicBezTo>
                    <a:pt x="10135" y="4435"/>
                    <a:pt x="10261" y="4688"/>
                    <a:pt x="10388" y="4941"/>
                  </a:cubicBezTo>
                  <a:cubicBezTo>
                    <a:pt x="10673" y="5448"/>
                    <a:pt x="10958" y="5955"/>
                    <a:pt x="11211" y="6461"/>
                  </a:cubicBezTo>
                  <a:cubicBezTo>
                    <a:pt x="11496" y="6968"/>
                    <a:pt x="11782" y="7475"/>
                    <a:pt x="12035" y="7981"/>
                  </a:cubicBezTo>
                  <a:cubicBezTo>
                    <a:pt x="12238" y="8388"/>
                    <a:pt x="12421" y="8814"/>
                    <a:pt x="12616" y="9228"/>
                  </a:cubicBezTo>
                  <a:lnTo>
                    <a:pt x="12616" y="9228"/>
                  </a:lnTo>
                  <a:cubicBezTo>
                    <a:pt x="11189" y="9718"/>
                    <a:pt x="9710" y="10112"/>
                    <a:pt x="8203" y="10230"/>
                  </a:cubicBezTo>
                  <a:cubicBezTo>
                    <a:pt x="7741" y="10266"/>
                    <a:pt x="7277" y="10284"/>
                    <a:pt x="6813" y="10284"/>
                  </a:cubicBezTo>
                  <a:cubicBezTo>
                    <a:pt x="5652" y="10284"/>
                    <a:pt x="4489" y="10171"/>
                    <a:pt x="3358" y="9945"/>
                  </a:cubicBezTo>
                  <a:cubicBezTo>
                    <a:pt x="2460" y="9777"/>
                    <a:pt x="1587" y="9534"/>
                    <a:pt x="716" y="9282"/>
                  </a:cubicBezTo>
                  <a:lnTo>
                    <a:pt x="716" y="9282"/>
                  </a:lnTo>
                  <a:cubicBezTo>
                    <a:pt x="2048" y="6408"/>
                    <a:pt x="3379" y="3533"/>
                    <a:pt x="4710" y="659"/>
                  </a:cubicBezTo>
                  <a:lnTo>
                    <a:pt x="4710" y="659"/>
                  </a:lnTo>
                  <a:cubicBezTo>
                    <a:pt x="4735" y="657"/>
                    <a:pt x="4761" y="649"/>
                    <a:pt x="4783" y="634"/>
                  </a:cubicBezTo>
                  <a:cubicBezTo>
                    <a:pt x="4921" y="517"/>
                    <a:pt x="5052" y="467"/>
                    <a:pt x="5174" y="467"/>
                  </a:cubicBezTo>
                  <a:close/>
                  <a:moveTo>
                    <a:pt x="5131" y="1"/>
                  </a:moveTo>
                  <a:cubicBezTo>
                    <a:pt x="4814" y="1"/>
                    <a:pt x="4688" y="223"/>
                    <a:pt x="4593" y="508"/>
                  </a:cubicBezTo>
                  <a:cubicBezTo>
                    <a:pt x="4577" y="539"/>
                    <a:pt x="4575" y="567"/>
                    <a:pt x="4582" y="589"/>
                  </a:cubicBezTo>
                  <a:lnTo>
                    <a:pt x="4582" y="589"/>
                  </a:lnTo>
                  <a:cubicBezTo>
                    <a:pt x="3076" y="3507"/>
                    <a:pt x="1570" y="6394"/>
                    <a:pt x="64" y="9312"/>
                  </a:cubicBezTo>
                  <a:cubicBezTo>
                    <a:pt x="1" y="9470"/>
                    <a:pt x="64" y="9660"/>
                    <a:pt x="254" y="9723"/>
                  </a:cubicBezTo>
                  <a:cubicBezTo>
                    <a:pt x="2371" y="10429"/>
                    <a:pt x="4598" y="10836"/>
                    <a:pt x="6826" y="10836"/>
                  </a:cubicBezTo>
                  <a:cubicBezTo>
                    <a:pt x="7997" y="10836"/>
                    <a:pt x="9168" y="10723"/>
                    <a:pt x="10325" y="10483"/>
                  </a:cubicBezTo>
                  <a:cubicBezTo>
                    <a:pt x="11243" y="10262"/>
                    <a:pt x="12162" y="9977"/>
                    <a:pt x="13080" y="9628"/>
                  </a:cubicBezTo>
                  <a:cubicBezTo>
                    <a:pt x="13238" y="9565"/>
                    <a:pt x="13333" y="9407"/>
                    <a:pt x="13238" y="9248"/>
                  </a:cubicBezTo>
                  <a:cubicBezTo>
                    <a:pt x="12985" y="8742"/>
                    <a:pt x="12668" y="8266"/>
                    <a:pt x="12415" y="7760"/>
                  </a:cubicBezTo>
                  <a:cubicBezTo>
                    <a:pt x="12130" y="7253"/>
                    <a:pt x="11845" y="6746"/>
                    <a:pt x="11591" y="6240"/>
                  </a:cubicBezTo>
                  <a:cubicBezTo>
                    <a:pt x="11306" y="5733"/>
                    <a:pt x="11053" y="5226"/>
                    <a:pt x="10768" y="4720"/>
                  </a:cubicBezTo>
                  <a:cubicBezTo>
                    <a:pt x="10641" y="4466"/>
                    <a:pt x="10515" y="4213"/>
                    <a:pt x="10388" y="3960"/>
                  </a:cubicBezTo>
                  <a:cubicBezTo>
                    <a:pt x="10261" y="3706"/>
                    <a:pt x="10198" y="3453"/>
                    <a:pt x="10071" y="3199"/>
                  </a:cubicBezTo>
                  <a:cubicBezTo>
                    <a:pt x="10029" y="3115"/>
                    <a:pt x="9917" y="3059"/>
                    <a:pt x="9818" y="3059"/>
                  </a:cubicBezTo>
                  <a:cubicBezTo>
                    <a:pt x="9769" y="3059"/>
                    <a:pt x="9723" y="3073"/>
                    <a:pt x="9691" y="3104"/>
                  </a:cubicBezTo>
                  <a:cubicBezTo>
                    <a:pt x="9274" y="3374"/>
                    <a:pt x="8819" y="3568"/>
                    <a:pt x="8341" y="3568"/>
                  </a:cubicBezTo>
                  <a:cubicBezTo>
                    <a:pt x="8202" y="3568"/>
                    <a:pt x="8061" y="3552"/>
                    <a:pt x="7918" y="3516"/>
                  </a:cubicBezTo>
                  <a:cubicBezTo>
                    <a:pt x="7601" y="3453"/>
                    <a:pt x="7316" y="3326"/>
                    <a:pt x="7126" y="3104"/>
                  </a:cubicBezTo>
                  <a:cubicBezTo>
                    <a:pt x="6873" y="2851"/>
                    <a:pt x="6714" y="2503"/>
                    <a:pt x="6588" y="2154"/>
                  </a:cubicBezTo>
                  <a:cubicBezTo>
                    <a:pt x="6398" y="1553"/>
                    <a:pt x="6271" y="824"/>
                    <a:pt x="5828" y="349"/>
                  </a:cubicBezTo>
                  <a:cubicBezTo>
                    <a:pt x="5669" y="128"/>
                    <a:pt x="5416" y="1"/>
                    <a:pt x="513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40" name="Google Shape;740;p18"/>
            <p:cNvSpPr/>
            <p:nvPr/>
          </p:nvSpPr>
          <p:spPr>
            <a:xfrm>
              <a:off x="5932504" y="2490667"/>
              <a:ext cx="189150" cy="137441"/>
            </a:xfrm>
            <a:custGeom>
              <a:avLst/>
              <a:gdLst/>
              <a:ahLst/>
              <a:cxnLst/>
              <a:rect l="l" t="t" r="r" b="b"/>
              <a:pathLst>
                <a:path w="5776" h="4197" extrusionOk="0">
                  <a:moveTo>
                    <a:pt x="611" y="1"/>
                  </a:moveTo>
                  <a:cubicBezTo>
                    <a:pt x="417" y="1"/>
                    <a:pt x="227" y="89"/>
                    <a:pt x="52" y="305"/>
                  </a:cubicBezTo>
                  <a:cubicBezTo>
                    <a:pt x="0" y="382"/>
                    <a:pt x="54" y="480"/>
                    <a:pt x="126" y="480"/>
                  </a:cubicBezTo>
                  <a:cubicBezTo>
                    <a:pt x="143" y="480"/>
                    <a:pt x="161" y="475"/>
                    <a:pt x="179" y="463"/>
                  </a:cubicBezTo>
                  <a:cubicBezTo>
                    <a:pt x="334" y="345"/>
                    <a:pt x="484" y="295"/>
                    <a:pt x="628" y="295"/>
                  </a:cubicBezTo>
                  <a:cubicBezTo>
                    <a:pt x="1221" y="295"/>
                    <a:pt x="1716" y="1138"/>
                    <a:pt x="2047" y="1571"/>
                  </a:cubicBezTo>
                  <a:cubicBezTo>
                    <a:pt x="2551" y="2227"/>
                    <a:pt x="3296" y="2802"/>
                    <a:pt x="4122" y="2802"/>
                  </a:cubicBezTo>
                  <a:cubicBezTo>
                    <a:pt x="4292" y="2802"/>
                    <a:pt x="4466" y="2777"/>
                    <a:pt x="4643" y="2724"/>
                  </a:cubicBezTo>
                  <a:lnTo>
                    <a:pt x="4643" y="2724"/>
                  </a:lnTo>
                  <a:cubicBezTo>
                    <a:pt x="4651" y="2769"/>
                    <a:pt x="4659" y="2819"/>
                    <a:pt x="4676" y="2870"/>
                  </a:cubicBezTo>
                  <a:cubicBezTo>
                    <a:pt x="4739" y="2996"/>
                    <a:pt x="4802" y="3123"/>
                    <a:pt x="4866" y="3250"/>
                  </a:cubicBezTo>
                  <a:cubicBezTo>
                    <a:pt x="5024" y="3598"/>
                    <a:pt x="5182" y="3852"/>
                    <a:pt x="5436" y="4137"/>
                  </a:cubicBezTo>
                  <a:cubicBezTo>
                    <a:pt x="5469" y="4179"/>
                    <a:pt x="5510" y="4196"/>
                    <a:pt x="5550" y="4196"/>
                  </a:cubicBezTo>
                  <a:cubicBezTo>
                    <a:pt x="5662" y="4196"/>
                    <a:pt x="5776" y="4063"/>
                    <a:pt x="5752" y="3947"/>
                  </a:cubicBezTo>
                  <a:cubicBezTo>
                    <a:pt x="5689" y="3725"/>
                    <a:pt x="5626" y="3503"/>
                    <a:pt x="5531" y="3281"/>
                  </a:cubicBezTo>
                  <a:cubicBezTo>
                    <a:pt x="5436" y="3123"/>
                    <a:pt x="5309" y="2965"/>
                    <a:pt x="5214" y="2806"/>
                  </a:cubicBezTo>
                  <a:cubicBezTo>
                    <a:pt x="5087" y="2616"/>
                    <a:pt x="4929" y="2395"/>
                    <a:pt x="4676" y="2395"/>
                  </a:cubicBezTo>
                  <a:cubicBezTo>
                    <a:pt x="4486" y="2395"/>
                    <a:pt x="4296" y="2458"/>
                    <a:pt x="4074" y="2458"/>
                  </a:cubicBezTo>
                  <a:cubicBezTo>
                    <a:pt x="3852" y="2426"/>
                    <a:pt x="3631" y="2363"/>
                    <a:pt x="3409" y="2300"/>
                  </a:cubicBezTo>
                  <a:cubicBezTo>
                    <a:pt x="3061" y="2141"/>
                    <a:pt x="2776" y="1888"/>
                    <a:pt x="2490" y="1603"/>
                  </a:cubicBezTo>
                  <a:cubicBezTo>
                    <a:pt x="2117" y="1204"/>
                    <a:pt x="1331" y="1"/>
                    <a:pt x="61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41" name="Google Shape;741;p18"/>
            <p:cNvSpPr/>
            <p:nvPr/>
          </p:nvSpPr>
          <p:spPr>
            <a:xfrm>
              <a:off x="5976714" y="2436961"/>
              <a:ext cx="38413" cy="34811"/>
            </a:xfrm>
            <a:custGeom>
              <a:avLst/>
              <a:gdLst/>
              <a:ahLst/>
              <a:cxnLst/>
              <a:rect l="l" t="t" r="r" b="b"/>
              <a:pathLst>
                <a:path w="1173" h="1063" extrusionOk="0">
                  <a:moveTo>
                    <a:pt x="749" y="393"/>
                  </a:moveTo>
                  <a:cubicBezTo>
                    <a:pt x="751" y="397"/>
                    <a:pt x="754" y="402"/>
                    <a:pt x="757" y="402"/>
                  </a:cubicBezTo>
                  <a:cubicBezTo>
                    <a:pt x="759" y="402"/>
                    <a:pt x="760" y="400"/>
                    <a:pt x="760" y="393"/>
                  </a:cubicBezTo>
                  <a:close/>
                  <a:moveTo>
                    <a:pt x="447" y="637"/>
                  </a:moveTo>
                  <a:cubicBezTo>
                    <a:pt x="445" y="637"/>
                    <a:pt x="444" y="639"/>
                    <a:pt x="444" y="646"/>
                  </a:cubicBezTo>
                  <a:lnTo>
                    <a:pt x="460" y="646"/>
                  </a:lnTo>
                  <a:cubicBezTo>
                    <a:pt x="455" y="642"/>
                    <a:pt x="450" y="637"/>
                    <a:pt x="447" y="637"/>
                  </a:cubicBezTo>
                  <a:close/>
                  <a:moveTo>
                    <a:pt x="460" y="646"/>
                  </a:moveTo>
                  <a:lnTo>
                    <a:pt x="460" y="646"/>
                  </a:lnTo>
                  <a:cubicBezTo>
                    <a:pt x="464" y="651"/>
                    <a:pt x="469" y="655"/>
                    <a:pt x="472" y="655"/>
                  </a:cubicBezTo>
                  <a:cubicBezTo>
                    <a:pt x="474" y="655"/>
                    <a:pt x="475" y="653"/>
                    <a:pt x="475" y="646"/>
                  </a:cubicBezTo>
                  <a:close/>
                  <a:moveTo>
                    <a:pt x="824" y="0"/>
                  </a:moveTo>
                  <a:cubicBezTo>
                    <a:pt x="803" y="0"/>
                    <a:pt x="782" y="4"/>
                    <a:pt x="760" y="13"/>
                  </a:cubicBezTo>
                  <a:cubicBezTo>
                    <a:pt x="634" y="44"/>
                    <a:pt x="602" y="171"/>
                    <a:pt x="665" y="266"/>
                  </a:cubicBezTo>
                  <a:cubicBezTo>
                    <a:pt x="652" y="253"/>
                    <a:pt x="645" y="245"/>
                    <a:pt x="642" y="245"/>
                  </a:cubicBezTo>
                  <a:lnTo>
                    <a:pt x="642" y="245"/>
                  </a:lnTo>
                  <a:cubicBezTo>
                    <a:pt x="639" y="245"/>
                    <a:pt x="647" y="261"/>
                    <a:pt x="665" y="298"/>
                  </a:cubicBezTo>
                  <a:cubicBezTo>
                    <a:pt x="697" y="329"/>
                    <a:pt x="697" y="329"/>
                    <a:pt x="729" y="361"/>
                  </a:cubicBezTo>
                  <a:cubicBezTo>
                    <a:pt x="729" y="361"/>
                    <a:pt x="729" y="361"/>
                    <a:pt x="729" y="393"/>
                  </a:cubicBezTo>
                  <a:lnTo>
                    <a:pt x="749" y="393"/>
                  </a:lnTo>
                  <a:cubicBezTo>
                    <a:pt x="746" y="388"/>
                    <a:pt x="745" y="384"/>
                    <a:pt x="748" y="384"/>
                  </a:cubicBezTo>
                  <a:lnTo>
                    <a:pt x="748" y="384"/>
                  </a:lnTo>
                  <a:cubicBezTo>
                    <a:pt x="750" y="384"/>
                    <a:pt x="754" y="386"/>
                    <a:pt x="760" y="393"/>
                  </a:cubicBezTo>
                  <a:cubicBezTo>
                    <a:pt x="760" y="424"/>
                    <a:pt x="760" y="456"/>
                    <a:pt x="760" y="488"/>
                  </a:cubicBezTo>
                  <a:cubicBezTo>
                    <a:pt x="760" y="512"/>
                    <a:pt x="760" y="535"/>
                    <a:pt x="760" y="551"/>
                  </a:cubicBezTo>
                  <a:cubicBezTo>
                    <a:pt x="760" y="551"/>
                    <a:pt x="760" y="583"/>
                    <a:pt x="760" y="583"/>
                  </a:cubicBezTo>
                  <a:cubicBezTo>
                    <a:pt x="760" y="576"/>
                    <a:pt x="759" y="574"/>
                    <a:pt x="757" y="574"/>
                  </a:cubicBezTo>
                  <a:cubicBezTo>
                    <a:pt x="752" y="574"/>
                    <a:pt x="743" y="592"/>
                    <a:pt x="748" y="592"/>
                  </a:cubicBezTo>
                  <a:cubicBezTo>
                    <a:pt x="750" y="592"/>
                    <a:pt x="754" y="590"/>
                    <a:pt x="760" y="583"/>
                  </a:cubicBezTo>
                  <a:lnTo>
                    <a:pt x="760" y="583"/>
                  </a:lnTo>
                  <a:cubicBezTo>
                    <a:pt x="759" y="584"/>
                    <a:pt x="729" y="614"/>
                    <a:pt x="729" y="614"/>
                  </a:cubicBezTo>
                  <a:lnTo>
                    <a:pt x="729" y="646"/>
                  </a:lnTo>
                  <a:lnTo>
                    <a:pt x="697" y="646"/>
                  </a:lnTo>
                  <a:cubicBezTo>
                    <a:pt x="697" y="646"/>
                    <a:pt x="665" y="678"/>
                    <a:pt x="665" y="678"/>
                  </a:cubicBezTo>
                  <a:cubicBezTo>
                    <a:pt x="676" y="667"/>
                    <a:pt x="676" y="664"/>
                    <a:pt x="672" y="664"/>
                  </a:cubicBezTo>
                  <a:cubicBezTo>
                    <a:pt x="665" y="664"/>
                    <a:pt x="644" y="678"/>
                    <a:pt x="665" y="678"/>
                  </a:cubicBezTo>
                  <a:lnTo>
                    <a:pt x="507" y="678"/>
                  </a:lnTo>
                  <a:cubicBezTo>
                    <a:pt x="528" y="678"/>
                    <a:pt x="507" y="664"/>
                    <a:pt x="500" y="664"/>
                  </a:cubicBezTo>
                  <a:cubicBezTo>
                    <a:pt x="497" y="664"/>
                    <a:pt x="497" y="667"/>
                    <a:pt x="507" y="678"/>
                  </a:cubicBezTo>
                  <a:cubicBezTo>
                    <a:pt x="475" y="678"/>
                    <a:pt x="475" y="646"/>
                    <a:pt x="444" y="646"/>
                  </a:cubicBezTo>
                  <a:cubicBezTo>
                    <a:pt x="444" y="614"/>
                    <a:pt x="444" y="614"/>
                    <a:pt x="444" y="614"/>
                  </a:cubicBezTo>
                  <a:cubicBezTo>
                    <a:pt x="412" y="614"/>
                    <a:pt x="412" y="583"/>
                    <a:pt x="412" y="551"/>
                  </a:cubicBezTo>
                  <a:cubicBezTo>
                    <a:pt x="412" y="543"/>
                    <a:pt x="412" y="535"/>
                    <a:pt x="412" y="519"/>
                  </a:cubicBezTo>
                  <a:lnTo>
                    <a:pt x="380" y="519"/>
                  </a:lnTo>
                  <a:cubicBezTo>
                    <a:pt x="380" y="488"/>
                    <a:pt x="380" y="456"/>
                    <a:pt x="380" y="393"/>
                  </a:cubicBezTo>
                  <a:cubicBezTo>
                    <a:pt x="412" y="361"/>
                    <a:pt x="412" y="361"/>
                    <a:pt x="412" y="329"/>
                  </a:cubicBezTo>
                  <a:cubicBezTo>
                    <a:pt x="412" y="298"/>
                    <a:pt x="444" y="266"/>
                    <a:pt x="444" y="234"/>
                  </a:cubicBezTo>
                  <a:cubicBezTo>
                    <a:pt x="444" y="234"/>
                    <a:pt x="444" y="203"/>
                    <a:pt x="444" y="171"/>
                  </a:cubicBezTo>
                  <a:cubicBezTo>
                    <a:pt x="444" y="171"/>
                    <a:pt x="444" y="171"/>
                    <a:pt x="444" y="139"/>
                  </a:cubicBezTo>
                  <a:cubicBezTo>
                    <a:pt x="475" y="108"/>
                    <a:pt x="444" y="44"/>
                    <a:pt x="412" y="44"/>
                  </a:cubicBezTo>
                  <a:lnTo>
                    <a:pt x="317" y="44"/>
                  </a:lnTo>
                  <a:cubicBezTo>
                    <a:pt x="254" y="44"/>
                    <a:pt x="190" y="108"/>
                    <a:pt x="159" y="139"/>
                  </a:cubicBezTo>
                  <a:cubicBezTo>
                    <a:pt x="95" y="203"/>
                    <a:pt x="64" y="298"/>
                    <a:pt x="32" y="393"/>
                  </a:cubicBezTo>
                  <a:cubicBezTo>
                    <a:pt x="0" y="614"/>
                    <a:pt x="95" y="836"/>
                    <a:pt x="285" y="963"/>
                  </a:cubicBezTo>
                  <a:cubicBezTo>
                    <a:pt x="370" y="1031"/>
                    <a:pt x="473" y="1062"/>
                    <a:pt x="575" y="1062"/>
                  </a:cubicBezTo>
                  <a:cubicBezTo>
                    <a:pt x="663" y="1062"/>
                    <a:pt x="750" y="1039"/>
                    <a:pt x="824" y="995"/>
                  </a:cubicBezTo>
                  <a:cubicBezTo>
                    <a:pt x="1014" y="931"/>
                    <a:pt x="1109" y="773"/>
                    <a:pt x="1140" y="583"/>
                  </a:cubicBezTo>
                  <a:cubicBezTo>
                    <a:pt x="1172" y="488"/>
                    <a:pt x="1140" y="361"/>
                    <a:pt x="1109" y="266"/>
                  </a:cubicBezTo>
                  <a:cubicBezTo>
                    <a:pt x="1054" y="157"/>
                    <a:pt x="952" y="0"/>
                    <a:pt x="82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42" name="Google Shape;742;p18"/>
            <p:cNvSpPr/>
            <p:nvPr/>
          </p:nvSpPr>
          <p:spPr>
            <a:xfrm>
              <a:off x="5927953" y="2736667"/>
              <a:ext cx="37398" cy="35073"/>
            </a:xfrm>
            <a:custGeom>
              <a:avLst/>
              <a:gdLst/>
              <a:ahLst/>
              <a:cxnLst/>
              <a:rect l="l" t="t" r="r" b="b"/>
              <a:pathLst>
                <a:path w="1142" h="1071" extrusionOk="0">
                  <a:moveTo>
                    <a:pt x="749" y="413"/>
                  </a:moveTo>
                  <a:cubicBezTo>
                    <a:pt x="752" y="421"/>
                    <a:pt x="757" y="431"/>
                    <a:pt x="759" y="431"/>
                  </a:cubicBezTo>
                  <a:cubicBezTo>
                    <a:pt x="760" y="431"/>
                    <a:pt x="761" y="430"/>
                    <a:pt x="761" y="425"/>
                  </a:cubicBezTo>
                  <a:cubicBezTo>
                    <a:pt x="761" y="425"/>
                    <a:pt x="756" y="419"/>
                    <a:pt x="749" y="413"/>
                  </a:cubicBezTo>
                  <a:close/>
                  <a:moveTo>
                    <a:pt x="759" y="576"/>
                  </a:moveTo>
                  <a:cubicBezTo>
                    <a:pt x="758" y="576"/>
                    <a:pt x="756" y="580"/>
                    <a:pt x="754" y="584"/>
                  </a:cubicBezTo>
                  <a:lnTo>
                    <a:pt x="754" y="584"/>
                  </a:lnTo>
                  <a:cubicBezTo>
                    <a:pt x="756" y="583"/>
                    <a:pt x="758" y="583"/>
                    <a:pt x="761" y="583"/>
                  </a:cubicBezTo>
                  <a:cubicBezTo>
                    <a:pt x="761" y="578"/>
                    <a:pt x="760" y="576"/>
                    <a:pt x="759" y="576"/>
                  </a:cubicBezTo>
                  <a:close/>
                  <a:moveTo>
                    <a:pt x="730" y="617"/>
                  </a:moveTo>
                  <a:cubicBezTo>
                    <a:pt x="729" y="626"/>
                    <a:pt x="729" y="636"/>
                    <a:pt x="729" y="646"/>
                  </a:cubicBezTo>
                  <a:cubicBezTo>
                    <a:pt x="713" y="646"/>
                    <a:pt x="722" y="629"/>
                    <a:pt x="730" y="617"/>
                  </a:cubicBezTo>
                  <a:close/>
                  <a:moveTo>
                    <a:pt x="698" y="662"/>
                  </a:moveTo>
                  <a:lnTo>
                    <a:pt x="698" y="678"/>
                  </a:lnTo>
                  <a:cubicBezTo>
                    <a:pt x="682" y="678"/>
                    <a:pt x="690" y="670"/>
                    <a:pt x="698" y="662"/>
                  </a:cubicBezTo>
                  <a:close/>
                  <a:moveTo>
                    <a:pt x="634" y="678"/>
                  </a:moveTo>
                  <a:cubicBezTo>
                    <a:pt x="603" y="710"/>
                    <a:pt x="603" y="710"/>
                    <a:pt x="571" y="710"/>
                  </a:cubicBezTo>
                  <a:cubicBezTo>
                    <a:pt x="571" y="710"/>
                    <a:pt x="603" y="710"/>
                    <a:pt x="634" y="678"/>
                  </a:cubicBezTo>
                  <a:close/>
                  <a:moveTo>
                    <a:pt x="824" y="1"/>
                  </a:moveTo>
                  <a:cubicBezTo>
                    <a:pt x="804" y="1"/>
                    <a:pt x="783" y="4"/>
                    <a:pt x="761" y="13"/>
                  </a:cubicBezTo>
                  <a:cubicBezTo>
                    <a:pt x="634" y="76"/>
                    <a:pt x="603" y="171"/>
                    <a:pt x="634" y="266"/>
                  </a:cubicBezTo>
                  <a:cubicBezTo>
                    <a:pt x="634" y="266"/>
                    <a:pt x="634" y="298"/>
                    <a:pt x="666" y="298"/>
                  </a:cubicBezTo>
                  <a:cubicBezTo>
                    <a:pt x="666" y="330"/>
                    <a:pt x="698" y="330"/>
                    <a:pt x="729" y="361"/>
                  </a:cubicBezTo>
                  <a:cubicBezTo>
                    <a:pt x="729" y="361"/>
                    <a:pt x="729" y="361"/>
                    <a:pt x="729" y="393"/>
                  </a:cubicBezTo>
                  <a:cubicBezTo>
                    <a:pt x="729" y="393"/>
                    <a:pt x="740" y="404"/>
                    <a:pt x="749" y="413"/>
                  </a:cubicBezTo>
                  <a:lnTo>
                    <a:pt x="749" y="413"/>
                  </a:lnTo>
                  <a:cubicBezTo>
                    <a:pt x="747" y="407"/>
                    <a:pt x="746" y="402"/>
                    <a:pt x="747" y="402"/>
                  </a:cubicBezTo>
                  <a:lnTo>
                    <a:pt x="747" y="402"/>
                  </a:lnTo>
                  <a:cubicBezTo>
                    <a:pt x="749" y="402"/>
                    <a:pt x="753" y="408"/>
                    <a:pt x="761" y="425"/>
                  </a:cubicBezTo>
                  <a:cubicBezTo>
                    <a:pt x="761" y="488"/>
                    <a:pt x="761" y="520"/>
                    <a:pt x="761" y="551"/>
                  </a:cubicBezTo>
                  <a:cubicBezTo>
                    <a:pt x="761" y="583"/>
                    <a:pt x="761" y="583"/>
                    <a:pt x="761" y="583"/>
                  </a:cubicBezTo>
                  <a:cubicBezTo>
                    <a:pt x="753" y="600"/>
                    <a:pt x="749" y="605"/>
                    <a:pt x="747" y="605"/>
                  </a:cubicBezTo>
                  <a:cubicBezTo>
                    <a:pt x="745" y="605"/>
                    <a:pt x="749" y="592"/>
                    <a:pt x="754" y="584"/>
                  </a:cubicBezTo>
                  <a:lnTo>
                    <a:pt x="754" y="584"/>
                  </a:lnTo>
                  <a:cubicBezTo>
                    <a:pt x="739" y="587"/>
                    <a:pt x="733" y="598"/>
                    <a:pt x="731" y="613"/>
                  </a:cubicBezTo>
                  <a:lnTo>
                    <a:pt x="731" y="613"/>
                  </a:lnTo>
                  <a:cubicBezTo>
                    <a:pt x="730" y="614"/>
                    <a:pt x="730" y="614"/>
                    <a:pt x="729" y="615"/>
                  </a:cubicBezTo>
                  <a:lnTo>
                    <a:pt x="698" y="646"/>
                  </a:lnTo>
                  <a:cubicBezTo>
                    <a:pt x="666" y="678"/>
                    <a:pt x="666" y="678"/>
                    <a:pt x="634" y="678"/>
                  </a:cubicBezTo>
                  <a:cubicBezTo>
                    <a:pt x="634" y="678"/>
                    <a:pt x="634" y="678"/>
                    <a:pt x="634" y="678"/>
                  </a:cubicBezTo>
                  <a:lnTo>
                    <a:pt x="634" y="678"/>
                  </a:lnTo>
                  <a:cubicBezTo>
                    <a:pt x="603" y="694"/>
                    <a:pt x="579" y="702"/>
                    <a:pt x="559" y="702"/>
                  </a:cubicBezTo>
                  <a:cubicBezTo>
                    <a:pt x="555" y="702"/>
                    <a:pt x="551" y="702"/>
                    <a:pt x="546" y="701"/>
                  </a:cubicBezTo>
                  <a:lnTo>
                    <a:pt x="546" y="701"/>
                  </a:lnTo>
                  <a:cubicBezTo>
                    <a:pt x="535" y="691"/>
                    <a:pt x="528" y="678"/>
                    <a:pt x="508" y="678"/>
                  </a:cubicBezTo>
                  <a:cubicBezTo>
                    <a:pt x="476" y="678"/>
                    <a:pt x="476" y="678"/>
                    <a:pt x="444" y="646"/>
                  </a:cubicBezTo>
                  <a:cubicBezTo>
                    <a:pt x="444" y="646"/>
                    <a:pt x="413" y="646"/>
                    <a:pt x="413" y="615"/>
                  </a:cubicBezTo>
                  <a:cubicBezTo>
                    <a:pt x="413" y="615"/>
                    <a:pt x="413" y="583"/>
                    <a:pt x="413" y="583"/>
                  </a:cubicBezTo>
                  <a:cubicBezTo>
                    <a:pt x="413" y="551"/>
                    <a:pt x="381" y="551"/>
                    <a:pt x="381" y="551"/>
                  </a:cubicBezTo>
                  <a:cubicBezTo>
                    <a:pt x="381" y="551"/>
                    <a:pt x="381" y="520"/>
                    <a:pt x="381" y="520"/>
                  </a:cubicBezTo>
                  <a:cubicBezTo>
                    <a:pt x="381" y="488"/>
                    <a:pt x="381" y="456"/>
                    <a:pt x="381" y="425"/>
                  </a:cubicBezTo>
                  <a:cubicBezTo>
                    <a:pt x="381" y="425"/>
                    <a:pt x="381" y="425"/>
                    <a:pt x="381" y="393"/>
                  </a:cubicBezTo>
                  <a:cubicBezTo>
                    <a:pt x="381" y="393"/>
                    <a:pt x="413" y="361"/>
                    <a:pt x="413" y="361"/>
                  </a:cubicBezTo>
                  <a:cubicBezTo>
                    <a:pt x="413" y="298"/>
                    <a:pt x="444" y="298"/>
                    <a:pt x="444" y="235"/>
                  </a:cubicBezTo>
                  <a:cubicBezTo>
                    <a:pt x="444" y="235"/>
                    <a:pt x="444" y="203"/>
                    <a:pt x="444" y="203"/>
                  </a:cubicBezTo>
                  <a:cubicBezTo>
                    <a:pt x="444" y="190"/>
                    <a:pt x="444" y="179"/>
                    <a:pt x="444" y="171"/>
                  </a:cubicBezTo>
                  <a:cubicBezTo>
                    <a:pt x="476" y="108"/>
                    <a:pt x="444" y="76"/>
                    <a:pt x="413" y="76"/>
                  </a:cubicBezTo>
                  <a:lnTo>
                    <a:pt x="318" y="76"/>
                  </a:lnTo>
                  <a:cubicBezTo>
                    <a:pt x="254" y="76"/>
                    <a:pt x="191" y="108"/>
                    <a:pt x="159" y="140"/>
                  </a:cubicBezTo>
                  <a:cubicBezTo>
                    <a:pt x="96" y="203"/>
                    <a:pt x="33" y="330"/>
                    <a:pt x="33" y="425"/>
                  </a:cubicBezTo>
                  <a:cubicBezTo>
                    <a:pt x="1" y="646"/>
                    <a:pt x="96" y="868"/>
                    <a:pt x="286" y="995"/>
                  </a:cubicBezTo>
                  <a:cubicBezTo>
                    <a:pt x="373" y="1047"/>
                    <a:pt x="480" y="1071"/>
                    <a:pt x="584" y="1071"/>
                  </a:cubicBezTo>
                  <a:cubicBezTo>
                    <a:pt x="669" y="1071"/>
                    <a:pt x="753" y="1055"/>
                    <a:pt x="824" y="1027"/>
                  </a:cubicBezTo>
                  <a:cubicBezTo>
                    <a:pt x="983" y="931"/>
                    <a:pt x="1109" y="773"/>
                    <a:pt x="1141" y="583"/>
                  </a:cubicBezTo>
                  <a:cubicBezTo>
                    <a:pt x="1141" y="488"/>
                    <a:pt x="1141" y="393"/>
                    <a:pt x="1109" y="266"/>
                  </a:cubicBezTo>
                  <a:cubicBezTo>
                    <a:pt x="1055" y="157"/>
                    <a:pt x="953" y="1"/>
                    <a:pt x="82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43" name="Google Shape;743;p18"/>
            <p:cNvSpPr/>
            <p:nvPr/>
          </p:nvSpPr>
          <p:spPr>
            <a:xfrm>
              <a:off x="6003665" y="2394847"/>
              <a:ext cx="19747" cy="16636"/>
            </a:xfrm>
            <a:custGeom>
              <a:avLst/>
              <a:gdLst/>
              <a:ahLst/>
              <a:cxnLst/>
              <a:rect l="l" t="t" r="r" b="b"/>
              <a:pathLst>
                <a:path w="603" h="508" extrusionOk="0">
                  <a:moveTo>
                    <a:pt x="381" y="222"/>
                  </a:moveTo>
                  <a:cubicBezTo>
                    <a:pt x="381" y="233"/>
                    <a:pt x="377" y="240"/>
                    <a:pt x="372" y="245"/>
                  </a:cubicBezTo>
                  <a:lnTo>
                    <a:pt x="372" y="245"/>
                  </a:lnTo>
                  <a:cubicBezTo>
                    <a:pt x="381" y="236"/>
                    <a:pt x="381" y="222"/>
                    <a:pt x="381" y="222"/>
                  </a:cubicBezTo>
                  <a:close/>
                  <a:moveTo>
                    <a:pt x="273" y="259"/>
                  </a:moveTo>
                  <a:cubicBezTo>
                    <a:pt x="280" y="264"/>
                    <a:pt x="286" y="271"/>
                    <a:pt x="286" y="285"/>
                  </a:cubicBezTo>
                  <a:lnTo>
                    <a:pt x="273" y="259"/>
                  </a:lnTo>
                  <a:close/>
                  <a:moveTo>
                    <a:pt x="191" y="0"/>
                  </a:moveTo>
                  <a:cubicBezTo>
                    <a:pt x="159" y="32"/>
                    <a:pt x="159" y="32"/>
                    <a:pt x="127" y="32"/>
                  </a:cubicBezTo>
                  <a:cubicBezTo>
                    <a:pt x="127" y="32"/>
                    <a:pt x="96" y="64"/>
                    <a:pt x="96" y="64"/>
                  </a:cubicBezTo>
                  <a:cubicBezTo>
                    <a:pt x="64" y="95"/>
                    <a:pt x="64" y="95"/>
                    <a:pt x="64" y="127"/>
                  </a:cubicBezTo>
                  <a:cubicBezTo>
                    <a:pt x="32" y="127"/>
                    <a:pt x="32" y="159"/>
                    <a:pt x="32" y="190"/>
                  </a:cubicBezTo>
                  <a:cubicBezTo>
                    <a:pt x="1" y="254"/>
                    <a:pt x="32" y="349"/>
                    <a:pt x="96" y="412"/>
                  </a:cubicBezTo>
                  <a:cubicBezTo>
                    <a:pt x="127" y="475"/>
                    <a:pt x="222" y="507"/>
                    <a:pt x="286" y="507"/>
                  </a:cubicBezTo>
                  <a:cubicBezTo>
                    <a:pt x="381" y="507"/>
                    <a:pt x="476" y="507"/>
                    <a:pt x="507" y="444"/>
                  </a:cubicBezTo>
                  <a:cubicBezTo>
                    <a:pt x="539" y="380"/>
                    <a:pt x="571" y="349"/>
                    <a:pt x="571" y="317"/>
                  </a:cubicBezTo>
                  <a:cubicBezTo>
                    <a:pt x="595" y="268"/>
                    <a:pt x="601" y="238"/>
                    <a:pt x="602" y="197"/>
                  </a:cubicBezTo>
                  <a:lnTo>
                    <a:pt x="602" y="197"/>
                  </a:lnTo>
                  <a:cubicBezTo>
                    <a:pt x="603" y="206"/>
                    <a:pt x="603" y="215"/>
                    <a:pt x="603" y="222"/>
                  </a:cubicBezTo>
                  <a:cubicBezTo>
                    <a:pt x="603" y="222"/>
                    <a:pt x="603" y="190"/>
                    <a:pt x="603" y="190"/>
                  </a:cubicBezTo>
                  <a:cubicBezTo>
                    <a:pt x="603" y="190"/>
                    <a:pt x="603" y="159"/>
                    <a:pt x="603" y="159"/>
                  </a:cubicBezTo>
                  <a:cubicBezTo>
                    <a:pt x="603" y="173"/>
                    <a:pt x="603" y="185"/>
                    <a:pt x="602" y="197"/>
                  </a:cubicBezTo>
                  <a:lnTo>
                    <a:pt x="602" y="197"/>
                  </a:lnTo>
                  <a:cubicBezTo>
                    <a:pt x="601" y="164"/>
                    <a:pt x="595" y="120"/>
                    <a:pt x="571" y="95"/>
                  </a:cubicBezTo>
                  <a:cubicBezTo>
                    <a:pt x="571" y="95"/>
                    <a:pt x="571" y="64"/>
                    <a:pt x="539" y="64"/>
                  </a:cubicBezTo>
                  <a:cubicBezTo>
                    <a:pt x="539" y="64"/>
                    <a:pt x="507" y="32"/>
                    <a:pt x="507" y="32"/>
                  </a:cubicBezTo>
                  <a:lnTo>
                    <a:pt x="412" y="32"/>
                  </a:lnTo>
                  <a:cubicBezTo>
                    <a:pt x="412" y="64"/>
                    <a:pt x="381" y="64"/>
                    <a:pt x="381" y="95"/>
                  </a:cubicBezTo>
                  <a:cubicBezTo>
                    <a:pt x="349" y="95"/>
                    <a:pt x="349" y="127"/>
                    <a:pt x="349" y="159"/>
                  </a:cubicBezTo>
                  <a:cubicBezTo>
                    <a:pt x="349" y="159"/>
                    <a:pt x="349" y="183"/>
                    <a:pt x="371" y="211"/>
                  </a:cubicBezTo>
                  <a:lnTo>
                    <a:pt x="371" y="211"/>
                  </a:lnTo>
                  <a:lnTo>
                    <a:pt x="349" y="254"/>
                  </a:lnTo>
                  <a:lnTo>
                    <a:pt x="381" y="254"/>
                  </a:lnTo>
                  <a:cubicBezTo>
                    <a:pt x="349" y="254"/>
                    <a:pt x="349" y="254"/>
                    <a:pt x="349" y="285"/>
                  </a:cubicBezTo>
                  <a:cubicBezTo>
                    <a:pt x="349" y="254"/>
                    <a:pt x="349" y="254"/>
                    <a:pt x="349" y="254"/>
                  </a:cubicBezTo>
                  <a:cubicBezTo>
                    <a:pt x="349" y="254"/>
                    <a:pt x="349" y="285"/>
                    <a:pt x="317" y="285"/>
                  </a:cubicBezTo>
                  <a:lnTo>
                    <a:pt x="286" y="254"/>
                  </a:lnTo>
                  <a:lnTo>
                    <a:pt x="286" y="254"/>
                  </a:lnTo>
                  <a:cubicBezTo>
                    <a:pt x="286" y="254"/>
                    <a:pt x="286" y="255"/>
                    <a:pt x="286" y="258"/>
                  </a:cubicBezTo>
                  <a:lnTo>
                    <a:pt x="286" y="258"/>
                  </a:lnTo>
                  <a:cubicBezTo>
                    <a:pt x="281" y="255"/>
                    <a:pt x="277" y="254"/>
                    <a:pt x="270" y="254"/>
                  </a:cubicBezTo>
                  <a:lnTo>
                    <a:pt x="270" y="254"/>
                  </a:lnTo>
                  <a:lnTo>
                    <a:pt x="254" y="222"/>
                  </a:lnTo>
                  <a:lnTo>
                    <a:pt x="254" y="190"/>
                  </a:lnTo>
                  <a:cubicBezTo>
                    <a:pt x="254" y="159"/>
                    <a:pt x="254" y="159"/>
                    <a:pt x="254" y="127"/>
                  </a:cubicBezTo>
                  <a:cubicBezTo>
                    <a:pt x="286" y="127"/>
                    <a:pt x="286" y="95"/>
                    <a:pt x="286" y="95"/>
                  </a:cubicBezTo>
                  <a:cubicBezTo>
                    <a:pt x="286" y="64"/>
                    <a:pt x="286" y="64"/>
                    <a:pt x="286" y="32"/>
                  </a:cubicBezTo>
                  <a:cubicBezTo>
                    <a:pt x="254" y="32"/>
                    <a:pt x="222" y="0"/>
                    <a:pt x="19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44" name="Google Shape;744;p18"/>
            <p:cNvSpPr/>
            <p:nvPr/>
          </p:nvSpPr>
          <p:spPr>
            <a:xfrm>
              <a:off x="6049316" y="2659285"/>
              <a:ext cx="19681" cy="16636"/>
            </a:xfrm>
            <a:custGeom>
              <a:avLst/>
              <a:gdLst/>
              <a:ahLst/>
              <a:cxnLst/>
              <a:rect l="l" t="t" r="r" b="b"/>
              <a:pathLst>
                <a:path w="601" h="508" extrusionOk="0">
                  <a:moveTo>
                    <a:pt x="272" y="260"/>
                  </a:moveTo>
                  <a:cubicBezTo>
                    <a:pt x="279" y="264"/>
                    <a:pt x="285" y="272"/>
                    <a:pt x="285" y="286"/>
                  </a:cubicBezTo>
                  <a:lnTo>
                    <a:pt x="272" y="260"/>
                  </a:lnTo>
                  <a:close/>
                  <a:moveTo>
                    <a:pt x="190" y="1"/>
                  </a:moveTo>
                  <a:cubicBezTo>
                    <a:pt x="159" y="33"/>
                    <a:pt x="159" y="33"/>
                    <a:pt x="127" y="33"/>
                  </a:cubicBezTo>
                  <a:cubicBezTo>
                    <a:pt x="127" y="33"/>
                    <a:pt x="95" y="64"/>
                    <a:pt x="64" y="64"/>
                  </a:cubicBezTo>
                  <a:cubicBezTo>
                    <a:pt x="64" y="96"/>
                    <a:pt x="64" y="96"/>
                    <a:pt x="32" y="128"/>
                  </a:cubicBezTo>
                  <a:cubicBezTo>
                    <a:pt x="32" y="128"/>
                    <a:pt x="32" y="159"/>
                    <a:pt x="32" y="191"/>
                  </a:cubicBezTo>
                  <a:cubicBezTo>
                    <a:pt x="0" y="254"/>
                    <a:pt x="32" y="349"/>
                    <a:pt x="95" y="413"/>
                  </a:cubicBezTo>
                  <a:cubicBezTo>
                    <a:pt x="127" y="476"/>
                    <a:pt x="222" y="508"/>
                    <a:pt x="285" y="508"/>
                  </a:cubicBezTo>
                  <a:cubicBezTo>
                    <a:pt x="380" y="508"/>
                    <a:pt x="444" y="508"/>
                    <a:pt x="507" y="444"/>
                  </a:cubicBezTo>
                  <a:cubicBezTo>
                    <a:pt x="539" y="381"/>
                    <a:pt x="570" y="349"/>
                    <a:pt x="570" y="318"/>
                  </a:cubicBezTo>
                  <a:cubicBezTo>
                    <a:pt x="595" y="268"/>
                    <a:pt x="600" y="238"/>
                    <a:pt x="587" y="198"/>
                  </a:cubicBezTo>
                  <a:lnTo>
                    <a:pt x="587" y="198"/>
                  </a:lnTo>
                  <a:cubicBezTo>
                    <a:pt x="600" y="164"/>
                    <a:pt x="595" y="121"/>
                    <a:pt x="570" y="96"/>
                  </a:cubicBezTo>
                  <a:cubicBezTo>
                    <a:pt x="570" y="96"/>
                    <a:pt x="539" y="64"/>
                    <a:pt x="539" y="64"/>
                  </a:cubicBezTo>
                  <a:cubicBezTo>
                    <a:pt x="539" y="64"/>
                    <a:pt x="507" y="33"/>
                    <a:pt x="507" y="33"/>
                  </a:cubicBezTo>
                  <a:lnTo>
                    <a:pt x="412" y="33"/>
                  </a:lnTo>
                  <a:cubicBezTo>
                    <a:pt x="412" y="64"/>
                    <a:pt x="380" y="64"/>
                    <a:pt x="380" y="96"/>
                  </a:cubicBezTo>
                  <a:cubicBezTo>
                    <a:pt x="349" y="96"/>
                    <a:pt x="349" y="128"/>
                    <a:pt x="349" y="159"/>
                  </a:cubicBezTo>
                  <a:cubicBezTo>
                    <a:pt x="349" y="159"/>
                    <a:pt x="349" y="184"/>
                    <a:pt x="370" y="211"/>
                  </a:cubicBezTo>
                  <a:lnTo>
                    <a:pt x="370" y="211"/>
                  </a:lnTo>
                  <a:lnTo>
                    <a:pt x="349" y="254"/>
                  </a:lnTo>
                  <a:lnTo>
                    <a:pt x="380" y="254"/>
                  </a:lnTo>
                  <a:cubicBezTo>
                    <a:pt x="349" y="254"/>
                    <a:pt x="349" y="254"/>
                    <a:pt x="349" y="286"/>
                  </a:cubicBezTo>
                  <a:cubicBezTo>
                    <a:pt x="349" y="254"/>
                    <a:pt x="349" y="254"/>
                    <a:pt x="349" y="254"/>
                  </a:cubicBezTo>
                  <a:cubicBezTo>
                    <a:pt x="317" y="254"/>
                    <a:pt x="317" y="286"/>
                    <a:pt x="317" y="286"/>
                  </a:cubicBezTo>
                  <a:lnTo>
                    <a:pt x="285" y="254"/>
                  </a:lnTo>
                  <a:cubicBezTo>
                    <a:pt x="285" y="254"/>
                    <a:pt x="285" y="286"/>
                    <a:pt x="285" y="286"/>
                  </a:cubicBezTo>
                  <a:cubicBezTo>
                    <a:pt x="285" y="261"/>
                    <a:pt x="285" y="256"/>
                    <a:pt x="270" y="255"/>
                  </a:cubicBezTo>
                  <a:lnTo>
                    <a:pt x="270" y="255"/>
                  </a:lnTo>
                  <a:lnTo>
                    <a:pt x="254" y="223"/>
                  </a:lnTo>
                  <a:lnTo>
                    <a:pt x="254" y="191"/>
                  </a:lnTo>
                  <a:cubicBezTo>
                    <a:pt x="254" y="159"/>
                    <a:pt x="254" y="159"/>
                    <a:pt x="254" y="128"/>
                  </a:cubicBezTo>
                  <a:cubicBezTo>
                    <a:pt x="285" y="128"/>
                    <a:pt x="285" y="96"/>
                    <a:pt x="285" y="96"/>
                  </a:cubicBezTo>
                  <a:cubicBezTo>
                    <a:pt x="285" y="64"/>
                    <a:pt x="285" y="64"/>
                    <a:pt x="285" y="33"/>
                  </a:cubicBezTo>
                  <a:cubicBezTo>
                    <a:pt x="254" y="33"/>
                    <a:pt x="222" y="1"/>
                    <a:pt x="19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45" name="Google Shape;745;p18"/>
            <p:cNvSpPr/>
            <p:nvPr/>
          </p:nvSpPr>
          <p:spPr>
            <a:xfrm>
              <a:off x="5974651" y="2261073"/>
              <a:ext cx="22825" cy="19157"/>
            </a:xfrm>
            <a:custGeom>
              <a:avLst/>
              <a:gdLst/>
              <a:ahLst/>
              <a:cxnLst/>
              <a:rect l="l" t="t" r="r" b="b"/>
              <a:pathLst>
                <a:path w="697" h="585" extrusionOk="0">
                  <a:moveTo>
                    <a:pt x="484" y="276"/>
                  </a:moveTo>
                  <a:cubicBezTo>
                    <a:pt x="493" y="285"/>
                    <a:pt x="507" y="285"/>
                    <a:pt x="507" y="285"/>
                  </a:cubicBezTo>
                  <a:cubicBezTo>
                    <a:pt x="496" y="285"/>
                    <a:pt x="489" y="281"/>
                    <a:pt x="484" y="276"/>
                  </a:cubicBezTo>
                  <a:close/>
                  <a:moveTo>
                    <a:pt x="190" y="0"/>
                  </a:moveTo>
                  <a:cubicBezTo>
                    <a:pt x="158" y="0"/>
                    <a:pt x="127" y="32"/>
                    <a:pt x="95" y="63"/>
                  </a:cubicBezTo>
                  <a:cubicBezTo>
                    <a:pt x="32" y="127"/>
                    <a:pt x="32" y="158"/>
                    <a:pt x="32" y="222"/>
                  </a:cubicBezTo>
                  <a:cubicBezTo>
                    <a:pt x="0" y="348"/>
                    <a:pt x="63" y="443"/>
                    <a:pt x="158" y="507"/>
                  </a:cubicBezTo>
                  <a:cubicBezTo>
                    <a:pt x="190" y="538"/>
                    <a:pt x="253" y="570"/>
                    <a:pt x="317" y="570"/>
                  </a:cubicBezTo>
                  <a:cubicBezTo>
                    <a:pt x="327" y="581"/>
                    <a:pt x="341" y="584"/>
                    <a:pt x="358" y="584"/>
                  </a:cubicBezTo>
                  <a:cubicBezTo>
                    <a:pt x="391" y="584"/>
                    <a:pt x="433" y="570"/>
                    <a:pt x="475" y="570"/>
                  </a:cubicBezTo>
                  <a:cubicBezTo>
                    <a:pt x="570" y="538"/>
                    <a:pt x="665" y="443"/>
                    <a:pt x="697" y="317"/>
                  </a:cubicBezTo>
                  <a:cubicBezTo>
                    <a:pt x="697" y="285"/>
                    <a:pt x="697" y="253"/>
                    <a:pt x="697" y="222"/>
                  </a:cubicBezTo>
                  <a:cubicBezTo>
                    <a:pt x="697" y="222"/>
                    <a:pt x="697" y="190"/>
                    <a:pt x="697" y="190"/>
                  </a:cubicBezTo>
                  <a:cubicBezTo>
                    <a:pt x="697" y="190"/>
                    <a:pt x="697" y="158"/>
                    <a:pt x="697" y="158"/>
                  </a:cubicBezTo>
                  <a:cubicBezTo>
                    <a:pt x="697" y="127"/>
                    <a:pt x="665" y="95"/>
                    <a:pt x="633" y="63"/>
                  </a:cubicBezTo>
                  <a:cubicBezTo>
                    <a:pt x="602" y="0"/>
                    <a:pt x="538" y="0"/>
                    <a:pt x="475" y="0"/>
                  </a:cubicBezTo>
                  <a:cubicBezTo>
                    <a:pt x="380" y="32"/>
                    <a:pt x="348" y="127"/>
                    <a:pt x="412" y="190"/>
                  </a:cubicBezTo>
                  <a:cubicBezTo>
                    <a:pt x="412" y="242"/>
                    <a:pt x="433" y="251"/>
                    <a:pt x="475" y="270"/>
                  </a:cubicBezTo>
                  <a:lnTo>
                    <a:pt x="475" y="270"/>
                  </a:lnTo>
                  <a:cubicBezTo>
                    <a:pt x="475" y="274"/>
                    <a:pt x="475" y="279"/>
                    <a:pt x="475" y="285"/>
                  </a:cubicBezTo>
                  <a:cubicBezTo>
                    <a:pt x="475" y="285"/>
                    <a:pt x="443" y="317"/>
                    <a:pt x="443" y="317"/>
                  </a:cubicBezTo>
                  <a:lnTo>
                    <a:pt x="412" y="317"/>
                  </a:lnTo>
                  <a:cubicBezTo>
                    <a:pt x="412" y="348"/>
                    <a:pt x="412" y="348"/>
                    <a:pt x="380" y="348"/>
                  </a:cubicBezTo>
                  <a:lnTo>
                    <a:pt x="348" y="348"/>
                  </a:lnTo>
                  <a:cubicBezTo>
                    <a:pt x="348" y="348"/>
                    <a:pt x="348" y="348"/>
                    <a:pt x="317" y="317"/>
                  </a:cubicBezTo>
                  <a:lnTo>
                    <a:pt x="285" y="317"/>
                  </a:lnTo>
                  <a:lnTo>
                    <a:pt x="285" y="285"/>
                  </a:lnTo>
                  <a:cubicBezTo>
                    <a:pt x="285" y="285"/>
                    <a:pt x="253" y="253"/>
                    <a:pt x="253" y="253"/>
                  </a:cubicBezTo>
                  <a:cubicBezTo>
                    <a:pt x="253" y="253"/>
                    <a:pt x="253" y="222"/>
                    <a:pt x="253" y="222"/>
                  </a:cubicBezTo>
                  <a:cubicBezTo>
                    <a:pt x="253" y="222"/>
                    <a:pt x="285" y="190"/>
                    <a:pt x="285" y="190"/>
                  </a:cubicBezTo>
                  <a:cubicBezTo>
                    <a:pt x="285" y="190"/>
                    <a:pt x="285" y="158"/>
                    <a:pt x="285" y="158"/>
                  </a:cubicBezTo>
                  <a:cubicBezTo>
                    <a:pt x="348" y="127"/>
                    <a:pt x="317" y="32"/>
                    <a:pt x="253" y="32"/>
                  </a:cubicBezTo>
                  <a:cubicBezTo>
                    <a:pt x="222" y="0"/>
                    <a:pt x="222" y="0"/>
                    <a:pt x="19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46" name="Google Shape;746;p18"/>
            <p:cNvSpPr/>
            <p:nvPr/>
          </p:nvSpPr>
          <p:spPr>
            <a:xfrm>
              <a:off x="5897890" y="2689969"/>
              <a:ext cx="22858" cy="19157"/>
            </a:xfrm>
            <a:custGeom>
              <a:avLst/>
              <a:gdLst/>
              <a:ahLst/>
              <a:cxnLst/>
              <a:rect l="l" t="t" r="r" b="b"/>
              <a:pathLst>
                <a:path w="698" h="585" extrusionOk="0">
                  <a:moveTo>
                    <a:pt x="254" y="267"/>
                  </a:moveTo>
                  <a:cubicBezTo>
                    <a:pt x="254" y="267"/>
                    <a:pt x="254" y="292"/>
                    <a:pt x="275" y="298"/>
                  </a:cubicBezTo>
                  <a:lnTo>
                    <a:pt x="275" y="298"/>
                  </a:lnTo>
                  <a:cubicBezTo>
                    <a:pt x="282" y="295"/>
                    <a:pt x="275" y="288"/>
                    <a:pt x="254" y="267"/>
                  </a:cubicBezTo>
                  <a:close/>
                  <a:moveTo>
                    <a:pt x="530" y="1"/>
                  </a:moveTo>
                  <a:cubicBezTo>
                    <a:pt x="513" y="1"/>
                    <a:pt x="494" y="5"/>
                    <a:pt x="476" y="14"/>
                  </a:cubicBezTo>
                  <a:cubicBezTo>
                    <a:pt x="381" y="14"/>
                    <a:pt x="349" y="141"/>
                    <a:pt x="381" y="204"/>
                  </a:cubicBezTo>
                  <a:cubicBezTo>
                    <a:pt x="412" y="236"/>
                    <a:pt x="444" y="267"/>
                    <a:pt x="476" y="267"/>
                  </a:cubicBezTo>
                  <a:cubicBezTo>
                    <a:pt x="444" y="267"/>
                    <a:pt x="444" y="299"/>
                    <a:pt x="444" y="299"/>
                  </a:cubicBezTo>
                  <a:cubicBezTo>
                    <a:pt x="444" y="299"/>
                    <a:pt x="444" y="299"/>
                    <a:pt x="444" y="331"/>
                  </a:cubicBezTo>
                  <a:lnTo>
                    <a:pt x="412" y="331"/>
                  </a:lnTo>
                  <a:cubicBezTo>
                    <a:pt x="412" y="331"/>
                    <a:pt x="408" y="331"/>
                    <a:pt x="403" y="332"/>
                  </a:cubicBezTo>
                  <a:lnTo>
                    <a:pt x="403" y="332"/>
                  </a:lnTo>
                  <a:cubicBezTo>
                    <a:pt x="400" y="331"/>
                    <a:pt x="392" y="331"/>
                    <a:pt x="381" y="331"/>
                  </a:cubicBezTo>
                  <a:cubicBezTo>
                    <a:pt x="381" y="331"/>
                    <a:pt x="381" y="362"/>
                    <a:pt x="381" y="362"/>
                  </a:cubicBezTo>
                  <a:lnTo>
                    <a:pt x="349" y="362"/>
                  </a:lnTo>
                  <a:cubicBezTo>
                    <a:pt x="349" y="331"/>
                    <a:pt x="317" y="331"/>
                    <a:pt x="317" y="331"/>
                  </a:cubicBezTo>
                  <a:cubicBezTo>
                    <a:pt x="317" y="331"/>
                    <a:pt x="286" y="331"/>
                    <a:pt x="286" y="299"/>
                  </a:cubicBezTo>
                  <a:cubicBezTo>
                    <a:pt x="282" y="299"/>
                    <a:pt x="278" y="299"/>
                    <a:pt x="275" y="298"/>
                  </a:cubicBezTo>
                  <a:lnTo>
                    <a:pt x="275" y="298"/>
                  </a:lnTo>
                  <a:cubicBezTo>
                    <a:pt x="272" y="299"/>
                    <a:pt x="265" y="299"/>
                    <a:pt x="254" y="299"/>
                  </a:cubicBezTo>
                  <a:cubicBezTo>
                    <a:pt x="254" y="267"/>
                    <a:pt x="254" y="267"/>
                    <a:pt x="254" y="267"/>
                  </a:cubicBezTo>
                  <a:cubicBezTo>
                    <a:pt x="254" y="267"/>
                    <a:pt x="254" y="267"/>
                    <a:pt x="254" y="236"/>
                  </a:cubicBezTo>
                  <a:cubicBezTo>
                    <a:pt x="254" y="204"/>
                    <a:pt x="254" y="204"/>
                    <a:pt x="286" y="204"/>
                  </a:cubicBezTo>
                  <a:cubicBezTo>
                    <a:pt x="254" y="204"/>
                    <a:pt x="286" y="141"/>
                    <a:pt x="286" y="141"/>
                  </a:cubicBezTo>
                  <a:cubicBezTo>
                    <a:pt x="286" y="172"/>
                    <a:pt x="286" y="172"/>
                    <a:pt x="286" y="172"/>
                  </a:cubicBezTo>
                  <a:cubicBezTo>
                    <a:pt x="317" y="109"/>
                    <a:pt x="286" y="46"/>
                    <a:pt x="254" y="46"/>
                  </a:cubicBezTo>
                  <a:cubicBezTo>
                    <a:pt x="222" y="14"/>
                    <a:pt x="191" y="14"/>
                    <a:pt x="191" y="14"/>
                  </a:cubicBezTo>
                  <a:cubicBezTo>
                    <a:pt x="127" y="14"/>
                    <a:pt x="96" y="46"/>
                    <a:pt x="64" y="77"/>
                  </a:cubicBezTo>
                  <a:cubicBezTo>
                    <a:pt x="32" y="109"/>
                    <a:pt x="32" y="172"/>
                    <a:pt x="1" y="236"/>
                  </a:cubicBezTo>
                  <a:cubicBezTo>
                    <a:pt x="1" y="331"/>
                    <a:pt x="64" y="457"/>
                    <a:pt x="159" y="521"/>
                  </a:cubicBezTo>
                  <a:cubicBezTo>
                    <a:pt x="191" y="552"/>
                    <a:pt x="254" y="584"/>
                    <a:pt x="286" y="584"/>
                  </a:cubicBezTo>
                  <a:lnTo>
                    <a:pt x="476" y="584"/>
                  </a:lnTo>
                  <a:cubicBezTo>
                    <a:pt x="571" y="521"/>
                    <a:pt x="666" y="457"/>
                    <a:pt x="697" y="331"/>
                  </a:cubicBezTo>
                  <a:cubicBezTo>
                    <a:pt x="697" y="299"/>
                    <a:pt x="697" y="267"/>
                    <a:pt x="697" y="236"/>
                  </a:cubicBezTo>
                  <a:cubicBezTo>
                    <a:pt x="697" y="236"/>
                    <a:pt x="697" y="204"/>
                    <a:pt x="697" y="204"/>
                  </a:cubicBezTo>
                  <a:cubicBezTo>
                    <a:pt x="697" y="172"/>
                    <a:pt x="697" y="172"/>
                    <a:pt x="697" y="172"/>
                  </a:cubicBezTo>
                  <a:cubicBezTo>
                    <a:pt x="666" y="109"/>
                    <a:pt x="666" y="77"/>
                    <a:pt x="634" y="46"/>
                  </a:cubicBezTo>
                  <a:cubicBezTo>
                    <a:pt x="612" y="23"/>
                    <a:pt x="573" y="1"/>
                    <a:pt x="53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47" name="Google Shape;747;p18"/>
            <p:cNvSpPr/>
            <p:nvPr/>
          </p:nvSpPr>
          <p:spPr>
            <a:xfrm>
              <a:off x="5931064" y="2149043"/>
              <a:ext cx="50857" cy="16636"/>
            </a:xfrm>
            <a:custGeom>
              <a:avLst/>
              <a:gdLst/>
              <a:ahLst/>
              <a:cxnLst/>
              <a:rect l="l" t="t" r="r" b="b"/>
              <a:pathLst>
                <a:path w="1553" h="508" extrusionOk="0">
                  <a:moveTo>
                    <a:pt x="1014" y="1"/>
                  </a:moveTo>
                  <a:cubicBezTo>
                    <a:pt x="856" y="1"/>
                    <a:pt x="698" y="1"/>
                    <a:pt x="571" y="33"/>
                  </a:cubicBezTo>
                  <a:cubicBezTo>
                    <a:pt x="476" y="33"/>
                    <a:pt x="413" y="33"/>
                    <a:pt x="349" y="64"/>
                  </a:cubicBezTo>
                  <a:cubicBezTo>
                    <a:pt x="286" y="64"/>
                    <a:pt x="191" y="64"/>
                    <a:pt x="128" y="96"/>
                  </a:cubicBezTo>
                  <a:cubicBezTo>
                    <a:pt x="33" y="159"/>
                    <a:pt x="1" y="254"/>
                    <a:pt x="33" y="349"/>
                  </a:cubicBezTo>
                  <a:cubicBezTo>
                    <a:pt x="64" y="444"/>
                    <a:pt x="128" y="476"/>
                    <a:pt x="223" y="508"/>
                  </a:cubicBezTo>
                  <a:cubicBezTo>
                    <a:pt x="254" y="508"/>
                    <a:pt x="318" y="476"/>
                    <a:pt x="318" y="444"/>
                  </a:cubicBezTo>
                  <a:cubicBezTo>
                    <a:pt x="349" y="413"/>
                    <a:pt x="349" y="382"/>
                    <a:pt x="349" y="321"/>
                  </a:cubicBezTo>
                  <a:lnTo>
                    <a:pt x="349" y="321"/>
                  </a:lnTo>
                  <a:cubicBezTo>
                    <a:pt x="406" y="298"/>
                    <a:pt x="469" y="286"/>
                    <a:pt x="508" y="286"/>
                  </a:cubicBezTo>
                  <a:cubicBezTo>
                    <a:pt x="603" y="254"/>
                    <a:pt x="729" y="223"/>
                    <a:pt x="824" y="223"/>
                  </a:cubicBezTo>
                  <a:cubicBezTo>
                    <a:pt x="919" y="191"/>
                    <a:pt x="1046" y="191"/>
                    <a:pt x="1141" y="159"/>
                  </a:cubicBezTo>
                  <a:lnTo>
                    <a:pt x="1458" y="159"/>
                  </a:lnTo>
                  <a:cubicBezTo>
                    <a:pt x="1553" y="159"/>
                    <a:pt x="1553" y="1"/>
                    <a:pt x="145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48" name="Google Shape;748;p18"/>
            <p:cNvSpPr/>
            <p:nvPr/>
          </p:nvSpPr>
          <p:spPr>
            <a:xfrm>
              <a:off x="6012998" y="2148028"/>
              <a:ext cx="52920" cy="13132"/>
            </a:xfrm>
            <a:custGeom>
              <a:avLst/>
              <a:gdLst/>
              <a:ahLst/>
              <a:cxnLst/>
              <a:rect l="l" t="t" r="r" b="b"/>
              <a:pathLst>
                <a:path w="1616" h="401" extrusionOk="0">
                  <a:moveTo>
                    <a:pt x="539" y="0"/>
                  </a:moveTo>
                  <a:cubicBezTo>
                    <a:pt x="444" y="0"/>
                    <a:pt x="381" y="0"/>
                    <a:pt x="318" y="32"/>
                  </a:cubicBezTo>
                  <a:lnTo>
                    <a:pt x="96" y="32"/>
                  </a:lnTo>
                  <a:cubicBezTo>
                    <a:pt x="32" y="64"/>
                    <a:pt x="1" y="159"/>
                    <a:pt x="96" y="190"/>
                  </a:cubicBezTo>
                  <a:lnTo>
                    <a:pt x="191" y="190"/>
                  </a:lnTo>
                  <a:cubicBezTo>
                    <a:pt x="222" y="190"/>
                    <a:pt x="222" y="222"/>
                    <a:pt x="254" y="222"/>
                  </a:cubicBezTo>
                  <a:cubicBezTo>
                    <a:pt x="318" y="254"/>
                    <a:pt x="381" y="254"/>
                    <a:pt x="444" y="254"/>
                  </a:cubicBezTo>
                  <a:cubicBezTo>
                    <a:pt x="539" y="285"/>
                    <a:pt x="666" y="285"/>
                    <a:pt x="793" y="285"/>
                  </a:cubicBezTo>
                  <a:cubicBezTo>
                    <a:pt x="888" y="317"/>
                    <a:pt x="1014" y="317"/>
                    <a:pt x="1109" y="317"/>
                  </a:cubicBezTo>
                  <a:lnTo>
                    <a:pt x="1204" y="317"/>
                  </a:lnTo>
                  <a:cubicBezTo>
                    <a:pt x="1225" y="317"/>
                    <a:pt x="1246" y="331"/>
                    <a:pt x="1268" y="331"/>
                  </a:cubicBezTo>
                  <a:cubicBezTo>
                    <a:pt x="1278" y="331"/>
                    <a:pt x="1289" y="327"/>
                    <a:pt x="1299" y="317"/>
                  </a:cubicBezTo>
                  <a:cubicBezTo>
                    <a:pt x="1299" y="317"/>
                    <a:pt x="1331" y="349"/>
                    <a:pt x="1331" y="349"/>
                  </a:cubicBezTo>
                  <a:cubicBezTo>
                    <a:pt x="1349" y="386"/>
                    <a:pt x="1379" y="401"/>
                    <a:pt x="1406" y="401"/>
                  </a:cubicBezTo>
                  <a:cubicBezTo>
                    <a:pt x="1426" y="401"/>
                    <a:pt x="1444" y="393"/>
                    <a:pt x="1458" y="380"/>
                  </a:cubicBezTo>
                  <a:cubicBezTo>
                    <a:pt x="1616" y="285"/>
                    <a:pt x="1521" y="95"/>
                    <a:pt x="1363" y="64"/>
                  </a:cubicBezTo>
                  <a:lnTo>
                    <a:pt x="1173" y="64"/>
                  </a:lnTo>
                  <a:cubicBezTo>
                    <a:pt x="1109" y="64"/>
                    <a:pt x="1014" y="32"/>
                    <a:pt x="951" y="32"/>
                  </a:cubicBezTo>
                  <a:cubicBezTo>
                    <a:pt x="793" y="32"/>
                    <a:pt x="666" y="32"/>
                    <a:pt x="53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49" name="Google Shape;749;p18"/>
            <p:cNvSpPr/>
            <p:nvPr/>
          </p:nvSpPr>
          <p:spPr>
            <a:xfrm>
              <a:off x="5996428" y="2149043"/>
              <a:ext cx="7270" cy="6255"/>
            </a:xfrm>
            <a:custGeom>
              <a:avLst/>
              <a:gdLst/>
              <a:ahLst/>
              <a:cxnLst/>
              <a:rect l="l" t="t" r="r" b="b"/>
              <a:pathLst>
                <a:path w="222" h="191" extrusionOk="0">
                  <a:moveTo>
                    <a:pt x="32" y="1"/>
                  </a:moveTo>
                  <a:cubicBezTo>
                    <a:pt x="32" y="33"/>
                    <a:pt x="0" y="33"/>
                    <a:pt x="0" y="64"/>
                  </a:cubicBezTo>
                  <a:cubicBezTo>
                    <a:pt x="0" y="64"/>
                    <a:pt x="0" y="96"/>
                    <a:pt x="0" y="96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32" y="159"/>
                    <a:pt x="63" y="191"/>
                    <a:pt x="95" y="191"/>
                  </a:cubicBezTo>
                  <a:lnTo>
                    <a:pt x="158" y="191"/>
                  </a:lnTo>
                  <a:cubicBezTo>
                    <a:pt x="158" y="159"/>
                    <a:pt x="158" y="159"/>
                    <a:pt x="190" y="159"/>
                  </a:cubicBezTo>
                  <a:lnTo>
                    <a:pt x="222" y="159"/>
                  </a:lnTo>
                  <a:cubicBezTo>
                    <a:pt x="222" y="128"/>
                    <a:pt x="222" y="128"/>
                    <a:pt x="222" y="128"/>
                  </a:cubicBezTo>
                  <a:cubicBezTo>
                    <a:pt x="222" y="128"/>
                    <a:pt x="222" y="96"/>
                    <a:pt x="222" y="96"/>
                  </a:cubicBezTo>
                  <a:cubicBezTo>
                    <a:pt x="222" y="96"/>
                    <a:pt x="222" y="64"/>
                    <a:pt x="190" y="64"/>
                  </a:cubicBezTo>
                  <a:cubicBezTo>
                    <a:pt x="190" y="64"/>
                    <a:pt x="190" y="33"/>
                    <a:pt x="190" y="33"/>
                  </a:cubicBezTo>
                  <a:lnTo>
                    <a:pt x="158" y="33"/>
                  </a:lnTo>
                  <a:cubicBezTo>
                    <a:pt x="158" y="33"/>
                    <a:pt x="158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50" name="Google Shape;750;p18"/>
            <p:cNvSpPr/>
            <p:nvPr/>
          </p:nvSpPr>
          <p:spPr>
            <a:xfrm>
              <a:off x="6122212" y="2675004"/>
              <a:ext cx="59502" cy="121264"/>
            </a:xfrm>
            <a:custGeom>
              <a:avLst/>
              <a:gdLst/>
              <a:ahLst/>
              <a:cxnLst/>
              <a:rect l="l" t="t" r="r" b="b"/>
              <a:pathLst>
                <a:path w="1817" h="3703" extrusionOk="0">
                  <a:moveTo>
                    <a:pt x="51" y="1"/>
                  </a:moveTo>
                  <a:cubicBezTo>
                    <a:pt x="24" y="1"/>
                    <a:pt x="1" y="37"/>
                    <a:pt x="23" y="59"/>
                  </a:cubicBezTo>
                  <a:cubicBezTo>
                    <a:pt x="276" y="661"/>
                    <a:pt x="529" y="1263"/>
                    <a:pt x="814" y="1864"/>
                  </a:cubicBezTo>
                  <a:cubicBezTo>
                    <a:pt x="973" y="2181"/>
                    <a:pt x="1099" y="2466"/>
                    <a:pt x="1226" y="2783"/>
                  </a:cubicBezTo>
                  <a:cubicBezTo>
                    <a:pt x="1353" y="3068"/>
                    <a:pt x="1480" y="3416"/>
                    <a:pt x="1670" y="3670"/>
                  </a:cubicBezTo>
                  <a:cubicBezTo>
                    <a:pt x="1681" y="3692"/>
                    <a:pt x="1704" y="3703"/>
                    <a:pt x="1728" y="3703"/>
                  </a:cubicBezTo>
                  <a:cubicBezTo>
                    <a:pt x="1771" y="3703"/>
                    <a:pt x="1817" y="3668"/>
                    <a:pt x="1796" y="3606"/>
                  </a:cubicBezTo>
                  <a:cubicBezTo>
                    <a:pt x="1733" y="3321"/>
                    <a:pt x="1543" y="3036"/>
                    <a:pt x="1416" y="2751"/>
                  </a:cubicBezTo>
                  <a:cubicBezTo>
                    <a:pt x="1258" y="2434"/>
                    <a:pt x="1099" y="2149"/>
                    <a:pt x="973" y="1833"/>
                  </a:cubicBezTo>
                  <a:cubicBezTo>
                    <a:pt x="688" y="1231"/>
                    <a:pt x="371" y="629"/>
                    <a:pt x="86" y="28"/>
                  </a:cubicBezTo>
                  <a:cubicBezTo>
                    <a:pt x="76" y="8"/>
                    <a:pt x="63" y="1"/>
                    <a:pt x="5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51" name="Google Shape;751;p18"/>
            <p:cNvSpPr/>
            <p:nvPr/>
          </p:nvSpPr>
          <p:spPr>
            <a:xfrm>
              <a:off x="6139830" y="2742431"/>
              <a:ext cx="24626" cy="47386"/>
            </a:xfrm>
            <a:custGeom>
              <a:avLst/>
              <a:gdLst/>
              <a:ahLst/>
              <a:cxnLst/>
              <a:rect l="l" t="t" r="r" b="b"/>
              <a:pathLst>
                <a:path w="752" h="1447" extrusionOk="0">
                  <a:moveTo>
                    <a:pt x="79" y="1"/>
                  </a:moveTo>
                  <a:cubicBezTo>
                    <a:pt x="42" y="1"/>
                    <a:pt x="1" y="46"/>
                    <a:pt x="23" y="90"/>
                  </a:cubicBezTo>
                  <a:cubicBezTo>
                    <a:pt x="118" y="312"/>
                    <a:pt x="213" y="534"/>
                    <a:pt x="308" y="755"/>
                  </a:cubicBezTo>
                  <a:cubicBezTo>
                    <a:pt x="371" y="882"/>
                    <a:pt x="403" y="977"/>
                    <a:pt x="466" y="1104"/>
                  </a:cubicBezTo>
                  <a:cubicBezTo>
                    <a:pt x="530" y="1231"/>
                    <a:pt x="561" y="1326"/>
                    <a:pt x="625" y="1421"/>
                  </a:cubicBezTo>
                  <a:cubicBezTo>
                    <a:pt x="643" y="1439"/>
                    <a:pt x="662" y="1447"/>
                    <a:pt x="679" y="1447"/>
                  </a:cubicBezTo>
                  <a:cubicBezTo>
                    <a:pt x="720" y="1447"/>
                    <a:pt x="751" y="1402"/>
                    <a:pt x="751" y="1357"/>
                  </a:cubicBezTo>
                  <a:cubicBezTo>
                    <a:pt x="720" y="1262"/>
                    <a:pt x="656" y="1136"/>
                    <a:pt x="593" y="1041"/>
                  </a:cubicBezTo>
                  <a:cubicBezTo>
                    <a:pt x="530" y="914"/>
                    <a:pt x="498" y="787"/>
                    <a:pt x="435" y="692"/>
                  </a:cubicBezTo>
                  <a:cubicBezTo>
                    <a:pt x="340" y="470"/>
                    <a:pt x="213" y="249"/>
                    <a:pt x="118" y="27"/>
                  </a:cubicBezTo>
                  <a:cubicBezTo>
                    <a:pt x="109" y="9"/>
                    <a:pt x="94" y="1"/>
                    <a:pt x="7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52" name="Google Shape;752;p18"/>
            <p:cNvSpPr/>
            <p:nvPr/>
          </p:nvSpPr>
          <p:spPr>
            <a:xfrm>
              <a:off x="6139535" y="2765092"/>
              <a:ext cx="14540" cy="21810"/>
            </a:xfrm>
            <a:custGeom>
              <a:avLst/>
              <a:gdLst/>
              <a:ahLst/>
              <a:cxnLst/>
              <a:rect l="l" t="t" r="r" b="b"/>
              <a:pathLst>
                <a:path w="444" h="666" extrusionOk="0">
                  <a:moveTo>
                    <a:pt x="64" y="0"/>
                  </a:moveTo>
                  <a:cubicBezTo>
                    <a:pt x="32" y="63"/>
                    <a:pt x="0" y="95"/>
                    <a:pt x="32" y="159"/>
                  </a:cubicBezTo>
                  <a:cubicBezTo>
                    <a:pt x="64" y="254"/>
                    <a:pt x="127" y="317"/>
                    <a:pt x="159" y="412"/>
                  </a:cubicBezTo>
                  <a:cubicBezTo>
                    <a:pt x="190" y="444"/>
                    <a:pt x="190" y="507"/>
                    <a:pt x="222" y="539"/>
                  </a:cubicBezTo>
                  <a:cubicBezTo>
                    <a:pt x="222" y="570"/>
                    <a:pt x="254" y="570"/>
                    <a:pt x="285" y="602"/>
                  </a:cubicBezTo>
                  <a:cubicBezTo>
                    <a:pt x="285" y="634"/>
                    <a:pt x="317" y="634"/>
                    <a:pt x="349" y="665"/>
                  </a:cubicBezTo>
                  <a:cubicBezTo>
                    <a:pt x="380" y="665"/>
                    <a:pt x="412" y="634"/>
                    <a:pt x="444" y="602"/>
                  </a:cubicBezTo>
                  <a:cubicBezTo>
                    <a:pt x="444" y="570"/>
                    <a:pt x="444" y="539"/>
                    <a:pt x="444" y="507"/>
                  </a:cubicBezTo>
                  <a:cubicBezTo>
                    <a:pt x="444" y="475"/>
                    <a:pt x="412" y="444"/>
                    <a:pt x="412" y="412"/>
                  </a:cubicBezTo>
                  <a:cubicBezTo>
                    <a:pt x="380" y="380"/>
                    <a:pt x="380" y="349"/>
                    <a:pt x="349" y="285"/>
                  </a:cubicBezTo>
                  <a:cubicBezTo>
                    <a:pt x="285" y="222"/>
                    <a:pt x="254" y="127"/>
                    <a:pt x="190" y="63"/>
                  </a:cubicBezTo>
                  <a:cubicBezTo>
                    <a:pt x="190" y="0"/>
                    <a:pt x="95" y="0"/>
                    <a:pt x="6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53" name="Google Shape;753;p18"/>
            <p:cNvSpPr/>
            <p:nvPr/>
          </p:nvSpPr>
          <p:spPr>
            <a:xfrm>
              <a:off x="6132265" y="2750552"/>
              <a:ext cx="7303" cy="9366"/>
            </a:xfrm>
            <a:custGeom>
              <a:avLst/>
              <a:gdLst/>
              <a:ahLst/>
              <a:cxnLst/>
              <a:rect l="l" t="t" r="r" b="b"/>
              <a:pathLst>
                <a:path w="223" h="286" extrusionOk="0">
                  <a:moveTo>
                    <a:pt x="64" y="1"/>
                  </a:moveTo>
                  <a:cubicBezTo>
                    <a:pt x="64" y="32"/>
                    <a:pt x="32" y="32"/>
                    <a:pt x="32" y="64"/>
                  </a:cubicBezTo>
                  <a:cubicBezTo>
                    <a:pt x="1" y="64"/>
                    <a:pt x="1" y="96"/>
                    <a:pt x="32" y="127"/>
                  </a:cubicBezTo>
                  <a:cubicBezTo>
                    <a:pt x="32" y="127"/>
                    <a:pt x="32" y="159"/>
                    <a:pt x="32" y="191"/>
                  </a:cubicBezTo>
                  <a:cubicBezTo>
                    <a:pt x="32" y="191"/>
                    <a:pt x="32" y="191"/>
                    <a:pt x="32" y="222"/>
                  </a:cubicBezTo>
                  <a:lnTo>
                    <a:pt x="64" y="254"/>
                  </a:lnTo>
                  <a:cubicBezTo>
                    <a:pt x="64" y="254"/>
                    <a:pt x="64" y="254"/>
                    <a:pt x="96" y="286"/>
                  </a:cubicBezTo>
                  <a:lnTo>
                    <a:pt x="159" y="286"/>
                  </a:lnTo>
                  <a:cubicBezTo>
                    <a:pt x="159" y="286"/>
                    <a:pt x="191" y="286"/>
                    <a:pt x="191" y="254"/>
                  </a:cubicBezTo>
                  <a:cubicBezTo>
                    <a:pt x="191" y="254"/>
                    <a:pt x="191" y="222"/>
                    <a:pt x="222" y="191"/>
                  </a:cubicBezTo>
                  <a:cubicBezTo>
                    <a:pt x="222" y="191"/>
                    <a:pt x="222" y="159"/>
                    <a:pt x="191" y="159"/>
                  </a:cubicBezTo>
                  <a:cubicBezTo>
                    <a:pt x="191" y="159"/>
                    <a:pt x="191" y="127"/>
                    <a:pt x="191" y="127"/>
                  </a:cubicBezTo>
                  <a:cubicBezTo>
                    <a:pt x="191" y="127"/>
                    <a:pt x="191" y="96"/>
                    <a:pt x="191" y="64"/>
                  </a:cubicBezTo>
                  <a:cubicBezTo>
                    <a:pt x="159" y="64"/>
                    <a:pt x="159" y="32"/>
                    <a:pt x="127" y="32"/>
                  </a:cubicBezTo>
                  <a:cubicBezTo>
                    <a:pt x="127" y="1"/>
                    <a:pt x="96" y="1"/>
                    <a:pt x="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54" name="Google Shape;754;p18"/>
            <p:cNvSpPr/>
            <p:nvPr/>
          </p:nvSpPr>
          <p:spPr>
            <a:xfrm>
              <a:off x="6135377" y="2781663"/>
              <a:ext cx="6255" cy="7303"/>
            </a:xfrm>
            <a:custGeom>
              <a:avLst/>
              <a:gdLst/>
              <a:ahLst/>
              <a:cxnLst/>
              <a:rect l="l" t="t" r="r" b="b"/>
              <a:pathLst>
                <a:path w="191" h="223" extrusionOk="0">
                  <a:moveTo>
                    <a:pt x="64" y="1"/>
                  </a:moveTo>
                  <a:cubicBezTo>
                    <a:pt x="64" y="1"/>
                    <a:pt x="32" y="1"/>
                    <a:pt x="32" y="33"/>
                  </a:cubicBezTo>
                  <a:cubicBezTo>
                    <a:pt x="32" y="33"/>
                    <a:pt x="32" y="33"/>
                    <a:pt x="32" y="64"/>
                  </a:cubicBezTo>
                  <a:cubicBezTo>
                    <a:pt x="1" y="64"/>
                    <a:pt x="1" y="96"/>
                    <a:pt x="32" y="96"/>
                  </a:cubicBezTo>
                  <a:cubicBezTo>
                    <a:pt x="32" y="128"/>
                    <a:pt x="32" y="128"/>
                    <a:pt x="32" y="159"/>
                  </a:cubicBezTo>
                  <a:cubicBezTo>
                    <a:pt x="64" y="159"/>
                    <a:pt x="64" y="191"/>
                    <a:pt x="96" y="191"/>
                  </a:cubicBezTo>
                  <a:cubicBezTo>
                    <a:pt x="96" y="191"/>
                    <a:pt x="96" y="223"/>
                    <a:pt x="127" y="223"/>
                  </a:cubicBezTo>
                  <a:lnTo>
                    <a:pt x="191" y="223"/>
                  </a:lnTo>
                  <a:cubicBezTo>
                    <a:pt x="191" y="191"/>
                    <a:pt x="191" y="191"/>
                    <a:pt x="191" y="191"/>
                  </a:cubicBezTo>
                  <a:cubicBezTo>
                    <a:pt x="191" y="191"/>
                    <a:pt x="191" y="159"/>
                    <a:pt x="191" y="159"/>
                  </a:cubicBezTo>
                  <a:cubicBezTo>
                    <a:pt x="191" y="128"/>
                    <a:pt x="191" y="96"/>
                    <a:pt x="191" y="96"/>
                  </a:cubicBezTo>
                  <a:cubicBezTo>
                    <a:pt x="191" y="64"/>
                    <a:pt x="191" y="64"/>
                    <a:pt x="159" y="33"/>
                  </a:cubicBezTo>
                  <a:cubicBezTo>
                    <a:pt x="159" y="33"/>
                    <a:pt x="159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55" name="Google Shape;755;p18"/>
            <p:cNvSpPr/>
            <p:nvPr/>
          </p:nvSpPr>
          <p:spPr>
            <a:xfrm>
              <a:off x="5899953" y="2521090"/>
              <a:ext cx="43292" cy="85176"/>
            </a:xfrm>
            <a:custGeom>
              <a:avLst/>
              <a:gdLst/>
              <a:ahLst/>
              <a:cxnLst/>
              <a:rect l="l" t="t" r="r" b="b"/>
              <a:pathLst>
                <a:path w="1322" h="2601" extrusionOk="0">
                  <a:moveTo>
                    <a:pt x="1221" y="0"/>
                  </a:moveTo>
                  <a:cubicBezTo>
                    <a:pt x="1201" y="0"/>
                    <a:pt x="1182" y="12"/>
                    <a:pt x="1173" y="41"/>
                  </a:cubicBezTo>
                  <a:cubicBezTo>
                    <a:pt x="983" y="452"/>
                    <a:pt x="793" y="864"/>
                    <a:pt x="603" y="1276"/>
                  </a:cubicBezTo>
                  <a:cubicBezTo>
                    <a:pt x="476" y="1497"/>
                    <a:pt x="381" y="1687"/>
                    <a:pt x="286" y="1877"/>
                  </a:cubicBezTo>
                  <a:cubicBezTo>
                    <a:pt x="254" y="1972"/>
                    <a:pt x="191" y="2099"/>
                    <a:pt x="159" y="2194"/>
                  </a:cubicBezTo>
                  <a:cubicBezTo>
                    <a:pt x="96" y="2289"/>
                    <a:pt x="33" y="2384"/>
                    <a:pt x="1" y="2511"/>
                  </a:cubicBezTo>
                  <a:cubicBezTo>
                    <a:pt x="1" y="2556"/>
                    <a:pt x="33" y="2600"/>
                    <a:pt x="73" y="2600"/>
                  </a:cubicBezTo>
                  <a:cubicBezTo>
                    <a:pt x="90" y="2600"/>
                    <a:pt x="109" y="2593"/>
                    <a:pt x="128" y="2574"/>
                  </a:cubicBezTo>
                  <a:cubicBezTo>
                    <a:pt x="191" y="2511"/>
                    <a:pt x="254" y="2384"/>
                    <a:pt x="286" y="2289"/>
                  </a:cubicBezTo>
                  <a:cubicBezTo>
                    <a:pt x="349" y="2194"/>
                    <a:pt x="381" y="2067"/>
                    <a:pt x="444" y="1972"/>
                  </a:cubicBezTo>
                  <a:cubicBezTo>
                    <a:pt x="539" y="1782"/>
                    <a:pt x="666" y="1561"/>
                    <a:pt x="761" y="1371"/>
                  </a:cubicBezTo>
                  <a:cubicBezTo>
                    <a:pt x="951" y="959"/>
                    <a:pt x="1141" y="547"/>
                    <a:pt x="1299" y="104"/>
                  </a:cubicBezTo>
                  <a:cubicBezTo>
                    <a:pt x="1321" y="60"/>
                    <a:pt x="1267" y="0"/>
                    <a:pt x="122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56" name="Google Shape;756;p18"/>
            <p:cNvSpPr/>
            <p:nvPr/>
          </p:nvSpPr>
          <p:spPr>
            <a:xfrm>
              <a:off x="5885446" y="2620511"/>
              <a:ext cx="9366" cy="13918"/>
            </a:xfrm>
            <a:custGeom>
              <a:avLst/>
              <a:gdLst/>
              <a:ahLst/>
              <a:cxnLst/>
              <a:rect l="l" t="t" r="r" b="b"/>
              <a:pathLst>
                <a:path w="286" h="425" extrusionOk="0">
                  <a:moveTo>
                    <a:pt x="173" y="1"/>
                  </a:moveTo>
                  <a:cubicBezTo>
                    <a:pt x="129" y="1"/>
                    <a:pt x="96" y="30"/>
                    <a:pt x="96" y="77"/>
                  </a:cubicBezTo>
                  <a:cubicBezTo>
                    <a:pt x="64" y="140"/>
                    <a:pt x="64" y="172"/>
                    <a:pt x="32" y="235"/>
                  </a:cubicBezTo>
                  <a:cubicBezTo>
                    <a:pt x="32" y="235"/>
                    <a:pt x="32" y="267"/>
                    <a:pt x="1" y="298"/>
                  </a:cubicBezTo>
                  <a:cubicBezTo>
                    <a:pt x="1" y="330"/>
                    <a:pt x="1" y="330"/>
                    <a:pt x="1" y="362"/>
                  </a:cubicBezTo>
                  <a:lnTo>
                    <a:pt x="1" y="393"/>
                  </a:lnTo>
                  <a:cubicBezTo>
                    <a:pt x="1" y="425"/>
                    <a:pt x="32" y="425"/>
                    <a:pt x="64" y="425"/>
                  </a:cubicBezTo>
                  <a:cubicBezTo>
                    <a:pt x="96" y="393"/>
                    <a:pt x="96" y="393"/>
                    <a:pt x="127" y="362"/>
                  </a:cubicBezTo>
                  <a:cubicBezTo>
                    <a:pt x="159" y="330"/>
                    <a:pt x="159" y="330"/>
                    <a:pt x="191" y="298"/>
                  </a:cubicBezTo>
                  <a:cubicBezTo>
                    <a:pt x="222" y="235"/>
                    <a:pt x="254" y="203"/>
                    <a:pt x="286" y="172"/>
                  </a:cubicBezTo>
                  <a:cubicBezTo>
                    <a:pt x="286" y="140"/>
                    <a:pt x="286" y="108"/>
                    <a:pt x="286" y="77"/>
                  </a:cubicBezTo>
                  <a:cubicBezTo>
                    <a:pt x="286" y="45"/>
                    <a:pt x="254" y="13"/>
                    <a:pt x="222" y="13"/>
                  </a:cubicBezTo>
                  <a:cubicBezTo>
                    <a:pt x="205" y="5"/>
                    <a:pt x="188" y="1"/>
                    <a:pt x="17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57" name="Google Shape;757;p18"/>
            <p:cNvSpPr/>
            <p:nvPr/>
          </p:nvSpPr>
          <p:spPr>
            <a:xfrm>
              <a:off x="5968429" y="2214375"/>
              <a:ext cx="40476" cy="5698"/>
            </a:xfrm>
            <a:custGeom>
              <a:avLst/>
              <a:gdLst/>
              <a:ahLst/>
              <a:cxnLst/>
              <a:rect l="l" t="t" r="r" b="b"/>
              <a:pathLst>
                <a:path w="1236" h="174" extrusionOk="0">
                  <a:moveTo>
                    <a:pt x="127" y="1"/>
                  </a:moveTo>
                  <a:cubicBezTo>
                    <a:pt x="0" y="1"/>
                    <a:pt x="0" y="159"/>
                    <a:pt x="127" y="159"/>
                  </a:cubicBezTo>
                  <a:cubicBezTo>
                    <a:pt x="232" y="159"/>
                    <a:pt x="352" y="173"/>
                    <a:pt x="476" y="173"/>
                  </a:cubicBezTo>
                  <a:cubicBezTo>
                    <a:pt x="538" y="173"/>
                    <a:pt x="602" y="170"/>
                    <a:pt x="665" y="159"/>
                  </a:cubicBezTo>
                  <a:cubicBezTo>
                    <a:pt x="760" y="159"/>
                    <a:pt x="823" y="159"/>
                    <a:pt x="918" y="128"/>
                  </a:cubicBezTo>
                  <a:cubicBezTo>
                    <a:pt x="1013" y="128"/>
                    <a:pt x="1108" y="96"/>
                    <a:pt x="1172" y="64"/>
                  </a:cubicBezTo>
                  <a:cubicBezTo>
                    <a:pt x="1235" y="64"/>
                    <a:pt x="1203" y="1"/>
                    <a:pt x="117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58" name="Google Shape;758;p18"/>
            <p:cNvSpPr/>
            <p:nvPr/>
          </p:nvSpPr>
          <p:spPr>
            <a:xfrm>
              <a:off x="5987095" y="2224756"/>
              <a:ext cx="16603" cy="5240"/>
            </a:xfrm>
            <a:custGeom>
              <a:avLst/>
              <a:gdLst/>
              <a:ahLst/>
              <a:cxnLst/>
              <a:rect l="l" t="t" r="r" b="b"/>
              <a:pathLst>
                <a:path w="507" h="160" extrusionOk="0">
                  <a:moveTo>
                    <a:pt x="253" y="1"/>
                  </a:moveTo>
                  <a:cubicBezTo>
                    <a:pt x="190" y="1"/>
                    <a:pt x="127" y="1"/>
                    <a:pt x="63" y="32"/>
                  </a:cubicBezTo>
                  <a:cubicBezTo>
                    <a:pt x="32" y="32"/>
                    <a:pt x="0" y="64"/>
                    <a:pt x="0" y="96"/>
                  </a:cubicBezTo>
                  <a:cubicBezTo>
                    <a:pt x="32" y="127"/>
                    <a:pt x="63" y="159"/>
                    <a:pt x="95" y="159"/>
                  </a:cubicBezTo>
                  <a:lnTo>
                    <a:pt x="285" y="159"/>
                  </a:lnTo>
                  <a:cubicBezTo>
                    <a:pt x="317" y="159"/>
                    <a:pt x="348" y="127"/>
                    <a:pt x="380" y="127"/>
                  </a:cubicBezTo>
                  <a:cubicBezTo>
                    <a:pt x="412" y="127"/>
                    <a:pt x="412" y="96"/>
                    <a:pt x="443" y="96"/>
                  </a:cubicBezTo>
                  <a:lnTo>
                    <a:pt x="475" y="96"/>
                  </a:lnTo>
                  <a:cubicBezTo>
                    <a:pt x="507" y="64"/>
                    <a:pt x="507" y="32"/>
                    <a:pt x="47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59" name="Google Shape;759;p18"/>
            <p:cNvSpPr/>
            <p:nvPr/>
          </p:nvSpPr>
          <p:spPr>
            <a:xfrm>
              <a:off x="5996428" y="2229472"/>
              <a:ext cx="15588" cy="7761"/>
            </a:xfrm>
            <a:custGeom>
              <a:avLst/>
              <a:gdLst/>
              <a:ahLst/>
              <a:cxnLst/>
              <a:rect l="l" t="t" r="r" b="b"/>
              <a:pathLst>
                <a:path w="476" h="237" extrusionOk="0">
                  <a:moveTo>
                    <a:pt x="379" y="143"/>
                  </a:moveTo>
                  <a:lnTo>
                    <a:pt x="379" y="143"/>
                  </a:lnTo>
                  <a:cubicBezTo>
                    <a:pt x="370" y="151"/>
                    <a:pt x="360" y="159"/>
                    <a:pt x="349" y="166"/>
                  </a:cubicBezTo>
                  <a:lnTo>
                    <a:pt x="349" y="166"/>
                  </a:lnTo>
                  <a:cubicBezTo>
                    <a:pt x="352" y="151"/>
                    <a:pt x="363" y="146"/>
                    <a:pt x="379" y="143"/>
                  </a:cubicBezTo>
                  <a:close/>
                  <a:moveTo>
                    <a:pt x="309" y="1"/>
                  </a:moveTo>
                  <a:cubicBezTo>
                    <a:pt x="278" y="1"/>
                    <a:pt x="243" y="15"/>
                    <a:pt x="222" y="15"/>
                  </a:cubicBezTo>
                  <a:lnTo>
                    <a:pt x="95" y="15"/>
                  </a:lnTo>
                  <a:cubicBezTo>
                    <a:pt x="32" y="15"/>
                    <a:pt x="0" y="78"/>
                    <a:pt x="0" y="142"/>
                  </a:cubicBezTo>
                  <a:cubicBezTo>
                    <a:pt x="0" y="173"/>
                    <a:pt x="32" y="237"/>
                    <a:pt x="95" y="237"/>
                  </a:cubicBezTo>
                  <a:cubicBezTo>
                    <a:pt x="158" y="237"/>
                    <a:pt x="190" y="237"/>
                    <a:pt x="222" y="205"/>
                  </a:cubicBezTo>
                  <a:cubicBezTo>
                    <a:pt x="268" y="205"/>
                    <a:pt x="315" y="188"/>
                    <a:pt x="349" y="166"/>
                  </a:cubicBezTo>
                  <a:lnTo>
                    <a:pt x="349" y="166"/>
                  </a:lnTo>
                  <a:cubicBezTo>
                    <a:pt x="349" y="168"/>
                    <a:pt x="348" y="171"/>
                    <a:pt x="348" y="173"/>
                  </a:cubicBezTo>
                  <a:lnTo>
                    <a:pt x="379" y="143"/>
                  </a:lnTo>
                  <a:lnTo>
                    <a:pt x="379" y="143"/>
                  </a:lnTo>
                  <a:cubicBezTo>
                    <a:pt x="379" y="143"/>
                    <a:pt x="379" y="143"/>
                    <a:pt x="379" y="143"/>
                  </a:cubicBezTo>
                  <a:lnTo>
                    <a:pt x="379" y="143"/>
                  </a:lnTo>
                  <a:cubicBezTo>
                    <a:pt x="379" y="143"/>
                    <a:pt x="380" y="142"/>
                    <a:pt x="380" y="142"/>
                  </a:cubicBezTo>
                  <a:lnTo>
                    <a:pt x="380" y="142"/>
                  </a:lnTo>
                  <a:lnTo>
                    <a:pt x="379" y="143"/>
                  </a:lnTo>
                  <a:lnTo>
                    <a:pt x="379" y="143"/>
                  </a:lnTo>
                  <a:cubicBezTo>
                    <a:pt x="389" y="142"/>
                    <a:pt x="400" y="142"/>
                    <a:pt x="412" y="142"/>
                  </a:cubicBezTo>
                  <a:cubicBezTo>
                    <a:pt x="412" y="110"/>
                    <a:pt x="443" y="110"/>
                    <a:pt x="443" y="78"/>
                  </a:cubicBezTo>
                  <a:cubicBezTo>
                    <a:pt x="475" y="47"/>
                    <a:pt x="475" y="15"/>
                    <a:pt x="412" y="15"/>
                  </a:cubicBezTo>
                  <a:lnTo>
                    <a:pt x="348" y="15"/>
                  </a:lnTo>
                  <a:cubicBezTo>
                    <a:pt x="338" y="4"/>
                    <a:pt x="324" y="1"/>
                    <a:pt x="30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60" name="Google Shape;760;p18"/>
            <p:cNvSpPr/>
            <p:nvPr/>
          </p:nvSpPr>
          <p:spPr>
            <a:xfrm>
              <a:off x="6010935" y="2237200"/>
              <a:ext cx="5207" cy="4192"/>
            </a:xfrm>
            <a:custGeom>
              <a:avLst/>
              <a:gdLst/>
              <a:ahLst/>
              <a:cxnLst/>
              <a:rect l="l" t="t" r="r" b="b"/>
              <a:pathLst>
                <a:path w="159" h="128" extrusionOk="0">
                  <a:moveTo>
                    <a:pt x="32" y="1"/>
                  </a:moveTo>
                  <a:cubicBezTo>
                    <a:pt x="32" y="1"/>
                    <a:pt x="32" y="32"/>
                    <a:pt x="0" y="32"/>
                  </a:cubicBezTo>
                  <a:cubicBezTo>
                    <a:pt x="0" y="32"/>
                    <a:pt x="0" y="32"/>
                    <a:pt x="0" y="64"/>
                  </a:cubicBezTo>
                  <a:cubicBezTo>
                    <a:pt x="0" y="64"/>
                    <a:pt x="0" y="64"/>
                    <a:pt x="0" y="96"/>
                  </a:cubicBezTo>
                  <a:cubicBezTo>
                    <a:pt x="0" y="96"/>
                    <a:pt x="0" y="96"/>
                    <a:pt x="0" y="127"/>
                  </a:cubicBezTo>
                  <a:lnTo>
                    <a:pt x="127" y="127"/>
                  </a:lnTo>
                  <a:cubicBezTo>
                    <a:pt x="159" y="96"/>
                    <a:pt x="159" y="96"/>
                    <a:pt x="159" y="64"/>
                  </a:cubicBezTo>
                  <a:cubicBezTo>
                    <a:pt x="159" y="64"/>
                    <a:pt x="159" y="64"/>
                    <a:pt x="159" y="32"/>
                  </a:cubicBezTo>
                  <a:lnTo>
                    <a:pt x="95" y="32"/>
                  </a:lnTo>
                  <a:cubicBezTo>
                    <a:pt x="95" y="1"/>
                    <a:pt x="64" y="1"/>
                    <a:pt x="3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61" name="Google Shape;761;p18"/>
            <p:cNvSpPr/>
            <p:nvPr/>
          </p:nvSpPr>
          <p:spPr>
            <a:xfrm>
              <a:off x="5931064" y="2525674"/>
              <a:ext cx="20467" cy="42834"/>
            </a:xfrm>
            <a:custGeom>
              <a:avLst/>
              <a:gdLst/>
              <a:ahLst/>
              <a:cxnLst/>
              <a:rect l="l" t="t" r="r" b="b"/>
              <a:pathLst>
                <a:path w="625" h="1308" extrusionOk="0">
                  <a:moveTo>
                    <a:pt x="550" y="0"/>
                  </a:moveTo>
                  <a:cubicBezTo>
                    <a:pt x="533" y="0"/>
                    <a:pt x="517" y="8"/>
                    <a:pt x="508" y="27"/>
                  </a:cubicBezTo>
                  <a:cubicBezTo>
                    <a:pt x="381" y="217"/>
                    <a:pt x="318" y="439"/>
                    <a:pt x="223" y="629"/>
                  </a:cubicBezTo>
                  <a:cubicBezTo>
                    <a:pt x="191" y="724"/>
                    <a:pt x="128" y="851"/>
                    <a:pt x="96" y="946"/>
                  </a:cubicBezTo>
                  <a:cubicBezTo>
                    <a:pt x="64" y="977"/>
                    <a:pt x="64" y="1041"/>
                    <a:pt x="33" y="1072"/>
                  </a:cubicBezTo>
                  <a:cubicBezTo>
                    <a:pt x="33" y="1136"/>
                    <a:pt x="1" y="1199"/>
                    <a:pt x="1" y="1262"/>
                  </a:cubicBezTo>
                  <a:cubicBezTo>
                    <a:pt x="1" y="1285"/>
                    <a:pt x="17" y="1307"/>
                    <a:pt x="48" y="1307"/>
                  </a:cubicBezTo>
                  <a:cubicBezTo>
                    <a:pt x="62" y="1307"/>
                    <a:pt x="77" y="1303"/>
                    <a:pt x="96" y="1294"/>
                  </a:cubicBezTo>
                  <a:cubicBezTo>
                    <a:pt x="128" y="1262"/>
                    <a:pt x="159" y="1199"/>
                    <a:pt x="159" y="1136"/>
                  </a:cubicBezTo>
                  <a:cubicBezTo>
                    <a:pt x="191" y="1104"/>
                    <a:pt x="223" y="1041"/>
                    <a:pt x="254" y="1009"/>
                  </a:cubicBezTo>
                  <a:cubicBezTo>
                    <a:pt x="286" y="882"/>
                    <a:pt x="349" y="787"/>
                    <a:pt x="381" y="692"/>
                  </a:cubicBezTo>
                  <a:cubicBezTo>
                    <a:pt x="476" y="502"/>
                    <a:pt x="571" y="281"/>
                    <a:pt x="603" y="59"/>
                  </a:cubicBezTo>
                  <a:cubicBezTo>
                    <a:pt x="625" y="37"/>
                    <a:pt x="586" y="0"/>
                    <a:pt x="55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62" name="Google Shape;762;p18"/>
            <p:cNvSpPr/>
            <p:nvPr/>
          </p:nvSpPr>
          <p:spPr>
            <a:xfrm>
              <a:off x="5943508" y="2551021"/>
              <a:ext cx="6255" cy="10217"/>
            </a:xfrm>
            <a:custGeom>
              <a:avLst/>
              <a:gdLst/>
              <a:ahLst/>
              <a:cxnLst/>
              <a:rect l="l" t="t" r="r" b="b"/>
              <a:pathLst>
                <a:path w="191" h="312" extrusionOk="0">
                  <a:moveTo>
                    <a:pt x="97" y="1"/>
                  </a:moveTo>
                  <a:cubicBezTo>
                    <a:pt x="67" y="1"/>
                    <a:pt x="33" y="30"/>
                    <a:pt x="33" y="77"/>
                  </a:cubicBezTo>
                  <a:cubicBezTo>
                    <a:pt x="1" y="77"/>
                    <a:pt x="1" y="108"/>
                    <a:pt x="1" y="140"/>
                  </a:cubicBezTo>
                  <a:cubicBezTo>
                    <a:pt x="1" y="140"/>
                    <a:pt x="1" y="172"/>
                    <a:pt x="1" y="172"/>
                  </a:cubicBezTo>
                  <a:cubicBezTo>
                    <a:pt x="1" y="172"/>
                    <a:pt x="1" y="203"/>
                    <a:pt x="1" y="203"/>
                  </a:cubicBezTo>
                  <a:lnTo>
                    <a:pt x="1" y="235"/>
                  </a:lnTo>
                  <a:cubicBezTo>
                    <a:pt x="1" y="235"/>
                    <a:pt x="1" y="267"/>
                    <a:pt x="1" y="267"/>
                  </a:cubicBezTo>
                  <a:cubicBezTo>
                    <a:pt x="1" y="289"/>
                    <a:pt x="17" y="312"/>
                    <a:pt x="37" y="312"/>
                  </a:cubicBezTo>
                  <a:cubicBezTo>
                    <a:pt x="46" y="312"/>
                    <a:pt x="55" y="308"/>
                    <a:pt x="64" y="298"/>
                  </a:cubicBezTo>
                  <a:cubicBezTo>
                    <a:pt x="64" y="267"/>
                    <a:pt x="64" y="267"/>
                    <a:pt x="64" y="267"/>
                  </a:cubicBezTo>
                  <a:lnTo>
                    <a:pt x="96" y="267"/>
                  </a:lnTo>
                  <a:cubicBezTo>
                    <a:pt x="96" y="235"/>
                    <a:pt x="128" y="235"/>
                    <a:pt x="128" y="235"/>
                  </a:cubicBezTo>
                  <a:cubicBezTo>
                    <a:pt x="128" y="203"/>
                    <a:pt x="128" y="203"/>
                    <a:pt x="128" y="203"/>
                  </a:cubicBezTo>
                  <a:cubicBezTo>
                    <a:pt x="159" y="172"/>
                    <a:pt x="159" y="140"/>
                    <a:pt x="191" y="140"/>
                  </a:cubicBezTo>
                  <a:cubicBezTo>
                    <a:pt x="191" y="77"/>
                    <a:pt x="191" y="13"/>
                    <a:pt x="128" y="13"/>
                  </a:cubicBezTo>
                  <a:cubicBezTo>
                    <a:pt x="119" y="5"/>
                    <a:pt x="108" y="1"/>
                    <a:pt x="9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63" name="Google Shape;763;p18"/>
            <p:cNvSpPr/>
            <p:nvPr/>
          </p:nvSpPr>
          <p:spPr>
            <a:xfrm>
              <a:off x="6134361" y="2291790"/>
              <a:ext cx="96474" cy="97588"/>
            </a:xfrm>
            <a:custGeom>
              <a:avLst/>
              <a:gdLst/>
              <a:ahLst/>
              <a:cxnLst/>
              <a:rect l="l" t="t" r="r" b="b"/>
              <a:pathLst>
                <a:path w="2946" h="2980" extrusionOk="0">
                  <a:moveTo>
                    <a:pt x="2882" y="1659"/>
                  </a:moveTo>
                  <a:cubicBezTo>
                    <a:pt x="2899" y="1676"/>
                    <a:pt x="2907" y="1694"/>
                    <a:pt x="2911" y="1711"/>
                  </a:cubicBezTo>
                  <a:lnTo>
                    <a:pt x="2911" y="1711"/>
                  </a:lnTo>
                  <a:cubicBezTo>
                    <a:pt x="2903" y="1694"/>
                    <a:pt x="2894" y="1676"/>
                    <a:pt x="2882" y="1659"/>
                  </a:cubicBezTo>
                  <a:close/>
                  <a:moveTo>
                    <a:pt x="1548" y="453"/>
                  </a:moveTo>
                  <a:cubicBezTo>
                    <a:pt x="1570" y="453"/>
                    <a:pt x="1593" y="454"/>
                    <a:pt x="1615" y="456"/>
                  </a:cubicBezTo>
                  <a:cubicBezTo>
                    <a:pt x="2167" y="486"/>
                    <a:pt x="2570" y="991"/>
                    <a:pt x="2653" y="1483"/>
                  </a:cubicBezTo>
                  <a:lnTo>
                    <a:pt x="2653" y="1483"/>
                  </a:lnTo>
                  <a:cubicBezTo>
                    <a:pt x="2629" y="1532"/>
                    <a:pt x="2605" y="1580"/>
                    <a:pt x="2581" y="1628"/>
                  </a:cubicBezTo>
                  <a:lnTo>
                    <a:pt x="2581" y="1628"/>
                  </a:lnTo>
                  <a:cubicBezTo>
                    <a:pt x="2541" y="1652"/>
                    <a:pt x="2491" y="1680"/>
                    <a:pt x="2470" y="1722"/>
                  </a:cubicBezTo>
                  <a:cubicBezTo>
                    <a:pt x="2439" y="1786"/>
                    <a:pt x="2439" y="1817"/>
                    <a:pt x="2407" y="1881"/>
                  </a:cubicBezTo>
                  <a:cubicBezTo>
                    <a:pt x="2375" y="1912"/>
                    <a:pt x="2344" y="1976"/>
                    <a:pt x="2312" y="2007"/>
                  </a:cubicBezTo>
                  <a:cubicBezTo>
                    <a:pt x="2312" y="2039"/>
                    <a:pt x="2312" y="2039"/>
                    <a:pt x="2280" y="2071"/>
                  </a:cubicBezTo>
                  <a:cubicBezTo>
                    <a:pt x="2280" y="2071"/>
                    <a:pt x="2280" y="2102"/>
                    <a:pt x="2249" y="2102"/>
                  </a:cubicBezTo>
                  <a:cubicBezTo>
                    <a:pt x="2217" y="2166"/>
                    <a:pt x="2154" y="2229"/>
                    <a:pt x="2090" y="2292"/>
                  </a:cubicBezTo>
                  <a:cubicBezTo>
                    <a:pt x="2101" y="2282"/>
                    <a:pt x="2101" y="2278"/>
                    <a:pt x="2096" y="2278"/>
                  </a:cubicBezTo>
                  <a:cubicBezTo>
                    <a:pt x="2087" y="2278"/>
                    <a:pt x="2059" y="2292"/>
                    <a:pt x="2059" y="2292"/>
                  </a:cubicBezTo>
                  <a:cubicBezTo>
                    <a:pt x="2027" y="2324"/>
                    <a:pt x="2027" y="2324"/>
                    <a:pt x="1995" y="2356"/>
                  </a:cubicBezTo>
                  <a:cubicBezTo>
                    <a:pt x="1964" y="2356"/>
                    <a:pt x="1900" y="2387"/>
                    <a:pt x="1900" y="2387"/>
                  </a:cubicBezTo>
                  <a:cubicBezTo>
                    <a:pt x="1784" y="2434"/>
                    <a:pt x="1702" y="2463"/>
                    <a:pt x="1605" y="2463"/>
                  </a:cubicBezTo>
                  <a:cubicBezTo>
                    <a:pt x="1569" y="2463"/>
                    <a:pt x="1531" y="2459"/>
                    <a:pt x="1489" y="2451"/>
                  </a:cubicBezTo>
                  <a:lnTo>
                    <a:pt x="1425" y="2451"/>
                  </a:lnTo>
                  <a:cubicBezTo>
                    <a:pt x="1394" y="2419"/>
                    <a:pt x="1330" y="2419"/>
                    <a:pt x="1299" y="2419"/>
                  </a:cubicBezTo>
                  <a:cubicBezTo>
                    <a:pt x="1204" y="2356"/>
                    <a:pt x="1109" y="2324"/>
                    <a:pt x="1014" y="2261"/>
                  </a:cubicBezTo>
                  <a:cubicBezTo>
                    <a:pt x="697" y="1976"/>
                    <a:pt x="538" y="1564"/>
                    <a:pt x="665" y="1152"/>
                  </a:cubicBezTo>
                  <a:cubicBezTo>
                    <a:pt x="785" y="731"/>
                    <a:pt x="1134" y="453"/>
                    <a:pt x="1548" y="453"/>
                  </a:cubicBezTo>
                  <a:close/>
                  <a:moveTo>
                    <a:pt x="1494" y="0"/>
                  </a:moveTo>
                  <a:cubicBezTo>
                    <a:pt x="1011" y="0"/>
                    <a:pt x="561" y="270"/>
                    <a:pt x="317" y="709"/>
                  </a:cubicBezTo>
                  <a:cubicBezTo>
                    <a:pt x="0" y="1247"/>
                    <a:pt x="95" y="1912"/>
                    <a:pt x="475" y="2419"/>
                  </a:cubicBezTo>
                  <a:cubicBezTo>
                    <a:pt x="770" y="2767"/>
                    <a:pt x="1200" y="2979"/>
                    <a:pt x="1632" y="2979"/>
                  </a:cubicBezTo>
                  <a:cubicBezTo>
                    <a:pt x="1711" y="2979"/>
                    <a:pt x="1790" y="2972"/>
                    <a:pt x="1869" y="2957"/>
                  </a:cubicBezTo>
                  <a:cubicBezTo>
                    <a:pt x="2154" y="2894"/>
                    <a:pt x="2375" y="2736"/>
                    <a:pt x="2565" y="2577"/>
                  </a:cubicBezTo>
                  <a:cubicBezTo>
                    <a:pt x="2692" y="2451"/>
                    <a:pt x="2787" y="2324"/>
                    <a:pt x="2850" y="2197"/>
                  </a:cubicBezTo>
                  <a:cubicBezTo>
                    <a:pt x="2882" y="2134"/>
                    <a:pt x="2914" y="2039"/>
                    <a:pt x="2945" y="1944"/>
                  </a:cubicBezTo>
                  <a:cubicBezTo>
                    <a:pt x="2945" y="1869"/>
                    <a:pt x="2945" y="1793"/>
                    <a:pt x="2914" y="1718"/>
                  </a:cubicBezTo>
                  <a:lnTo>
                    <a:pt x="2914" y="1718"/>
                  </a:lnTo>
                  <a:cubicBezTo>
                    <a:pt x="2914" y="1665"/>
                    <a:pt x="2914" y="1609"/>
                    <a:pt x="2914" y="1532"/>
                  </a:cubicBezTo>
                  <a:cubicBezTo>
                    <a:pt x="2945" y="867"/>
                    <a:pt x="2565" y="265"/>
                    <a:pt x="1932" y="75"/>
                  </a:cubicBezTo>
                  <a:cubicBezTo>
                    <a:pt x="1786" y="24"/>
                    <a:pt x="1638" y="0"/>
                    <a:pt x="149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64" name="Google Shape;764;p18"/>
            <p:cNvSpPr/>
            <p:nvPr/>
          </p:nvSpPr>
          <p:spPr>
            <a:xfrm>
              <a:off x="6266073" y="2375788"/>
              <a:ext cx="97162" cy="97653"/>
            </a:xfrm>
            <a:custGeom>
              <a:avLst/>
              <a:gdLst/>
              <a:ahLst/>
              <a:cxnLst/>
              <a:rect l="l" t="t" r="r" b="b"/>
              <a:pathLst>
                <a:path w="2967" h="2982" extrusionOk="0">
                  <a:moveTo>
                    <a:pt x="2629" y="1596"/>
                  </a:moveTo>
                  <a:cubicBezTo>
                    <a:pt x="2629" y="1612"/>
                    <a:pt x="2605" y="1627"/>
                    <a:pt x="2577" y="1647"/>
                  </a:cubicBezTo>
                  <a:lnTo>
                    <a:pt x="2577" y="1647"/>
                  </a:lnTo>
                  <a:lnTo>
                    <a:pt x="2629" y="1596"/>
                  </a:lnTo>
                  <a:close/>
                  <a:moveTo>
                    <a:pt x="1575" y="453"/>
                  </a:moveTo>
                  <a:cubicBezTo>
                    <a:pt x="1599" y="453"/>
                    <a:pt x="1623" y="454"/>
                    <a:pt x="1647" y="456"/>
                  </a:cubicBezTo>
                  <a:cubicBezTo>
                    <a:pt x="2182" y="487"/>
                    <a:pt x="2592" y="1019"/>
                    <a:pt x="2659" y="1523"/>
                  </a:cubicBezTo>
                  <a:lnTo>
                    <a:pt x="2659" y="1523"/>
                  </a:lnTo>
                  <a:cubicBezTo>
                    <a:pt x="2628" y="1566"/>
                    <a:pt x="2591" y="1610"/>
                    <a:pt x="2568" y="1654"/>
                  </a:cubicBezTo>
                  <a:lnTo>
                    <a:pt x="2568" y="1654"/>
                  </a:lnTo>
                  <a:cubicBezTo>
                    <a:pt x="2543" y="1672"/>
                    <a:pt x="2516" y="1694"/>
                    <a:pt x="2502" y="1722"/>
                  </a:cubicBezTo>
                  <a:cubicBezTo>
                    <a:pt x="2470" y="1786"/>
                    <a:pt x="2439" y="1817"/>
                    <a:pt x="2407" y="1881"/>
                  </a:cubicBezTo>
                  <a:cubicBezTo>
                    <a:pt x="2375" y="1912"/>
                    <a:pt x="2375" y="1976"/>
                    <a:pt x="2344" y="2007"/>
                  </a:cubicBezTo>
                  <a:cubicBezTo>
                    <a:pt x="2312" y="2039"/>
                    <a:pt x="2312" y="2039"/>
                    <a:pt x="2312" y="2071"/>
                  </a:cubicBezTo>
                  <a:cubicBezTo>
                    <a:pt x="2280" y="2071"/>
                    <a:pt x="2280" y="2102"/>
                    <a:pt x="2280" y="2102"/>
                  </a:cubicBezTo>
                  <a:cubicBezTo>
                    <a:pt x="2217" y="2197"/>
                    <a:pt x="2154" y="2261"/>
                    <a:pt x="2090" y="2292"/>
                  </a:cubicBezTo>
                  <a:cubicBezTo>
                    <a:pt x="2082" y="2301"/>
                    <a:pt x="2070" y="2313"/>
                    <a:pt x="2059" y="2324"/>
                  </a:cubicBezTo>
                  <a:cubicBezTo>
                    <a:pt x="2059" y="2324"/>
                    <a:pt x="2027" y="2324"/>
                    <a:pt x="2027" y="2356"/>
                  </a:cubicBezTo>
                  <a:cubicBezTo>
                    <a:pt x="1995" y="2356"/>
                    <a:pt x="1900" y="2387"/>
                    <a:pt x="1900" y="2387"/>
                  </a:cubicBezTo>
                  <a:cubicBezTo>
                    <a:pt x="1807" y="2434"/>
                    <a:pt x="1732" y="2463"/>
                    <a:pt x="1623" y="2463"/>
                  </a:cubicBezTo>
                  <a:cubicBezTo>
                    <a:pt x="1584" y="2463"/>
                    <a:pt x="1539" y="2459"/>
                    <a:pt x="1489" y="2451"/>
                  </a:cubicBezTo>
                  <a:lnTo>
                    <a:pt x="1425" y="2451"/>
                  </a:lnTo>
                  <a:cubicBezTo>
                    <a:pt x="1394" y="2451"/>
                    <a:pt x="1330" y="2419"/>
                    <a:pt x="1298" y="2419"/>
                  </a:cubicBezTo>
                  <a:cubicBezTo>
                    <a:pt x="1203" y="2387"/>
                    <a:pt x="1108" y="2324"/>
                    <a:pt x="1045" y="2261"/>
                  </a:cubicBezTo>
                  <a:cubicBezTo>
                    <a:pt x="728" y="1976"/>
                    <a:pt x="538" y="1564"/>
                    <a:pt x="665" y="1152"/>
                  </a:cubicBezTo>
                  <a:cubicBezTo>
                    <a:pt x="785" y="731"/>
                    <a:pt x="1134" y="453"/>
                    <a:pt x="1575" y="453"/>
                  </a:cubicBezTo>
                  <a:close/>
                  <a:moveTo>
                    <a:pt x="1507" y="0"/>
                  </a:moveTo>
                  <a:cubicBezTo>
                    <a:pt x="1029" y="0"/>
                    <a:pt x="560" y="270"/>
                    <a:pt x="317" y="709"/>
                  </a:cubicBezTo>
                  <a:cubicBezTo>
                    <a:pt x="0" y="1247"/>
                    <a:pt x="95" y="1944"/>
                    <a:pt x="475" y="2419"/>
                  </a:cubicBezTo>
                  <a:cubicBezTo>
                    <a:pt x="765" y="2788"/>
                    <a:pt x="1186" y="2981"/>
                    <a:pt x="1629" y="2981"/>
                  </a:cubicBezTo>
                  <a:cubicBezTo>
                    <a:pt x="1719" y="2981"/>
                    <a:pt x="1810" y="2974"/>
                    <a:pt x="1900" y="2958"/>
                  </a:cubicBezTo>
                  <a:cubicBezTo>
                    <a:pt x="2154" y="2894"/>
                    <a:pt x="2407" y="2768"/>
                    <a:pt x="2597" y="2578"/>
                  </a:cubicBezTo>
                  <a:cubicBezTo>
                    <a:pt x="2692" y="2451"/>
                    <a:pt x="2787" y="2324"/>
                    <a:pt x="2850" y="2197"/>
                  </a:cubicBezTo>
                  <a:cubicBezTo>
                    <a:pt x="2882" y="2134"/>
                    <a:pt x="2914" y="2039"/>
                    <a:pt x="2945" y="1944"/>
                  </a:cubicBezTo>
                  <a:cubicBezTo>
                    <a:pt x="2967" y="1880"/>
                    <a:pt x="2959" y="1815"/>
                    <a:pt x="2942" y="1751"/>
                  </a:cubicBezTo>
                  <a:lnTo>
                    <a:pt x="2942" y="1751"/>
                  </a:lnTo>
                  <a:cubicBezTo>
                    <a:pt x="2943" y="1752"/>
                    <a:pt x="2944" y="1753"/>
                    <a:pt x="2945" y="1754"/>
                  </a:cubicBezTo>
                  <a:cubicBezTo>
                    <a:pt x="2943" y="1750"/>
                    <a:pt x="2942" y="1746"/>
                    <a:pt x="2940" y="1742"/>
                  </a:cubicBezTo>
                  <a:lnTo>
                    <a:pt x="2940" y="1742"/>
                  </a:lnTo>
                  <a:cubicBezTo>
                    <a:pt x="2934" y="1723"/>
                    <a:pt x="2928" y="1704"/>
                    <a:pt x="2922" y="1684"/>
                  </a:cubicBezTo>
                  <a:lnTo>
                    <a:pt x="2922" y="1684"/>
                  </a:lnTo>
                  <a:cubicBezTo>
                    <a:pt x="2914" y="1641"/>
                    <a:pt x="2914" y="1593"/>
                    <a:pt x="2914" y="1532"/>
                  </a:cubicBezTo>
                  <a:cubicBezTo>
                    <a:pt x="2945" y="899"/>
                    <a:pt x="2565" y="297"/>
                    <a:pt x="1932" y="76"/>
                  </a:cubicBezTo>
                  <a:cubicBezTo>
                    <a:pt x="1793" y="25"/>
                    <a:pt x="1650" y="0"/>
                    <a:pt x="150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65" name="Google Shape;765;p18"/>
            <p:cNvSpPr/>
            <p:nvPr/>
          </p:nvSpPr>
          <p:spPr>
            <a:xfrm>
              <a:off x="6193471" y="2465026"/>
              <a:ext cx="77808" cy="76171"/>
            </a:xfrm>
            <a:custGeom>
              <a:avLst/>
              <a:gdLst/>
              <a:ahLst/>
              <a:cxnLst/>
              <a:rect l="l" t="t" r="r" b="b"/>
              <a:pathLst>
                <a:path w="2376" h="2326" extrusionOk="0">
                  <a:moveTo>
                    <a:pt x="1501" y="1741"/>
                  </a:moveTo>
                  <a:cubicBezTo>
                    <a:pt x="1489" y="1745"/>
                    <a:pt x="1473" y="1753"/>
                    <a:pt x="1489" y="1753"/>
                  </a:cubicBezTo>
                  <a:cubicBezTo>
                    <a:pt x="1493" y="1748"/>
                    <a:pt x="1497" y="1744"/>
                    <a:pt x="1501" y="1741"/>
                  </a:cubicBezTo>
                  <a:close/>
                  <a:moveTo>
                    <a:pt x="1180" y="442"/>
                  </a:moveTo>
                  <a:cubicBezTo>
                    <a:pt x="1219" y="442"/>
                    <a:pt x="1259" y="446"/>
                    <a:pt x="1299" y="454"/>
                  </a:cubicBezTo>
                  <a:cubicBezTo>
                    <a:pt x="1683" y="484"/>
                    <a:pt x="1957" y="789"/>
                    <a:pt x="2043" y="1138"/>
                  </a:cubicBezTo>
                  <a:lnTo>
                    <a:pt x="2043" y="1138"/>
                  </a:lnTo>
                  <a:cubicBezTo>
                    <a:pt x="2032" y="1155"/>
                    <a:pt x="2026" y="1171"/>
                    <a:pt x="2016" y="1187"/>
                  </a:cubicBezTo>
                  <a:lnTo>
                    <a:pt x="2016" y="1187"/>
                  </a:lnTo>
                  <a:cubicBezTo>
                    <a:pt x="1931" y="1217"/>
                    <a:pt x="1884" y="1311"/>
                    <a:pt x="1837" y="1404"/>
                  </a:cubicBezTo>
                  <a:cubicBezTo>
                    <a:pt x="1805" y="1436"/>
                    <a:pt x="1805" y="1468"/>
                    <a:pt x="1774" y="1499"/>
                  </a:cubicBezTo>
                  <a:cubicBezTo>
                    <a:pt x="1774" y="1499"/>
                    <a:pt x="1774" y="1531"/>
                    <a:pt x="1742" y="1531"/>
                  </a:cubicBezTo>
                  <a:cubicBezTo>
                    <a:pt x="1742" y="1531"/>
                    <a:pt x="1731" y="1553"/>
                    <a:pt x="1728" y="1564"/>
                  </a:cubicBezTo>
                  <a:lnTo>
                    <a:pt x="1728" y="1564"/>
                  </a:lnTo>
                  <a:cubicBezTo>
                    <a:pt x="1701" y="1572"/>
                    <a:pt x="1674" y="1599"/>
                    <a:pt x="1647" y="1626"/>
                  </a:cubicBezTo>
                  <a:cubicBezTo>
                    <a:pt x="1647" y="1626"/>
                    <a:pt x="1647" y="1658"/>
                    <a:pt x="1615" y="1658"/>
                  </a:cubicBezTo>
                  <a:cubicBezTo>
                    <a:pt x="1584" y="1689"/>
                    <a:pt x="1584" y="1689"/>
                    <a:pt x="1552" y="1721"/>
                  </a:cubicBezTo>
                  <a:cubicBezTo>
                    <a:pt x="1525" y="1721"/>
                    <a:pt x="1521" y="1721"/>
                    <a:pt x="1501" y="1741"/>
                  </a:cubicBezTo>
                  <a:lnTo>
                    <a:pt x="1501" y="1741"/>
                  </a:lnTo>
                  <a:cubicBezTo>
                    <a:pt x="1505" y="1739"/>
                    <a:pt x="1508" y="1739"/>
                    <a:pt x="1510" y="1739"/>
                  </a:cubicBezTo>
                  <a:cubicBezTo>
                    <a:pt x="1513" y="1739"/>
                    <a:pt x="1510" y="1742"/>
                    <a:pt x="1489" y="1753"/>
                  </a:cubicBezTo>
                  <a:cubicBezTo>
                    <a:pt x="1425" y="1753"/>
                    <a:pt x="1394" y="1784"/>
                    <a:pt x="1330" y="1784"/>
                  </a:cubicBezTo>
                  <a:lnTo>
                    <a:pt x="1140" y="1784"/>
                  </a:lnTo>
                  <a:cubicBezTo>
                    <a:pt x="1109" y="1753"/>
                    <a:pt x="1045" y="1753"/>
                    <a:pt x="1014" y="1721"/>
                  </a:cubicBezTo>
                  <a:cubicBezTo>
                    <a:pt x="982" y="1721"/>
                    <a:pt x="950" y="1721"/>
                    <a:pt x="950" y="1689"/>
                  </a:cubicBezTo>
                  <a:cubicBezTo>
                    <a:pt x="919" y="1689"/>
                    <a:pt x="919" y="1689"/>
                    <a:pt x="887" y="1658"/>
                  </a:cubicBezTo>
                  <a:cubicBezTo>
                    <a:pt x="887" y="1658"/>
                    <a:pt x="859" y="1644"/>
                    <a:pt x="849" y="1644"/>
                  </a:cubicBezTo>
                  <a:cubicBezTo>
                    <a:pt x="845" y="1644"/>
                    <a:pt x="845" y="1647"/>
                    <a:pt x="855" y="1658"/>
                  </a:cubicBezTo>
                  <a:cubicBezTo>
                    <a:pt x="824" y="1626"/>
                    <a:pt x="792" y="1594"/>
                    <a:pt x="760" y="1563"/>
                  </a:cubicBezTo>
                  <a:cubicBezTo>
                    <a:pt x="760" y="1531"/>
                    <a:pt x="760" y="1531"/>
                    <a:pt x="729" y="1499"/>
                  </a:cubicBezTo>
                  <a:cubicBezTo>
                    <a:pt x="724" y="1494"/>
                    <a:pt x="721" y="1493"/>
                    <a:pt x="720" y="1493"/>
                  </a:cubicBezTo>
                  <a:lnTo>
                    <a:pt x="720" y="1493"/>
                  </a:lnTo>
                  <a:cubicBezTo>
                    <a:pt x="716" y="1493"/>
                    <a:pt x="727" y="1511"/>
                    <a:pt x="726" y="1511"/>
                  </a:cubicBezTo>
                  <a:cubicBezTo>
                    <a:pt x="726" y="1511"/>
                    <a:pt x="719" y="1501"/>
                    <a:pt x="697" y="1468"/>
                  </a:cubicBezTo>
                  <a:cubicBezTo>
                    <a:pt x="697" y="1436"/>
                    <a:pt x="665" y="1404"/>
                    <a:pt x="665" y="1373"/>
                  </a:cubicBezTo>
                  <a:cubicBezTo>
                    <a:pt x="634" y="1373"/>
                    <a:pt x="634" y="1341"/>
                    <a:pt x="634" y="1341"/>
                  </a:cubicBezTo>
                  <a:cubicBezTo>
                    <a:pt x="634" y="1347"/>
                    <a:pt x="632" y="1350"/>
                    <a:pt x="631" y="1350"/>
                  </a:cubicBezTo>
                  <a:cubicBezTo>
                    <a:pt x="623" y="1350"/>
                    <a:pt x="602" y="1303"/>
                    <a:pt x="602" y="1278"/>
                  </a:cubicBezTo>
                  <a:cubicBezTo>
                    <a:pt x="602" y="1246"/>
                    <a:pt x="602" y="1214"/>
                    <a:pt x="570" y="1183"/>
                  </a:cubicBezTo>
                  <a:cubicBezTo>
                    <a:pt x="570" y="1171"/>
                    <a:pt x="570" y="1159"/>
                    <a:pt x="570" y="1151"/>
                  </a:cubicBezTo>
                  <a:cubicBezTo>
                    <a:pt x="570" y="1151"/>
                    <a:pt x="570" y="1119"/>
                    <a:pt x="570" y="1088"/>
                  </a:cubicBezTo>
                  <a:cubicBezTo>
                    <a:pt x="570" y="993"/>
                    <a:pt x="570" y="961"/>
                    <a:pt x="602" y="866"/>
                  </a:cubicBezTo>
                  <a:cubicBezTo>
                    <a:pt x="634" y="739"/>
                    <a:pt x="729" y="613"/>
                    <a:pt x="855" y="549"/>
                  </a:cubicBezTo>
                  <a:cubicBezTo>
                    <a:pt x="950" y="478"/>
                    <a:pt x="1063" y="442"/>
                    <a:pt x="1180" y="442"/>
                  </a:cubicBezTo>
                  <a:close/>
                  <a:moveTo>
                    <a:pt x="1172" y="0"/>
                  </a:moveTo>
                  <a:cubicBezTo>
                    <a:pt x="822" y="0"/>
                    <a:pt x="486" y="183"/>
                    <a:pt x="254" y="486"/>
                  </a:cubicBezTo>
                  <a:cubicBezTo>
                    <a:pt x="0" y="866"/>
                    <a:pt x="32" y="1404"/>
                    <a:pt x="285" y="1784"/>
                  </a:cubicBezTo>
                  <a:cubicBezTo>
                    <a:pt x="523" y="2111"/>
                    <a:pt x="899" y="2326"/>
                    <a:pt x="1310" y="2326"/>
                  </a:cubicBezTo>
                  <a:cubicBezTo>
                    <a:pt x="1337" y="2326"/>
                    <a:pt x="1366" y="2325"/>
                    <a:pt x="1394" y="2323"/>
                  </a:cubicBezTo>
                  <a:cubicBezTo>
                    <a:pt x="1615" y="2291"/>
                    <a:pt x="1805" y="2196"/>
                    <a:pt x="1995" y="2038"/>
                  </a:cubicBezTo>
                  <a:cubicBezTo>
                    <a:pt x="2185" y="1911"/>
                    <a:pt x="2375" y="1658"/>
                    <a:pt x="2344" y="1404"/>
                  </a:cubicBezTo>
                  <a:cubicBezTo>
                    <a:pt x="2344" y="1347"/>
                    <a:pt x="2332" y="1301"/>
                    <a:pt x="2309" y="1260"/>
                  </a:cubicBezTo>
                  <a:lnTo>
                    <a:pt x="2309" y="1260"/>
                  </a:lnTo>
                  <a:cubicBezTo>
                    <a:pt x="2306" y="1222"/>
                    <a:pt x="2299" y="1190"/>
                    <a:pt x="2283" y="1157"/>
                  </a:cubicBezTo>
                  <a:lnTo>
                    <a:pt x="2283" y="1157"/>
                  </a:lnTo>
                  <a:cubicBezTo>
                    <a:pt x="2333" y="661"/>
                    <a:pt x="2019" y="230"/>
                    <a:pt x="1552" y="74"/>
                  </a:cubicBezTo>
                  <a:cubicBezTo>
                    <a:pt x="1426" y="24"/>
                    <a:pt x="1298" y="0"/>
                    <a:pt x="117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66" name="Google Shape;766;p18"/>
            <p:cNvSpPr/>
            <p:nvPr/>
          </p:nvSpPr>
          <p:spPr>
            <a:xfrm>
              <a:off x="6210041" y="2353716"/>
              <a:ext cx="78692" cy="52691"/>
            </a:xfrm>
            <a:custGeom>
              <a:avLst/>
              <a:gdLst/>
              <a:ahLst/>
              <a:cxnLst/>
              <a:rect l="l" t="t" r="r" b="b"/>
              <a:pathLst>
                <a:path w="2403" h="1609" extrusionOk="0">
                  <a:moveTo>
                    <a:pt x="297" y="0"/>
                  </a:moveTo>
                  <a:cubicBezTo>
                    <a:pt x="264" y="0"/>
                    <a:pt x="230" y="8"/>
                    <a:pt x="191" y="21"/>
                  </a:cubicBezTo>
                  <a:cubicBezTo>
                    <a:pt x="64" y="53"/>
                    <a:pt x="1" y="180"/>
                    <a:pt x="33" y="275"/>
                  </a:cubicBezTo>
                  <a:cubicBezTo>
                    <a:pt x="81" y="421"/>
                    <a:pt x="186" y="492"/>
                    <a:pt x="304" y="503"/>
                  </a:cubicBezTo>
                  <a:lnTo>
                    <a:pt x="304" y="503"/>
                  </a:lnTo>
                  <a:cubicBezTo>
                    <a:pt x="393" y="536"/>
                    <a:pt x="480" y="593"/>
                    <a:pt x="539" y="623"/>
                  </a:cubicBezTo>
                  <a:cubicBezTo>
                    <a:pt x="603" y="655"/>
                    <a:pt x="698" y="718"/>
                    <a:pt x="793" y="750"/>
                  </a:cubicBezTo>
                  <a:cubicBezTo>
                    <a:pt x="951" y="845"/>
                    <a:pt x="1109" y="971"/>
                    <a:pt x="1268" y="1066"/>
                  </a:cubicBezTo>
                  <a:cubicBezTo>
                    <a:pt x="1426" y="1161"/>
                    <a:pt x="1584" y="1256"/>
                    <a:pt x="1743" y="1351"/>
                  </a:cubicBezTo>
                  <a:cubicBezTo>
                    <a:pt x="1901" y="1446"/>
                    <a:pt x="2059" y="1541"/>
                    <a:pt x="2218" y="1605"/>
                  </a:cubicBezTo>
                  <a:cubicBezTo>
                    <a:pt x="2229" y="1608"/>
                    <a:pt x="2240" y="1609"/>
                    <a:pt x="2250" y="1609"/>
                  </a:cubicBezTo>
                  <a:cubicBezTo>
                    <a:pt x="2355" y="1609"/>
                    <a:pt x="2402" y="1470"/>
                    <a:pt x="2344" y="1383"/>
                  </a:cubicBezTo>
                  <a:cubicBezTo>
                    <a:pt x="2218" y="1256"/>
                    <a:pt x="2059" y="1161"/>
                    <a:pt x="1901" y="1066"/>
                  </a:cubicBezTo>
                  <a:cubicBezTo>
                    <a:pt x="1743" y="971"/>
                    <a:pt x="1584" y="845"/>
                    <a:pt x="1426" y="750"/>
                  </a:cubicBezTo>
                  <a:cubicBezTo>
                    <a:pt x="1109" y="560"/>
                    <a:pt x="793" y="370"/>
                    <a:pt x="476" y="148"/>
                  </a:cubicBezTo>
                  <a:lnTo>
                    <a:pt x="476" y="148"/>
                  </a:lnTo>
                  <a:lnTo>
                    <a:pt x="571" y="211"/>
                  </a:lnTo>
                  <a:cubicBezTo>
                    <a:pt x="508" y="148"/>
                    <a:pt x="508" y="116"/>
                    <a:pt x="444" y="53"/>
                  </a:cubicBezTo>
                  <a:cubicBezTo>
                    <a:pt x="389" y="16"/>
                    <a:pt x="344" y="0"/>
                    <a:pt x="29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67" name="Google Shape;767;p18"/>
            <p:cNvSpPr/>
            <p:nvPr/>
          </p:nvSpPr>
          <p:spPr>
            <a:xfrm>
              <a:off x="6245311" y="2444624"/>
              <a:ext cx="43587" cy="39526"/>
            </a:xfrm>
            <a:custGeom>
              <a:avLst/>
              <a:gdLst/>
              <a:ahLst/>
              <a:cxnLst/>
              <a:rect l="l" t="t" r="r" b="b"/>
              <a:pathLst>
                <a:path w="1331" h="1207" extrusionOk="0">
                  <a:moveTo>
                    <a:pt x="1204" y="0"/>
                  </a:moveTo>
                  <a:cubicBezTo>
                    <a:pt x="1077" y="32"/>
                    <a:pt x="951" y="127"/>
                    <a:pt x="856" y="190"/>
                  </a:cubicBezTo>
                  <a:cubicBezTo>
                    <a:pt x="761" y="285"/>
                    <a:pt x="666" y="349"/>
                    <a:pt x="571" y="412"/>
                  </a:cubicBezTo>
                  <a:cubicBezTo>
                    <a:pt x="507" y="507"/>
                    <a:pt x="412" y="571"/>
                    <a:pt x="317" y="634"/>
                  </a:cubicBezTo>
                  <a:cubicBezTo>
                    <a:pt x="286" y="697"/>
                    <a:pt x="254" y="729"/>
                    <a:pt x="191" y="761"/>
                  </a:cubicBezTo>
                  <a:cubicBezTo>
                    <a:pt x="191" y="792"/>
                    <a:pt x="159" y="792"/>
                    <a:pt x="127" y="824"/>
                  </a:cubicBezTo>
                  <a:cubicBezTo>
                    <a:pt x="96" y="824"/>
                    <a:pt x="96" y="856"/>
                    <a:pt x="64" y="887"/>
                  </a:cubicBezTo>
                  <a:cubicBezTo>
                    <a:pt x="1" y="951"/>
                    <a:pt x="1" y="1046"/>
                    <a:pt x="32" y="1141"/>
                  </a:cubicBezTo>
                  <a:cubicBezTo>
                    <a:pt x="71" y="1180"/>
                    <a:pt x="135" y="1207"/>
                    <a:pt x="192" y="1207"/>
                  </a:cubicBezTo>
                  <a:cubicBezTo>
                    <a:pt x="228" y="1207"/>
                    <a:pt x="262" y="1196"/>
                    <a:pt x="286" y="1172"/>
                  </a:cubicBezTo>
                  <a:cubicBezTo>
                    <a:pt x="317" y="1141"/>
                    <a:pt x="317" y="1141"/>
                    <a:pt x="349" y="1109"/>
                  </a:cubicBezTo>
                  <a:cubicBezTo>
                    <a:pt x="349" y="1109"/>
                    <a:pt x="381" y="1077"/>
                    <a:pt x="381" y="1077"/>
                  </a:cubicBezTo>
                  <a:cubicBezTo>
                    <a:pt x="397" y="1061"/>
                    <a:pt x="389" y="1061"/>
                    <a:pt x="385" y="1061"/>
                  </a:cubicBezTo>
                  <a:cubicBezTo>
                    <a:pt x="381" y="1061"/>
                    <a:pt x="381" y="1061"/>
                    <a:pt x="412" y="1046"/>
                  </a:cubicBezTo>
                  <a:cubicBezTo>
                    <a:pt x="412" y="1046"/>
                    <a:pt x="412" y="1046"/>
                    <a:pt x="412" y="1014"/>
                  </a:cubicBezTo>
                  <a:cubicBezTo>
                    <a:pt x="476" y="982"/>
                    <a:pt x="507" y="951"/>
                    <a:pt x="539" y="919"/>
                  </a:cubicBezTo>
                  <a:cubicBezTo>
                    <a:pt x="634" y="824"/>
                    <a:pt x="729" y="761"/>
                    <a:pt x="792" y="666"/>
                  </a:cubicBezTo>
                  <a:cubicBezTo>
                    <a:pt x="887" y="602"/>
                    <a:pt x="982" y="507"/>
                    <a:pt x="1046" y="444"/>
                  </a:cubicBezTo>
                  <a:cubicBezTo>
                    <a:pt x="1109" y="412"/>
                    <a:pt x="1141" y="380"/>
                    <a:pt x="1172" y="317"/>
                  </a:cubicBezTo>
                  <a:cubicBezTo>
                    <a:pt x="1236" y="285"/>
                    <a:pt x="1267" y="222"/>
                    <a:pt x="1299" y="159"/>
                  </a:cubicBezTo>
                  <a:cubicBezTo>
                    <a:pt x="1331" y="95"/>
                    <a:pt x="1267" y="0"/>
                    <a:pt x="120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68" name="Google Shape;768;p18"/>
            <p:cNvSpPr/>
            <p:nvPr/>
          </p:nvSpPr>
          <p:spPr>
            <a:xfrm>
              <a:off x="6257755" y="2458116"/>
              <a:ext cx="42572" cy="37889"/>
            </a:xfrm>
            <a:custGeom>
              <a:avLst/>
              <a:gdLst/>
              <a:ahLst/>
              <a:cxnLst/>
              <a:rect l="l" t="t" r="r" b="b"/>
              <a:pathLst>
                <a:path w="1300" h="1157" extrusionOk="0">
                  <a:moveTo>
                    <a:pt x="1172" y="0"/>
                  </a:moveTo>
                  <a:cubicBezTo>
                    <a:pt x="1141" y="0"/>
                    <a:pt x="1141" y="0"/>
                    <a:pt x="1109" y="32"/>
                  </a:cubicBezTo>
                  <a:cubicBezTo>
                    <a:pt x="1077" y="32"/>
                    <a:pt x="1077" y="32"/>
                    <a:pt x="1046" y="64"/>
                  </a:cubicBezTo>
                  <a:cubicBezTo>
                    <a:pt x="982" y="95"/>
                    <a:pt x="951" y="127"/>
                    <a:pt x="887" y="159"/>
                  </a:cubicBezTo>
                  <a:cubicBezTo>
                    <a:pt x="792" y="222"/>
                    <a:pt x="697" y="317"/>
                    <a:pt x="602" y="380"/>
                  </a:cubicBezTo>
                  <a:cubicBezTo>
                    <a:pt x="444" y="539"/>
                    <a:pt x="254" y="697"/>
                    <a:pt x="64" y="855"/>
                  </a:cubicBezTo>
                  <a:cubicBezTo>
                    <a:pt x="1" y="919"/>
                    <a:pt x="1" y="1045"/>
                    <a:pt x="64" y="1109"/>
                  </a:cubicBezTo>
                  <a:cubicBezTo>
                    <a:pt x="112" y="1140"/>
                    <a:pt x="159" y="1156"/>
                    <a:pt x="207" y="1156"/>
                  </a:cubicBezTo>
                  <a:cubicBezTo>
                    <a:pt x="254" y="1156"/>
                    <a:pt x="302" y="1140"/>
                    <a:pt x="349" y="1109"/>
                  </a:cubicBezTo>
                  <a:cubicBezTo>
                    <a:pt x="507" y="950"/>
                    <a:pt x="697" y="792"/>
                    <a:pt x="856" y="634"/>
                  </a:cubicBezTo>
                  <a:cubicBezTo>
                    <a:pt x="951" y="570"/>
                    <a:pt x="1014" y="475"/>
                    <a:pt x="1077" y="380"/>
                  </a:cubicBezTo>
                  <a:cubicBezTo>
                    <a:pt x="1141" y="349"/>
                    <a:pt x="1172" y="285"/>
                    <a:pt x="1204" y="254"/>
                  </a:cubicBezTo>
                  <a:cubicBezTo>
                    <a:pt x="1204" y="222"/>
                    <a:pt x="1236" y="190"/>
                    <a:pt x="1236" y="159"/>
                  </a:cubicBezTo>
                  <a:cubicBezTo>
                    <a:pt x="1267" y="159"/>
                    <a:pt x="1267" y="127"/>
                    <a:pt x="1267" y="127"/>
                  </a:cubicBezTo>
                  <a:cubicBezTo>
                    <a:pt x="1267" y="95"/>
                    <a:pt x="1267" y="95"/>
                    <a:pt x="1267" y="95"/>
                  </a:cubicBezTo>
                  <a:cubicBezTo>
                    <a:pt x="1299" y="32"/>
                    <a:pt x="1236" y="0"/>
                    <a:pt x="120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69" name="Google Shape;769;p18"/>
            <p:cNvSpPr/>
            <p:nvPr/>
          </p:nvSpPr>
          <p:spPr>
            <a:xfrm>
              <a:off x="6289913" y="2404770"/>
              <a:ext cx="13525" cy="33763"/>
            </a:xfrm>
            <a:custGeom>
              <a:avLst/>
              <a:gdLst/>
              <a:ahLst/>
              <a:cxnLst/>
              <a:rect l="l" t="t" r="r" b="b"/>
              <a:pathLst>
                <a:path w="413" h="1031" extrusionOk="0">
                  <a:moveTo>
                    <a:pt x="336" y="1"/>
                  </a:moveTo>
                  <a:cubicBezTo>
                    <a:pt x="325" y="1"/>
                    <a:pt x="317" y="5"/>
                    <a:pt x="317" y="14"/>
                  </a:cubicBezTo>
                  <a:cubicBezTo>
                    <a:pt x="285" y="46"/>
                    <a:pt x="285" y="46"/>
                    <a:pt x="254" y="46"/>
                  </a:cubicBezTo>
                  <a:cubicBezTo>
                    <a:pt x="222" y="77"/>
                    <a:pt x="222" y="77"/>
                    <a:pt x="190" y="109"/>
                  </a:cubicBezTo>
                  <a:cubicBezTo>
                    <a:pt x="159" y="141"/>
                    <a:pt x="127" y="172"/>
                    <a:pt x="127" y="204"/>
                  </a:cubicBezTo>
                  <a:cubicBezTo>
                    <a:pt x="64" y="236"/>
                    <a:pt x="64" y="267"/>
                    <a:pt x="32" y="331"/>
                  </a:cubicBezTo>
                  <a:cubicBezTo>
                    <a:pt x="32" y="362"/>
                    <a:pt x="0" y="426"/>
                    <a:pt x="0" y="457"/>
                  </a:cubicBezTo>
                  <a:cubicBezTo>
                    <a:pt x="0" y="647"/>
                    <a:pt x="32" y="806"/>
                    <a:pt x="127" y="964"/>
                  </a:cubicBezTo>
                  <a:cubicBezTo>
                    <a:pt x="166" y="1003"/>
                    <a:pt x="205" y="1030"/>
                    <a:pt x="252" y="1030"/>
                  </a:cubicBezTo>
                  <a:cubicBezTo>
                    <a:pt x="281" y="1030"/>
                    <a:pt x="313" y="1020"/>
                    <a:pt x="349" y="996"/>
                  </a:cubicBezTo>
                  <a:cubicBezTo>
                    <a:pt x="412" y="932"/>
                    <a:pt x="412" y="837"/>
                    <a:pt x="349" y="774"/>
                  </a:cubicBezTo>
                  <a:lnTo>
                    <a:pt x="349" y="774"/>
                  </a:lnTo>
                  <a:cubicBezTo>
                    <a:pt x="358" y="783"/>
                    <a:pt x="362" y="787"/>
                    <a:pt x="363" y="787"/>
                  </a:cubicBezTo>
                  <a:cubicBezTo>
                    <a:pt x="365" y="787"/>
                    <a:pt x="349" y="765"/>
                    <a:pt x="349" y="742"/>
                  </a:cubicBezTo>
                  <a:cubicBezTo>
                    <a:pt x="349" y="742"/>
                    <a:pt x="317" y="742"/>
                    <a:pt x="317" y="711"/>
                  </a:cubicBezTo>
                  <a:lnTo>
                    <a:pt x="317" y="679"/>
                  </a:lnTo>
                  <a:cubicBezTo>
                    <a:pt x="285" y="679"/>
                    <a:pt x="285" y="647"/>
                    <a:pt x="285" y="647"/>
                  </a:cubicBezTo>
                  <a:lnTo>
                    <a:pt x="285" y="584"/>
                  </a:lnTo>
                  <a:lnTo>
                    <a:pt x="285" y="552"/>
                  </a:lnTo>
                  <a:cubicBezTo>
                    <a:pt x="254" y="521"/>
                    <a:pt x="285" y="489"/>
                    <a:pt x="285" y="457"/>
                  </a:cubicBezTo>
                  <a:lnTo>
                    <a:pt x="285" y="457"/>
                  </a:lnTo>
                  <a:cubicBezTo>
                    <a:pt x="279" y="464"/>
                    <a:pt x="275" y="466"/>
                    <a:pt x="273" y="466"/>
                  </a:cubicBezTo>
                  <a:cubicBezTo>
                    <a:pt x="265" y="466"/>
                    <a:pt x="285" y="426"/>
                    <a:pt x="285" y="426"/>
                  </a:cubicBezTo>
                  <a:lnTo>
                    <a:pt x="285" y="362"/>
                  </a:lnTo>
                  <a:cubicBezTo>
                    <a:pt x="285" y="331"/>
                    <a:pt x="317" y="299"/>
                    <a:pt x="317" y="267"/>
                  </a:cubicBezTo>
                  <a:cubicBezTo>
                    <a:pt x="317" y="236"/>
                    <a:pt x="349" y="204"/>
                    <a:pt x="349" y="172"/>
                  </a:cubicBezTo>
                  <a:cubicBezTo>
                    <a:pt x="380" y="141"/>
                    <a:pt x="349" y="77"/>
                    <a:pt x="380" y="46"/>
                  </a:cubicBezTo>
                  <a:cubicBezTo>
                    <a:pt x="403" y="23"/>
                    <a:pt x="362" y="1"/>
                    <a:pt x="33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70" name="Google Shape;770;p18"/>
            <p:cNvSpPr/>
            <p:nvPr/>
          </p:nvSpPr>
          <p:spPr>
            <a:xfrm>
              <a:off x="6301309" y="2439450"/>
              <a:ext cx="8351" cy="7270"/>
            </a:xfrm>
            <a:custGeom>
              <a:avLst/>
              <a:gdLst/>
              <a:ahLst/>
              <a:cxnLst/>
              <a:rect l="l" t="t" r="r" b="b"/>
              <a:pathLst>
                <a:path w="255" h="222" extrusionOk="0">
                  <a:moveTo>
                    <a:pt x="64" y="0"/>
                  </a:moveTo>
                  <a:cubicBezTo>
                    <a:pt x="64" y="0"/>
                    <a:pt x="32" y="0"/>
                    <a:pt x="32" y="32"/>
                  </a:cubicBezTo>
                  <a:cubicBezTo>
                    <a:pt x="32" y="32"/>
                    <a:pt x="1" y="32"/>
                    <a:pt x="1" y="63"/>
                  </a:cubicBezTo>
                  <a:cubicBezTo>
                    <a:pt x="1" y="95"/>
                    <a:pt x="1" y="95"/>
                    <a:pt x="1" y="95"/>
                  </a:cubicBezTo>
                  <a:cubicBezTo>
                    <a:pt x="1" y="127"/>
                    <a:pt x="1" y="127"/>
                    <a:pt x="1" y="158"/>
                  </a:cubicBezTo>
                  <a:cubicBezTo>
                    <a:pt x="1" y="158"/>
                    <a:pt x="1" y="190"/>
                    <a:pt x="32" y="190"/>
                  </a:cubicBezTo>
                  <a:cubicBezTo>
                    <a:pt x="32" y="222"/>
                    <a:pt x="64" y="222"/>
                    <a:pt x="96" y="222"/>
                  </a:cubicBezTo>
                  <a:lnTo>
                    <a:pt x="191" y="222"/>
                  </a:lnTo>
                  <a:cubicBezTo>
                    <a:pt x="222" y="222"/>
                    <a:pt x="222" y="190"/>
                    <a:pt x="222" y="190"/>
                  </a:cubicBezTo>
                  <a:lnTo>
                    <a:pt x="254" y="158"/>
                  </a:lnTo>
                  <a:cubicBezTo>
                    <a:pt x="254" y="158"/>
                    <a:pt x="254" y="158"/>
                    <a:pt x="254" y="127"/>
                  </a:cubicBezTo>
                  <a:cubicBezTo>
                    <a:pt x="254" y="127"/>
                    <a:pt x="254" y="95"/>
                    <a:pt x="254" y="95"/>
                  </a:cubicBezTo>
                  <a:cubicBezTo>
                    <a:pt x="222" y="63"/>
                    <a:pt x="222" y="63"/>
                    <a:pt x="222" y="63"/>
                  </a:cubicBezTo>
                  <a:lnTo>
                    <a:pt x="191" y="32"/>
                  </a:lnTo>
                  <a:cubicBezTo>
                    <a:pt x="159" y="0"/>
                    <a:pt x="159" y="0"/>
                    <a:pt x="12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71" name="Google Shape;771;p18"/>
            <p:cNvSpPr/>
            <p:nvPr/>
          </p:nvSpPr>
          <p:spPr>
            <a:xfrm>
              <a:off x="6214200" y="2489226"/>
              <a:ext cx="11429" cy="14540"/>
            </a:xfrm>
            <a:custGeom>
              <a:avLst/>
              <a:gdLst/>
              <a:ahLst/>
              <a:cxnLst/>
              <a:rect l="l" t="t" r="r" b="b"/>
              <a:pathLst>
                <a:path w="349" h="444" extrusionOk="0">
                  <a:moveTo>
                    <a:pt x="222" y="0"/>
                  </a:moveTo>
                  <a:cubicBezTo>
                    <a:pt x="222" y="32"/>
                    <a:pt x="191" y="32"/>
                    <a:pt x="191" y="32"/>
                  </a:cubicBezTo>
                  <a:lnTo>
                    <a:pt x="159" y="32"/>
                  </a:lnTo>
                  <a:cubicBezTo>
                    <a:pt x="127" y="64"/>
                    <a:pt x="127" y="64"/>
                    <a:pt x="96" y="64"/>
                  </a:cubicBezTo>
                  <a:cubicBezTo>
                    <a:pt x="96" y="95"/>
                    <a:pt x="64" y="127"/>
                    <a:pt x="64" y="127"/>
                  </a:cubicBezTo>
                  <a:cubicBezTo>
                    <a:pt x="32" y="159"/>
                    <a:pt x="32" y="190"/>
                    <a:pt x="32" y="222"/>
                  </a:cubicBezTo>
                  <a:cubicBezTo>
                    <a:pt x="1" y="222"/>
                    <a:pt x="1" y="254"/>
                    <a:pt x="1" y="285"/>
                  </a:cubicBezTo>
                  <a:cubicBezTo>
                    <a:pt x="1" y="317"/>
                    <a:pt x="1" y="317"/>
                    <a:pt x="32" y="349"/>
                  </a:cubicBezTo>
                  <a:cubicBezTo>
                    <a:pt x="32" y="380"/>
                    <a:pt x="32" y="380"/>
                    <a:pt x="64" y="412"/>
                  </a:cubicBezTo>
                  <a:cubicBezTo>
                    <a:pt x="96" y="444"/>
                    <a:pt x="127" y="444"/>
                    <a:pt x="159" y="444"/>
                  </a:cubicBezTo>
                  <a:cubicBezTo>
                    <a:pt x="191" y="444"/>
                    <a:pt x="222" y="412"/>
                    <a:pt x="254" y="380"/>
                  </a:cubicBezTo>
                  <a:cubicBezTo>
                    <a:pt x="254" y="369"/>
                    <a:pt x="254" y="357"/>
                    <a:pt x="256" y="347"/>
                  </a:cubicBezTo>
                  <a:lnTo>
                    <a:pt x="256" y="347"/>
                  </a:lnTo>
                  <a:cubicBezTo>
                    <a:pt x="270" y="332"/>
                    <a:pt x="278" y="325"/>
                    <a:pt x="281" y="317"/>
                  </a:cubicBezTo>
                  <a:lnTo>
                    <a:pt x="281" y="317"/>
                  </a:lnTo>
                  <a:cubicBezTo>
                    <a:pt x="278" y="318"/>
                    <a:pt x="273" y="319"/>
                    <a:pt x="268" y="322"/>
                  </a:cubicBezTo>
                  <a:lnTo>
                    <a:pt x="268" y="322"/>
                  </a:lnTo>
                  <a:cubicBezTo>
                    <a:pt x="272" y="319"/>
                    <a:pt x="276" y="318"/>
                    <a:pt x="282" y="317"/>
                  </a:cubicBezTo>
                  <a:lnTo>
                    <a:pt x="282" y="317"/>
                  </a:lnTo>
                  <a:cubicBezTo>
                    <a:pt x="282" y="317"/>
                    <a:pt x="282" y="317"/>
                    <a:pt x="281" y="317"/>
                  </a:cubicBezTo>
                  <a:lnTo>
                    <a:pt x="281" y="317"/>
                  </a:lnTo>
                  <a:cubicBezTo>
                    <a:pt x="284" y="317"/>
                    <a:pt x="286" y="317"/>
                    <a:pt x="286" y="317"/>
                  </a:cubicBezTo>
                  <a:cubicBezTo>
                    <a:pt x="284" y="317"/>
                    <a:pt x="283" y="317"/>
                    <a:pt x="282" y="317"/>
                  </a:cubicBezTo>
                  <a:lnTo>
                    <a:pt x="282" y="317"/>
                  </a:lnTo>
                  <a:cubicBezTo>
                    <a:pt x="286" y="309"/>
                    <a:pt x="286" y="301"/>
                    <a:pt x="286" y="285"/>
                  </a:cubicBezTo>
                  <a:cubicBezTo>
                    <a:pt x="286" y="285"/>
                    <a:pt x="286" y="285"/>
                    <a:pt x="286" y="254"/>
                  </a:cubicBezTo>
                  <a:cubicBezTo>
                    <a:pt x="286" y="254"/>
                    <a:pt x="286" y="222"/>
                    <a:pt x="286" y="222"/>
                  </a:cubicBezTo>
                  <a:cubicBezTo>
                    <a:pt x="317" y="190"/>
                    <a:pt x="317" y="190"/>
                    <a:pt x="317" y="159"/>
                  </a:cubicBezTo>
                  <a:cubicBezTo>
                    <a:pt x="317" y="159"/>
                    <a:pt x="317" y="127"/>
                    <a:pt x="317" y="127"/>
                  </a:cubicBezTo>
                  <a:cubicBezTo>
                    <a:pt x="317" y="127"/>
                    <a:pt x="349" y="127"/>
                    <a:pt x="317" y="95"/>
                  </a:cubicBezTo>
                  <a:cubicBezTo>
                    <a:pt x="317" y="95"/>
                    <a:pt x="349" y="64"/>
                    <a:pt x="317" y="32"/>
                  </a:cubicBezTo>
                  <a:cubicBezTo>
                    <a:pt x="286" y="0"/>
                    <a:pt x="254" y="0"/>
                    <a:pt x="22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72" name="Google Shape;772;p18"/>
            <p:cNvSpPr/>
            <p:nvPr/>
          </p:nvSpPr>
          <p:spPr>
            <a:xfrm>
              <a:off x="6159250" y="2314779"/>
              <a:ext cx="20467" cy="37561"/>
            </a:xfrm>
            <a:custGeom>
              <a:avLst/>
              <a:gdLst/>
              <a:ahLst/>
              <a:cxnLst/>
              <a:rect l="l" t="t" r="r" b="b"/>
              <a:pathLst>
                <a:path w="625" h="1147" extrusionOk="0">
                  <a:moveTo>
                    <a:pt x="533" y="0"/>
                  </a:moveTo>
                  <a:cubicBezTo>
                    <a:pt x="525" y="0"/>
                    <a:pt x="516" y="2"/>
                    <a:pt x="507" y="7"/>
                  </a:cubicBezTo>
                  <a:cubicBezTo>
                    <a:pt x="412" y="70"/>
                    <a:pt x="349" y="102"/>
                    <a:pt x="285" y="165"/>
                  </a:cubicBezTo>
                  <a:cubicBezTo>
                    <a:pt x="222" y="260"/>
                    <a:pt x="190" y="355"/>
                    <a:pt x="127" y="450"/>
                  </a:cubicBezTo>
                  <a:cubicBezTo>
                    <a:pt x="63" y="640"/>
                    <a:pt x="0" y="862"/>
                    <a:pt x="95" y="1084"/>
                  </a:cubicBezTo>
                  <a:cubicBezTo>
                    <a:pt x="127" y="1115"/>
                    <a:pt x="190" y="1147"/>
                    <a:pt x="254" y="1147"/>
                  </a:cubicBezTo>
                  <a:cubicBezTo>
                    <a:pt x="285" y="1147"/>
                    <a:pt x="285" y="1115"/>
                    <a:pt x="285" y="1115"/>
                  </a:cubicBezTo>
                  <a:cubicBezTo>
                    <a:pt x="349" y="1084"/>
                    <a:pt x="380" y="1020"/>
                    <a:pt x="380" y="957"/>
                  </a:cubicBezTo>
                  <a:cubicBezTo>
                    <a:pt x="349" y="862"/>
                    <a:pt x="317" y="830"/>
                    <a:pt x="317" y="735"/>
                  </a:cubicBezTo>
                  <a:cubicBezTo>
                    <a:pt x="317" y="672"/>
                    <a:pt x="349" y="609"/>
                    <a:pt x="380" y="545"/>
                  </a:cubicBezTo>
                  <a:cubicBezTo>
                    <a:pt x="412" y="450"/>
                    <a:pt x="444" y="387"/>
                    <a:pt x="475" y="324"/>
                  </a:cubicBezTo>
                  <a:cubicBezTo>
                    <a:pt x="507" y="260"/>
                    <a:pt x="539" y="165"/>
                    <a:pt x="570" y="102"/>
                  </a:cubicBezTo>
                  <a:cubicBezTo>
                    <a:pt x="625" y="75"/>
                    <a:pt x="585" y="0"/>
                    <a:pt x="53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73" name="Google Shape;773;p18"/>
            <p:cNvSpPr/>
            <p:nvPr/>
          </p:nvSpPr>
          <p:spPr>
            <a:xfrm>
              <a:off x="6168583" y="2354404"/>
              <a:ext cx="11429" cy="11429"/>
            </a:xfrm>
            <a:custGeom>
              <a:avLst/>
              <a:gdLst/>
              <a:ahLst/>
              <a:cxnLst/>
              <a:rect l="l" t="t" r="r" b="b"/>
              <a:pathLst>
                <a:path w="349" h="349" extrusionOk="0">
                  <a:moveTo>
                    <a:pt x="64" y="0"/>
                  </a:moveTo>
                  <a:cubicBezTo>
                    <a:pt x="52" y="12"/>
                    <a:pt x="41" y="23"/>
                    <a:pt x="31" y="34"/>
                  </a:cubicBezTo>
                  <a:lnTo>
                    <a:pt x="31" y="34"/>
                  </a:lnTo>
                  <a:lnTo>
                    <a:pt x="32" y="32"/>
                  </a:lnTo>
                  <a:lnTo>
                    <a:pt x="32" y="32"/>
                  </a:lnTo>
                  <a:cubicBezTo>
                    <a:pt x="0" y="64"/>
                    <a:pt x="0" y="64"/>
                    <a:pt x="0" y="95"/>
                  </a:cubicBezTo>
                  <a:cubicBezTo>
                    <a:pt x="0" y="127"/>
                    <a:pt x="0" y="159"/>
                    <a:pt x="0" y="159"/>
                  </a:cubicBezTo>
                  <a:cubicBezTo>
                    <a:pt x="0" y="190"/>
                    <a:pt x="0" y="190"/>
                    <a:pt x="0" y="222"/>
                  </a:cubicBezTo>
                  <a:cubicBezTo>
                    <a:pt x="0" y="222"/>
                    <a:pt x="0" y="254"/>
                    <a:pt x="32" y="254"/>
                  </a:cubicBezTo>
                  <a:cubicBezTo>
                    <a:pt x="32" y="285"/>
                    <a:pt x="32" y="285"/>
                    <a:pt x="64" y="285"/>
                  </a:cubicBezTo>
                  <a:cubicBezTo>
                    <a:pt x="95" y="317"/>
                    <a:pt x="95" y="317"/>
                    <a:pt x="127" y="349"/>
                  </a:cubicBezTo>
                  <a:lnTo>
                    <a:pt x="222" y="349"/>
                  </a:lnTo>
                  <a:cubicBezTo>
                    <a:pt x="254" y="349"/>
                    <a:pt x="254" y="349"/>
                    <a:pt x="285" y="317"/>
                  </a:cubicBezTo>
                  <a:cubicBezTo>
                    <a:pt x="285" y="317"/>
                    <a:pt x="317" y="317"/>
                    <a:pt x="317" y="285"/>
                  </a:cubicBezTo>
                  <a:cubicBezTo>
                    <a:pt x="317" y="254"/>
                    <a:pt x="349" y="254"/>
                    <a:pt x="349" y="222"/>
                  </a:cubicBezTo>
                  <a:cubicBezTo>
                    <a:pt x="349" y="222"/>
                    <a:pt x="349" y="190"/>
                    <a:pt x="349" y="190"/>
                  </a:cubicBezTo>
                  <a:cubicBezTo>
                    <a:pt x="349" y="159"/>
                    <a:pt x="349" y="159"/>
                    <a:pt x="349" y="159"/>
                  </a:cubicBezTo>
                  <a:cubicBezTo>
                    <a:pt x="349" y="127"/>
                    <a:pt x="317" y="127"/>
                    <a:pt x="317" y="127"/>
                  </a:cubicBezTo>
                  <a:cubicBezTo>
                    <a:pt x="317" y="95"/>
                    <a:pt x="317" y="95"/>
                    <a:pt x="285" y="64"/>
                  </a:cubicBezTo>
                  <a:cubicBezTo>
                    <a:pt x="254" y="32"/>
                    <a:pt x="222" y="0"/>
                    <a:pt x="19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74" name="Google Shape;774;p18"/>
            <p:cNvSpPr/>
            <p:nvPr/>
          </p:nvSpPr>
          <p:spPr>
            <a:xfrm>
              <a:off x="5682181" y="2298242"/>
              <a:ext cx="109966" cy="103973"/>
            </a:xfrm>
            <a:custGeom>
              <a:avLst/>
              <a:gdLst/>
              <a:ahLst/>
              <a:cxnLst/>
              <a:rect l="l" t="t" r="r" b="b"/>
              <a:pathLst>
                <a:path w="3358" h="3175" extrusionOk="0">
                  <a:moveTo>
                    <a:pt x="1791" y="327"/>
                  </a:moveTo>
                  <a:cubicBezTo>
                    <a:pt x="1906" y="362"/>
                    <a:pt x="1968" y="453"/>
                    <a:pt x="2059" y="544"/>
                  </a:cubicBezTo>
                  <a:cubicBezTo>
                    <a:pt x="2154" y="639"/>
                    <a:pt x="2344" y="734"/>
                    <a:pt x="2439" y="829"/>
                  </a:cubicBezTo>
                  <a:cubicBezTo>
                    <a:pt x="2439" y="829"/>
                    <a:pt x="2471" y="860"/>
                    <a:pt x="2471" y="860"/>
                  </a:cubicBezTo>
                  <a:cubicBezTo>
                    <a:pt x="2502" y="892"/>
                    <a:pt x="2534" y="924"/>
                    <a:pt x="2566" y="924"/>
                  </a:cubicBezTo>
                  <a:cubicBezTo>
                    <a:pt x="2597" y="987"/>
                    <a:pt x="2597" y="987"/>
                    <a:pt x="2629" y="1050"/>
                  </a:cubicBezTo>
                  <a:cubicBezTo>
                    <a:pt x="2692" y="1145"/>
                    <a:pt x="2724" y="1272"/>
                    <a:pt x="2756" y="1430"/>
                  </a:cubicBezTo>
                  <a:cubicBezTo>
                    <a:pt x="2819" y="1842"/>
                    <a:pt x="2597" y="2285"/>
                    <a:pt x="2186" y="2507"/>
                  </a:cubicBezTo>
                  <a:cubicBezTo>
                    <a:pt x="2029" y="2585"/>
                    <a:pt x="1808" y="2642"/>
                    <a:pt x="1629" y="2642"/>
                  </a:cubicBezTo>
                  <a:cubicBezTo>
                    <a:pt x="1591" y="2642"/>
                    <a:pt x="1554" y="2639"/>
                    <a:pt x="1520" y="2634"/>
                  </a:cubicBezTo>
                  <a:cubicBezTo>
                    <a:pt x="1330" y="2602"/>
                    <a:pt x="1172" y="2507"/>
                    <a:pt x="1014" y="2380"/>
                  </a:cubicBezTo>
                  <a:cubicBezTo>
                    <a:pt x="729" y="2095"/>
                    <a:pt x="570" y="1684"/>
                    <a:pt x="665" y="1304"/>
                  </a:cubicBezTo>
                  <a:cubicBezTo>
                    <a:pt x="729" y="1050"/>
                    <a:pt x="887" y="860"/>
                    <a:pt x="1077" y="670"/>
                  </a:cubicBezTo>
                  <a:cubicBezTo>
                    <a:pt x="1271" y="504"/>
                    <a:pt x="1537" y="411"/>
                    <a:pt x="1791" y="327"/>
                  </a:cubicBezTo>
                  <a:close/>
                  <a:moveTo>
                    <a:pt x="2198" y="0"/>
                  </a:moveTo>
                  <a:cubicBezTo>
                    <a:pt x="2088" y="0"/>
                    <a:pt x="1979" y="19"/>
                    <a:pt x="1869" y="37"/>
                  </a:cubicBezTo>
                  <a:cubicBezTo>
                    <a:pt x="1838" y="37"/>
                    <a:pt x="1809" y="50"/>
                    <a:pt x="1785" y="71"/>
                  </a:cubicBezTo>
                  <a:lnTo>
                    <a:pt x="1785" y="71"/>
                  </a:lnTo>
                  <a:cubicBezTo>
                    <a:pt x="1689" y="41"/>
                    <a:pt x="1591" y="26"/>
                    <a:pt x="1492" y="26"/>
                  </a:cubicBezTo>
                  <a:cubicBezTo>
                    <a:pt x="1289" y="26"/>
                    <a:pt x="1082" y="91"/>
                    <a:pt x="887" y="227"/>
                  </a:cubicBezTo>
                  <a:cubicBezTo>
                    <a:pt x="634" y="385"/>
                    <a:pt x="380" y="639"/>
                    <a:pt x="254" y="955"/>
                  </a:cubicBezTo>
                  <a:cubicBezTo>
                    <a:pt x="0" y="1525"/>
                    <a:pt x="127" y="2159"/>
                    <a:pt x="507" y="2634"/>
                  </a:cubicBezTo>
                  <a:cubicBezTo>
                    <a:pt x="797" y="2991"/>
                    <a:pt x="1229" y="3175"/>
                    <a:pt x="1669" y="3175"/>
                  </a:cubicBezTo>
                  <a:cubicBezTo>
                    <a:pt x="1854" y="3175"/>
                    <a:pt x="2040" y="3143"/>
                    <a:pt x="2217" y="3077"/>
                  </a:cubicBezTo>
                  <a:cubicBezTo>
                    <a:pt x="2882" y="2855"/>
                    <a:pt x="3294" y="2285"/>
                    <a:pt x="3326" y="1589"/>
                  </a:cubicBezTo>
                  <a:cubicBezTo>
                    <a:pt x="3357" y="1145"/>
                    <a:pt x="3262" y="734"/>
                    <a:pt x="2977" y="417"/>
                  </a:cubicBezTo>
                  <a:cubicBezTo>
                    <a:pt x="2851" y="259"/>
                    <a:pt x="2629" y="100"/>
                    <a:pt x="2439" y="37"/>
                  </a:cubicBezTo>
                  <a:cubicBezTo>
                    <a:pt x="2359" y="10"/>
                    <a:pt x="2278" y="0"/>
                    <a:pt x="219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75" name="Google Shape;775;p18"/>
            <p:cNvSpPr/>
            <p:nvPr/>
          </p:nvSpPr>
          <p:spPr>
            <a:xfrm>
              <a:off x="5713684" y="2360626"/>
              <a:ext cx="46305" cy="16603"/>
            </a:xfrm>
            <a:custGeom>
              <a:avLst/>
              <a:gdLst/>
              <a:ahLst/>
              <a:cxnLst/>
              <a:rect l="l" t="t" r="r" b="b"/>
              <a:pathLst>
                <a:path w="1414" h="507" extrusionOk="0">
                  <a:moveTo>
                    <a:pt x="1287" y="0"/>
                  </a:moveTo>
                  <a:cubicBezTo>
                    <a:pt x="1160" y="0"/>
                    <a:pt x="1097" y="95"/>
                    <a:pt x="1002" y="159"/>
                  </a:cubicBezTo>
                  <a:cubicBezTo>
                    <a:pt x="907" y="190"/>
                    <a:pt x="812" y="222"/>
                    <a:pt x="717" y="222"/>
                  </a:cubicBezTo>
                  <a:cubicBezTo>
                    <a:pt x="622" y="222"/>
                    <a:pt x="527" y="222"/>
                    <a:pt x="463" y="159"/>
                  </a:cubicBezTo>
                  <a:cubicBezTo>
                    <a:pt x="400" y="159"/>
                    <a:pt x="368" y="127"/>
                    <a:pt x="305" y="95"/>
                  </a:cubicBezTo>
                  <a:cubicBezTo>
                    <a:pt x="273" y="95"/>
                    <a:pt x="242" y="64"/>
                    <a:pt x="210" y="64"/>
                  </a:cubicBezTo>
                  <a:cubicBezTo>
                    <a:pt x="194" y="48"/>
                    <a:pt x="186" y="48"/>
                    <a:pt x="178" y="48"/>
                  </a:cubicBezTo>
                  <a:cubicBezTo>
                    <a:pt x="171" y="48"/>
                    <a:pt x="163" y="48"/>
                    <a:pt x="147" y="32"/>
                  </a:cubicBezTo>
                  <a:cubicBezTo>
                    <a:pt x="135" y="20"/>
                    <a:pt x="121" y="15"/>
                    <a:pt x="108" y="15"/>
                  </a:cubicBezTo>
                  <a:cubicBezTo>
                    <a:pt x="53" y="15"/>
                    <a:pt x="1" y="107"/>
                    <a:pt x="52" y="159"/>
                  </a:cubicBezTo>
                  <a:cubicBezTo>
                    <a:pt x="52" y="190"/>
                    <a:pt x="83" y="190"/>
                    <a:pt x="83" y="222"/>
                  </a:cubicBezTo>
                  <a:cubicBezTo>
                    <a:pt x="83" y="254"/>
                    <a:pt x="115" y="285"/>
                    <a:pt x="147" y="317"/>
                  </a:cubicBezTo>
                  <a:cubicBezTo>
                    <a:pt x="210" y="349"/>
                    <a:pt x="273" y="380"/>
                    <a:pt x="337" y="412"/>
                  </a:cubicBezTo>
                  <a:cubicBezTo>
                    <a:pt x="463" y="475"/>
                    <a:pt x="590" y="507"/>
                    <a:pt x="717" y="507"/>
                  </a:cubicBezTo>
                  <a:cubicBezTo>
                    <a:pt x="875" y="507"/>
                    <a:pt x="1002" y="475"/>
                    <a:pt x="1129" y="412"/>
                  </a:cubicBezTo>
                  <a:cubicBezTo>
                    <a:pt x="1224" y="349"/>
                    <a:pt x="1414" y="254"/>
                    <a:pt x="1382" y="127"/>
                  </a:cubicBezTo>
                  <a:cubicBezTo>
                    <a:pt x="1382" y="64"/>
                    <a:pt x="1350" y="0"/>
                    <a:pt x="128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76" name="Google Shape;776;p18"/>
            <p:cNvSpPr/>
            <p:nvPr/>
          </p:nvSpPr>
          <p:spPr>
            <a:xfrm>
              <a:off x="5592976" y="2455856"/>
              <a:ext cx="136950" cy="129254"/>
            </a:xfrm>
            <a:custGeom>
              <a:avLst/>
              <a:gdLst/>
              <a:ahLst/>
              <a:cxnLst/>
              <a:rect l="l" t="t" r="r" b="b"/>
              <a:pathLst>
                <a:path w="4182" h="3947" extrusionOk="0">
                  <a:moveTo>
                    <a:pt x="2230" y="291"/>
                  </a:moveTo>
                  <a:cubicBezTo>
                    <a:pt x="2244" y="304"/>
                    <a:pt x="2261" y="314"/>
                    <a:pt x="2281" y="323"/>
                  </a:cubicBezTo>
                  <a:cubicBezTo>
                    <a:pt x="2439" y="386"/>
                    <a:pt x="2566" y="513"/>
                    <a:pt x="2693" y="608"/>
                  </a:cubicBezTo>
                  <a:cubicBezTo>
                    <a:pt x="2851" y="703"/>
                    <a:pt x="3009" y="798"/>
                    <a:pt x="3136" y="924"/>
                  </a:cubicBezTo>
                  <a:cubicBezTo>
                    <a:pt x="3389" y="1146"/>
                    <a:pt x="3516" y="1431"/>
                    <a:pt x="3548" y="1748"/>
                  </a:cubicBezTo>
                  <a:cubicBezTo>
                    <a:pt x="3643" y="2349"/>
                    <a:pt x="3326" y="2951"/>
                    <a:pt x="2756" y="3236"/>
                  </a:cubicBezTo>
                  <a:cubicBezTo>
                    <a:pt x="2545" y="3341"/>
                    <a:pt x="2313" y="3397"/>
                    <a:pt x="2081" y="3397"/>
                  </a:cubicBezTo>
                  <a:cubicBezTo>
                    <a:pt x="1756" y="3397"/>
                    <a:pt x="1432" y="3287"/>
                    <a:pt x="1173" y="3046"/>
                  </a:cubicBezTo>
                  <a:cubicBezTo>
                    <a:pt x="793" y="2666"/>
                    <a:pt x="571" y="2096"/>
                    <a:pt x="698" y="1589"/>
                  </a:cubicBezTo>
                  <a:cubicBezTo>
                    <a:pt x="793" y="1209"/>
                    <a:pt x="1014" y="924"/>
                    <a:pt x="1299" y="703"/>
                  </a:cubicBezTo>
                  <a:cubicBezTo>
                    <a:pt x="1582" y="505"/>
                    <a:pt x="1914" y="383"/>
                    <a:pt x="2230" y="291"/>
                  </a:cubicBezTo>
                  <a:close/>
                  <a:moveTo>
                    <a:pt x="2622" y="1"/>
                  </a:moveTo>
                  <a:cubicBezTo>
                    <a:pt x="2527" y="1"/>
                    <a:pt x="2433" y="6"/>
                    <a:pt x="2344" y="6"/>
                  </a:cubicBezTo>
                  <a:cubicBezTo>
                    <a:pt x="2310" y="12"/>
                    <a:pt x="2281" y="24"/>
                    <a:pt x="2257" y="40"/>
                  </a:cubicBezTo>
                  <a:lnTo>
                    <a:pt x="2257" y="40"/>
                  </a:lnTo>
                  <a:cubicBezTo>
                    <a:pt x="2149" y="17"/>
                    <a:pt x="2042" y="6"/>
                    <a:pt x="1936" y="6"/>
                  </a:cubicBezTo>
                  <a:cubicBezTo>
                    <a:pt x="1648" y="6"/>
                    <a:pt x="1373" y="90"/>
                    <a:pt x="1141" y="259"/>
                  </a:cubicBezTo>
                  <a:cubicBezTo>
                    <a:pt x="793" y="481"/>
                    <a:pt x="476" y="798"/>
                    <a:pt x="318" y="1209"/>
                  </a:cubicBezTo>
                  <a:cubicBezTo>
                    <a:pt x="1" y="1906"/>
                    <a:pt x="191" y="2698"/>
                    <a:pt x="634" y="3268"/>
                  </a:cubicBezTo>
                  <a:cubicBezTo>
                    <a:pt x="1019" y="3720"/>
                    <a:pt x="1549" y="3946"/>
                    <a:pt x="2109" y="3946"/>
                  </a:cubicBezTo>
                  <a:cubicBezTo>
                    <a:pt x="2333" y="3946"/>
                    <a:pt x="2562" y="3910"/>
                    <a:pt x="2788" y="3838"/>
                  </a:cubicBezTo>
                  <a:cubicBezTo>
                    <a:pt x="3579" y="3553"/>
                    <a:pt x="4118" y="2824"/>
                    <a:pt x="4149" y="1969"/>
                  </a:cubicBezTo>
                  <a:cubicBezTo>
                    <a:pt x="4181" y="1463"/>
                    <a:pt x="4054" y="924"/>
                    <a:pt x="3706" y="544"/>
                  </a:cubicBezTo>
                  <a:cubicBezTo>
                    <a:pt x="3548" y="354"/>
                    <a:pt x="3294" y="164"/>
                    <a:pt x="3041" y="69"/>
                  </a:cubicBezTo>
                  <a:cubicBezTo>
                    <a:pt x="2908" y="12"/>
                    <a:pt x="2764" y="1"/>
                    <a:pt x="262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77" name="Google Shape;777;p18"/>
            <p:cNvSpPr/>
            <p:nvPr/>
          </p:nvSpPr>
          <p:spPr>
            <a:xfrm>
              <a:off x="5688403" y="2518240"/>
              <a:ext cx="13525" cy="13525"/>
            </a:xfrm>
            <a:custGeom>
              <a:avLst/>
              <a:gdLst/>
              <a:ahLst/>
              <a:cxnLst/>
              <a:rect l="l" t="t" r="r" b="b"/>
              <a:pathLst>
                <a:path w="413" h="413" extrusionOk="0">
                  <a:moveTo>
                    <a:pt x="190" y="1"/>
                  </a:moveTo>
                  <a:cubicBezTo>
                    <a:pt x="159" y="1"/>
                    <a:pt x="159" y="1"/>
                    <a:pt x="127" y="33"/>
                  </a:cubicBezTo>
                  <a:lnTo>
                    <a:pt x="95" y="33"/>
                  </a:lnTo>
                  <a:lnTo>
                    <a:pt x="95" y="64"/>
                  </a:lnTo>
                  <a:cubicBezTo>
                    <a:pt x="95" y="64"/>
                    <a:pt x="64" y="64"/>
                    <a:pt x="64" y="96"/>
                  </a:cubicBezTo>
                  <a:lnTo>
                    <a:pt x="32" y="96"/>
                  </a:lnTo>
                  <a:cubicBezTo>
                    <a:pt x="32" y="128"/>
                    <a:pt x="32" y="128"/>
                    <a:pt x="32" y="128"/>
                  </a:cubicBezTo>
                  <a:cubicBezTo>
                    <a:pt x="0" y="159"/>
                    <a:pt x="0" y="191"/>
                    <a:pt x="0" y="191"/>
                  </a:cubicBezTo>
                  <a:cubicBezTo>
                    <a:pt x="0" y="223"/>
                    <a:pt x="0" y="254"/>
                    <a:pt x="0" y="286"/>
                  </a:cubicBezTo>
                  <a:cubicBezTo>
                    <a:pt x="0" y="286"/>
                    <a:pt x="0" y="318"/>
                    <a:pt x="32" y="318"/>
                  </a:cubicBezTo>
                  <a:cubicBezTo>
                    <a:pt x="32" y="349"/>
                    <a:pt x="32" y="381"/>
                    <a:pt x="64" y="381"/>
                  </a:cubicBezTo>
                  <a:cubicBezTo>
                    <a:pt x="64" y="381"/>
                    <a:pt x="95" y="413"/>
                    <a:pt x="127" y="413"/>
                  </a:cubicBezTo>
                  <a:lnTo>
                    <a:pt x="254" y="413"/>
                  </a:lnTo>
                  <a:cubicBezTo>
                    <a:pt x="285" y="413"/>
                    <a:pt x="285" y="381"/>
                    <a:pt x="317" y="349"/>
                  </a:cubicBezTo>
                  <a:lnTo>
                    <a:pt x="349" y="349"/>
                  </a:lnTo>
                  <a:cubicBezTo>
                    <a:pt x="349" y="349"/>
                    <a:pt x="349" y="318"/>
                    <a:pt x="380" y="318"/>
                  </a:cubicBezTo>
                  <a:cubicBezTo>
                    <a:pt x="380" y="302"/>
                    <a:pt x="380" y="294"/>
                    <a:pt x="380" y="286"/>
                  </a:cubicBezTo>
                  <a:cubicBezTo>
                    <a:pt x="380" y="254"/>
                    <a:pt x="380" y="254"/>
                    <a:pt x="380" y="223"/>
                  </a:cubicBezTo>
                  <a:cubicBezTo>
                    <a:pt x="412" y="223"/>
                    <a:pt x="412" y="191"/>
                    <a:pt x="412" y="159"/>
                  </a:cubicBezTo>
                  <a:cubicBezTo>
                    <a:pt x="412" y="159"/>
                    <a:pt x="380" y="128"/>
                    <a:pt x="380" y="128"/>
                  </a:cubicBezTo>
                  <a:cubicBezTo>
                    <a:pt x="380" y="96"/>
                    <a:pt x="380" y="64"/>
                    <a:pt x="349" y="64"/>
                  </a:cubicBezTo>
                  <a:cubicBezTo>
                    <a:pt x="349" y="33"/>
                    <a:pt x="317" y="33"/>
                    <a:pt x="317" y="33"/>
                  </a:cubicBezTo>
                  <a:cubicBezTo>
                    <a:pt x="285" y="33"/>
                    <a:pt x="285" y="1"/>
                    <a:pt x="28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78" name="Google Shape;778;p18"/>
            <p:cNvSpPr/>
            <p:nvPr/>
          </p:nvSpPr>
          <p:spPr>
            <a:xfrm>
              <a:off x="4936516" y="3684974"/>
              <a:ext cx="1035050" cy="1035017"/>
            </a:xfrm>
            <a:custGeom>
              <a:avLst/>
              <a:gdLst/>
              <a:ahLst/>
              <a:cxnLst/>
              <a:rect l="l" t="t" r="r" b="b"/>
              <a:pathLst>
                <a:path w="31607" h="31606" extrusionOk="0">
                  <a:moveTo>
                    <a:pt x="15803" y="0"/>
                  </a:moveTo>
                  <a:cubicBezTo>
                    <a:pt x="7094" y="0"/>
                    <a:pt x="0" y="7063"/>
                    <a:pt x="0" y="15803"/>
                  </a:cubicBezTo>
                  <a:cubicBezTo>
                    <a:pt x="0" y="24512"/>
                    <a:pt x="7094" y="31606"/>
                    <a:pt x="15803" y="31606"/>
                  </a:cubicBezTo>
                  <a:cubicBezTo>
                    <a:pt x="24544" y="31606"/>
                    <a:pt x="31606" y="24512"/>
                    <a:pt x="31606" y="15803"/>
                  </a:cubicBezTo>
                  <a:cubicBezTo>
                    <a:pt x="31606" y="7063"/>
                    <a:pt x="24544" y="0"/>
                    <a:pt x="158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79" name="Google Shape;779;p18"/>
            <p:cNvSpPr/>
            <p:nvPr/>
          </p:nvSpPr>
          <p:spPr>
            <a:xfrm>
              <a:off x="4925087" y="3678687"/>
              <a:ext cx="1058923" cy="1057908"/>
            </a:xfrm>
            <a:custGeom>
              <a:avLst/>
              <a:gdLst/>
              <a:ahLst/>
              <a:cxnLst/>
              <a:rect l="l" t="t" r="r" b="b"/>
              <a:pathLst>
                <a:path w="32336" h="32305" extrusionOk="0">
                  <a:moveTo>
                    <a:pt x="16152" y="382"/>
                  </a:moveTo>
                  <a:cubicBezTo>
                    <a:pt x="18211" y="382"/>
                    <a:pt x="20237" y="794"/>
                    <a:pt x="22138" y="1586"/>
                  </a:cubicBezTo>
                  <a:cubicBezTo>
                    <a:pt x="24006" y="2378"/>
                    <a:pt x="25748" y="3549"/>
                    <a:pt x="27173" y="4974"/>
                  </a:cubicBezTo>
                  <a:cubicBezTo>
                    <a:pt x="28598" y="6431"/>
                    <a:pt x="29738" y="8173"/>
                    <a:pt x="30467" y="10041"/>
                  </a:cubicBezTo>
                  <a:cubicBezTo>
                    <a:pt x="31227" y="11942"/>
                    <a:pt x="31607" y="13968"/>
                    <a:pt x="31607" y="15995"/>
                  </a:cubicBezTo>
                  <a:cubicBezTo>
                    <a:pt x="31575" y="18022"/>
                    <a:pt x="31163" y="20017"/>
                    <a:pt x="30372" y="21886"/>
                  </a:cubicBezTo>
                  <a:cubicBezTo>
                    <a:pt x="29580" y="23722"/>
                    <a:pt x="28440" y="25433"/>
                    <a:pt x="27015" y="26826"/>
                  </a:cubicBezTo>
                  <a:cubicBezTo>
                    <a:pt x="24133" y="29645"/>
                    <a:pt x="20174" y="31260"/>
                    <a:pt x="16184" y="31260"/>
                  </a:cubicBezTo>
                  <a:cubicBezTo>
                    <a:pt x="14157" y="31260"/>
                    <a:pt x="12162" y="30880"/>
                    <a:pt x="10325" y="30120"/>
                  </a:cubicBezTo>
                  <a:cubicBezTo>
                    <a:pt x="8457" y="29360"/>
                    <a:pt x="6746" y="28251"/>
                    <a:pt x="5321" y="26826"/>
                  </a:cubicBezTo>
                  <a:cubicBezTo>
                    <a:pt x="3896" y="25433"/>
                    <a:pt x="2756" y="23722"/>
                    <a:pt x="1964" y="21886"/>
                  </a:cubicBezTo>
                  <a:cubicBezTo>
                    <a:pt x="1173" y="20017"/>
                    <a:pt x="761" y="18022"/>
                    <a:pt x="729" y="15995"/>
                  </a:cubicBezTo>
                  <a:cubicBezTo>
                    <a:pt x="729" y="13968"/>
                    <a:pt x="1109" y="11942"/>
                    <a:pt x="1869" y="10073"/>
                  </a:cubicBezTo>
                  <a:cubicBezTo>
                    <a:pt x="2629" y="8173"/>
                    <a:pt x="3738" y="6431"/>
                    <a:pt x="5163" y="5006"/>
                  </a:cubicBezTo>
                  <a:cubicBezTo>
                    <a:pt x="6620" y="3549"/>
                    <a:pt x="8330" y="2378"/>
                    <a:pt x="10198" y="1586"/>
                  </a:cubicBezTo>
                  <a:cubicBezTo>
                    <a:pt x="12099" y="794"/>
                    <a:pt x="14125" y="382"/>
                    <a:pt x="16152" y="382"/>
                  </a:cubicBezTo>
                  <a:close/>
                  <a:moveTo>
                    <a:pt x="15956" y="1"/>
                  </a:moveTo>
                  <a:cubicBezTo>
                    <a:pt x="13913" y="1"/>
                    <a:pt x="11903" y="411"/>
                    <a:pt x="10040" y="1174"/>
                  </a:cubicBezTo>
                  <a:cubicBezTo>
                    <a:pt x="8077" y="1966"/>
                    <a:pt x="6303" y="3169"/>
                    <a:pt x="4815" y="4626"/>
                  </a:cubicBezTo>
                  <a:cubicBezTo>
                    <a:pt x="3326" y="6115"/>
                    <a:pt x="2123" y="7888"/>
                    <a:pt x="1299" y="9820"/>
                  </a:cubicBezTo>
                  <a:cubicBezTo>
                    <a:pt x="444" y="11752"/>
                    <a:pt x="33" y="13873"/>
                    <a:pt x="1" y="15995"/>
                  </a:cubicBezTo>
                  <a:cubicBezTo>
                    <a:pt x="1" y="18117"/>
                    <a:pt x="381" y="20239"/>
                    <a:pt x="1173" y="22202"/>
                  </a:cubicBezTo>
                  <a:cubicBezTo>
                    <a:pt x="1996" y="24166"/>
                    <a:pt x="3168" y="25971"/>
                    <a:pt x="4656" y="27491"/>
                  </a:cubicBezTo>
                  <a:cubicBezTo>
                    <a:pt x="6176" y="29011"/>
                    <a:pt x="7950" y="30215"/>
                    <a:pt x="9945" y="31038"/>
                  </a:cubicBezTo>
                  <a:cubicBezTo>
                    <a:pt x="11909" y="31861"/>
                    <a:pt x="14030" y="32305"/>
                    <a:pt x="16152" y="32305"/>
                  </a:cubicBezTo>
                  <a:cubicBezTo>
                    <a:pt x="18306" y="32305"/>
                    <a:pt x="20428" y="31893"/>
                    <a:pt x="22423" y="31070"/>
                  </a:cubicBezTo>
                  <a:cubicBezTo>
                    <a:pt x="24386" y="30246"/>
                    <a:pt x="26191" y="29011"/>
                    <a:pt x="27680" y="27491"/>
                  </a:cubicBezTo>
                  <a:cubicBezTo>
                    <a:pt x="29168" y="25971"/>
                    <a:pt x="30340" y="24166"/>
                    <a:pt x="31163" y="22202"/>
                  </a:cubicBezTo>
                  <a:cubicBezTo>
                    <a:pt x="31955" y="20239"/>
                    <a:pt x="32335" y="18117"/>
                    <a:pt x="32335" y="15995"/>
                  </a:cubicBezTo>
                  <a:cubicBezTo>
                    <a:pt x="32303" y="13873"/>
                    <a:pt x="31860" y="11783"/>
                    <a:pt x="31037" y="9820"/>
                  </a:cubicBezTo>
                  <a:cubicBezTo>
                    <a:pt x="30213" y="7888"/>
                    <a:pt x="29010" y="6115"/>
                    <a:pt x="27521" y="4658"/>
                  </a:cubicBezTo>
                  <a:cubicBezTo>
                    <a:pt x="24540" y="1708"/>
                    <a:pt x="20440" y="2"/>
                    <a:pt x="16298" y="2"/>
                  </a:cubicBezTo>
                  <a:cubicBezTo>
                    <a:pt x="16260" y="2"/>
                    <a:pt x="16222" y="2"/>
                    <a:pt x="16184" y="2"/>
                  </a:cubicBezTo>
                  <a:cubicBezTo>
                    <a:pt x="16108" y="1"/>
                    <a:pt x="16032" y="1"/>
                    <a:pt x="1595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80" name="Google Shape;780;p18"/>
            <p:cNvSpPr/>
            <p:nvPr/>
          </p:nvSpPr>
          <p:spPr>
            <a:xfrm>
              <a:off x="5737361" y="4193775"/>
              <a:ext cx="267383" cy="494258"/>
            </a:xfrm>
            <a:custGeom>
              <a:avLst/>
              <a:gdLst/>
              <a:ahLst/>
              <a:cxnLst/>
              <a:rect l="l" t="t" r="r" b="b"/>
              <a:pathLst>
                <a:path w="8165" h="15093" extrusionOk="0">
                  <a:moveTo>
                    <a:pt x="8047" y="0"/>
                  </a:moveTo>
                  <a:cubicBezTo>
                    <a:pt x="8013" y="0"/>
                    <a:pt x="7974" y="24"/>
                    <a:pt x="7974" y="76"/>
                  </a:cubicBezTo>
                  <a:cubicBezTo>
                    <a:pt x="7974" y="2325"/>
                    <a:pt x="7468" y="4605"/>
                    <a:pt x="6644" y="6727"/>
                  </a:cubicBezTo>
                  <a:cubicBezTo>
                    <a:pt x="5789" y="8849"/>
                    <a:pt x="4523" y="10780"/>
                    <a:pt x="2939" y="12427"/>
                  </a:cubicBezTo>
                  <a:cubicBezTo>
                    <a:pt x="2527" y="12870"/>
                    <a:pt x="2052" y="13314"/>
                    <a:pt x="1577" y="13694"/>
                  </a:cubicBezTo>
                  <a:cubicBezTo>
                    <a:pt x="1292" y="13916"/>
                    <a:pt x="1039" y="14106"/>
                    <a:pt x="754" y="14296"/>
                  </a:cubicBezTo>
                  <a:cubicBezTo>
                    <a:pt x="659" y="14359"/>
                    <a:pt x="501" y="14454"/>
                    <a:pt x="406" y="14549"/>
                  </a:cubicBezTo>
                  <a:cubicBezTo>
                    <a:pt x="279" y="14676"/>
                    <a:pt x="184" y="14802"/>
                    <a:pt x="57" y="14929"/>
                  </a:cubicBezTo>
                  <a:cubicBezTo>
                    <a:pt x="1" y="14985"/>
                    <a:pt x="45" y="15092"/>
                    <a:pt x="123" y="15092"/>
                  </a:cubicBezTo>
                  <a:cubicBezTo>
                    <a:pt x="132" y="15092"/>
                    <a:pt x="142" y="15091"/>
                    <a:pt x="152" y="15087"/>
                  </a:cubicBezTo>
                  <a:cubicBezTo>
                    <a:pt x="437" y="14961"/>
                    <a:pt x="691" y="14897"/>
                    <a:pt x="912" y="14707"/>
                  </a:cubicBezTo>
                  <a:cubicBezTo>
                    <a:pt x="1166" y="14549"/>
                    <a:pt x="1387" y="14359"/>
                    <a:pt x="1609" y="14169"/>
                  </a:cubicBezTo>
                  <a:cubicBezTo>
                    <a:pt x="2084" y="13821"/>
                    <a:pt x="2496" y="13440"/>
                    <a:pt x="2907" y="13029"/>
                  </a:cubicBezTo>
                  <a:cubicBezTo>
                    <a:pt x="3731" y="12205"/>
                    <a:pt x="4491" y="11319"/>
                    <a:pt x="5124" y="10400"/>
                  </a:cubicBezTo>
                  <a:cubicBezTo>
                    <a:pt x="6423" y="8468"/>
                    <a:pt x="7404" y="6283"/>
                    <a:pt x="7848" y="4003"/>
                  </a:cubicBezTo>
                  <a:cubicBezTo>
                    <a:pt x="8101" y="2705"/>
                    <a:pt x="8164" y="1375"/>
                    <a:pt x="8101" y="45"/>
                  </a:cubicBezTo>
                  <a:cubicBezTo>
                    <a:pt x="8101" y="16"/>
                    <a:pt x="8076" y="0"/>
                    <a:pt x="804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81" name="Google Shape;781;p18"/>
            <p:cNvSpPr/>
            <p:nvPr/>
          </p:nvSpPr>
          <p:spPr>
            <a:xfrm>
              <a:off x="5987521" y="4130441"/>
              <a:ext cx="17225" cy="38970"/>
            </a:xfrm>
            <a:custGeom>
              <a:avLst/>
              <a:gdLst/>
              <a:ahLst/>
              <a:cxnLst/>
              <a:rect l="l" t="t" r="r" b="b"/>
              <a:pathLst>
                <a:path w="526" h="1190" extrusionOk="0">
                  <a:moveTo>
                    <a:pt x="304" y="1123"/>
                  </a:moveTo>
                  <a:cubicBezTo>
                    <a:pt x="335" y="1123"/>
                    <a:pt x="335" y="1155"/>
                    <a:pt x="335" y="1155"/>
                  </a:cubicBezTo>
                  <a:lnTo>
                    <a:pt x="335" y="1155"/>
                  </a:lnTo>
                  <a:lnTo>
                    <a:pt x="304" y="1123"/>
                  </a:lnTo>
                  <a:close/>
                  <a:moveTo>
                    <a:pt x="120" y="0"/>
                  </a:moveTo>
                  <a:cubicBezTo>
                    <a:pt x="57" y="0"/>
                    <a:pt x="0" y="50"/>
                    <a:pt x="19" y="142"/>
                  </a:cubicBezTo>
                  <a:cubicBezTo>
                    <a:pt x="50" y="332"/>
                    <a:pt x="82" y="490"/>
                    <a:pt x="114" y="680"/>
                  </a:cubicBezTo>
                  <a:cubicBezTo>
                    <a:pt x="145" y="775"/>
                    <a:pt x="145" y="838"/>
                    <a:pt x="177" y="933"/>
                  </a:cubicBezTo>
                  <a:cubicBezTo>
                    <a:pt x="209" y="965"/>
                    <a:pt x="240" y="1028"/>
                    <a:pt x="240" y="1060"/>
                  </a:cubicBezTo>
                  <a:cubicBezTo>
                    <a:pt x="272" y="1123"/>
                    <a:pt x="304" y="1155"/>
                    <a:pt x="367" y="1187"/>
                  </a:cubicBezTo>
                  <a:lnTo>
                    <a:pt x="335" y="1155"/>
                  </a:lnTo>
                  <a:lnTo>
                    <a:pt x="335" y="1155"/>
                  </a:lnTo>
                  <a:cubicBezTo>
                    <a:pt x="360" y="1179"/>
                    <a:pt x="388" y="1190"/>
                    <a:pt x="415" y="1190"/>
                  </a:cubicBezTo>
                  <a:cubicBezTo>
                    <a:pt x="454" y="1190"/>
                    <a:pt x="488" y="1167"/>
                    <a:pt x="493" y="1133"/>
                  </a:cubicBezTo>
                  <a:lnTo>
                    <a:pt x="493" y="1133"/>
                  </a:lnTo>
                  <a:cubicBezTo>
                    <a:pt x="525" y="1098"/>
                    <a:pt x="525" y="1047"/>
                    <a:pt x="525" y="997"/>
                  </a:cubicBezTo>
                  <a:cubicBezTo>
                    <a:pt x="525" y="933"/>
                    <a:pt x="525" y="902"/>
                    <a:pt x="494" y="838"/>
                  </a:cubicBezTo>
                  <a:cubicBezTo>
                    <a:pt x="494" y="743"/>
                    <a:pt x="462" y="680"/>
                    <a:pt x="430" y="585"/>
                  </a:cubicBezTo>
                  <a:cubicBezTo>
                    <a:pt x="399" y="427"/>
                    <a:pt x="304" y="237"/>
                    <a:pt x="240" y="78"/>
                  </a:cubicBezTo>
                  <a:cubicBezTo>
                    <a:pt x="214" y="26"/>
                    <a:pt x="165" y="0"/>
                    <a:pt x="12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82" name="Google Shape;782;p18"/>
            <p:cNvSpPr/>
            <p:nvPr/>
          </p:nvSpPr>
          <p:spPr>
            <a:xfrm>
              <a:off x="4901246" y="3832994"/>
              <a:ext cx="141076" cy="422934"/>
            </a:xfrm>
            <a:custGeom>
              <a:avLst/>
              <a:gdLst/>
              <a:ahLst/>
              <a:cxnLst/>
              <a:rect l="l" t="t" r="r" b="b"/>
              <a:pathLst>
                <a:path w="4308" h="12915" extrusionOk="0">
                  <a:moveTo>
                    <a:pt x="4245" y="0"/>
                  </a:moveTo>
                  <a:cubicBezTo>
                    <a:pt x="4236" y="0"/>
                    <a:pt x="4225" y="3"/>
                    <a:pt x="4213" y="9"/>
                  </a:cubicBezTo>
                  <a:cubicBezTo>
                    <a:pt x="3864" y="167"/>
                    <a:pt x="3579" y="579"/>
                    <a:pt x="3357" y="896"/>
                  </a:cubicBezTo>
                  <a:cubicBezTo>
                    <a:pt x="3072" y="1276"/>
                    <a:pt x="2819" y="1656"/>
                    <a:pt x="2566" y="2036"/>
                  </a:cubicBezTo>
                  <a:cubicBezTo>
                    <a:pt x="2091" y="2796"/>
                    <a:pt x="1647" y="3619"/>
                    <a:pt x="1299" y="4443"/>
                  </a:cubicBezTo>
                  <a:cubicBezTo>
                    <a:pt x="571" y="6153"/>
                    <a:pt x="159" y="7958"/>
                    <a:pt x="64" y="9795"/>
                  </a:cubicBezTo>
                  <a:cubicBezTo>
                    <a:pt x="1" y="10840"/>
                    <a:pt x="64" y="11853"/>
                    <a:pt x="254" y="12867"/>
                  </a:cubicBezTo>
                  <a:cubicBezTo>
                    <a:pt x="270" y="12898"/>
                    <a:pt x="301" y="12914"/>
                    <a:pt x="329" y="12914"/>
                  </a:cubicBezTo>
                  <a:cubicBezTo>
                    <a:pt x="357" y="12914"/>
                    <a:pt x="381" y="12898"/>
                    <a:pt x="381" y="12867"/>
                  </a:cubicBezTo>
                  <a:cubicBezTo>
                    <a:pt x="222" y="11062"/>
                    <a:pt x="254" y="9256"/>
                    <a:pt x="634" y="7483"/>
                  </a:cubicBezTo>
                  <a:cubicBezTo>
                    <a:pt x="982" y="5741"/>
                    <a:pt x="1647" y="4031"/>
                    <a:pt x="2566" y="2511"/>
                  </a:cubicBezTo>
                  <a:cubicBezTo>
                    <a:pt x="2851" y="2068"/>
                    <a:pt x="3136" y="1656"/>
                    <a:pt x="3452" y="1244"/>
                  </a:cubicBezTo>
                  <a:cubicBezTo>
                    <a:pt x="3611" y="1054"/>
                    <a:pt x="3769" y="833"/>
                    <a:pt x="3928" y="642"/>
                  </a:cubicBezTo>
                  <a:cubicBezTo>
                    <a:pt x="4086" y="484"/>
                    <a:pt x="4244" y="326"/>
                    <a:pt x="4308" y="72"/>
                  </a:cubicBezTo>
                  <a:cubicBezTo>
                    <a:pt x="4308" y="47"/>
                    <a:pt x="4287" y="0"/>
                    <a:pt x="424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83" name="Google Shape;783;p18"/>
            <p:cNvSpPr/>
            <p:nvPr/>
          </p:nvSpPr>
          <p:spPr>
            <a:xfrm>
              <a:off x="4883628" y="4016413"/>
              <a:ext cx="28032" cy="75974"/>
            </a:xfrm>
            <a:custGeom>
              <a:avLst/>
              <a:gdLst/>
              <a:ahLst/>
              <a:cxnLst/>
              <a:rect l="l" t="t" r="r" b="b"/>
              <a:pathLst>
                <a:path w="856" h="2320" extrusionOk="0">
                  <a:moveTo>
                    <a:pt x="794" y="0"/>
                  </a:moveTo>
                  <a:cubicBezTo>
                    <a:pt x="782" y="0"/>
                    <a:pt x="770" y="4"/>
                    <a:pt x="760" y="14"/>
                  </a:cubicBezTo>
                  <a:cubicBezTo>
                    <a:pt x="475" y="299"/>
                    <a:pt x="317" y="679"/>
                    <a:pt x="222" y="1059"/>
                  </a:cubicBezTo>
                  <a:cubicBezTo>
                    <a:pt x="95" y="1439"/>
                    <a:pt x="32" y="1819"/>
                    <a:pt x="0" y="2230"/>
                  </a:cubicBezTo>
                  <a:cubicBezTo>
                    <a:pt x="0" y="2286"/>
                    <a:pt x="64" y="2319"/>
                    <a:pt x="118" y="2319"/>
                  </a:cubicBezTo>
                  <a:cubicBezTo>
                    <a:pt x="157" y="2319"/>
                    <a:pt x="190" y="2302"/>
                    <a:pt x="190" y="2262"/>
                  </a:cubicBezTo>
                  <a:cubicBezTo>
                    <a:pt x="285" y="1882"/>
                    <a:pt x="412" y="1502"/>
                    <a:pt x="539" y="1154"/>
                  </a:cubicBezTo>
                  <a:cubicBezTo>
                    <a:pt x="665" y="774"/>
                    <a:pt x="792" y="425"/>
                    <a:pt x="855" y="45"/>
                  </a:cubicBezTo>
                  <a:cubicBezTo>
                    <a:pt x="855" y="23"/>
                    <a:pt x="824" y="0"/>
                    <a:pt x="79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84" name="Google Shape;784;p18"/>
            <p:cNvSpPr/>
            <p:nvPr/>
          </p:nvSpPr>
          <p:spPr>
            <a:xfrm>
              <a:off x="5126289" y="3897769"/>
              <a:ext cx="665593" cy="573343"/>
            </a:xfrm>
            <a:custGeom>
              <a:avLst/>
              <a:gdLst/>
              <a:ahLst/>
              <a:cxnLst/>
              <a:rect l="l" t="t" r="r" b="b"/>
              <a:pathLst>
                <a:path w="20325" h="17508" extrusionOk="0">
                  <a:moveTo>
                    <a:pt x="3696" y="0"/>
                  </a:moveTo>
                  <a:cubicBezTo>
                    <a:pt x="3520" y="0"/>
                    <a:pt x="3344" y="8"/>
                    <a:pt x="3168" y="26"/>
                  </a:cubicBezTo>
                  <a:cubicBezTo>
                    <a:pt x="2534" y="90"/>
                    <a:pt x="1901" y="248"/>
                    <a:pt x="1363" y="565"/>
                  </a:cubicBezTo>
                  <a:cubicBezTo>
                    <a:pt x="1268" y="565"/>
                    <a:pt x="1204" y="660"/>
                    <a:pt x="1173" y="755"/>
                  </a:cubicBezTo>
                  <a:cubicBezTo>
                    <a:pt x="856" y="4777"/>
                    <a:pt x="602" y="8799"/>
                    <a:pt x="317" y="12820"/>
                  </a:cubicBezTo>
                  <a:lnTo>
                    <a:pt x="254" y="13802"/>
                  </a:lnTo>
                  <a:cubicBezTo>
                    <a:pt x="222" y="13834"/>
                    <a:pt x="191" y="13834"/>
                    <a:pt x="191" y="13866"/>
                  </a:cubicBezTo>
                  <a:cubicBezTo>
                    <a:pt x="159" y="14024"/>
                    <a:pt x="127" y="14246"/>
                    <a:pt x="127" y="14404"/>
                  </a:cubicBezTo>
                  <a:cubicBezTo>
                    <a:pt x="96" y="14626"/>
                    <a:pt x="96" y="14816"/>
                    <a:pt x="64" y="15006"/>
                  </a:cubicBezTo>
                  <a:cubicBezTo>
                    <a:pt x="64" y="15196"/>
                    <a:pt x="64" y="15386"/>
                    <a:pt x="32" y="15576"/>
                  </a:cubicBezTo>
                  <a:cubicBezTo>
                    <a:pt x="32" y="15766"/>
                    <a:pt x="1" y="15987"/>
                    <a:pt x="64" y="16146"/>
                  </a:cubicBezTo>
                  <a:cubicBezTo>
                    <a:pt x="64" y="16177"/>
                    <a:pt x="64" y="16177"/>
                    <a:pt x="64" y="16177"/>
                  </a:cubicBezTo>
                  <a:cubicBezTo>
                    <a:pt x="64" y="16272"/>
                    <a:pt x="159" y="16399"/>
                    <a:pt x="222" y="16399"/>
                  </a:cubicBezTo>
                  <a:cubicBezTo>
                    <a:pt x="476" y="16462"/>
                    <a:pt x="697" y="16526"/>
                    <a:pt x="919" y="16526"/>
                  </a:cubicBezTo>
                  <a:cubicBezTo>
                    <a:pt x="951" y="16526"/>
                    <a:pt x="982" y="16494"/>
                    <a:pt x="1014" y="16494"/>
                  </a:cubicBezTo>
                  <a:cubicBezTo>
                    <a:pt x="1056" y="16494"/>
                    <a:pt x="1085" y="16508"/>
                    <a:pt x="1117" y="16508"/>
                  </a:cubicBezTo>
                  <a:cubicBezTo>
                    <a:pt x="1134" y="16508"/>
                    <a:pt x="1151" y="16505"/>
                    <a:pt x="1173" y="16494"/>
                  </a:cubicBezTo>
                  <a:cubicBezTo>
                    <a:pt x="1901" y="16304"/>
                    <a:pt x="2629" y="16177"/>
                    <a:pt x="3389" y="16114"/>
                  </a:cubicBezTo>
                  <a:cubicBezTo>
                    <a:pt x="3548" y="16146"/>
                    <a:pt x="3611" y="16209"/>
                    <a:pt x="3769" y="16209"/>
                  </a:cubicBezTo>
                  <a:lnTo>
                    <a:pt x="5036" y="16209"/>
                  </a:lnTo>
                  <a:cubicBezTo>
                    <a:pt x="5575" y="16209"/>
                    <a:pt x="6145" y="16209"/>
                    <a:pt x="6683" y="16272"/>
                  </a:cubicBezTo>
                  <a:cubicBezTo>
                    <a:pt x="7253" y="16336"/>
                    <a:pt x="7823" y="16399"/>
                    <a:pt x="8393" y="16462"/>
                  </a:cubicBezTo>
                  <a:cubicBezTo>
                    <a:pt x="8615" y="16462"/>
                    <a:pt x="8805" y="16494"/>
                    <a:pt x="8995" y="16526"/>
                  </a:cubicBezTo>
                  <a:cubicBezTo>
                    <a:pt x="8995" y="16589"/>
                    <a:pt x="9026" y="16621"/>
                    <a:pt x="9090" y="16684"/>
                  </a:cubicBezTo>
                  <a:lnTo>
                    <a:pt x="9121" y="16684"/>
                  </a:lnTo>
                  <a:cubicBezTo>
                    <a:pt x="9216" y="16811"/>
                    <a:pt x="9343" y="16874"/>
                    <a:pt x="9501" y="16906"/>
                  </a:cubicBezTo>
                  <a:lnTo>
                    <a:pt x="9501" y="16969"/>
                  </a:lnTo>
                  <a:cubicBezTo>
                    <a:pt x="9501" y="16969"/>
                    <a:pt x="9501" y="17001"/>
                    <a:pt x="9501" y="17032"/>
                  </a:cubicBezTo>
                  <a:cubicBezTo>
                    <a:pt x="9470" y="17096"/>
                    <a:pt x="9470" y="17159"/>
                    <a:pt x="9501" y="17222"/>
                  </a:cubicBezTo>
                  <a:cubicBezTo>
                    <a:pt x="9565" y="17444"/>
                    <a:pt x="9818" y="17444"/>
                    <a:pt x="10008" y="17476"/>
                  </a:cubicBezTo>
                  <a:cubicBezTo>
                    <a:pt x="10167" y="17507"/>
                    <a:pt x="10357" y="17507"/>
                    <a:pt x="10515" y="17507"/>
                  </a:cubicBezTo>
                  <a:cubicBezTo>
                    <a:pt x="10610" y="17507"/>
                    <a:pt x="10737" y="17412"/>
                    <a:pt x="10737" y="17317"/>
                  </a:cubicBezTo>
                  <a:cubicBezTo>
                    <a:pt x="11877" y="17001"/>
                    <a:pt x="13017" y="16716"/>
                    <a:pt x="14189" y="16557"/>
                  </a:cubicBezTo>
                  <a:cubicBezTo>
                    <a:pt x="15424" y="16399"/>
                    <a:pt x="16690" y="16336"/>
                    <a:pt x="17957" y="16336"/>
                  </a:cubicBezTo>
                  <a:cubicBezTo>
                    <a:pt x="18686" y="16367"/>
                    <a:pt x="19414" y="16431"/>
                    <a:pt x="20111" y="16494"/>
                  </a:cubicBezTo>
                  <a:cubicBezTo>
                    <a:pt x="20120" y="16496"/>
                    <a:pt x="20128" y="16496"/>
                    <a:pt x="20137" y="16496"/>
                  </a:cubicBezTo>
                  <a:cubicBezTo>
                    <a:pt x="20303" y="16496"/>
                    <a:pt x="20325" y="16208"/>
                    <a:pt x="20174" y="16177"/>
                  </a:cubicBezTo>
                  <a:cubicBezTo>
                    <a:pt x="19826" y="12187"/>
                    <a:pt x="19509" y="8165"/>
                    <a:pt x="19192" y="4175"/>
                  </a:cubicBezTo>
                  <a:cubicBezTo>
                    <a:pt x="19097" y="3035"/>
                    <a:pt x="19002" y="1895"/>
                    <a:pt x="18907" y="786"/>
                  </a:cubicBezTo>
                  <a:cubicBezTo>
                    <a:pt x="18907" y="723"/>
                    <a:pt x="18876" y="660"/>
                    <a:pt x="18844" y="628"/>
                  </a:cubicBezTo>
                  <a:cubicBezTo>
                    <a:pt x="18821" y="606"/>
                    <a:pt x="18783" y="583"/>
                    <a:pt x="18740" y="583"/>
                  </a:cubicBezTo>
                  <a:cubicBezTo>
                    <a:pt x="18723" y="583"/>
                    <a:pt x="18704" y="587"/>
                    <a:pt x="18686" y="596"/>
                  </a:cubicBezTo>
                  <a:cubicBezTo>
                    <a:pt x="18369" y="596"/>
                    <a:pt x="18084" y="470"/>
                    <a:pt x="17799" y="406"/>
                  </a:cubicBezTo>
                  <a:cubicBezTo>
                    <a:pt x="17545" y="343"/>
                    <a:pt x="17260" y="280"/>
                    <a:pt x="16975" y="216"/>
                  </a:cubicBezTo>
                  <a:cubicBezTo>
                    <a:pt x="16405" y="121"/>
                    <a:pt x="15835" y="90"/>
                    <a:pt x="15234" y="90"/>
                  </a:cubicBezTo>
                  <a:cubicBezTo>
                    <a:pt x="14093" y="121"/>
                    <a:pt x="12953" y="311"/>
                    <a:pt x="11845" y="660"/>
                  </a:cubicBezTo>
                  <a:cubicBezTo>
                    <a:pt x="11528" y="755"/>
                    <a:pt x="11243" y="850"/>
                    <a:pt x="10927" y="976"/>
                  </a:cubicBezTo>
                  <a:cubicBezTo>
                    <a:pt x="10610" y="1071"/>
                    <a:pt x="10262" y="1166"/>
                    <a:pt x="10008" y="1356"/>
                  </a:cubicBezTo>
                  <a:cubicBezTo>
                    <a:pt x="9977" y="1388"/>
                    <a:pt x="9945" y="1420"/>
                    <a:pt x="9945" y="1451"/>
                  </a:cubicBezTo>
                  <a:cubicBezTo>
                    <a:pt x="9786" y="1356"/>
                    <a:pt x="9565" y="1325"/>
                    <a:pt x="9406" y="1230"/>
                  </a:cubicBezTo>
                  <a:cubicBezTo>
                    <a:pt x="9121" y="1135"/>
                    <a:pt x="8836" y="1008"/>
                    <a:pt x="8520" y="913"/>
                  </a:cubicBezTo>
                  <a:cubicBezTo>
                    <a:pt x="7950" y="691"/>
                    <a:pt x="7348" y="501"/>
                    <a:pt x="6746" y="375"/>
                  </a:cubicBezTo>
                  <a:cubicBezTo>
                    <a:pt x="6145" y="248"/>
                    <a:pt x="5543" y="185"/>
                    <a:pt x="4973" y="90"/>
                  </a:cubicBezTo>
                  <a:cubicBezTo>
                    <a:pt x="4547" y="45"/>
                    <a:pt x="4122" y="0"/>
                    <a:pt x="3696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85" name="Google Shape;785;p18"/>
            <p:cNvSpPr/>
            <p:nvPr/>
          </p:nvSpPr>
          <p:spPr>
            <a:xfrm>
              <a:off x="5099337" y="3926095"/>
              <a:ext cx="710424" cy="560768"/>
            </a:xfrm>
            <a:custGeom>
              <a:avLst/>
              <a:gdLst/>
              <a:ahLst/>
              <a:cxnLst/>
              <a:rect l="l" t="t" r="r" b="b"/>
              <a:pathLst>
                <a:path w="21694" h="17124" extrusionOk="0">
                  <a:moveTo>
                    <a:pt x="1758" y="0"/>
                  </a:moveTo>
                  <a:cubicBezTo>
                    <a:pt x="1726" y="0"/>
                    <a:pt x="1695" y="16"/>
                    <a:pt x="1679" y="48"/>
                  </a:cubicBezTo>
                  <a:cubicBezTo>
                    <a:pt x="1584" y="111"/>
                    <a:pt x="1584" y="301"/>
                    <a:pt x="1552" y="428"/>
                  </a:cubicBezTo>
                  <a:cubicBezTo>
                    <a:pt x="1552" y="460"/>
                    <a:pt x="1552" y="491"/>
                    <a:pt x="1552" y="523"/>
                  </a:cubicBezTo>
                  <a:cubicBezTo>
                    <a:pt x="1489" y="713"/>
                    <a:pt x="1489" y="935"/>
                    <a:pt x="1457" y="1125"/>
                  </a:cubicBezTo>
                  <a:cubicBezTo>
                    <a:pt x="1425" y="1473"/>
                    <a:pt x="1394" y="1821"/>
                    <a:pt x="1330" y="2201"/>
                  </a:cubicBezTo>
                  <a:cubicBezTo>
                    <a:pt x="1267" y="2898"/>
                    <a:pt x="1204" y="3627"/>
                    <a:pt x="1109" y="4323"/>
                  </a:cubicBezTo>
                  <a:cubicBezTo>
                    <a:pt x="1045" y="5052"/>
                    <a:pt x="982" y="5748"/>
                    <a:pt x="919" y="6477"/>
                  </a:cubicBezTo>
                  <a:cubicBezTo>
                    <a:pt x="887" y="6825"/>
                    <a:pt x="855" y="7205"/>
                    <a:pt x="855" y="7554"/>
                  </a:cubicBezTo>
                  <a:cubicBezTo>
                    <a:pt x="824" y="7712"/>
                    <a:pt x="824" y="7870"/>
                    <a:pt x="792" y="8060"/>
                  </a:cubicBezTo>
                  <a:cubicBezTo>
                    <a:pt x="792" y="8124"/>
                    <a:pt x="792" y="8219"/>
                    <a:pt x="792" y="8314"/>
                  </a:cubicBezTo>
                  <a:cubicBezTo>
                    <a:pt x="760" y="8567"/>
                    <a:pt x="729" y="8789"/>
                    <a:pt x="697" y="9042"/>
                  </a:cubicBezTo>
                  <a:cubicBezTo>
                    <a:pt x="634" y="9644"/>
                    <a:pt x="570" y="10245"/>
                    <a:pt x="539" y="10815"/>
                  </a:cubicBezTo>
                  <a:cubicBezTo>
                    <a:pt x="507" y="11132"/>
                    <a:pt x="507" y="11417"/>
                    <a:pt x="475" y="11734"/>
                  </a:cubicBezTo>
                  <a:cubicBezTo>
                    <a:pt x="475" y="11860"/>
                    <a:pt x="444" y="12019"/>
                    <a:pt x="444" y="12145"/>
                  </a:cubicBezTo>
                  <a:cubicBezTo>
                    <a:pt x="444" y="12209"/>
                    <a:pt x="444" y="12272"/>
                    <a:pt x="444" y="12336"/>
                  </a:cubicBezTo>
                  <a:cubicBezTo>
                    <a:pt x="412" y="12462"/>
                    <a:pt x="412" y="12621"/>
                    <a:pt x="412" y="12747"/>
                  </a:cubicBezTo>
                  <a:cubicBezTo>
                    <a:pt x="380" y="13001"/>
                    <a:pt x="317" y="13254"/>
                    <a:pt x="317" y="13476"/>
                  </a:cubicBezTo>
                  <a:cubicBezTo>
                    <a:pt x="285" y="13666"/>
                    <a:pt x="254" y="13887"/>
                    <a:pt x="349" y="14077"/>
                  </a:cubicBezTo>
                  <a:cubicBezTo>
                    <a:pt x="285" y="14647"/>
                    <a:pt x="222" y="15217"/>
                    <a:pt x="159" y="15819"/>
                  </a:cubicBezTo>
                  <a:cubicBezTo>
                    <a:pt x="159" y="15882"/>
                    <a:pt x="190" y="15946"/>
                    <a:pt x="222" y="15977"/>
                  </a:cubicBezTo>
                  <a:cubicBezTo>
                    <a:pt x="190" y="16072"/>
                    <a:pt x="159" y="16136"/>
                    <a:pt x="95" y="16231"/>
                  </a:cubicBezTo>
                  <a:cubicBezTo>
                    <a:pt x="0" y="16357"/>
                    <a:pt x="64" y="16516"/>
                    <a:pt x="222" y="16516"/>
                  </a:cubicBezTo>
                  <a:cubicBezTo>
                    <a:pt x="1901" y="16611"/>
                    <a:pt x="3579" y="16642"/>
                    <a:pt x="5257" y="16706"/>
                  </a:cubicBezTo>
                  <a:cubicBezTo>
                    <a:pt x="6112" y="16737"/>
                    <a:pt x="6936" y="16769"/>
                    <a:pt x="7759" y="16832"/>
                  </a:cubicBezTo>
                  <a:cubicBezTo>
                    <a:pt x="8171" y="16864"/>
                    <a:pt x="8583" y="16991"/>
                    <a:pt x="8994" y="16991"/>
                  </a:cubicBezTo>
                  <a:cubicBezTo>
                    <a:pt x="9153" y="16991"/>
                    <a:pt x="9311" y="16928"/>
                    <a:pt x="9469" y="16896"/>
                  </a:cubicBezTo>
                  <a:cubicBezTo>
                    <a:pt x="9581" y="16851"/>
                    <a:pt x="9725" y="16806"/>
                    <a:pt x="9856" y="16806"/>
                  </a:cubicBezTo>
                  <a:cubicBezTo>
                    <a:pt x="9910" y="16806"/>
                    <a:pt x="9961" y="16814"/>
                    <a:pt x="10008" y="16832"/>
                  </a:cubicBezTo>
                  <a:cubicBezTo>
                    <a:pt x="10166" y="16928"/>
                    <a:pt x="10261" y="17054"/>
                    <a:pt x="10451" y="17118"/>
                  </a:cubicBezTo>
                  <a:cubicBezTo>
                    <a:pt x="10466" y="17120"/>
                    <a:pt x="10480" y="17122"/>
                    <a:pt x="10495" y="17122"/>
                  </a:cubicBezTo>
                  <a:cubicBezTo>
                    <a:pt x="10612" y="17122"/>
                    <a:pt x="10729" y="17039"/>
                    <a:pt x="10846" y="17039"/>
                  </a:cubicBezTo>
                  <a:cubicBezTo>
                    <a:pt x="10872" y="17039"/>
                    <a:pt x="10899" y="17043"/>
                    <a:pt x="10926" y="17054"/>
                  </a:cubicBezTo>
                  <a:cubicBezTo>
                    <a:pt x="11032" y="17102"/>
                    <a:pt x="11135" y="17124"/>
                    <a:pt x="11234" y="17124"/>
                  </a:cubicBezTo>
                  <a:cubicBezTo>
                    <a:pt x="11461" y="17124"/>
                    <a:pt x="11668" y="17009"/>
                    <a:pt x="11845" y="16832"/>
                  </a:cubicBezTo>
                  <a:cubicBezTo>
                    <a:pt x="12066" y="16864"/>
                    <a:pt x="12256" y="16959"/>
                    <a:pt x="12478" y="16991"/>
                  </a:cubicBezTo>
                  <a:cubicBezTo>
                    <a:pt x="12538" y="16997"/>
                    <a:pt x="12599" y="16999"/>
                    <a:pt x="12659" y="16999"/>
                  </a:cubicBezTo>
                  <a:cubicBezTo>
                    <a:pt x="12914" y="16999"/>
                    <a:pt x="13166" y="16953"/>
                    <a:pt x="13396" y="16928"/>
                  </a:cubicBezTo>
                  <a:cubicBezTo>
                    <a:pt x="14061" y="16864"/>
                    <a:pt x="14695" y="16801"/>
                    <a:pt x="15328" y="16737"/>
                  </a:cubicBezTo>
                  <a:cubicBezTo>
                    <a:pt x="16595" y="16642"/>
                    <a:pt x="17893" y="16579"/>
                    <a:pt x="19160" y="16547"/>
                  </a:cubicBezTo>
                  <a:cubicBezTo>
                    <a:pt x="19540" y="16547"/>
                    <a:pt x="19889" y="16516"/>
                    <a:pt x="20237" y="16516"/>
                  </a:cubicBezTo>
                  <a:cubicBezTo>
                    <a:pt x="20490" y="16516"/>
                    <a:pt x="20744" y="16530"/>
                    <a:pt x="20988" y="16530"/>
                  </a:cubicBezTo>
                  <a:cubicBezTo>
                    <a:pt x="21110" y="16530"/>
                    <a:pt x="21229" y="16526"/>
                    <a:pt x="21345" y="16516"/>
                  </a:cubicBezTo>
                  <a:cubicBezTo>
                    <a:pt x="21409" y="16484"/>
                    <a:pt x="21440" y="16484"/>
                    <a:pt x="21440" y="16452"/>
                  </a:cubicBezTo>
                  <a:lnTo>
                    <a:pt x="21535" y="16452"/>
                  </a:lnTo>
                  <a:cubicBezTo>
                    <a:pt x="21535" y="16452"/>
                    <a:pt x="21535" y="16421"/>
                    <a:pt x="21567" y="16421"/>
                  </a:cubicBezTo>
                  <a:cubicBezTo>
                    <a:pt x="21599" y="16389"/>
                    <a:pt x="21599" y="16357"/>
                    <a:pt x="21599" y="16326"/>
                  </a:cubicBezTo>
                  <a:cubicBezTo>
                    <a:pt x="21630" y="16294"/>
                    <a:pt x="21630" y="16262"/>
                    <a:pt x="21630" y="16231"/>
                  </a:cubicBezTo>
                  <a:lnTo>
                    <a:pt x="21630" y="16199"/>
                  </a:lnTo>
                  <a:cubicBezTo>
                    <a:pt x="21630" y="16167"/>
                    <a:pt x="21630" y="16167"/>
                    <a:pt x="21630" y="16136"/>
                  </a:cubicBezTo>
                  <a:cubicBezTo>
                    <a:pt x="21694" y="16072"/>
                    <a:pt x="21662" y="15946"/>
                    <a:pt x="21567" y="15882"/>
                  </a:cubicBezTo>
                  <a:cubicBezTo>
                    <a:pt x="21567" y="15851"/>
                    <a:pt x="21599" y="15819"/>
                    <a:pt x="21599" y="15787"/>
                  </a:cubicBezTo>
                  <a:cubicBezTo>
                    <a:pt x="21630" y="14806"/>
                    <a:pt x="21535" y="13792"/>
                    <a:pt x="21409" y="12811"/>
                  </a:cubicBezTo>
                  <a:cubicBezTo>
                    <a:pt x="21314" y="11797"/>
                    <a:pt x="21155" y="10815"/>
                    <a:pt x="21060" y="9834"/>
                  </a:cubicBezTo>
                  <a:cubicBezTo>
                    <a:pt x="20839" y="7839"/>
                    <a:pt x="20649" y="5812"/>
                    <a:pt x="20522" y="3817"/>
                  </a:cubicBezTo>
                  <a:cubicBezTo>
                    <a:pt x="20459" y="2708"/>
                    <a:pt x="20427" y="1568"/>
                    <a:pt x="20364" y="460"/>
                  </a:cubicBezTo>
                  <a:cubicBezTo>
                    <a:pt x="20348" y="317"/>
                    <a:pt x="20245" y="246"/>
                    <a:pt x="20146" y="246"/>
                  </a:cubicBezTo>
                  <a:cubicBezTo>
                    <a:pt x="20047" y="246"/>
                    <a:pt x="19952" y="317"/>
                    <a:pt x="19952" y="460"/>
                  </a:cubicBezTo>
                  <a:cubicBezTo>
                    <a:pt x="19984" y="4450"/>
                    <a:pt x="20427" y="8409"/>
                    <a:pt x="20934" y="12367"/>
                  </a:cubicBezTo>
                  <a:cubicBezTo>
                    <a:pt x="20902" y="12462"/>
                    <a:pt x="20902" y="12589"/>
                    <a:pt x="20902" y="12684"/>
                  </a:cubicBezTo>
                  <a:cubicBezTo>
                    <a:pt x="20902" y="12811"/>
                    <a:pt x="20902" y="12906"/>
                    <a:pt x="20934" y="13032"/>
                  </a:cubicBezTo>
                  <a:cubicBezTo>
                    <a:pt x="20934" y="13254"/>
                    <a:pt x="20934" y="13507"/>
                    <a:pt x="20965" y="13729"/>
                  </a:cubicBezTo>
                  <a:cubicBezTo>
                    <a:pt x="20965" y="13951"/>
                    <a:pt x="20965" y="14172"/>
                    <a:pt x="20965" y="14394"/>
                  </a:cubicBezTo>
                  <a:cubicBezTo>
                    <a:pt x="20965" y="14521"/>
                    <a:pt x="20965" y="14647"/>
                    <a:pt x="20997" y="14742"/>
                  </a:cubicBezTo>
                  <a:cubicBezTo>
                    <a:pt x="20997" y="14869"/>
                    <a:pt x="20965" y="14996"/>
                    <a:pt x="21092" y="15091"/>
                  </a:cubicBezTo>
                  <a:cubicBezTo>
                    <a:pt x="21092" y="15091"/>
                    <a:pt x="21124" y="15122"/>
                    <a:pt x="21155" y="15122"/>
                  </a:cubicBezTo>
                  <a:cubicBezTo>
                    <a:pt x="21155" y="15312"/>
                    <a:pt x="21155" y="15471"/>
                    <a:pt x="21155" y="15661"/>
                  </a:cubicBezTo>
                  <a:cubicBezTo>
                    <a:pt x="20160" y="15533"/>
                    <a:pt x="19159" y="15467"/>
                    <a:pt x="18159" y="15467"/>
                  </a:cubicBezTo>
                  <a:cubicBezTo>
                    <a:pt x="16678" y="15467"/>
                    <a:pt x="15200" y="15612"/>
                    <a:pt x="13745" y="15914"/>
                  </a:cubicBezTo>
                  <a:cubicBezTo>
                    <a:pt x="13396" y="16009"/>
                    <a:pt x="13080" y="16072"/>
                    <a:pt x="12731" y="16167"/>
                  </a:cubicBezTo>
                  <a:cubicBezTo>
                    <a:pt x="12605" y="16199"/>
                    <a:pt x="12478" y="16231"/>
                    <a:pt x="12351" y="16262"/>
                  </a:cubicBezTo>
                  <a:lnTo>
                    <a:pt x="12256" y="16262"/>
                  </a:lnTo>
                  <a:cubicBezTo>
                    <a:pt x="12193" y="16262"/>
                    <a:pt x="12161" y="16294"/>
                    <a:pt x="12130" y="16326"/>
                  </a:cubicBezTo>
                  <a:cubicBezTo>
                    <a:pt x="12035" y="16357"/>
                    <a:pt x="11940" y="16389"/>
                    <a:pt x="11876" y="16421"/>
                  </a:cubicBezTo>
                  <a:cubicBezTo>
                    <a:pt x="11781" y="16421"/>
                    <a:pt x="11718" y="16452"/>
                    <a:pt x="11623" y="16484"/>
                  </a:cubicBezTo>
                  <a:cubicBezTo>
                    <a:pt x="11528" y="16516"/>
                    <a:pt x="11528" y="16611"/>
                    <a:pt x="11560" y="16674"/>
                  </a:cubicBezTo>
                  <a:cubicBezTo>
                    <a:pt x="11465" y="16737"/>
                    <a:pt x="11370" y="16769"/>
                    <a:pt x="11275" y="16769"/>
                  </a:cubicBezTo>
                  <a:cubicBezTo>
                    <a:pt x="11257" y="16773"/>
                    <a:pt x="11239" y="16774"/>
                    <a:pt x="11221" y="16774"/>
                  </a:cubicBezTo>
                  <a:cubicBezTo>
                    <a:pt x="11098" y="16774"/>
                    <a:pt x="10976" y="16701"/>
                    <a:pt x="10853" y="16701"/>
                  </a:cubicBezTo>
                  <a:cubicBezTo>
                    <a:pt x="10835" y="16701"/>
                    <a:pt x="10817" y="16702"/>
                    <a:pt x="10800" y="16706"/>
                  </a:cubicBezTo>
                  <a:cubicBezTo>
                    <a:pt x="10673" y="16706"/>
                    <a:pt x="10617" y="16762"/>
                    <a:pt x="10546" y="16762"/>
                  </a:cubicBezTo>
                  <a:cubicBezTo>
                    <a:pt x="10511" y="16762"/>
                    <a:pt x="10472" y="16748"/>
                    <a:pt x="10419" y="16706"/>
                  </a:cubicBezTo>
                  <a:cubicBezTo>
                    <a:pt x="10293" y="16642"/>
                    <a:pt x="10198" y="16547"/>
                    <a:pt x="10039" y="16484"/>
                  </a:cubicBezTo>
                  <a:cubicBezTo>
                    <a:pt x="10071" y="16484"/>
                    <a:pt x="10071" y="16452"/>
                    <a:pt x="10071" y="16421"/>
                  </a:cubicBezTo>
                  <a:cubicBezTo>
                    <a:pt x="10008" y="15882"/>
                    <a:pt x="9248" y="15787"/>
                    <a:pt x="8804" y="15692"/>
                  </a:cubicBezTo>
                  <a:cubicBezTo>
                    <a:pt x="8551" y="15661"/>
                    <a:pt x="8329" y="15597"/>
                    <a:pt x="8076" y="15566"/>
                  </a:cubicBezTo>
                  <a:cubicBezTo>
                    <a:pt x="7886" y="15534"/>
                    <a:pt x="7728" y="15502"/>
                    <a:pt x="7538" y="15471"/>
                  </a:cubicBezTo>
                  <a:cubicBezTo>
                    <a:pt x="6999" y="15376"/>
                    <a:pt x="6429" y="15312"/>
                    <a:pt x="5891" y="15281"/>
                  </a:cubicBezTo>
                  <a:cubicBezTo>
                    <a:pt x="5620" y="15252"/>
                    <a:pt x="5350" y="15237"/>
                    <a:pt x="5082" y="15237"/>
                  </a:cubicBezTo>
                  <a:cubicBezTo>
                    <a:pt x="4755" y="15237"/>
                    <a:pt x="4431" y="15260"/>
                    <a:pt x="4117" y="15312"/>
                  </a:cubicBezTo>
                  <a:cubicBezTo>
                    <a:pt x="3516" y="15376"/>
                    <a:pt x="2946" y="15502"/>
                    <a:pt x="2376" y="15566"/>
                  </a:cubicBezTo>
                  <a:lnTo>
                    <a:pt x="2344" y="15566"/>
                  </a:lnTo>
                  <a:cubicBezTo>
                    <a:pt x="2059" y="15566"/>
                    <a:pt x="1774" y="15597"/>
                    <a:pt x="1457" y="15597"/>
                  </a:cubicBezTo>
                  <a:lnTo>
                    <a:pt x="1425" y="15597"/>
                  </a:lnTo>
                  <a:cubicBezTo>
                    <a:pt x="1267" y="15566"/>
                    <a:pt x="1140" y="15534"/>
                    <a:pt x="1014" y="15471"/>
                  </a:cubicBezTo>
                  <a:cubicBezTo>
                    <a:pt x="982" y="15439"/>
                    <a:pt x="919" y="15439"/>
                    <a:pt x="887" y="15407"/>
                  </a:cubicBezTo>
                  <a:cubicBezTo>
                    <a:pt x="824" y="15344"/>
                    <a:pt x="760" y="15312"/>
                    <a:pt x="665" y="15281"/>
                  </a:cubicBezTo>
                  <a:lnTo>
                    <a:pt x="634" y="15281"/>
                  </a:lnTo>
                  <a:cubicBezTo>
                    <a:pt x="729" y="14046"/>
                    <a:pt x="855" y="12811"/>
                    <a:pt x="887" y="11575"/>
                  </a:cubicBezTo>
                  <a:cubicBezTo>
                    <a:pt x="887" y="11480"/>
                    <a:pt x="887" y="11385"/>
                    <a:pt x="919" y="11259"/>
                  </a:cubicBezTo>
                  <a:cubicBezTo>
                    <a:pt x="982" y="10372"/>
                    <a:pt x="1109" y="9454"/>
                    <a:pt x="1109" y="8535"/>
                  </a:cubicBezTo>
                  <a:cubicBezTo>
                    <a:pt x="1172" y="8409"/>
                    <a:pt x="1172" y="8250"/>
                    <a:pt x="1172" y="8124"/>
                  </a:cubicBezTo>
                  <a:cubicBezTo>
                    <a:pt x="1204" y="7934"/>
                    <a:pt x="1204" y="7744"/>
                    <a:pt x="1235" y="7554"/>
                  </a:cubicBezTo>
                  <a:cubicBezTo>
                    <a:pt x="1267" y="7205"/>
                    <a:pt x="1299" y="6825"/>
                    <a:pt x="1330" y="6477"/>
                  </a:cubicBezTo>
                  <a:cubicBezTo>
                    <a:pt x="1394" y="5748"/>
                    <a:pt x="1457" y="5020"/>
                    <a:pt x="1520" y="4292"/>
                  </a:cubicBezTo>
                  <a:cubicBezTo>
                    <a:pt x="1584" y="3563"/>
                    <a:pt x="1647" y="2835"/>
                    <a:pt x="1742" y="2106"/>
                  </a:cubicBezTo>
                  <a:cubicBezTo>
                    <a:pt x="1774" y="1758"/>
                    <a:pt x="1805" y="1410"/>
                    <a:pt x="1869" y="1061"/>
                  </a:cubicBezTo>
                  <a:cubicBezTo>
                    <a:pt x="1869" y="871"/>
                    <a:pt x="1932" y="681"/>
                    <a:pt x="1901" y="491"/>
                  </a:cubicBezTo>
                  <a:cubicBezTo>
                    <a:pt x="1901" y="491"/>
                    <a:pt x="1869" y="460"/>
                    <a:pt x="1869" y="428"/>
                  </a:cubicBezTo>
                  <a:cubicBezTo>
                    <a:pt x="1869" y="396"/>
                    <a:pt x="1869" y="396"/>
                    <a:pt x="1869" y="365"/>
                  </a:cubicBezTo>
                  <a:cubicBezTo>
                    <a:pt x="1869" y="270"/>
                    <a:pt x="1901" y="143"/>
                    <a:pt x="1837" y="48"/>
                  </a:cubicBezTo>
                  <a:cubicBezTo>
                    <a:pt x="1821" y="16"/>
                    <a:pt x="1790" y="0"/>
                    <a:pt x="1758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86" name="Google Shape;786;p18"/>
            <p:cNvSpPr/>
            <p:nvPr/>
          </p:nvSpPr>
          <p:spPr>
            <a:xfrm>
              <a:off x="5596087" y="4148812"/>
              <a:ext cx="159742" cy="231034"/>
            </a:xfrm>
            <a:custGeom>
              <a:avLst/>
              <a:gdLst/>
              <a:ahLst/>
              <a:cxnLst/>
              <a:rect l="l" t="t" r="r" b="b"/>
              <a:pathLst>
                <a:path w="4878" h="7055" extrusionOk="0">
                  <a:moveTo>
                    <a:pt x="3057" y="0"/>
                  </a:moveTo>
                  <a:cubicBezTo>
                    <a:pt x="2693" y="0"/>
                    <a:pt x="2329" y="8"/>
                    <a:pt x="1964" y="24"/>
                  </a:cubicBezTo>
                  <a:cubicBezTo>
                    <a:pt x="1648" y="56"/>
                    <a:pt x="1299" y="87"/>
                    <a:pt x="951" y="119"/>
                  </a:cubicBezTo>
                  <a:cubicBezTo>
                    <a:pt x="793" y="151"/>
                    <a:pt x="571" y="182"/>
                    <a:pt x="413" y="214"/>
                  </a:cubicBezTo>
                  <a:cubicBezTo>
                    <a:pt x="381" y="246"/>
                    <a:pt x="349" y="246"/>
                    <a:pt x="318" y="277"/>
                  </a:cubicBezTo>
                  <a:cubicBezTo>
                    <a:pt x="283" y="243"/>
                    <a:pt x="237" y="226"/>
                    <a:pt x="192" y="226"/>
                  </a:cubicBezTo>
                  <a:cubicBezTo>
                    <a:pt x="111" y="226"/>
                    <a:pt x="33" y="282"/>
                    <a:pt x="33" y="404"/>
                  </a:cubicBezTo>
                  <a:cubicBezTo>
                    <a:pt x="1" y="531"/>
                    <a:pt x="33" y="658"/>
                    <a:pt x="64" y="784"/>
                  </a:cubicBezTo>
                  <a:cubicBezTo>
                    <a:pt x="64" y="911"/>
                    <a:pt x="64" y="1038"/>
                    <a:pt x="64" y="1164"/>
                  </a:cubicBezTo>
                  <a:cubicBezTo>
                    <a:pt x="96" y="1418"/>
                    <a:pt x="96" y="1703"/>
                    <a:pt x="128" y="1988"/>
                  </a:cubicBezTo>
                  <a:cubicBezTo>
                    <a:pt x="128" y="2526"/>
                    <a:pt x="159" y="3064"/>
                    <a:pt x="191" y="3634"/>
                  </a:cubicBezTo>
                  <a:cubicBezTo>
                    <a:pt x="223" y="4173"/>
                    <a:pt x="223" y="4711"/>
                    <a:pt x="254" y="5281"/>
                  </a:cubicBezTo>
                  <a:cubicBezTo>
                    <a:pt x="318" y="5820"/>
                    <a:pt x="381" y="6358"/>
                    <a:pt x="381" y="6928"/>
                  </a:cubicBezTo>
                  <a:cubicBezTo>
                    <a:pt x="413" y="7023"/>
                    <a:pt x="508" y="7055"/>
                    <a:pt x="603" y="7055"/>
                  </a:cubicBezTo>
                  <a:lnTo>
                    <a:pt x="634" y="7055"/>
                  </a:lnTo>
                  <a:cubicBezTo>
                    <a:pt x="919" y="7023"/>
                    <a:pt x="1236" y="6960"/>
                    <a:pt x="1553" y="6896"/>
                  </a:cubicBezTo>
                  <a:cubicBezTo>
                    <a:pt x="1901" y="6865"/>
                    <a:pt x="2249" y="6833"/>
                    <a:pt x="2598" y="6801"/>
                  </a:cubicBezTo>
                  <a:cubicBezTo>
                    <a:pt x="2793" y="6791"/>
                    <a:pt x="2998" y="6785"/>
                    <a:pt x="3206" y="6785"/>
                  </a:cubicBezTo>
                  <a:cubicBezTo>
                    <a:pt x="3672" y="6785"/>
                    <a:pt x="4155" y="6819"/>
                    <a:pt x="4593" y="6928"/>
                  </a:cubicBezTo>
                  <a:cubicBezTo>
                    <a:pt x="4625" y="6960"/>
                    <a:pt x="4625" y="6991"/>
                    <a:pt x="4656" y="6991"/>
                  </a:cubicBezTo>
                  <a:cubicBezTo>
                    <a:pt x="4677" y="6991"/>
                    <a:pt x="4698" y="7005"/>
                    <a:pt x="4720" y="7005"/>
                  </a:cubicBezTo>
                  <a:cubicBezTo>
                    <a:pt x="4730" y="7005"/>
                    <a:pt x="4741" y="7002"/>
                    <a:pt x="4751" y="6991"/>
                  </a:cubicBezTo>
                  <a:cubicBezTo>
                    <a:pt x="4815" y="6991"/>
                    <a:pt x="4878" y="6896"/>
                    <a:pt x="4846" y="6833"/>
                  </a:cubicBezTo>
                  <a:cubicBezTo>
                    <a:pt x="4846" y="6801"/>
                    <a:pt x="4846" y="6801"/>
                    <a:pt x="4815" y="6770"/>
                  </a:cubicBezTo>
                  <a:cubicBezTo>
                    <a:pt x="4815" y="6770"/>
                    <a:pt x="4815" y="6738"/>
                    <a:pt x="4815" y="6738"/>
                  </a:cubicBezTo>
                  <a:lnTo>
                    <a:pt x="4815" y="6706"/>
                  </a:lnTo>
                  <a:lnTo>
                    <a:pt x="4783" y="6643"/>
                  </a:lnTo>
                  <a:cubicBezTo>
                    <a:pt x="4783" y="6611"/>
                    <a:pt x="4783" y="6580"/>
                    <a:pt x="4783" y="6548"/>
                  </a:cubicBezTo>
                  <a:cubicBezTo>
                    <a:pt x="4878" y="6326"/>
                    <a:pt x="4783" y="6041"/>
                    <a:pt x="4751" y="5820"/>
                  </a:cubicBezTo>
                  <a:cubicBezTo>
                    <a:pt x="4720" y="5535"/>
                    <a:pt x="4688" y="5249"/>
                    <a:pt x="4656" y="4996"/>
                  </a:cubicBezTo>
                  <a:cubicBezTo>
                    <a:pt x="4593" y="4426"/>
                    <a:pt x="4530" y="3856"/>
                    <a:pt x="4498" y="3318"/>
                  </a:cubicBezTo>
                  <a:cubicBezTo>
                    <a:pt x="4466" y="2779"/>
                    <a:pt x="4435" y="2241"/>
                    <a:pt x="4403" y="1671"/>
                  </a:cubicBezTo>
                  <a:cubicBezTo>
                    <a:pt x="4403" y="1418"/>
                    <a:pt x="4403" y="1133"/>
                    <a:pt x="4371" y="848"/>
                  </a:cubicBezTo>
                  <a:cubicBezTo>
                    <a:pt x="4371" y="626"/>
                    <a:pt x="4435" y="309"/>
                    <a:pt x="4308" y="119"/>
                  </a:cubicBezTo>
                  <a:cubicBezTo>
                    <a:pt x="4308" y="87"/>
                    <a:pt x="4276" y="56"/>
                    <a:pt x="4213" y="56"/>
                  </a:cubicBezTo>
                  <a:cubicBezTo>
                    <a:pt x="4213" y="24"/>
                    <a:pt x="4181" y="24"/>
                    <a:pt x="4149" y="24"/>
                  </a:cubicBezTo>
                  <a:cubicBezTo>
                    <a:pt x="3785" y="8"/>
                    <a:pt x="3421" y="0"/>
                    <a:pt x="3057" y="0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87" name="Google Shape;787;p18"/>
            <p:cNvSpPr/>
            <p:nvPr/>
          </p:nvSpPr>
          <p:spPr>
            <a:xfrm>
              <a:off x="5116071" y="3909754"/>
              <a:ext cx="342113" cy="570691"/>
            </a:xfrm>
            <a:custGeom>
              <a:avLst/>
              <a:gdLst/>
              <a:ahLst/>
              <a:cxnLst/>
              <a:rect l="l" t="t" r="r" b="b"/>
              <a:pathLst>
                <a:path w="10447" h="17427" extrusionOk="0">
                  <a:moveTo>
                    <a:pt x="1477" y="1"/>
                  </a:moveTo>
                  <a:cubicBezTo>
                    <a:pt x="1334" y="1"/>
                    <a:pt x="1184" y="88"/>
                    <a:pt x="1168" y="262"/>
                  </a:cubicBezTo>
                  <a:cubicBezTo>
                    <a:pt x="1168" y="262"/>
                    <a:pt x="1168" y="262"/>
                    <a:pt x="1168" y="294"/>
                  </a:cubicBezTo>
                  <a:cubicBezTo>
                    <a:pt x="1168" y="294"/>
                    <a:pt x="1168" y="294"/>
                    <a:pt x="1168" y="294"/>
                  </a:cubicBezTo>
                  <a:lnTo>
                    <a:pt x="1168" y="294"/>
                  </a:lnTo>
                  <a:cubicBezTo>
                    <a:pt x="1168" y="301"/>
                    <a:pt x="1169" y="309"/>
                    <a:pt x="1170" y="318"/>
                  </a:cubicBezTo>
                  <a:lnTo>
                    <a:pt x="1170" y="318"/>
                  </a:lnTo>
                  <a:cubicBezTo>
                    <a:pt x="1229" y="912"/>
                    <a:pt x="1167" y="1537"/>
                    <a:pt x="1104" y="2130"/>
                  </a:cubicBezTo>
                  <a:cubicBezTo>
                    <a:pt x="1041" y="3397"/>
                    <a:pt x="914" y="4632"/>
                    <a:pt x="819" y="5899"/>
                  </a:cubicBezTo>
                  <a:cubicBezTo>
                    <a:pt x="598" y="8623"/>
                    <a:pt x="408" y="11346"/>
                    <a:pt x="154" y="14038"/>
                  </a:cubicBezTo>
                  <a:cubicBezTo>
                    <a:pt x="123" y="14671"/>
                    <a:pt x="59" y="15273"/>
                    <a:pt x="28" y="15906"/>
                  </a:cubicBezTo>
                  <a:cubicBezTo>
                    <a:pt x="0" y="15989"/>
                    <a:pt x="115" y="16071"/>
                    <a:pt x="208" y="16071"/>
                  </a:cubicBezTo>
                  <a:cubicBezTo>
                    <a:pt x="223" y="16071"/>
                    <a:pt x="237" y="16069"/>
                    <a:pt x="249" y="16065"/>
                  </a:cubicBezTo>
                  <a:cubicBezTo>
                    <a:pt x="1300" y="15653"/>
                    <a:pt x="2450" y="15489"/>
                    <a:pt x="3592" y="15489"/>
                  </a:cubicBezTo>
                  <a:cubicBezTo>
                    <a:pt x="4033" y="15489"/>
                    <a:pt x="4473" y="15514"/>
                    <a:pt x="4905" y="15558"/>
                  </a:cubicBezTo>
                  <a:cubicBezTo>
                    <a:pt x="6473" y="15712"/>
                    <a:pt x="8012" y="16134"/>
                    <a:pt x="9462" y="16768"/>
                  </a:cubicBezTo>
                  <a:lnTo>
                    <a:pt x="9462" y="16768"/>
                  </a:lnTo>
                  <a:cubicBezTo>
                    <a:pt x="9431" y="16829"/>
                    <a:pt x="9402" y="16891"/>
                    <a:pt x="9402" y="16983"/>
                  </a:cubicBezTo>
                  <a:cubicBezTo>
                    <a:pt x="9402" y="17141"/>
                    <a:pt x="9497" y="17268"/>
                    <a:pt x="9655" y="17331"/>
                  </a:cubicBezTo>
                  <a:cubicBezTo>
                    <a:pt x="9782" y="17395"/>
                    <a:pt x="9940" y="17427"/>
                    <a:pt x="10098" y="17427"/>
                  </a:cubicBezTo>
                  <a:cubicBezTo>
                    <a:pt x="10225" y="17395"/>
                    <a:pt x="10320" y="17300"/>
                    <a:pt x="10415" y="17205"/>
                  </a:cubicBezTo>
                  <a:cubicBezTo>
                    <a:pt x="10447" y="17173"/>
                    <a:pt x="10447" y="17141"/>
                    <a:pt x="10415" y="17110"/>
                  </a:cubicBezTo>
                  <a:cubicBezTo>
                    <a:pt x="10352" y="17046"/>
                    <a:pt x="10289" y="16951"/>
                    <a:pt x="10194" y="16920"/>
                  </a:cubicBezTo>
                  <a:cubicBezTo>
                    <a:pt x="10130" y="16888"/>
                    <a:pt x="10035" y="16888"/>
                    <a:pt x="9972" y="16888"/>
                  </a:cubicBezTo>
                  <a:cubicBezTo>
                    <a:pt x="9972" y="16856"/>
                    <a:pt x="9972" y="16793"/>
                    <a:pt x="9972" y="16761"/>
                  </a:cubicBezTo>
                  <a:cubicBezTo>
                    <a:pt x="10003" y="16698"/>
                    <a:pt x="10003" y="16666"/>
                    <a:pt x="10003" y="16603"/>
                  </a:cubicBezTo>
                  <a:cubicBezTo>
                    <a:pt x="9972" y="16445"/>
                    <a:pt x="9877" y="16350"/>
                    <a:pt x="9718" y="16286"/>
                  </a:cubicBezTo>
                  <a:cubicBezTo>
                    <a:pt x="8990" y="15970"/>
                    <a:pt x="8230" y="15748"/>
                    <a:pt x="7470" y="15558"/>
                  </a:cubicBezTo>
                  <a:cubicBezTo>
                    <a:pt x="6248" y="15265"/>
                    <a:pt x="4987" y="15103"/>
                    <a:pt x="3733" y="15103"/>
                  </a:cubicBezTo>
                  <a:cubicBezTo>
                    <a:pt x="3363" y="15103"/>
                    <a:pt x="2993" y="15117"/>
                    <a:pt x="2625" y="15146"/>
                  </a:cubicBezTo>
                  <a:cubicBezTo>
                    <a:pt x="1885" y="15232"/>
                    <a:pt x="1119" y="15368"/>
                    <a:pt x="397" y="15625"/>
                  </a:cubicBezTo>
                  <a:lnTo>
                    <a:pt x="397" y="15625"/>
                  </a:lnTo>
                  <a:cubicBezTo>
                    <a:pt x="520" y="14012"/>
                    <a:pt x="668" y="12426"/>
                    <a:pt x="788" y="10839"/>
                  </a:cubicBezTo>
                  <a:cubicBezTo>
                    <a:pt x="1009" y="8084"/>
                    <a:pt x="1231" y="5297"/>
                    <a:pt x="1453" y="2542"/>
                  </a:cubicBezTo>
                  <a:cubicBezTo>
                    <a:pt x="1516" y="2035"/>
                    <a:pt x="1548" y="1497"/>
                    <a:pt x="1611" y="1022"/>
                  </a:cubicBezTo>
                  <a:cubicBezTo>
                    <a:pt x="1643" y="927"/>
                    <a:pt x="1643" y="832"/>
                    <a:pt x="1643" y="737"/>
                  </a:cubicBezTo>
                  <a:lnTo>
                    <a:pt x="1675" y="642"/>
                  </a:lnTo>
                  <a:cubicBezTo>
                    <a:pt x="1675" y="634"/>
                    <a:pt x="1675" y="622"/>
                    <a:pt x="1675" y="610"/>
                  </a:cubicBezTo>
                  <a:cubicBezTo>
                    <a:pt x="1675" y="560"/>
                    <a:pt x="1669" y="550"/>
                    <a:pt x="1665" y="550"/>
                  </a:cubicBezTo>
                  <a:cubicBezTo>
                    <a:pt x="1663" y="550"/>
                    <a:pt x="1660" y="554"/>
                    <a:pt x="1660" y="554"/>
                  </a:cubicBezTo>
                  <a:cubicBezTo>
                    <a:pt x="1660" y="554"/>
                    <a:pt x="1664" y="547"/>
                    <a:pt x="1675" y="515"/>
                  </a:cubicBezTo>
                  <a:cubicBezTo>
                    <a:pt x="1675" y="484"/>
                    <a:pt x="1706" y="452"/>
                    <a:pt x="1706" y="452"/>
                  </a:cubicBezTo>
                  <a:cubicBezTo>
                    <a:pt x="1706" y="425"/>
                    <a:pt x="1706" y="399"/>
                    <a:pt x="1706" y="372"/>
                  </a:cubicBezTo>
                  <a:lnTo>
                    <a:pt x="1706" y="372"/>
                  </a:lnTo>
                  <a:cubicBezTo>
                    <a:pt x="1719" y="345"/>
                    <a:pt x="1730" y="318"/>
                    <a:pt x="1738" y="294"/>
                  </a:cubicBezTo>
                  <a:cubicBezTo>
                    <a:pt x="1738" y="262"/>
                    <a:pt x="1738" y="262"/>
                    <a:pt x="1738" y="262"/>
                  </a:cubicBezTo>
                  <a:cubicBezTo>
                    <a:pt x="1754" y="88"/>
                    <a:pt x="1619" y="1"/>
                    <a:pt x="147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88" name="Google Shape;788;p18"/>
            <p:cNvSpPr/>
            <p:nvPr/>
          </p:nvSpPr>
          <p:spPr>
            <a:xfrm>
              <a:off x="5443319" y="3892856"/>
              <a:ext cx="351937" cy="586835"/>
            </a:xfrm>
            <a:custGeom>
              <a:avLst/>
              <a:gdLst/>
              <a:ahLst/>
              <a:cxnLst/>
              <a:rect l="l" t="t" r="r" b="b"/>
              <a:pathLst>
                <a:path w="10747" h="17920" extrusionOk="0">
                  <a:moveTo>
                    <a:pt x="5965" y="1"/>
                  </a:moveTo>
                  <a:cubicBezTo>
                    <a:pt x="5594" y="1"/>
                    <a:pt x="5223" y="18"/>
                    <a:pt x="4856" y="50"/>
                  </a:cubicBezTo>
                  <a:cubicBezTo>
                    <a:pt x="4064" y="113"/>
                    <a:pt x="3304" y="271"/>
                    <a:pt x="2544" y="461"/>
                  </a:cubicBezTo>
                  <a:cubicBezTo>
                    <a:pt x="1784" y="651"/>
                    <a:pt x="1087" y="936"/>
                    <a:pt x="327" y="1190"/>
                  </a:cubicBezTo>
                  <a:cubicBezTo>
                    <a:pt x="1" y="1299"/>
                    <a:pt x="165" y="1735"/>
                    <a:pt x="419" y="1735"/>
                  </a:cubicBezTo>
                  <a:cubicBezTo>
                    <a:pt x="460" y="1735"/>
                    <a:pt x="504" y="1723"/>
                    <a:pt x="549" y="1696"/>
                  </a:cubicBezTo>
                  <a:cubicBezTo>
                    <a:pt x="1182" y="1316"/>
                    <a:pt x="1879" y="1063"/>
                    <a:pt x="2576" y="841"/>
                  </a:cubicBezTo>
                  <a:cubicBezTo>
                    <a:pt x="3304" y="620"/>
                    <a:pt x="4064" y="493"/>
                    <a:pt x="4824" y="398"/>
                  </a:cubicBezTo>
                  <a:cubicBezTo>
                    <a:pt x="5221" y="354"/>
                    <a:pt x="5626" y="329"/>
                    <a:pt x="6031" y="329"/>
                  </a:cubicBezTo>
                  <a:cubicBezTo>
                    <a:pt x="7050" y="329"/>
                    <a:pt x="8076" y="484"/>
                    <a:pt x="9013" y="868"/>
                  </a:cubicBezTo>
                  <a:lnTo>
                    <a:pt x="9013" y="868"/>
                  </a:lnTo>
                  <a:cubicBezTo>
                    <a:pt x="9168" y="2581"/>
                    <a:pt x="9324" y="4323"/>
                    <a:pt x="9480" y="6035"/>
                  </a:cubicBezTo>
                  <a:cubicBezTo>
                    <a:pt x="9733" y="8854"/>
                    <a:pt x="9955" y="11672"/>
                    <a:pt x="10208" y="14459"/>
                  </a:cubicBezTo>
                  <a:cubicBezTo>
                    <a:pt x="10262" y="15029"/>
                    <a:pt x="10293" y="15575"/>
                    <a:pt x="10341" y="16138"/>
                  </a:cubicBezTo>
                  <a:lnTo>
                    <a:pt x="10341" y="16138"/>
                  </a:lnTo>
                  <a:cubicBezTo>
                    <a:pt x="9263" y="15750"/>
                    <a:pt x="8103" y="15602"/>
                    <a:pt x="6955" y="15602"/>
                  </a:cubicBezTo>
                  <a:cubicBezTo>
                    <a:pt x="6655" y="15602"/>
                    <a:pt x="6356" y="15612"/>
                    <a:pt x="6059" y="15631"/>
                  </a:cubicBezTo>
                  <a:cubicBezTo>
                    <a:pt x="4444" y="15726"/>
                    <a:pt x="2829" y="16074"/>
                    <a:pt x="1341" y="16676"/>
                  </a:cubicBezTo>
                  <a:cubicBezTo>
                    <a:pt x="1182" y="16739"/>
                    <a:pt x="929" y="16802"/>
                    <a:pt x="834" y="16929"/>
                  </a:cubicBezTo>
                  <a:cubicBezTo>
                    <a:pt x="739" y="17056"/>
                    <a:pt x="739" y="17182"/>
                    <a:pt x="771" y="17309"/>
                  </a:cubicBezTo>
                  <a:cubicBezTo>
                    <a:pt x="771" y="17329"/>
                    <a:pt x="771" y="17363"/>
                    <a:pt x="779" y="17392"/>
                  </a:cubicBezTo>
                  <a:lnTo>
                    <a:pt x="779" y="17392"/>
                  </a:lnTo>
                  <a:cubicBezTo>
                    <a:pt x="749" y="17399"/>
                    <a:pt x="720" y="17404"/>
                    <a:pt x="707" y="17404"/>
                  </a:cubicBezTo>
                  <a:cubicBezTo>
                    <a:pt x="549" y="17436"/>
                    <a:pt x="486" y="17531"/>
                    <a:pt x="327" y="17626"/>
                  </a:cubicBezTo>
                  <a:cubicBezTo>
                    <a:pt x="327" y="17657"/>
                    <a:pt x="327" y="17721"/>
                    <a:pt x="359" y="17721"/>
                  </a:cubicBezTo>
                  <a:cubicBezTo>
                    <a:pt x="454" y="17784"/>
                    <a:pt x="581" y="17911"/>
                    <a:pt x="676" y="17911"/>
                  </a:cubicBezTo>
                  <a:cubicBezTo>
                    <a:pt x="705" y="17917"/>
                    <a:pt x="735" y="17919"/>
                    <a:pt x="765" y="17919"/>
                  </a:cubicBezTo>
                  <a:cubicBezTo>
                    <a:pt x="901" y="17919"/>
                    <a:pt x="1047" y="17868"/>
                    <a:pt x="1151" y="17816"/>
                  </a:cubicBezTo>
                  <a:cubicBezTo>
                    <a:pt x="1246" y="17752"/>
                    <a:pt x="1341" y="17657"/>
                    <a:pt x="1372" y="17499"/>
                  </a:cubicBezTo>
                  <a:cubicBezTo>
                    <a:pt x="1372" y="17436"/>
                    <a:pt x="1309" y="17341"/>
                    <a:pt x="1309" y="17277"/>
                  </a:cubicBezTo>
                  <a:cubicBezTo>
                    <a:pt x="1309" y="17268"/>
                    <a:pt x="1309" y="17256"/>
                    <a:pt x="1308" y="17243"/>
                  </a:cubicBezTo>
                  <a:lnTo>
                    <a:pt x="1308" y="17243"/>
                  </a:lnTo>
                  <a:cubicBezTo>
                    <a:pt x="2753" y="16647"/>
                    <a:pt x="4311" y="16258"/>
                    <a:pt x="5869" y="16106"/>
                  </a:cubicBezTo>
                  <a:cubicBezTo>
                    <a:pt x="6334" y="16058"/>
                    <a:pt x="6804" y="16031"/>
                    <a:pt x="7275" y="16031"/>
                  </a:cubicBezTo>
                  <a:cubicBezTo>
                    <a:pt x="8377" y="16031"/>
                    <a:pt x="9482" y="16181"/>
                    <a:pt x="10525" y="16581"/>
                  </a:cubicBezTo>
                  <a:cubicBezTo>
                    <a:pt x="10542" y="16593"/>
                    <a:pt x="10561" y="16598"/>
                    <a:pt x="10580" y="16598"/>
                  </a:cubicBezTo>
                  <a:cubicBezTo>
                    <a:pt x="10663" y="16598"/>
                    <a:pt x="10746" y="16500"/>
                    <a:pt x="10746" y="16422"/>
                  </a:cubicBezTo>
                  <a:cubicBezTo>
                    <a:pt x="10588" y="14649"/>
                    <a:pt x="10430" y="12907"/>
                    <a:pt x="10271" y="11134"/>
                  </a:cubicBezTo>
                  <a:cubicBezTo>
                    <a:pt x="10018" y="8315"/>
                    <a:pt x="9796" y="5528"/>
                    <a:pt x="9543" y="2710"/>
                  </a:cubicBezTo>
                  <a:cubicBezTo>
                    <a:pt x="9480" y="2076"/>
                    <a:pt x="9416" y="1411"/>
                    <a:pt x="9353" y="778"/>
                  </a:cubicBezTo>
                  <a:cubicBezTo>
                    <a:pt x="9353" y="715"/>
                    <a:pt x="9353" y="651"/>
                    <a:pt x="9290" y="620"/>
                  </a:cubicBezTo>
                  <a:cubicBezTo>
                    <a:pt x="8240" y="166"/>
                    <a:pt x="7100" y="1"/>
                    <a:pt x="596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89" name="Google Shape;789;p18"/>
            <p:cNvSpPr/>
            <p:nvPr/>
          </p:nvSpPr>
          <p:spPr>
            <a:xfrm>
              <a:off x="5158447" y="3891972"/>
              <a:ext cx="301768" cy="54230"/>
            </a:xfrm>
            <a:custGeom>
              <a:avLst/>
              <a:gdLst/>
              <a:ahLst/>
              <a:cxnLst/>
              <a:rect l="l" t="t" r="r" b="b"/>
              <a:pathLst>
                <a:path w="9215" h="1656" extrusionOk="0">
                  <a:moveTo>
                    <a:pt x="3172" y="1"/>
                  </a:moveTo>
                  <a:cubicBezTo>
                    <a:pt x="2809" y="1"/>
                    <a:pt x="2447" y="16"/>
                    <a:pt x="2091" y="45"/>
                  </a:cubicBezTo>
                  <a:cubicBezTo>
                    <a:pt x="1742" y="77"/>
                    <a:pt x="1394" y="140"/>
                    <a:pt x="1014" y="235"/>
                  </a:cubicBezTo>
                  <a:cubicBezTo>
                    <a:pt x="856" y="267"/>
                    <a:pt x="666" y="330"/>
                    <a:pt x="476" y="393"/>
                  </a:cubicBezTo>
                  <a:cubicBezTo>
                    <a:pt x="317" y="457"/>
                    <a:pt x="127" y="488"/>
                    <a:pt x="32" y="647"/>
                  </a:cubicBezTo>
                  <a:cubicBezTo>
                    <a:pt x="0" y="773"/>
                    <a:pt x="32" y="932"/>
                    <a:pt x="159" y="963"/>
                  </a:cubicBezTo>
                  <a:cubicBezTo>
                    <a:pt x="203" y="978"/>
                    <a:pt x="245" y="984"/>
                    <a:pt x="287" y="984"/>
                  </a:cubicBezTo>
                  <a:cubicBezTo>
                    <a:pt x="424" y="984"/>
                    <a:pt x="551" y="917"/>
                    <a:pt x="697" y="868"/>
                  </a:cubicBezTo>
                  <a:cubicBezTo>
                    <a:pt x="856" y="805"/>
                    <a:pt x="1014" y="773"/>
                    <a:pt x="1172" y="710"/>
                  </a:cubicBezTo>
                  <a:cubicBezTo>
                    <a:pt x="1489" y="615"/>
                    <a:pt x="1837" y="552"/>
                    <a:pt x="2154" y="488"/>
                  </a:cubicBezTo>
                  <a:cubicBezTo>
                    <a:pt x="2618" y="414"/>
                    <a:pt x="3071" y="383"/>
                    <a:pt x="3519" y="383"/>
                  </a:cubicBezTo>
                  <a:cubicBezTo>
                    <a:pt x="3836" y="383"/>
                    <a:pt x="4151" y="399"/>
                    <a:pt x="4466" y="425"/>
                  </a:cubicBezTo>
                  <a:cubicBezTo>
                    <a:pt x="5954" y="552"/>
                    <a:pt x="7506" y="963"/>
                    <a:pt x="8836" y="1628"/>
                  </a:cubicBezTo>
                  <a:cubicBezTo>
                    <a:pt x="8870" y="1647"/>
                    <a:pt x="8902" y="1656"/>
                    <a:pt x="8933" y="1656"/>
                  </a:cubicBezTo>
                  <a:cubicBezTo>
                    <a:pt x="9106" y="1656"/>
                    <a:pt x="9214" y="1392"/>
                    <a:pt x="9026" y="1312"/>
                  </a:cubicBezTo>
                  <a:cubicBezTo>
                    <a:pt x="7601" y="678"/>
                    <a:pt x="6081" y="235"/>
                    <a:pt x="4498" y="77"/>
                  </a:cubicBezTo>
                  <a:cubicBezTo>
                    <a:pt x="4062" y="24"/>
                    <a:pt x="3616" y="1"/>
                    <a:pt x="317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90" name="Google Shape;790;p18"/>
            <p:cNvSpPr/>
            <p:nvPr/>
          </p:nvSpPr>
          <p:spPr>
            <a:xfrm>
              <a:off x="5093115" y="3918301"/>
              <a:ext cx="354328" cy="559360"/>
            </a:xfrm>
            <a:custGeom>
              <a:avLst/>
              <a:gdLst/>
              <a:ahLst/>
              <a:cxnLst/>
              <a:rect l="l" t="t" r="r" b="b"/>
              <a:pathLst>
                <a:path w="10820" h="17081" extrusionOk="0">
                  <a:moveTo>
                    <a:pt x="1647" y="1"/>
                  </a:moveTo>
                  <a:cubicBezTo>
                    <a:pt x="1584" y="1"/>
                    <a:pt x="1489" y="64"/>
                    <a:pt x="1489" y="128"/>
                  </a:cubicBezTo>
                  <a:cubicBezTo>
                    <a:pt x="1394" y="666"/>
                    <a:pt x="1362" y="1173"/>
                    <a:pt x="1330" y="1711"/>
                  </a:cubicBezTo>
                  <a:cubicBezTo>
                    <a:pt x="1267" y="2313"/>
                    <a:pt x="1235" y="2915"/>
                    <a:pt x="1204" y="3548"/>
                  </a:cubicBezTo>
                  <a:cubicBezTo>
                    <a:pt x="1077" y="4910"/>
                    <a:pt x="982" y="6303"/>
                    <a:pt x="855" y="7665"/>
                  </a:cubicBezTo>
                  <a:cubicBezTo>
                    <a:pt x="792" y="8362"/>
                    <a:pt x="729" y="9058"/>
                    <a:pt x="665" y="9755"/>
                  </a:cubicBezTo>
                  <a:cubicBezTo>
                    <a:pt x="634" y="10072"/>
                    <a:pt x="602" y="10420"/>
                    <a:pt x="539" y="10737"/>
                  </a:cubicBezTo>
                  <a:cubicBezTo>
                    <a:pt x="539" y="10927"/>
                    <a:pt x="539" y="11085"/>
                    <a:pt x="475" y="11243"/>
                  </a:cubicBezTo>
                  <a:cubicBezTo>
                    <a:pt x="444" y="11402"/>
                    <a:pt x="380" y="11560"/>
                    <a:pt x="349" y="11718"/>
                  </a:cubicBezTo>
                  <a:cubicBezTo>
                    <a:pt x="285" y="12288"/>
                    <a:pt x="285" y="12859"/>
                    <a:pt x="254" y="13460"/>
                  </a:cubicBezTo>
                  <a:cubicBezTo>
                    <a:pt x="222" y="13935"/>
                    <a:pt x="190" y="14410"/>
                    <a:pt x="159" y="14854"/>
                  </a:cubicBezTo>
                  <a:cubicBezTo>
                    <a:pt x="95" y="15360"/>
                    <a:pt x="64" y="15867"/>
                    <a:pt x="32" y="16342"/>
                  </a:cubicBezTo>
                  <a:cubicBezTo>
                    <a:pt x="0" y="16469"/>
                    <a:pt x="127" y="16532"/>
                    <a:pt x="222" y="16532"/>
                  </a:cubicBezTo>
                  <a:cubicBezTo>
                    <a:pt x="3167" y="16659"/>
                    <a:pt x="6112" y="16880"/>
                    <a:pt x="9089" y="16944"/>
                  </a:cubicBezTo>
                  <a:cubicBezTo>
                    <a:pt x="9279" y="16944"/>
                    <a:pt x="9469" y="16944"/>
                    <a:pt x="9659" y="16912"/>
                  </a:cubicBezTo>
                  <a:cubicBezTo>
                    <a:pt x="9802" y="16871"/>
                    <a:pt x="9919" y="16804"/>
                    <a:pt x="10044" y="16804"/>
                  </a:cubicBezTo>
                  <a:cubicBezTo>
                    <a:pt x="10112" y="16804"/>
                    <a:pt x="10183" y="16824"/>
                    <a:pt x="10261" y="16880"/>
                  </a:cubicBezTo>
                  <a:cubicBezTo>
                    <a:pt x="10382" y="16953"/>
                    <a:pt x="10503" y="17081"/>
                    <a:pt x="10638" y="17081"/>
                  </a:cubicBezTo>
                  <a:cubicBezTo>
                    <a:pt x="10680" y="17081"/>
                    <a:pt x="10723" y="17069"/>
                    <a:pt x="10768" y="17039"/>
                  </a:cubicBezTo>
                  <a:cubicBezTo>
                    <a:pt x="10820" y="16987"/>
                    <a:pt x="10787" y="16935"/>
                    <a:pt x="10756" y="16935"/>
                  </a:cubicBezTo>
                  <a:cubicBezTo>
                    <a:pt x="10749" y="16935"/>
                    <a:pt x="10742" y="16938"/>
                    <a:pt x="10736" y="16944"/>
                  </a:cubicBezTo>
                  <a:cubicBezTo>
                    <a:pt x="10715" y="16954"/>
                    <a:pt x="10693" y="16959"/>
                    <a:pt x="10670" y="16959"/>
                  </a:cubicBezTo>
                  <a:cubicBezTo>
                    <a:pt x="10484" y="16959"/>
                    <a:pt x="10240" y="16655"/>
                    <a:pt x="10071" y="16627"/>
                  </a:cubicBezTo>
                  <a:cubicBezTo>
                    <a:pt x="9944" y="16627"/>
                    <a:pt x="9849" y="16659"/>
                    <a:pt x="9754" y="16690"/>
                  </a:cubicBezTo>
                  <a:cubicBezTo>
                    <a:pt x="9621" y="16747"/>
                    <a:pt x="9500" y="16759"/>
                    <a:pt x="9376" y="16759"/>
                  </a:cubicBezTo>
                  <a:cubicBezTo>
                    <a:pt x="9293" y="16759"/>
                    <a:pt x="9210" y="16754"/>
                    <a:pt x="9121" y="16754"/>
                  </a:cubicBezTo>
                  <a:cubicBezTo>
                    <a:pt x="8361" y="16690"/>
                    <a:pt x="7601" y="16659"/>
                    <a:pt x="6841" y="16595"/>
                  </a:cubicBezTo>
                  <a:cubicBezTo>
                    <a:pt x="5479" y="16500"/>
                    <a:pt x="4149" y="16374"/>
                    <a:pt x="2787" y="16310"/>
                  </a:cubicBezTo>
                  <a:cubicBezTo>
                    <a:pt x="2002" y="16252"/>
                    <a:pt x="1217" y="16221"/>
                    <a:pt x="407" y="16167"/>
                  </a:cubicBezTo>
                  <a:lnTo>
                    <a:pt x="407" y="16167"/>
                  </a:lnTo>
                  <a:cubicBezTo>
                    <a:pt x="453" y="15845"/>
                    <a:pt x="480" y="15519"/>
                    <a:pt x="507" y="15170"/>
                  </a:cubicBezTo>
                  <a:cubicBezTo>
                    <a:pt x="602" y="14189"/>
                    <a:pt x="760" y="13207"/>
                    <a:pt x="855" y="12193"/>
                  </a:cubicBezTo>
                  <a:cubicBezTo>
                    <a:pt x="887" y="12067"/>
                    <a:pt x="919" y="11908"/>
                    <a:pt x="919" y="11782"/>
                  </a:cubicBezTo>
                  <a:cubicBezTo>
                    <a:pt x="919" y="11592"/>
                    <a:pt x="887" y="11433"/>
                    <a:pt x="855" y="11275"/>
                  </a:cubicBezTo>
                  <a:cubicBezTo>
                    <a:pt x="855" y="10958"/>
                    <a:pt x="919" y="10610"/>
                    <a:pt x="919" y="10293"/>
                  </a:cubicBezTo>
                  <a:cubicBezTo>
                    <a:pt x="982" y="9597"/>
                    <a:pt x="1045" y="8900"/>
                    <a:pt x="1109" y="8235"/>
                  </a:cubicBezTo>
                  <a:cubicBezTo>
                    <a:pt x="1235" y="6841"/>
                    <a:pt x="1362" y="5480"/>
                    <a:pt x="1489" y="4086"/>
                  </a:cubicBezTo>
                  <a:cubicBezTo>
                    <a:pt x="1552" y="3390"/>
                    <a:pt x="1647" y="2693"/>
                    <a:pt x="1710" y="1996"/>
                  </a:cubicBezTo>
                  <a:cubicBezTo>
                    <a:pt x="1739" y="1446"/>
                    <a:pt x="1821" y="896"/>
                    <a:pt x="1835" y="345"/>
                  </a:cubicBezTo>
                  <a:lnTo>
                    <a:pt x="1835" y="345"/>
                  </a:lnTo>
                  <a:cubicBezTo>
                    <a:pt x="1931" y="329"/>
                    <a:pt x="2027" y="318"/>
                    <a:pt x="2122" y="318"/>
                  </a:cubicBezTo>
                  <a:cubicBezTo>
                    <a:pt x="2281" y="318"/>
                    <a:pt x="2281" y="64"/>
                    <a:pt x="2122" y="64"/>
                  </a:cubicBezTo>
                  <a:cubicBezTo>
                    <a:pt x="1964" y="64"/>
                    <a:pt x="1805" y="1"/>
                    <a:pt x="164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91" name="Google Shape;791;p18"/>
            <p:cNvSpPr/>
            <p:nvPr/>
          </p:nvSpPr>
          <p:spPr>
            <a:xfrm>
              <a:off x="5464572" y="3926619"/>
              <a:ext cx="351413" cy="549929"/>
            </a:xfrm>
            <a:custGeom>
              <a:avLst/>
              <a:gdLst/>
              <a:ahLst/>
              <a:cxnLst/>
              <a:rect l="l" t="t" r="r" b="b"/>
              <a:pathLst>
                <a:path w="10731" h="16793" extrusionOk="0">
                  <a:moveTo>
                    <a:pt x="9242" y="0"/>
                  </a:moveTo>
                  <a:cubicBezTo>
                    <a:pt x="9021" y="32"/>
                    <a:pt x="8799" y="95"/>
                    <a:pt x="8609" y="95"/>
                  </a:cubicBezTo>
                  <a:cubicBezTo>
                    <a:pt x="8451" y="95"/>
                    <a:pt x="8451" y="349"/>
                    <a:pt x="8609" y="349"/>
                  </a:cubicBezTo>
                  <a:cubicBezTo>
                    <a:pt x="8745" y="349"/>
                    <a:pt x="8897" y="365"/>
                    <a:pt x="9054" y="386"/>
                  </a:cubicBezTo>
                  <a:lnTo>
                    <a:pt x="9054" y="386"/>
                  </a:lnTo>
                  <a:cubicBezTo>
                    <a:pt x="9066" y="838"/>
                    <a:pt x="9119" y="1290"/>
                    <a:pt x="9147" y="1742"/>
                  </a:cubicBezTo>
                  <a:cubicBezTo>
                    <a:pt x="9211" y="2344"/>
                    <a:pt x="9274" y="2946"/>
                    <a:pt x="9306" y="3516"/>
                  </a:cubicBezTo>
                  <a:cubicBezTo>
                    <a:pt x="9432" y="4877"/>
                    <a:pt x="9527" y="6207"/>
                    <a:pt x="9654" y="7569"/>
                  </a:cubicBezTo>
                  <a:cubicBezTo>
                    <a:pt x="9717" y="8266"/>
                    <a:pt x="9749" y="8963"/>
                    <a:pt x="9812" y="9628"/>
                  </a:cubicBezTo>
                  <a:cubicBezTo>
                    <a:pt x="9844" y="9976"/>
                    <a:pt x="9876" y="10293"/>
                    <a:pt x="9907" y="10609"/>
                  </a:cubicBezTo>
                  <a:cubicBezTo>
                    <a:pt x="9907" y="10768"/>
                    <a:pt x="9907" y="10926"/>
                    <a:pt x="9907" y="11053"/>
                  </a:cubicBezTo>
                  <a:cubicBezTo>
                    <a:pt x="9907" y="11243"/>
                    <a:pt x="9844" y="11401"/>
                    <a:pt x="9876" y="11559"/>
                  </a:cubicBezTo>
                  <a:cubicBezTo>
                    <a:pt x="9907" y="12129"/>
                    <a:pt x="10002" y="12700"/>
                    <a:pt x="10066" y="13270"/>
                  </a:cubicBezTo>
                  <a:cubicBezTo>
                    <a:pt x="10129" y="13745"/>
                    <a:pt x="10161" y="14188"/>
                    <a:pt x="10224" y="14663"/>
                  </a:cubicBezTo>
                  <a:cubicBezTo>
                    <a:pt x="10252" y="15079"/>
                    <a:pt x="10304" y="15494"/>
                    <a:pt x="10337" y="15909"/>
                  </a:cubicBezTo>
                  <a:lnTo>
                    <a:pt x="10337" y="15909"/>
                  </a:lnTo>
                  <a:cubicBezTo>
                    <a:pt x="7556" y="16067"/>
                    <a:pt x="4804" y="16283"/>
                    <a:pt x="2022" y="16468"/>
                  </a:cubicBezTo>
                  <a:cubicBezTo>
                    <a:pt x="1832" y="16500"/>
                    <a:pt x="1610" y="16500"/>
                    <a:pt x="1388" y="16500"/>
                  </a:cubicBezTo>
                  <a:cubicBezTo>
                    <a:pt x="1198" y="16500"/>
                    <a:pt x="1040" y="16405"/>
                    <a:pt x="850" y="16373"/>
                  </a:cubicBezTo>
                  <a:cubicBezTo>
                    <a:pt x="827" y="16367"/>
                    <a:pt x="805" y="16365"/>
                    <a:pt x="783" y="16365"/>
                  </a:cubicBezTo>
                  <a:cubicBezTo>
                    <a:pt x="688" y="16365"/>
                    <a:pt x="611" y="16416"/>
                    <a:pt x="533" y="16468"/>
                  </a:cubicBezTo>
                  <a:cubicBezTo>
                    <a:pt x="422" y="16524"/>
                    <a:pt x="287" y="16701"/>
                    <a:pt x="148" y="16701"/>
                  </a:cubicBezTo>
                  <a:cubicBezTo>
                    <a:pt x="129" y="16701"/>
                    <a:pt x="109" y="16698"/>
                    <a:pt x="90" y="16690"/>
                  </a:cubicBezTo>
                  <a:cubicBezTo>
                    <a:pt x="78" y="16684"/>
                    <a:pt x="67" y="16681"/>
                    <a:pt x="57" y="16681"/>
                  </a:cubicBezTo>
                  <a:cubicBezTo>
                    <a:pt x="17" y="16681"/>
                    <a:pt x="1" y="16728"/>
                    <a:pt x="27" y="16753"/>
                  </a:cubicBezTo>
                  <a:cubicBezTo>
                    <a:pt x="73" y="16781"/>
                    <a:pt x="119" y="16793"/>
                    <a:pt x="165" y="16793"/>
                  </a:cubicBezTo>
                  <a:cubicBezTo>
                    <a:pt x="275" y="16793"/>
                    <a:pt x="380" y="16725"/>
                    <a:pt x="470" y="16658"/>
                  </a:cubicBezTo>
                  <a:cubicBezTo>
                    <a:pt x="597" y="16574"/>
                    <a:pt x="681" y="16531"/>
                    <a:pt x="789" y="16531"/>
                  </a:cubicBezTo>
                  <a:cubicBezTo>
                    <a:pt x="843" y="16531"/>
                    <a:pt x="903" y="16542"/>
                    <a:pt x="977" y="16563"/>
                  </a:cubicBezTo>
                  <a:cubicBezTo>
                    <a:pt x="1135" y="16626"/>
                    <a:pt x="1262" y="16658"/>
                    <a:pt x="1420" y="16690"/>
                  </a:cubicBezTo>
                  <a:cubicBezTo>
                    <a:pt x="1832" y="16690"/>
                    <a:pt x="2243" y="16658"/>
                    <a:pt x="2623" y="16658"/>
                  </a:cubicBezTo>
                  <a:cubicBezTo>
                    <a:pt x="3003" y="16658"/>
                    <a:pt x="3383" y="16626"/>
                    <a:pt x="3763" y="16595"/>
                  </a:cubicBezTo>
                  <a:cubicBezTo>
                    <a:pt x="5125" y="16563"/>
                    <a:pt x="6519" y="16500"/>
                    <a:pt x="7880" y="16405"/>
                  </a:cubicBezTo>
                  <a:cubicBezTo>
                    <a:pt x="8767" y="16373"/>
                    <a:pt x="9654" y="16310"/>
                    <a:pt x="10541" y="16278"/>
                  </a:cubicBezTo>
                  <a:cubicBezTo>
                    <a:pt x="10636" y="16278"/>
                    <a:pt x="10731" y="16215"/>
                    <a:pt x="10731" y="16088"/>
                  </a:cubicBezTo>
                  <a:cubicBezTo>
                    <a:pt x="10699" y="15708"/>
                    <a:pt x="10667" y="15328"/>
                    <a:pt x="10636" y="14916"/>
                  </a:cubicBezTo>
                  <a:cubicBezTo>
                    <a:pt x="10541" y="13935"/>
                    <a:pt x="10509" y="12953"/>
                    <a:pt x="10446" y="11971"/>
                  </a:cubicBezTo>
                  <a:cubicBezTo>
                    <a:pt x="10446" y="11813"/>
                    <a:pt x="10446" y="11686"/>
                    <a:pt x="10414" y="11528"/>
                  </a:cubicBezTo>
                  <a:cubicBezTo>
                    <a:pt x="10414" y="11369"/>
                    <a:pt x="10351" y="11211"/>
                    <a:pt x="10287" y="11053"/>
                  </a:cubicBezTo>
                  <a:cubicBezTo>
                    <a:pt x="10224" y="10768"/>
                    <a:pt x="10224" y="10419"/>
                    <a:pt x="10192" y="10103"/>
                  </a:cubicBezTo>
                  <a:cubicBezTo>
                    <a:pt x="10129" y="9438"/>
                    <a:pt x="10066" y="8741"/>
                    <a:pt x="10002" y="8044"/>
                  </a:cubicBezTo>
                  <a:cubicBezTo>
                    <a:pt x="9907" y="6714"/>
                    <a:pt x="9781" y="5352"/>
                    <a:pt x="9686" y="3991"/>
                  </a:cubicBezTo>
                  <a:cubicBezTo>
                    <a:pt x="9654" y="3294"/>
                    <a:pt x="9591" y="2597"/>
                    <a:pt x="9559" y="1900"/>
                  </a:cubicBezTo>
                  <a:cubicBezTo>
                    <a:pt x="9496" y="1330"/>
                    <a:pt x="9496" y="729"/>
                    <a:pt x="9432" y="159"/>
                  </a:cubicBezTo>
                  <a:cubicBezTo>
                    <a:pt x="9432" y="64"/>
                    <a:pt x="9337" y="0"/>
                    <a:pt x="924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92" name="Google Shape;792;p18"/>
            <p:cNvSpPr/>
            <p:nvPr/>
          </p:nvSpPr>
          <p:spPr>
            <a:xfrm>
              <a:off x="5093115" y="3928682"/>
              <a:ext cx="354328" cy="559360"/>
            </a:xfrm>
            <a:custGeom>
              <a:avLst/>
              <a:gdLst/>
              <a:ahLst/>
              <a:cxnLst/>
              <a:rect l="l" t="t" r="r" b="b"/>
              <a:pathLst>
                <a:path w="10820" h="17081" extrusionOk="0">
                  <a:moveTo>
                    <a:pt x="1647" y="1"/>
                  </a:moveTo>
                  <a:cubicBezTo>
                    <a:pt x="1584" y="1"/>
                    <a:pt x="1489" y="64"/>
                    <a:pt x="1489" y="127"/>
                  </a:cubicBezTo>
                  <a:cubicBezTo>
                    <a:pt x="1394" y="666"/>
                    <a:pt x="1362" y="1172"/>
                    <a:pt x="1330" y="1711"/>
                  </a:cubicBezTo>
                  <a:cubicBezTo>
                    <a:pt x="1267" y="2312"/>
                    <a:pt x="1235" y="2914"/>
                    <a:pt x="1204" y="3548"/>
                  </a:cubicBezTo>
                  <a:cubicBezTo>
                    <a:pt x="1077" y="4909"/>
                    <a:pt x="982" y="6303"/>
                    <a:pt x="855" y="7665"/>
                  </a:cubicBezTo>
                  <a:cubicBezTo>
                    <a:pt x="792" y="8361"/>
                    <a:pt x="729" y="9058"/>
                    <a:pt x="665" y="9755"/>
                  </a:cubicBezTo>
                  <a:cubicBezTo>
                    <a:pt x="634" y="10071"/>
                    <a:pt x="602" y="10420"/>
                    <a:pt x="539" y="10736"/>
                  </a:cubicBezTo>
                  <a:cubicBezTo>
                    <a:pt x="539" y="10926"/>
                    <a:pt x="539" y="11085"/>
                    <a:pt x="475" y="11243"/>
                  </a:cubicBezTo>
                  <a:cubicBezTo>
                    <a:pt x="444" y="11401"/>
                    <a:pt x="380" y="11560"/>
                    <a:pt x="349" y="11718"/>
                  </a:cubicBezTo>
                  <a:cubicBezTo>
                    <a:pt x="285" y="12288"/>
                    <a:pt x="285" y="12858"/>
                    <a:pt x="254" y="13460"/>
                  </a:cubicBezTo>
                  <a:cubicBezTo>
                    <a:pt x="222" y="13935"/>
                    <a:pt x="190" y="14410"/>
                    <a:pt x="159" y="14853"/>
                  </a:cubicBezTo>
                  <a:cubicBezTo>
                    <a:pt x="95" y="15360"/>
                    <a:pt x="64" y="15867"/>
                    <a:pt x="32" y="16342"/>
                  </a:cubicBezTo>
                  <a:cubicBezTo>
                    <a:pt x="0" y="16468"/>
                    <a:pt x="127" y="16532"/>
                    <a:pt x="222" y="16532"/>
                  </a:cubicBezTo>
                  <a:cubicBezTo>
                    <a:pt x="3167" y="16658"/>
                    <a:pt x="6112" y="16880"/>
                    <a:pt x="9089" y="16944"/>
                  </a:cubicBezTo>
                  <a:cubicBezTo>
                    <a:pt x="9279" y="16944"/>
                    <a:pt x="9469" y="16944"/>
                    <a:pt x="9659" y="16912"/>
                  </a:cubicBezTo>
                  <a:cubicBezTo>
                    <a:pt x="9802" y="16871"/>
                    <a:pt x="9919" y="16804"/>
                    <a:pt x="10044" y="16804"/>
                  </a:cubicBezTo>
                  <a:cubicBezTo>
                    <a:pt x="10112" y="16804"/>
                    <a:pt x="10183" y="16824"/>
                    <a:pt x="10261" y="16880"/>
                  </a:cubicBezTo>
                  <a:cubicBezTo>
                    <a:pt x="10382" y="16953"/>
                    <a:pt x="10503" y="17081"/>
                    <a:pt x="10638" y="17081"/>
                  </a:cubicBezTo>
                  <a:cubicBezTo>
                    <a:pt x="10680" y="17081"/>
                    <a:pt x="10723" y="17068"/>
                    <a:pt x="10768" y="17039"/>
                  </a:cubicBezTo>
                  <a:cubicBezTo>
                    <a:pt x="10820" y="16987"/>
                    <a:pt x="10787" y="16935"/>
                    <a:pt x="10756" y="16935"/>
                  </a:cubicBezTo>
                  <a:cubicBezTo>
                    <a:pt x="10749" y="16935"/>
                    <a:pt x="10742" y="16938"/>
                    <a:pt x="10736" y="16944"/>
                  </a:cubicBezTo>
                  <a:cubicBezTo>
                    <a:pt x="10715" y="16954"/>
                    <a:pt x="10693" y="16959"/>
                    <a:pt x="10670" y="16959"/>
                  </a:cubicBezTo>
                  <a:cubicBezTo>
                    <a:pt x="10484" y="16959"/>
                    <a:pt x="10240" y="16655"/>
                    <a:pt x="10071" y="16627"/>
                  </a:cubicBezTo>
                  <a:cubicBezTo>
                    <a:pt x="9944" y="16627"/>
                    <a:pt x="9849" y="16658"/>
                    <a:pt x="9754" y="16690"/>
                  </a:cubicBezTo>
                  <a:cubicBezTo>
                    <a:pt x="9621" y="16747"/>
                    <a:pt x="9500" y="16759"/>
                    <a:pt x="9376" y="16759"/>
                  </a:cubicBezTo>
                  <a:cubicBezTo>
                    <a:pt x="9293" y="16759"/>
                    <a:pt x="9210" y="16753"/>
                    <a:pt x="9121" y="16753"/>
                  </a:cubicBezTo>
                  <a:cubicBezTo>
                    <a:pt x="8361" y="16690"/>
                    <a:pt x="7601" y="16658"/>
                    <a:pt x="6841" y="16595"/>
                  </a:cubicBezTo>
                  <a:cubicBezTo>
                    <a:pt x="5479" y="16500"/>
                    <a:pt x="4149" y="16373"/>
                    <a:pt x="2787" y="16310"/>
                  </a:cubicBezTo>
                  <a:cubicBezTo>
                    <a:pt x="2002" y="16252"/>
                    <a:pt x="1217" y="16221"/>
                    <a:pt x="407" y="16167"/>
                  </a:cubicBezTo>
                  <a:lnTo>
                    <a:pt x="407" y="16167"/>
                  </a:lnTo>
                  <a:cubicBezTo>
                    <a:pt x="453" y="15844"/>
                    <a:pt x="480" y="15519"/>
                    <a:pt x="507" y="15170"/>
                  </a:cubicBezTo>
                  <a:cubicBezTo>
                    <a:pt x="602" y="14188"/>
                    <a:pt x="760" y="13207"/>
                    <a:pt x="855" y="12193"/>
                  </a:cubicBezTo>
                  <a:cubicBezTo>
                    <a:pt x="887" y="12066"/>
                    <a:pt x="919" y="11908"/>
                    <a:pt x="919" y="11781"/>
                  </a:cubicBezTo>
                  <a:cubicBezTo>
                    <a:pt x="919" y="11591"/>
                    <a:pt x="887" y="11433"/>
                    <a:pt x="855" y="11275"/>
                  </a:cubicBezTo>
                  <a:cubicBezTo>
                    <a:pt x="855" y="10958"/>
                    <a:pt x="919" y="10610"/>
                    <a:pt x="919" y="10293"/>
                  </a:cubicBezTo>
                  <a:cubicBezTo>
                    <a:pt x="982" y="9596"/>
                    <a:pt x="1045" y="8900"/>
                    <a:pt x="1109" y="8235"/>
                  </a:cubicBezTo>
                  <a:cubicBezTo>
                    <a:pt x="1235" y="6841"/>
                    <a:pt x="1362" y="5479"/>
                    <a:pt x="1489" y="4086"/>
                  </a:cubicBezTo>
                  <a:cubicBezTo>
                    <a:pt x="1552" y="3389"/>
                    <a:pt x="1647" y="2693"/>
                    <a:pt x="1710" y="1996"/>
                  </a:cubicBezTo>
                  <a:cubicBezTo>
                    <a:pt x="1739" y="1446"/>
                    <a:pt x="1821" y="895"/>
                    <a:pt x="1835" y="345"/>
                  </a:cubicBezTo>
                  <a:lnTo>
                    <a:pt x="1835" y="345"/>
                  </a:lnTo>
                  <a:cubicBezTo>
                    <a:pt x="1931" y="329"/>
                    <a:pt x="2027" y="317"/>
                    <a:pt x="2122" y="317"/>
                  </a:cubicBezTo>
                  <a:cubicBezTo>
                    <a:pt x="2281" y="317"/>
                    <a:pt x="2281" y="64"/>
                    <a:pt x="2122" y="64"/>
                  </a:cubicBezTo>
                  <a:cubicBezTo>
                    <a:pt x="1964" y="64"/>
                    <a:pt x="1805" y="1"/>
                    <a:pt x="164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93" name="Google Shape;793;p18"/>
            <p:cNvSpPr/>
            <p:nvPr/>
          </p:nvSpPr>
          <p:spPr>
            <a:xfrm>
              <a:off x="5464572" y="3937819"/>
              <a:ext cx="351413" cy="549569"/>
            </a:xfrm>
            <a:custGeom>
              <a:avLst/>
              <a:gdLst/>
              <a:ahLst/>
              <a:cxnLst/>
              <a:rect l="l" t="t" r="r" b="b"/>
              <a:pathLst>
                <a:path w="10731" h="16782" extrusionOk="0">
                  <a:moveTo>
                    <a:pt x="9281" y="0"/>
                  </a:moveTo>
                  <a:cubicBezTo>
                    <a:pt x="9268" y="0"/>
                    <a:pt x="9255" y="2"/>
                    <a:pt x="9242" y="7"/>
                  </a:cubicBezTo>
                  <a:cubicBezTo>
                    <a:pt x="9021" y="7"/>
                    <a:pt x="8799" y="70"/>
                    <a:pt x="8609" y="70"/>
                  </a:cubicBezTo>
                  <a:cubicBezTo>
                    <a:pt x="8451" y="70"/>
                    <a:pt x="8451" y="323"/>
                    <a:pt x="8609" y="323"/>
                  </a:cubicBezTo>
                  <a:cubicBezTo>
                    <a:pt x="8745" y="323"/>
                    <a:pt x="8897" y="340"/>
                    <a:pt x="9054" y="360"/>
                  </a:cubicBezTo>
                  <a:lnTo>
                    <a:pt x="9054" y="360"/>
                  </a:lnTo>
                  <a:cubicBezTo>
                    <a:pt x="9066" y="813"/>
                    <a:pt x="9119" y="1265"/>
                    <a:pt x="9147" y="1717"/>
                  </a:cubicBezTo>
                  <a:cubicBezTo>
                    <a:pt x="9211" y="2319"/>
                    <a:pt x="9274" y="2920"/>
                    <a:pt x="9306" y="3490"/>
                  </a:cubicBezTo>
                  <a:cubicBezTo>
                    <a:pt x="9432" y="4852"/>
                    <a:pt x="9527" y="6182"/>
                    <a:pt x="9654" y="7544"/>
                  </a:cubicBezTo>
                  <a:cubicBezTo>
                    <a:pt x="9717" y="8241"/>
                    <a:pt x="9749" y="8937"/>
                    <a:pt x="9812" y="9634"/>
                  </a:cubicBezTo>
                  <a:cubicBezTo>
                    <a:pt x="9844" y="9951"/>
                    <a:pt x="9876" y="10267"/>
                    <a:pt x="9907" y="10584"/>
                  </a:cubicBezTo>
                  <a:cubicBezTo>
                    <a:pt x="9907" y="10742"/>
                    <a:pt x="9907" y="10901"/>
                    <a:pt x="9907" y="11059"/>
                  </a:cubicBezTo>
                  <a:cubicBezTo>
                    <a:pt x="9907" y="11217"/>
                    <a:pt x="9844" y="11376"/>
                    <a:pt x="9876" y="11534"/>
                  </a:cubicBezTo>
                  <a:cubicBezTo>
                    <a:pt x="9907" y="12104"/>
                    <a:pt x="10002" y="12674"/>
                    <a:pt x="10066" y="13244"/>
                  </a:cubicBezTo>
                  <a:cubicBezTo>
                    <a:pt x="10129" y="13719"/>
                    <a:pt x="10161" y="14163"/>
                    <a:pt x="10224" y="14638"/>
                  </a:cubicBezTo>
                  <a:cubicBezTo>
                    <a:pt x="10252" y="15053"/>
                    <a:pt x="10304" y="15469"/>
                    <a:pt x="10337" y="15884"/>
                  </a:cubicBezTo>
                  <a:lnTo>
                    <a:pt x="10337" y="15884"/>
                  </a:lnTo>
                  <a:cubicBezTo>
                    <a:pt x="7556" y="16042"/>
                    <a:pt x="4804" y="16257"/>
                    <a:pt x="2022" y="16443"/>
                  </a:cubicBezTo>
                  <a:cubicBezTo>
                    <a:pt x="1887" y="16465"/>
                    <a:pt x="1737" y="16488"/>
                    <a:pt x="1582" y="16488"/>
                  </a:cubicBezTo>
                  <a:cubicBezTo>
                    <a:pt x="1518" y="16488"/>
                    <a:pt x="1453" y="16484"/>
                    <a:pt x="1388" y="16474"/>
                  </a:cubicBezTo>
                  <a:cubicBezTo>
                    <a:pt x="1198" y="16474"/>
                    <a:pt x="1040" y="16379"/>
                    <a:pt x="850" y="16348"/>
                  </a:cubicBezTo>
                  <a:cubicBezTo>
                    <a:pt x="723" y="16348"/>
                    <a:pt x="628" y="16379"/>
                    <a:pt x="533" y="16443"/>
                  </a:cubicBezTo>
                  <a:cubicBezTo>
                    <a:pt x="422" y="16498"/>
                    <a:pt x="287" y="16676"/>
                    <a:pt x="148" y="16676"/>
                  </a:cubicBezTo>
                  <a:cubicBezTo>
                    <a:pt x="129" y="16676"/>
                    <a:pt x="109" y="16672"/>
                    <a:pt x="90" y="16665"/>
                  </a:cubicBezTo>
                  <a:cubicBezTo>
                    <a:pt x="78" y="16658"/>
                    <a:pt x="67" y="16656"/>
                    <a:pt x="57" y="16656"/>
                  </a:cubicBezTo>
                  <a:cubicBezTo>
                    <a:pt x="17" y="16656"/>
                    <a:pt x="1" y="16702"/>
                    <a:pt x="27" y="16728"/>
                  </a:cubicBezTo>
                  <a:cubicBezTo>
                    <a:pt x="74" y="16766"/>
                    <a:pt x="122" y="16781"/>
                    <a:pt x="169" y="16781"/>
                  </a:cubicBezTo>
                  <a:cubicBezTo>
                    <a:pt x="277" y="16781"/>
                    <a:pt x="381" y="16699"/>
                    <a:pt x="470" y="16633"/>
                  </a:cubicBezTo>
                  <a:cubicBezTo>
                    <a:pt x="585" y="16556"/>
                    <a:pt x="665" y="16514"/>
                    <a:pt x="760" y="16514"/>
                  </a:cubicBezTo>
                  <a:cubicBezTo>
                    <a:pt x="821" y="16514"/>
                    <a:pt x="889" y="16532"/>
                    <a:pt x="977" y="16570"/>
                  </a:cubicBezTo>
                  <a:cubicBezTo>
                    <a:pt x="1135" y="16601"/>
                    <a:pt x="1262" y="16665"/>
                    <a:pt x="1420" y="16665"/>
                  </a:cubicBezTo>
                  <a:cubicBezTo>
                    <a:pt x="1502" y="16671"/>
                    <a:pt x="1585" y="16673"/>
                    <a:pt x="1667" y="16673"/>
                  </a:cubicBezTo>
                  <a:cubicBezTo>
                    <a:pt x="1995" y="16673"/>
                    <a:pt x="2319" y="16633"/>
                    <a:pt x="2623" y="16633"/>
                  </a:cubicBezTo>
                  <a:cubicBezTo>
                    <a:pt x="3003" y="16633"/>
                    <a:pt x="3383" y="16601"/>
                    <a:pt x="3763" y="16601"/>
                  </a:cubicBezTo>
                  <a:cubicBezTo>
                    <a:pt x="5125" y="16538"/>
                    <a:pt x="6519" y="16474"/>
                    <a:pt x="7880" y="16379"/>
                  </a:cubicBezTo>
                  <a:cubicBezTo>
                    <a:pt x="8767" y="16348"/>
                    <a:pt x="9654" y="16316"/>
                    <a:pt x="10541" y="16253"/>
                  </a:cubicBezTo>
                  <a:cubicBezTo>
                    <a:pt x="10636" y="16253"/>
                    <a:pt x="10731" y="16189"/>
                    <a:pt x="10731" y="16063"/>
                  </a:cubicBezTo>
                  <a:cubicBezTo>
                    <a:pt x="10699" y="15683"/>
                    <a:pt x="10667" y="15303"/>
                    <a:pt x="10636" y="14891"/>
                  </a:cubicBezTo>
                  <a:cubicBezTo>
                    <a:pt x="10541" y="13909"/>
                    <a:pt x="10509" y="12928"/>
                    <a:pt x="10446" y="11946"/>
                  </a:cubicBezTo>
                  <a:cubicBezTo>
                    <a:pt x="10446" y="11787"/>
                    <a:pt x="10446" y="11661"/>
                    <a:pt x="10414" y="11502"/>
                  </a:cubicBezTo>
                  <a:cubicBezTo>
                    <a:pt x="10414" y="11344"/>
                    <a:pt x="10351" y="11186"/>
                    <a:pt x="10287" y="11027"/>
                  </a:cubicBezTo>
                  <a:cubicBezTo>
                    <a:pt x="10224" y="10742"/>
                    <a:pt x="10224" y="10394"/>
                    <a:pt x="10192" y="10077"/>
                  </a:cubicBezTo>
                  <a:cubicBezTo>
                    <a:pt x="10129" y="9412"/>
                    <a:pt x="10066" y="8716"/>
                    <a:pt x="10002" y="8051"/>
                  </a:cubicBezTo>
                  <a:cubicBezTo>
                    <a:pt x="9907" y="6689"/>
                    <a:pt x="9781" y="5327"/>
                    <a:pt x="9686" y="3965"/>
                  </a:cubicBezTo>
                  <a:cubicBezTo>
                    <a:pt x="9654" y="3269"/>
                    <a:pt x="9591" y="2572"/>
                    <a:pt x="9559" y="1875"/>
                  </a:cubicBezTo>
                  <a:cubicBezTo>
                    <a:pt x="9496" y="1305"/>
                    <a:pt x="9496" y="703"/>
                    <a:pt x="9432" y="133"/>
                  </a:cubicBezTo>
                  <a:cubicBezTo>
                    <a:pt x="9432" y="79"/>
                    <a:pt x="9361" y="0"/>
                    <a:pt x="928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94" name="Google Shape;794;p18"/>
            <p:cNvSpPr/>
            <p:nvPr/>
          </p:nvSpPr>
          <p:spPr>
            <a:xfrm>
              <a:off x="5443647" y="3934118"/>
              <a:ext cx="20762" cy="504050"/>
            </a:xfrm>
            <a:custGeom>
              <a:avLst/>
              <a:gdLst/>
              <a:ahLst/>
              <a:cxnLst/>
              <a:rect l="l" t="t" r="r" b="b"/>
              <a:pathLst>
                <a:path w="634" h="15392" extrusionOk="0">
                  <a:moveTo>
                    <a:pt x="254" y="1"/>
                  </a:moveTo>
                  <a:cubicBezTo>
                    <a:pt x="143" y="1"/>
                    <a:pt x="32" y="72"/>
                    <a:pt x="32" y="215"/>
                  </a:cubicBezTo>
                  <a:cubicBezTo>
                    <a:pt x="0" y="2146"/>
                    <a:pt x="95" y="4110"/>
                    <a:pt x="127" y="6042"/>
                  </a:cubicBezTo>
                  <a:cubicBezTo>
                    <a:pt x="127" y="8005"/>
                    <a:pt x="159" y="9969"/>
                    <a:pt x="191" y="11900"/>
                  </a:cubicBezTo>
                  <a:cubicBezTo>
                    <a:pt x="222" y="13009"/>
                    <a:pt x="286" y="14117"/>
                    <a:pt x="254" y="15226"/>
                  </a:cubicBezTo>
                  <a:cubicBezTo>
                    <a:pt x="254" y="15337"/>
                    <a:pt x="349" y="15392"/>
                    <a:pt x="444" y="15392"/>
                  </a:cubicBezTo>
                  <a:cubicBezTo>
                    <a:pt x="539" y="15392"/>
                    <a:pt x="634" y="15337"/>
                    <a:pt x="634" y="15226"/>
                  </a:cubicBezTo>
                  <a:cubicBezTo>
                    <a:pt x="571" y="14244"/>
                    <a:pt x="571" y="13294"/>
                    <a:pt x="571" y="12312"/>
                  </a:cubicBezTo>
                  <a:cubicBezTo>
                    <a:pt x="539" y="11330"/>
                    <a:pt x="539" y="10380"/>
                    <a:pt x="507" y="9399"/>
                  </a:cubicBezTo>
                  <a:cubicBezTo>
                    <a:pt x="476" y="7435"/>
                    <a:pt x="444" y="5472"/>
                    <a:pt x="476" y="3508"/>
                  </a:cubicBezTo>
                  <a:cubicBezTo>
                    <a:pt x="476" y="2432"/>
                    <a:pt x="476" y="1323"/>
                    <a:pt x="476" y="215"/>
                  </a:cubicBezTo>
                  <a:cubicBezTo>
                    <a:pt x="476" y="72"/>
                    <a:pt x="365" y="1"/>
                    <a:pt x="25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95" name="Google Shape;795;p18"/>
            <p:cNvSpPr/>
            <p:nvPr/>
          </p:nvSpPr>
          <p:spPr>
            <a:xfrm>
              <a:off x="5471646" y="4422976"/>
              <a:ext cx="277961" cy="41917"/>
            </a:xfrm>
            <a:custGeom>
              <a:avLst/>
              <a:gdLst/>
              <a:ahLst/>
              <a:cxnLst/>
              <a:rect l="l" t="t" r="r" b="b"/>
              <a:pathLst>
                <a:path w="8488" h="1280" extrusionOk="0">
                  <a:moveTo>
                    <a:pt x="5761" y="0"/>
                  </a:moveTo>
                  <a:cubicBezTo>
                    <a:pt x="5213" y="0"/>
                    <a:pt x="4674" y="30"/>
                    <a:pt x="4118" y="76"/>
                  </a:cubicBezTo>
                  <a:cubicBezTo>
                    <a:pt x="3421" y="139"/>
                    <a:pt x="2724" y="234"/>
                    <a:pt x="2027" y="393"/>
                  </a:cubicBezTo>
                  <a:cubicBezTo>
                    <a:pt x="1679" y="488"/>
                    <a:pt x="1331" y="583"/>
                    <a:pt x="982" y="678"/>
                  </a:cubicBezTo>
                  <a:cubicBezTo>
                    <a:pt x="666" y="773"/>
                    <a:pt x="286" y="899"/>
                    <a:pt x="64" y="1121"/>
                  </a:cubicBezTo>
                  <a:cubicBezTo>
                    <a:pt x="1" y="1184"/>
                    <a:pt x="64" y="1279"/>
                    <a:pt x="127" y="1279"/>
                  </a:cubicBezTo>
                  <a:cubicBezTo>
                    <a:pt x="444" y="1248"/>
                    <a:pt x="761" y="1089"/>
                    <a:pt x="1046" y="963"/>
                  </a:cubicBezTo>
                  <a:cubicBezTo>
                    <a:pt x="1394" y="836"/>
                    <a:pt x="1711" y="741"/>
                    <a:pt x="2059" y="614"/>
                  </a:cubicBezTo>
                  <a:cubicBezTo>
                    <a:pt x="2756" y="424"/>
                    <a:pt x="3484" y="266"/>
                    <a:pt x="4213" y="203"/>
                  </a:cubicBezTo>
                  <a:cubicBezTo>
                    <a:pt x="4643" y="164"/>
                    <a:pt x="5074" y="137"/>
                    <a:pt x="5512" y="137"/>
                  </a:cubicBezTo>
                  <a:cubicBezTo>
                    <a:pt x="5783" y="137"/>
                    <a:pt x="6056" y="147"/>
                    <a:pt x="6334" y="171"/>
                  </a:cubicBezTo>
                  <a:cubicBezTo>
                    <a:pt x="7031" y="203"/>
                    <a:pt x="7728" y="329"/>
                    <a:pt x="8456" y="393"/>
                  </a:cubicBezTo>
                  <a:cubicBezTo>
                    <a:pt x="8488" y="393"/>
                    <a:pt x="8488" y="329"/>
                    <a:pt x="8456" y="329"/>
                  </a:cubicBezTo>
                  <a:cubicBezTo>
                    <a:pt x="7791" y="108"/>
                    <a:pt x="7063" y="76"/>
                    <a:pt x="6366" y="13"/>
                  </a:cubicBezTo>
                  <a:cubicBezTo>
                    <a:pt x="6162" y="4"/>
                    <a:pt x="5961" y="0"/>
                    <a:pt x="576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96" name="Google Shape;796;p18"/>
            <p:cNvSpPr/>
            <p:nvPr/>
          </p:nvSpPr>
          <p:spPr>
            <a:xfrm>
              <a:off x="5478916" y="4430377"/>
              <a:ext cx="208471" cy="34516"/>
            </a:xfrm>
            <a:custGeom>
              <a:avLst/>
              <a:gdLst/>
              <a:ahLst/>
              <a:cxnLst/>
              <a:rect l="l" t="t" r="r" b="b"/>
              <a:pathLst>
                <a:path w="6366" h="1054" extrusionOk="0">
                  <a:moveTo>
                    <a:pt x="5954" y="0"/>
                  </a:moveTo>
                  <a:cubicBezTo>
                    <a:pt x="5827" y="0"/>
                    <a:pt x="5701" y="8"/>
                    <a:pt x="5574" y="8"/>
                  </a:cubicBezTo>
                  <a:cubicBezTo>
                    <a:pt x="5321" y="40"/>
                    <a:pt x="5036" y="40"/>
                    <a:pt x="4751" y="40"/>
                  </a:cubicBezTo>
                  <a:cubicBezTo>
                    <a:pt x="4212" y="72"/>
                    <a:pt x="3642" y="135"/>
                    <a:pt x="3072" y="198"/>
                  </a:cubicBezTo>
                  <a:cubicBezTo>
                    <a:pt x="2059" y="325"/>
                    <a:pt x="982" y="515"/>
                    <a:pt x="32" y="958"/>
                  </a:cubicBezTo>
                  <a:cubicBezTo>
                    <a:pt x="0" y="990"/>
                    <a:pt x="32" y="1053"/>
                    <a:pt x="64" y="1053"/>
                  </a:cubicBezTo>
                  <a:cubicBezTo>
                    <a:pt x="1109" y="737"/>
                    <a:pt x="2122" y="452"/>
                    <a:pt x="3230" y="325"/>
                  </a:cubicBezTo>
                  <a:cubicBezTo>
                    <a:pt x="3737" y="262"/>
                    <a:pt x="4244" y="230"/>
                    <a:pt x="4751" y="198"/>
                  </a:cubicBezTo>
                  <a:cubicBezTo>
                    <a:pt x="5036" y="198"/>
                    <a:pt x="5321" y="198"/>
                    <a:pt x="5574" y="167"/>
                  </a:cubicBezTo>
                  <a:cubicBezTo>
                    <a:pt x="5701" y="167"/>
                    <a:pt x="5827" y="175"/>
                    <a:pt x="5954" y="175"/>
                  </a:cubicBezTo>
                  <a:cubicBezTo>
                    <a:pt x="6081" y="175"/>
                    <a:pt x="6207" y="167"/>
                    <a:pt x="6334" y="135"/>
                  </a:cubicBezTo>
                  <a:cubicBezTo>
                    <a:pt x="6366" y="103"/>
                    <a:pt x="6366" y="40"/>
                    <a:pt x="6334" y="40"/>
                  </a:cubicBezTo>
                  <a:cubicBezTo>
                    <a:pt x="6207" y="8"/>
                    <a:pt x="6081" y="0"/>
                    <a:pt x="595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97" name="Google Shape;797;p18"/>
            <p:cNvSpPr/>
            <p:nvPr/>
          </p:nvSpPr>
          <p:spPr>
            <a:xfrm>
              <a:off x="5130448" y="4417736"/>
              <a:ext cx="296627" cy="36775"/>
            </a:xfrm>
            <a:custGeom>
              <a:avLst/>
              <a:gdLst/>
              <a:ahLst/>
              <a:cxnLst/>
              <a:rect l="l" t="t" r="r" b="b"/>
              <a:pathLst>
                <a:path w="9058" h="1123" extrusionOk="0">
                  <a:moveTo>
                    <a:pt x="3941" y="1"/>
                  </a:moveTo>
                  <a:cubicBezTo>
                    <a:pt x="2639" y="1"/>
                    <a:pt x="1340" y="164"/>
                    <a:pt x="64" y="489"/>
                  </a:cubicBezTo>
                  <a:cubicBezTo>
                    <a:pt x="0" y="489"/>
                    <a:pt x="32" y="553"/>
                    <a:pt x="64" y="553"/>
                  </a:cubicBezTo>
                  <a:cubicBezTo>
                    <a:pt x="1127" y="327"/>
                    <a:pt x="2206" y="213"/>
                    <a:pt x="3279" y="213"/>
                  </a:cubicBezTo>
                  <a:cubicBezTo>
                    <a:pt x="3708" y="213"/>
                    <a:pt x="4136" y="232"/>
                    <a:pt x="4561" y="268"/>
                  </a:cubicBezTo>
                  <a:cubicBezTo>
                    <a:pt x="5289" y="299"/>
                    <a:pt x="6049" y="426"/>
                    <a:pt x="6746" y="584"/>
                  </a:cubicBezTo>
                  <a:cubicBezTo>
                    <a:pt x="7126" y="679"/>
                    <a:pt x="7474" y="774"/>
                    <a:pt x="7823" y="869"/>
                  </a:cubicBezTo>
                  <a:cubicBezTo>
                    <a:pt x="7981" y="933"/>
                    <a:pt x="8171" y="996"/>
                    <a:pt x="8361" y="1059"/>
                  </a:cubicBezTo>
                  <a:cubicBezTo>
                    <a:pt x="8456" y="1059"/>
                    <a:pt x="8551" y="1091"/>
                    <a:pt x="8646" y="1123"/>
                  </a:cubicBezTo>
                  <a:cubicBezTo>
                    <a:pt x="8688" y="1123"/>
                    <a:pt x="8745" y="1109"/>
                    <a:pt x="8796" y="1109"/>
                  </a:cubicBezTo>
                  <a:cubicBezTo>
                    <a:pt x="8822" y="1109"/>
                    <a:pt x="8847" y="1112"/>
                    <a:pt x="8868" y="1123"/>
                  </a:cubicBezTo>
                  <a:cubicBezTo>
                    <a:pt x="8963" y="1123"/>
                    <a:pt x="9058" y="996"/>
                    <a:pt x="8931" y="933"/>
                  </a:cubicBezTo>
                  <a:cubicBezTo>
                    <a:pt x="8868" y="901"/>
                    <a:pt x="8836" y="838"/>
                    <a:pt x="8773" y="806"/>
                  </a:cubicBezTo>
                  <a:cubicBezTo>
                    <a:pt x="8709" y="743"/>
                    <a:pt x="8583" y="711"/>
                    <a:pt x="8519" y="679"/>
                  </a:cubicBezTo>
                  <a:cubicBezTo>
                    <a:pt x="8329" y="616"/>
                    <a:pt x="8171" y="584"/>
                    <a:pt x="7981" y="553"/>
                  </a:cubicBezTo>
                  <a:cubicBezTo>
                    <a:pt x="7601" y="426"/>
                    <a:pt x="7221" y="363"/>
                    <a:pt x="6841" y="268"/>
                  </a:cubicBezTo>
                  <a:cubicBezTo>
                    <a:pt x="6113" y="141"/>
                    <a:pt x="5353" y="78"/>
                    <a:pt x="4592" y="14"/>
                  </a:cubicBezTo>
                  <a:cubicBezTo>
                    <a:pt x="4375" y="5"/>
                    <a:pt x="4158" y="1"/>
                    <a:pt x="394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98" name="Google Shape;798;p18"/>
            <p:cNvSpPr/>
            <p:nvPr/>
          </p:nvSpPr>
          <p:spPr>
            <a:xfrm>
              <a:off x="5146003" y="4426283"/>
              <a:ext cx="284183" cy="25117"/>
            </a:xfrm>
            <a:custGeom>
              <a:avLst/>
              <a:gdLst/>
              <a:ahLst/>
              <a:cxnLst/>
              <a:rect l="l" t="t" r="r" b="b"/>
              <a:pathLst>
                <a:path w="8678" h="767" extrusionOk="0">
                  <a:moveTo>
                    <a:pt x="3825" y="1"/>
                  </a:moveTo>
                  <a:cubicBezTo>
                    <a:pt x="2559" y="1"/>
                    <a:pt x="1259" y="108"/>
                    <a:pt x="32" y="387"/>
                  </a:cubicBezTo>
                  <a:cubicBezTo>
                    <a:pt x="0" y="387"/>
                    <a:pt x="32" y="450"/>
                    <a:pt x="64" y="450"/>
                  </a:cubicBezTo>
                  <a:cubicBezTo>
                    <a:pt x="1222" y="373"/>
                    <a:pt x="2360" y="275"/>
                    <a:pt x="3528" y="275"/>
                  </a:cubicBezTo>
                  <a:cubicBezTo>
                    <a:pt x="3796" y="275"/>
                    <a:pt x="4067" y="280"/>
                    <a:pt x="4339" y="292"/>
                  </a:cubicBezTo>
                  <a:cubicBezTo>
                    <a:pt x="5036" y="323"/>
                    <a:pt x="5764" y="418"/>
                    <a:pt x="6493" y="513"/>
                  </a:cubicBezTo>
                  <a:cubicBezTo>
                    <a:pt x="6809" y="545"/>
                    <a:pt x="7158" y="608"/>
                    <a:pt x="7506" y="672"/>
                  </a:cubicBezTo>
                  <a:cubicBezTo>
                    <a:pt x="7854" y="735"/>
                    <a:pt x="8203" y="767"/>
                    <a:pt x="8583" y="767"/>
                  </a:cubicBezTo>
                  <a:cubicBezTo>
                    <a:pt x="8678" y="767"/>
                    <a:pt x="8678" y="640"/>
                    <a:pt x="8583" y="608"/>
                  </a:cubicBezTo>
                  <a:cubicBezTo>
                    <a:pt x="8234" y="450"/>
                    <a:pt x="7918" y="355"/>
                    <a:pt x="7506" y="292"/>
                  </a:cubicBezTo>
                  <a:cubicBezTo>
                    <a:pt x="7189" y="228"/>
                    <a:pt x="6873" y="197"/>
                    <a:pt x="6524" y="133"/>
                  </a:cubicBezTo>
                  <a:cubicBezTo>
                    <a:pt x="5796" y="70"/>
                    <a:pt x="5068" y="7"/>
                    <a:pt x="4339" y="7"/>
                  </a:cubicBezTo>
                  <a:cubicBezTo>
                    <a:pt x="4169" y="3"/>
                    <a:pt x="3997" y="1"/>
                    <a:pt x="382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99" name="Google Shape;799;p18"/>
            <p:cNvSpPr/>
            <p:nvPr/>
          </p:nvSpPr>
          <p:spPr>
            <a:xfrm>
              <a:off x="5479931" y="3949215"/>
              <a:ext cx="108099" cy="186137"/>
            </a:xfrm>
            <a:custGeom>
              <a:avLst/>
              <a:gdLst/>
              <a:ahLst/>
              <a:cxnLst/>
              <a:rect l="l" t="t" r="r" b="b"/>
              <a:pathLst>
                <a:path w="3301" h="5684" extrusionOk="0">
                  <a:moveTo>
                    <a:pt x="2981" y="273"/>
                  </a:moveTo>
                  <a:cubicBezTo>
                    <a:pt x="3011" y="1751"/>
                    <a:pt x="3043" y="3257"/>
                    <a:pt x="3131" y="4764"/>
                  </a:cubicBezTo>
                  <a:lnTo>
                    <a:pt x="3131" y="4764"/>
                  </a:lnTo>
                  <a:cubicBezTo>
                    <a:pt x="2425" y="4835"/>
                    <a:pt x="1720" y="5047"/>
                    <a:pt x="1014" y="5201"/>
                  </a:cubicBezTo>
                  <a:cubicBezTo>
                    <a:pt x="812" y="5277"/>
                    <a:pt x="589" y="5333"/>
                    <a:pt x="378" y="5384"/>
                  </a:cubicBezTo>
                  <a:lnTo>
                    <a:pt x="378" y="5384"/>
                  </a:lnTo>
                  <a:cubicBezTo>
                    <a:pt x="348" y="3889"/>
                    <a:pt x="318" y="2420"/>
                    <a:pt x="288" y="924"/>
                  </a:cubicBezTo>
                  <a:lnTo>
                    <a:pt x="288" y="924"/>
                  </a:lnTo>
                  <a:cubicBezTo>
                    <a:pt x="1095" y="524"/>
                    <a:pt x="2086" y="367"/>
                    <a:pt x="2981" y="273"/>
                  </a:cubicBezTo>
                  <a:close/>
                  <a:moveTo>
                    <a:pt x="3130" y="1"/>
                  </a:moveTo>
                  <a:cubicBezTo>
                    <a:pt x="3122" y="1"/>
                    <a:pt x="3113" y="3"/>
                    <a:pt x="3104" y="7"/>
                  </a:cubicBezTo>
                  <a:cubicBezTo>
                    <a:pt x="2091" y="102"/>
                    <a:pt x="1014" y="260"/>
                    <a:pt x="64" y="735"/>
                  </a:cubicBezTo>
                  <a:cubicBezTo>
                    <a:pt x="33" y="735"/>
                    <a:pt x="1" y="799"/>
                    <a:pt x="1" y="830"/>
                  </a:cubicBezTo>
                  <a:cubicBezTo>
                    <a:pt x="64" y="2414"/>
                    <a:pt x="96" y="3966"/>
                    <a:pt x="128" y="5549"/>
                  </a:cubicBezTo>
                  <a:cubicBezTo>
                    <a:pt x="128" y="5627"/>
                    <a:pt x="170" y="5684"/>
                    <a:pt x="239" y="5684"/>
                  </a:cubicBezTo>
                  <a:cubicBezTo>
                    <a:pt x="253" y="5684"/>
                    <a:pt x="269" y="5681"/>
                    <a:pt x="286" y="5676"/>
                  </a:cubicBezTo>
                  <a:cubicBezTo>
                    <a:pt x="1260" y="5393"/>
                    <a:pt x="2266" y="5266"/>
                    <a:pt x="3210" y="4923"/>
                  </a:cubicBezTo>
                  <a:lnTo>
                    <a:pt x="3210" y="4923"/>
                  </a:lnTo>
                  <a:cubicBezTo>
                    <a:pt x="3212" y="4924"/>
                    <a:pt x="3213" y="4924"/>
                    <a:pt x="3215" y="4924"/>
                  </a:cubicBezTo>
                  <a:cubicBezTo>
                    <a:pt x="3253" y="4924"/>
                    <a:pt x="3291" y="4902"/>
                    <a:pt x="3294" y="4858"/>
                  </a:cubicBezTo>
                  <a:lnTo>
                    <a:pt x="3294" y="4858"/>
                  </a:lnTo>
                  <a:cubicBezTo>
                    <a:pt x="3300" y="4841"/>
                    <a:pt x="3300" y="4824"/>
                    <a:pt x="3294" y="4808"/>
                  </a:cubicBezTo>
                  <a:lnTo>
                    <a:pt x="3294" y="4808"/>
                  </a:lnTo>
                  <a:cubicBezTo>
                    <a:pt x="3294" y="3239"/>
                    <a:pt x="3263" y="1671"/>
                    <a:pt x="3231" y="134"/>
                  </a:cubicBezTo>
                  <a:cubicBezTo>
                    <a:pt x="3231" y="79"/>
                    <a:pt x="3184" y="1"/>
                    <a:pt x="313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00" name="Google Shape;800;p18"/>
            <p:cNvSpPr/>
            <p:nvPr/>
          </p:nvSpPr>
          <p:spPr>
            <a:xfrm>
              <a:off x="5591961" y="4141051"/>
              <a:ext cx="164916" cy="246065"/>
            </a:xfrm>
            <a:custGeom>
              <a:avLst/>
              <a:gdLst/>
              <a:ahLst/>
              <a:cxnLst/>
              <a:rect l="l" t="t" r="r" b="b"/>
              <a:pathLst>
                <a:path w="5036" h="7514" extrusionOk="0">
                  <a:moveTo>
                    <a:pt x="2968" y="254"/>
                  </a:moveTo>
                  <a:cubicBezTo>
                    <a:pt x="3441" y="254"/>
                    <a:pt x="3912" y="284"/>
                    <a:pt x="4374" y="340"/>
                  </a:cubicBezTo>
                  <a:lnTo>
                    <a:pt x="4374" y="340"/>
                  </a:lnTo>
                  <a:cubicBezTo>
                    <a:pt x="4443" y="2607"/>
                    <a:pt x="4742" y="4846"/>
                    <a:pt x="4871" y="7113"/>
                  </a:cubicBezTo>
                  <a:lnTo>
                    <a:pt x="4871" y="7113"/>
                  </a:lnTo>
                  <a:cubicBezTo>
                    <a:pt x="4326" y="7006"/>
                    <a:pt x="3765" y="6966"/>
                    <a:pt x="3206" y="6966"/>
                  </a:cubicBezTo>
                  <a:cubicBezTo>
                    <a:pt x="2724" y="6966"/>
                    <a:pt x="2242" y="6996"/>
                    <a:pt x="1774" y="7038"/>
                  </a:cubicBezTo>
                  <a:cubicBezTo>
                    <a:pt x="1391" y="7093"/>
                    <a:pt x="986" y="7124"/>
                    <a:pt x="597" y="7213"/>
                  </a:cubicBezTo>
                  <a:lnTo>
                    <a:pt x="597" y="7213"/>
                  </a:lnTo>
                  <a:cubicBezTo>
                    <a:pt x="529" y="4994"/>
                    <a:pt x="322" y="2803"/>
                    <a:pt x="256" y="613"/>
                  </a:cubicBezTo>
                  <a:lnTo>
                    <a:pt x="256" y="613"/>
                  </a:lnTo>
                  <a:cubicBezTo>
                    <a:pt x="1131" y="366"/>
                    <a:pt x="2052" y="254"/>
                    <a:pt x="2968" y="254"/>
                  </a:cubicBezTo>
                  <a:close/>
                  <a:moveTo>
                    <a:pt x="2958" y="0"/>
                  </a:moveTo>
                  <a:cubicBezTo>
                    <a:pt x="1981" y="0"/>
                    <a:pt x="998" y="121"/>
                    <a:pt x="95" y="388"/>
                  </a:cubicBezTo>
                  <a:cubicBezTo>
                    <a:pt x="32" y="388"/>
                    <a:pt x="0" y="451"/>
                    <a:pt x="0" y="514"/>
                  </a:cubicBezTo>
                  <a:cubicBezTo>
                    <a:pt x="64" y="2795"/>
                    <a:pt x="285" y="5075"/>
                    <a:pt x="317" y="7387"/>
                  </a:cubicBezTo>
                  <a:cubicBezTo>
                    <a:pt x="317" y="7450"/>
                    <a:pt x="412" y="7513"/>
                    <a:pt x="507" y="7513"/>
                  </a:cubicBezTo>
                  <a:cubicBezTo>
                    <a:pt x="1326" y="7317"/>
                    <a:pt x="2155" y="7262"/>
                    <a:pt x="2988" y="7262"/>
                  </a:cubicBezTo>
                  <a:cubicBezTo>
                    <a:pt x="3637" y="7262"/>
                    <a:pt x="4289" y="7296"/>
                    <a:pt x="4941" y="7323"/>
                  </a:cubicBezTo>
                  <a:cubicBezTo>
                    <a:pt x="4973" y="7323"/>
                    <a:pt x="4997" y="7305"/>
                    <a:pt x="5013" y="7280"/>
                  </a:cubicBezTo>
                  <a:lnTo>
                    <a:pt x="5013" y="7280"/>
                  </a:lnTo>
                  <a:cubicBezTo>
                    <a:pt x="5026" y="7268"/>
                    <a:pt x="5036" y="7251"/>
                    <a:pt x="5036" y="7228"/>
                  </a:cubicBezTo>
                  <a:cubicBezTo>
                    <a:pt x="5036" y="4885"/>
                    <a:pt x="4687" y="2573"/>
                    <a:pt x="4656" y="229"/>
                  </a:cubicBezTo>
                  <a:cubicBezTo>
                    <a:pt x="4656" y="134"/>
                    <a:pt x="4592" y="103"/>
                    <a:pt x="4529" y="103"/>
                  </a:cubicBezTo>
                  <a:cubicBezTo>
                    <a:pt x="4016" y="36"/>
                    <a:pt x="3488" y="0"/>
                    <a:pt x="295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01" name="Google Shape;801;p18"/>
            <p:cNvSpPr/>
            <p:nvPr/>
          </p:nvSpPr>
          <p:spPr>
            <a:xfrm>
              <a:off x="5596087" y="3950460"/>
              <a:ext cx="130728" cy="10414"/>
            </a:xfrm>
            <a:custGeom>
              <a:avLst/>
              <a:gdLst/>
              <a:ahLst/>
              <a:cxnLst/>
              <a:rect l="l" t="t" r="r" b="b"/>
              <a:pathLst>
                <a:path w="3992" h="318" extrusionOk="0">
                  <a:moveTo>
                    <a:pt x="1996" y="1"/>
                  </a:moveTo>
                  <a:cubicBezTo>
                    <a:pt x="1331" y="1"/>
                    <a:pt x="698" y="64"/>
                    <a:pt x="64" y="222"/>
                  </a:cubicBezTo>
                  <a:cubicBezTo>
                    <a:pt x="1" y="222"/>
                    <a:pt x="1" y="317"/>
                    <a:pt x="64" y="317"/>
                  </a:cubicBezTo>
                  <a:cubicBezTo>
                    <a:pt x="698" y="254"/>
                    <a:pt x="1363" y="191"/>
                    <a:pt x="1996" y="191"/>
                  </a:cubicBezTo>
                  <a:cubicBezTo>
                    <a:pt x="2313" y="191"/>
                    <a:pt x="2629" y="191"/>
                    <a:pt x="2946" y="222"/>
                  </a:cubicBezTo>
                  <a:cubicBezTo>
                    <a:pt x="3263" y="254"/>
                    <a:pt x="3579" y="286"/>
                    <a:pt x="3896" y="286"/>
                  </a:cubicBezTo>
                  <a:cubicBezTo>
                    <a:pt x="3959" y="286"/>
                    <a:pt x="3991" y="191"/>
                    <a:pt x="3928" y="159"/>
                  </a:cubicBezTo>
                  <a:cubicBezTo>
                    <a:pt x="3611" y="64"/>
                    <a:pt x="3263" y="32"/>
                    <a:pt x="294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02" name="Google Shape;802;p18"/>
            <p:cNvSpPr/>
            <p:nvPr/>
          </p:nvSpPr>
          <p:spPr>
            <a:xfrm>
              <a:off x="5596087" y="3974333"/>
              <a:ext cx="132791" cy="9366"/>
            </a:xfrm>
            <a:custGeom>
              <a:avLst/>
              <a:gdLst/>
              <a:ahLst/>
              <a:cxnLst/>
              <a:rect l="l" t="t" r="r" b="b"/>
              <a:pathLst>
                <a:path w="4055" h="286" extrusionOk="0">
                  <a:moveTo>
                    <a:pt x="2059" y="0"/>
                  </a:moveTo>
                  <a:cubicBezTo>
                    <a:pt x="1394" y="32"/>
                    <a:pt x="729" y="95"/>
                    <a:pt x="64" y="158"/>
                  </a:cubicBezTo>
                  <a:cubicBezTo>
                    <a:pt x="1" y="190"/>
                    <a:pt x="1" y="285"/>
                    <a:pt x="64" y="285"/>
                  </a:cubicBezTo>
                  <a:cubicBezTo>
                    <a:pt x="729" y="222"/>
                    <a:pt x="1394" y="158"/>
                    <a:pt x="2059" y="158"/>
                  </a:cubicBezTo>
                  <a:lnTo>
                    <a:pt x="3073" y="158"/>
                  </a:lnTo>
                  <a:cubicBezTo>
                    <a:pt x="3284" y="158"/>
                    <a:pt x="3495" y="187"/>
                    <a:pt x="3706" y="187"/>
                  </a:cubicBezTo>
                  <a:cubicBezTo>
                    <a:pt x="3812" y="187"/>
                    <a:pt x="3917" y="180"/>
                    <a:pt x="4023" y="158"/>
                  </a:cubicBezTo>
                  <a:cubicBezTo>
                    <a:pt x="4054" y="158"/>
                    <a:pt x="4054" y="95"/>
                    <a:pt x="4023" y="95"/>
                  </a:cubicBezTo>
                  <a:cubicBezTo>
                    <a:pt x="3706" y="0"/>
                    <a:pt x="3389" y="0"/>
                    <a:pt x="307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03" name="Google Shape;803;p18"/>
            <p:cNvSpPr/>
            <p:nvPr/>
          </p:nvSpPr>
          <p:spPr>
            <a:xfrm>
              <a:off x="5602539" y="4004821"/>
              <a:ext cx="124277" cy="12215"/>
            </a:xfrm>
            <a:custGeom>
              <a:avLst/>
              <a:gdLst/>
              <a:ahLst/>
              <a:cxnLst/>
              <a:rect l="l" t="t" r="r" b="b"/>
              <a:pathLst>
                <a:path w="3795" h="373" extrusionOk="0">
                  <a:moveTo>
                    <a:pt x="2980" y="1"/>
                  </a:moveTo>
                  <a:cubicBezTo>
                    <a:pt x="2605" y="1"/>
                    <a:pt x="2228" y="32"/>
                    <a:pt x="1862" y="51"/>
                  </a:cubicBezTo>
                  <a:cubicBezTo>
                    <a:pt x="1261" y="82"/>
                    <a:pt x="659" y="177"/>
                    <a:pt x="57" y="273"/>
                  </a:cubicBezTo>
                  <a:cubicBezTo>
                    <a:pt x="1" y="273"/>
                    <a:pt x="20" y="373"/>
                    <a:pt x="69" y="373"/>
                  </a:cubicBezTo>
                  <a:cubicBezTo>
                    <a:pt x="75" y="373"/>
                    <a:pt x="82" y="371"/>
                    <a:pt x="89" y="368"/>
                  </a:cubicBezTo>
                  <a:cubicBezTo>
                    <a:pt x="691" y="304"/>
                    <a:pt x="1292" y="241"/>
                    <a:pt x="1894" y="209"/>
                  </a:cubicBezTo>
                  <a:cubicBezTo>
                    <a:pt x="2030" y="202"/>
                    <a:pt x="2167" y="200"/>
                    <a:pt x="2303" y="200"/>
                  </a:cubicBezTo>
                  <a:cubicBezTo>
                    <a:pt x="2546" y="200"/>
                    <a:pt x="2789" y="207"/>
                    <a:pt x="3032" y="207"/>
                  </a:cubicBezTo>
                  <a:cubicBezTo>
                    <a:pt x="3255" y="207"/>
                    <a:pt x="3477" y="201"/>
                    <a:pt x="3699" y="177"/>
                  </a:cubicBezTo>
                  <a:cubicBezTo>
                    <a:pt x="3762" y="177"/>
                    <a:pt x="3794" y="51"/>
                    <a:pt x="3699" y="51"/>
                  </a:cubicBezTo>
                  <a:cubicBezTo>
                    <a:pt x="3463" y="14"/>
                    <a:pt x="3222" y="1"/>
                    <a:pt x="298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04" name="Google Shape;804;p18"/>
            <p:cNvSpPr/>
            <p:nvPr/>
          </p:nvSpPr>
          <p:spPr>
            <a:xfrm>
              <a:off x="5610627" y="4032394"/>
              <a:ext cx="125521" cy="12477"/>
            </a:xfrm>
            <a:custGeom>
              <a:avLst/>
              <a:gdLst/>
              <a:ahLst/>
              <a:cxnLst/>
              <a:rect l="l" t="t" r="r" b="b"/>
              <a:pathLst>
                <a:path w="3833" h="381" extrusionOk="0">
                  <a:moveTo>
                    <a:pt x="2850" y="1"/>
                  </a:moveTo>
                  <a:cubicBezTo>
                    <a:pt x="2534" y="1"/>
                    <a:pt x="2217" y="1"/>
                    <a:pt x="1900" y="32"/>
                  </a:cubicBezTo>
                  <a:cubicBezTo>
                    <a:pt x="1267" y="96"/>
                    <a:pt x="665" y="191"/>
                    <a:pt x="32" y="317"/>
                  </a:cubicBezTo>
                  <a:cubicBezTo>
                    <a:pt x="0" y="317"/>
                    <a:pt x="0" y="381"/>
                    <a:pt x="32" y="381"/>
                  </a:cubicBezTo>
                  <a:cubicBezTo>
                    <a:pt x="665" y="317"/>
                    <a:pt x="1299" y="254"/>
                    <a:pt x="1932" y="254"/>
                  </a:cubicBezTo>
                  <a:cubicBezTo>
                    <a:pt x="2249" y="222"/>
                    <a:pt x="2565" y="222"/>
                    <a:pt x="2882" y="222"/>
                  </a:cubicBezTo>
                  <a:cubicBezTo>
                    <a:pt x="3040" y="222"/>
                    <a:pt x="3191" y="230"/>
                    <a:pt x="3341" y="230"/>
                  </a:cubicBezTo>
                  <a:cubicBezTo>
                    <a:pt x="3492" y="230"/>
                    <a:pt x="3642" y="222"/>
                    <a:pt x="3801" y="191"/>
                  </a:cubicBezTo>
                  <a:cubicBezTo>
                    <a:pt x="3832" y="159"/>
                    <a:pt x="3832" y="96"/>
                    <a:pt x="3801" y="96"/>
                  </a:cubicBezTo>
                  <a:cubicBezTo>
                    <a:pt x="3484" y="1"/>
                    <a:pt x="3167" y="1"/>
                    <a:pt x="285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05" name="Google Shape;805;p18"/>
            <p:cNvSpPr/>
            <p:nvPr/>
          </p:nvSpPr>
          <p:spPr>
            <a:xfrm>
              <a:off x="5608531" y="4070873"/>
              <a:ext cx="126569" cy="13394"/>
            </a:xfrm>
            <a:custGeom>
              <a:avLst/>
              <a:gdLst/>
              <a:ahLst/>
              <a:cxnLst/>
              <a:rect l="l" t="t" r="r" b="b"/>
              <a:pathLst>
                <a:path w="3865" h="409" extrusionOk="0">
                  <a:moveTo>
                    <a:pt x="2782" y="1"/>
                  </a:moveTo>
                  <a:cubicBezTo>
                    <a:pt x="2499" y="1"/>
                    <a:pt x="2216" y="15"/>
                    <a:pt x="1933" y="29"/>
                  </a:cubicBezTo>
                  <a:cubicBezTo>
                    <a:pt x="1299" y="61"/>
                    <a:pt x="698" y="124"/>
                    <a:pt x="64" y="282"/>
                  </a:cubicBezTo>
                  <a:cubicBezTo>
                    <a:pt x="1" y="314"/>
                    <a:pt x="33" y="409"/>
                    <a:pt x="96" y="409"/>
                  </a:cubicBezTo>
                  <a:cubicBezTo>
                    <a:pt x="729" y="282"/>
                    <a:pt x="1363" y="251"/>
                    <a:pt x="2028" y="251"/>
                  </a:cubicBezTo>
                  <a:cubicBezTo>
                    <a:pt x="2170" y="243"/>
                    <a:pt x="2317" y="241"/>
                    <a:pt x="2466" y="241"/>
                  </a:cubicBezTo>
                  <a:cubicBezTo>
                    <a:pt x="2615" y="241"/>
                    <a:pt x="2766" y="243"/>
                    <a:pt x="2918" y="243"/>
                  </a:cubicBezTo>
                  <a:cubicBezTo>
                    <a:pt x="3223" y="243"/>
                    <a:pt x="3532" y="235"/>
                    <a:pt x="3833" y="187"/>
                  </a:cubicBezTo>
                  <a:cubicBezTo>
                    <a:pt x="3865" y="187"/>
                    <a:pt x="3865" y="92"/>
                    <a:pt x="3833" y="92"/>
                  </a:cubicBezTo>
                  <a:cubicBezTo>
                    <a:pt x="3483" y="22"/>
                    <a:pt x="3133" y="1"/>
                    <a:pt x="278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06" name="Google Shape;806;p18"/>
            <p:cNvSpPr/>
            <p:nvPr/>
          </p:nvSpPr>
          <p:spPr>
            <a:xfrm>
              <a:off x="5606468" y="4101033"/>
              <a:ext cx="135902" cy="10217"/>
            </a:xfrm>
            <a:custGeom>
              <a:avLst/>
              <a:gdLst/>
              <a:ahLst/>
              <a:cxnLst/>
              <a:rect l="l" t="t" r="r" b="b"/>
              <a:pathLst>
                <a:path w="4150" h="312" extrusionOk="0">
                  <a:moveTo>
                    <a:pt x="2894" y="0"/>
                  </a:moveTo>
                  <a:cubicBezTo>
                    <a:pt x="2613" y="0"/>
                    <a:pt x="2331" y="13"/>
                    <a:pt x="2059" y="26"/>
                  </a:cubicBezTo>
                  <a:cubicBezTo>
                    <a:pt x="1362" y="58"/>
                    <a:pt x="697" y="153"/>
                    <a:pt x="32" y="280"/>
                  </a:cubicBezTo>
                  <a:cubicBezTo>
                    <a:pt x="1" y="280"/>
                    <a:pt x="1" y="311"/>
                    <a:pt x="32" y="311"/>
                  </a:cubicBezTo>
                  <a:cubicBezTo>
                    <a:pt x="697" y="248"/>
                    <a:pt x="1394" y="185"/>
                    <a:pt x="2059" y="185"/>
                  </a:cubicBezTo>
                  <a:lnTo>
                    <a:pt x="3072" y="185"/>
                  </a:lnTo>
                  <a:cubicBezTo>
                    <a:pt x="3326" y="185"/>
                    <a:pt x="3599" y="225"/>
                    <a:pt x="3877" y="225"/>
                  </a:cubicBezTo>
                  <a:cubicBezTo>
                    <a:pt x="3947" y="225"/>
                    <a:pt x="4016" y="223"/>
                    <a:pt x="4086" y="216"/>
                  </a:cubicBezTo>
                  <a:cubicBezTo>
                    <a:pt x="4118" y="216"/>
                    <a:pt x="4149" y="153"/>
                    <a:pt x="4086" y="121"/>
                  </a:cubicBezTo>
                  <a:cubicBezTo>
                    <a:pt x="3711" y="28"/>
                    <a:pt x="3303" y="0"/>
                    <a:pt x="289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07" name="Google Shape;807;p18"/>
            <p:cNvSpPr/>
            <p:nvPr/>
          </p:nvSpPr>
          <p:spPr>
            <a:xfrm>
              <a:off x="5476984" y="4159684"/>
              <a:ext cx="97358" cy="24364"/>
            </a:xfrm>
            <a:custGeom>
              <a:avLst/>
              <a:gdLst/>
              <a:ahLst/>
              <a:cxnLst/>
              <a:rect l="l" t="t" r="r" b="b"/>
              <a:pathLst>
                <a:path w="2973" h="744" extrusionOk="0">
                  <a:moveTo>
                    <a:pt x="2779" y="1"/>
                  </a:moveTo>
                  <a:cubicBezTo>
                    <a:pt x="2719" y="1"/>
                    <a:pt x="2656" y="9"/>
                    <a:pt x="2593" y="9"/>
                  </a:cubicBezTo>
                  <a:cubicBezTo>
                    <a:pt x="2466" y="9"/>
                    <a:pt x="2339" y="40"/>
                    <a:pt x="2213" y="40"/>
                  </a:cubicBezTo>
                  <a:cubicBezTo>
                    <a:pt x="1991" y="72"/>
                    <a:pt x="1738" y="135"/>
                    <a:pt x="1484" y="167"/>
                  </a:cubicBezTo>
                  <a:cubicBezTo>
                    <a:pt x="978" y="262"/>
                    <a:pt x="503" y="421"/>
                    <a:pt x="28" y="642"/>
                  </a:cubicBezTo>
                  <a:cubicBezTo>
                    <a:pt x="0" y="669"/>
                    <a:pt x="20" y="744"/>
                    <a:pt x="66" y="744"/>
                  </a:cubicBezTo>
                  <a:cubicBezTo>
                    <a:pt x="74" y="744"/>
                    <a:pt x="82" y="742"/>
                    <a:pt x="91" y="737"/>
                  </a:cubicBezTo>
                  <a:cubicBezTo>
                    <a:pt x="566" y="579"/>
                    <a:pt x="1041" y="452"/>
                    <a:pt x="1516" y="357"/>
                  </a:cubicBezTo>
                  <a:cubicBezTo>
                    <a:pt x="1769" y="294"/>
                    <a:pt x="2023" y="262"/>
                    <a:pt x="2276" y="230"/>
                  </a:cubicBezTo>
                  <a:cubicBezTo>
                    <a:pt x="2403" y="230"/>
                    <a:pt x="2529" y="199"/>
                    <a:pt x="2656" y="199"/>
                  </a:cubicBezTo>
                  <a:cubicBezTo>
                    <a:pt x="2751" y="199"/>
                    <a:pt x="2846" y="199"/>
                    <a:pt x="2941" y="135"/>
                  </a:cubicBezTo>
                  <a:cubicBezTo>
                    <a:pt x="2973" y="104"/>
                    <a:pt x="2973" y="72"/>
                    <a:pt x="2941" y="40"/>
                  </a:cubicBezTo>
                  <a:cubicBezTo>
                    <a:pt x="2894" y="9"/>
                    <a:pt x="2838" y="1"/>
                    <a:pt x="277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08" name="Google Shape;808;p18"/>
            <p:cNvSpPr/>
            <p:nvPr/>
          </p:nvSpPr>
          <p:spPr>
            <a:xfrm>
              <a:off x="5476984" y="4202617"/>
              <a:ext cx="98406" cy="22923"/>
            </a:xfrm>
            <a:custGeom>
              <a:avLst/>
              <a:gdLst/>
              <a:ahLst/>
              <a:cxnLst/>
              <a:rect l="l" t="t" r="r" b="b"/>
              <a:pathLst>
                <a:path w="3005" h="700" extrusionOk="0">
                  <a:moveTo>
                    <a:pt x="2705" y="1"/>
                  </a:moveTo>
                  <a:cubicBezTo>
                    <a:pt x="2531" y="1"/>
                    <a:pt x="2356" y="38"/>
                    <a:pt x="2181" y="60"/>
                  </a:cubicBezTo>
                  <a:cubicBezTo>
                    <a:pt x="1959" y="91"/>
                    <a:pt x="1706" y="123"/>
                    <a:pt x="1484" y="155"/>
                  </a:cubicBezTo>
                  <a:cubicBezTo>
                    <a:pt x="978" y="281"/>
                    <a:pt x="503" y="408"/>
                    <a:pt x="28" y="598"/>
                  </a:cubicBezTo>
                  <a:cubicBezTo>
                    <a:pt x="0" y="625"/>
                    <a:pt x="20" y="699"/>
                    <a:pt x="66" y="699"/>
                  </a:cubicBezTo>
                  <a:cubicBezTo>
                    <a:pt x="74" y="699"/>
                    <a:pt x="82" y="697"/>
                    <a:pt x="91" y="693"/>
                  </a:cubicBezTo>
                  <a:cubicBezTo>
                    <a:pt x="534" y="535"/>
                    <a:pt x="1009" y="408"/>
                    <a:pt x="1516" y="313"/>
                  </a:cubicBezTo>
                  <a:cubicBezTo>
                    <a:pt x="1738" y="281"/>
                    <a:pt x="1991" y="218"/>
                    <a:pt x="2244" y="186"/>
                  </a:cubicBezTo>
                  <a:cubicBezTo>
                    <a:pt x="2498" y="155"/>
                    <a:pt x="2719" y="186"/>
                    <a:pt x="2941" y="91"/>
                  </a:cubicBezTo>
                  <a:cubicBezTo>
                    <a:pt x="3004" y="91"/>
                    <a:pt x="3004" y="28"/>
                    <a:pt x="2941" y="28"/>
                  </a:cubicBezTo>
                  <a:cubicBezTo>
                    <a:pt x="2863" y="8"/>
                    <a:pt x="2784" y="1"/>
                    <a:pt x="270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09" name="Google Shape;809;p18"/>
            <p:cNvSpPr/>
            <p:nvPr/>
          </p:nvSpPr>
          <p:spPr>
            <a:xfrm>
              <a:off x="5478163" y="4256748"/>
              <a:ext cx="104497" cy="21679"/>
            </a:xfrm>
            <a:custGeom>
              <a:avLst/>
              <a:gdLst/>
              <a:ahLst/>
              <a:cxnLst/>
              <a:rect l="l" t="t" r="r" b="b"/>
              <a:pathLst>
                <a:path w="3191" h="662" extrusionOk="0">
                  <a:moveTo>
                    <a:pt x="2677" y="0"/>
                  </a:moveTo>
                  <a:cubicBezTo>
                    <a:pt x="2317" y="0"/>
                    <a:pt x="1939" y="82"/>
                    <a:pt x="1607" y="148"/>
                  </a:cubicBezTo>
                  <a:cubicBezTo>
                    <a:pt x="1068" y="243"/>
                    <a:pt x="562" y="402"/>
                    <a:pt x="55" y="592"/>
                  </a:cubicBezTo>
                  <a:cubicBezTo>
                    <a:pt x="1" y="592"/>
                    <a:pt x="16" y="662"/>
                    <a:pt x="42" y="662"/>
                  </a:cubicBezTo>
                  <a:cubicBezTo>
                    <a:pt x="46" y="662"/>
                    <a:pt x="50" y="660"/>
                    <a:pt x="55" y="655"/>
                  </a:cubicBezTo>
                  <a:cubicBezTo>
                    <a:pt x="562" y="528"/>
                    <a:pt x="1068" y="402"/>
                    <a:pt x="1607" y="338"/>
                  </a:cubicBezTo>
                  <a:cubicBezTo>
                    <a:pt x="1860" y="307"/>
                    <a:pt x="2113" y="275"/>
                    <a:pt x="2367" y="243"/>
                  </a:cubicBezTo>
                  <a:cubicBezTo>
                    <a:pt x="2620" y="212"/>
                    <a:pt x="2905" y="212"/>
                    <a:pt x="3127" y="148"/>
                  </a:cubicBezTo>
                  <a:cubicBezTo>
                    <a:pt x="3190" y="117"/>
                    <a:pt x="3190" y="53"/>
                    <a:pt x="3127" y="53"/>
                  </a:cubicBezTo>
                  <a:cubicBezTo>
                    <a:pt x="2984" y="15"/>
                    <a:pt x="2832" y="0"/>
                    <a:pt x="267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10" name="Google Shape;810;p18"/>
            <p:cNvSpPr/>
            <p:nvPr/>
          </p:nvSpPr>
          <p:spPr>
            <a:xfrm>
              <a:off x="5482256" y="4307049"/>
              <a:ext cx="97293" cy="27344"/>
            </a:xfrm>
            <a:custGeom>
              <a:avLst/>
              <a:gdLst/>
              <a:ahLst/>
              <a:cxnLst/>
              <a:rect l="l" t="t" r="r" b="b"/>
              <a:pathLst>
                <a:path w="2971" h="835" extrusionOk="0">
                  <a:moveTo>
                    <a:pt x="2745" y="1"/>
                  </a:moveTo>
                  <a:cubicBezTo>
                    <a:pt x="2299" y="1"/>
                    <a:pt x="1874" y="111"/>
                    <a:pt x="1450" y="196"/>
                  </a:cubicBezTo>
                  <a:cubicBezTo>
                    <a:pt x="975" y="322"/>
                    <a:pt x="500" y="481"/>
                    <a:pt x="57" y="703"/>
                  </a:cubicBezTo>
                  <a:cubicBezTo>
                    <a:pt x="0" y="731"/>
                    <a:pt x="44" y="834"/>
                    <a:pt x="99" y="834"/>
                  </a:cubicBezTo>
                  <a:cubicBezTo>
                    <a:pt x="106" y="834"/>
                    <a:pt x="113" y="833"/>
                    <a:pt x="120" y="829"/>
                  </a:cubicBezTo>
                  <a:cubicBezTo>
                    <a:pt x="563" y="639"/>
                    <a:pt x="1038" y="481"/>
                    <a:pt x="1482" y="386"/>
                  </a:cubicBezTo>
                  <a:cubicBezTo>
                    <a:pt x="1957" y="259"/>
                    <a:pt x="2432" y="227"/>
                    <a:pt x="2907" y="132"/>
                  </a:cubicBezTo>
                  <a:cubicBezTo>
                    <a:pt x="2970" y="132"/>
                    <a:pt x="2970" y="37"/>
                    <a:pt x="2907" y="6"/>
                  </a:cubicBezTo>
                  <a:cubicBezTo>
                    <a:pt x="2853" y="2"/>
                    <a:pt x="2799" y="1"/>
                    <a:pt x="274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11" name="Google Shape;811;p18"/>
            <p:cNvSpPr/>
            <p:nvPr/>
          </p:nvSpPr>
          <p:spPr>
            <a:xfrm>
              <a:off x="5491688" y="4358037"/>
              <a:ext cx="79544" cy="29244"/>
            </a:xfrm>
            <a:custGeom>
              <a:avLst/>
              <a:gdLst/>
              <a:ahLst/>
              <a:cxnLst/>
              <a:rect l="l" t="t" r="r" b="b"/>
              <a:pathLst>
                <a:path w="2429" h="893" extrusionOk="0">
                  <a:moveTo>
                    <a:pt x="2365" y="1"/>
                  </a:moveTo>
                  <a:cubicBezTo>
                    <a:pt x="2175" y="1"/>
                    <a:pt x="1954" y="32"/>
                    <a:pt x="1795" y="64"/>
                  </a:cubicBezTo>
                  <a:cubicBezTo>
                    <a:pt x="1574" y="127"/>
                    <a:pt x="1384" y="191"/>
                    <a:pt x="1194" y="254"/>
                  </a:cubicBezTo>
                  <a:cubicBezTo>
                    <a:pt x="814" y="381"/>
                    <a:pt x="434" y="571"/>
                    <a:pt x="85" y="761"/>
                  </a:cubicBezTo>
                  <a:cubicBezTo>
                    <a:pt x="1" y="789"/>
                    <a:pt x="67" y="892"/>
                    <a:pt x="127" y="892"/>
                  </a:cubicBezTo>
                  <a:cubicBezTo>
                    <a:pt x="134" y="892"/>
                    <a:pt x="142" y="891"/>
                    <a:pt x="149" y="887"/>
                  </a:cubicBezTo>
                  <a:cubicBezTo>
                    <a:pt x="497" y="697"/>
                    <a:pt x="877" y="539"/>
                    <a:pt x="1257" y="444"/>
                  </a:cubicBezTo>
                  <a:cubicBezTo>
                    <a:pt x="1415" y="381"/>
                    <a:pt x="1605" y="317"/>
                    <a:pt x="1795" y="286"/>
                  </a:cubicBezTo>
                  <a:cubicBezTo>
                    <a:pt x="1985" y="222"/>
                    <a:pt x="2207" y="191"/>
                    <a:pt x="2365" y="96"/>
                  </a:cubicBezTo>
                  <a:cubicBezTo>
                    <a:pt x="2429" y="96"/>
                    <a:pt x="2429" y="1"/>
                    <a:pt x="236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12" name="Google Shape;812;p18"/>
            <p:cNvSpPr/>
            <p:nvPr/>
          </p:nvSpPr>
          <p:spPr>
            <a:xfrm>
              <a:off x="5172954" y="3938343"/>
              <a:ext cx="253105" cy="39133"/>
            </a:xfrm>
            <a:custGeom>
              <a:avLst/>
              <a:gdLst/>
              <a:ahLst/>
              <a:cxnLst/>
              <a:rect l="l" t="t" r="r" b="b"/>
              <a:pathLst>
                <a:path w="7729" h="1195" extrusionOk="0">
                  <a:moveTo>
                    <a:pt x="2569" y="1"/>
                  </a:moveTo>
                  <a:cubicBezTo>
                    <a:pt x="1719" y="1"/>
                    <a:pt x="879" y="92"/>
                    <a:pt x="64" y="276"/>
                  </a:cubicBezTo>
                  <a:cubicBezTo>
                    <a:pt x="1" y="307"/>
                    <a:pt x="33" y="339"/>
                    <a:pt x="64" y="339"/>
                  </a:cubicBezTo>
                  <a:cubicBezTo>
                    <a:pt x="907" y="216"/>
                    <a:pt x="1736" y="132"/>
                    <a:pt x="2570" y="132"/>
                  </a:cubicBezTo>
                  <a:cubicBezTo>
                    <a:pt x="3020" y="132"/>
                    <a:pt x="3472" y="157"/>
                    <a:pt x="3928" y="212"/>
                  </a:cubicBezTo>
                  <a:cubicBezTo>
                    <a:pt x="4593" y="276"/>
                    <a:pt x="5226" y="402"/>
                    <a:pt x="5860" y="561"/>
                  </a:cubicBezTo>
                  <a:cubicBezTo>
                    <a:pt x="6176" y="656"/>
                    <a:pt x="6493" y="751"/>
                    <a:pt x="6778" y="846"/>
                  </a:cubicBezTo>
                  <a:cubicBezTo>
                    <a:pt x="7095" y="972"/>
                    <a:pt x="7380" y="1131"/>
                    <a:pt x="7696" y="1194"/>
                  </a:cubicBezTo>
                  <a:cubicBezTo>
                    <a:pt x="7728" y="1194"/>
                    <a:pt x="7728" y="1162"/>
                    <a:pt x="7696" y="1131"/>
                  </a:cubicBezTo>
                  <a:cubicBezTo>
                    <a:pt x="7475" y="972"/>
                    <a:pt x="7126" y="877"/>
                    <a:pt x="6841" y="751"/>
                  </a:cubicBezTo>
                  <a:cubicBezTo>
                    <a:pt x="6525" y="656"/>
                    <a:pt x="6208" y="529"/>
                    <a:pt x="5891" y="466"/>
                  </a:cubicBezTo>
                  <a:cubicBezTo>
                    <a:pt x="5258" y="276"/>
                    <a:pt x="4625" y="149"/>
                    <a:pt x="3991" y="86"/>
                  </a:cubicBezTo>
                  <a:cubicBezTo>
                    <a:pt x="3516" y="29"/>
                    <a:pt x="3041" y="1"/>
                    <a:pt x="256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13" name="Google Shape;813;p18"/>
            <p:cNvSpPr/>
            <p:nvPr/>
          </p:nvSpPr>
          <p:spPr>
            <a:xfrm>
              <a:off x="5174002" y="3971516"/>
              <a:ext cx="255169" cy="27737"/>
            </a:xfrm>
            <a:custGeom>
              <a:avLst/>
              <a:gdLst/>
              <a:ahLst/>
              <a:cxnLst/>
              <a:rect l="l" t="t" r="r" b="b"/>
              <a:pathLst>
                <a:path w="7792" h="847" extrusionOk="0">
                  <a:moveTo>
                    <a:pt x="2528" y="1"/>
                  </a:moveTo>
                  <a:cubicBezTo>
                    <a:pt x="1699" y="1"/>
                    <a:pt x="875" y="50"/>
                    <a:pt x="64" y="149"/>
                  </a:cubicBezTo>
                  <a:cubicBezTo>
                    <a:pt x="1" y="149"/>
                    <a:pt x="1" y="213"/>
                    <a:pt x="64" y="213"/>
                  </a:cubicBezTo>
                  <a:cubicBezTo>
                    <a:pt x="778" y="124"/>
                    <a:pt x="1502" y="85"/>
                    <a:pt x="2230" y="85"/>
                  </a:cubicBezTo>
                  <a:cubicBezTo>
                    <a:pt x="2794" y="85"/>
                    <a:pt x="3361" y="108"/>
                    <a:pt x="3927" y="149"/>
                  </a:cubicBezTo>
                  <a:cubicBezTo>
                    <a:pt x="4593" y="213"/>
                    <a:pt x="5258" y="308"/>
                    <a:pt x="5891" y="434"/>
                  </a:cubicBezTo>
                  <a:cubicBezTo>
                    <a:pt x="6208" y="498"/>
                    <a:pt x="6524" y="561"/>
                    <a:pt x="6809" y="624"/>
                  </a:cubicBezTo>
                  <a:cubicBezTo>
                    <a:pt x="7126" y="719"/>
                    <a:pt x="7443" y="846"/>
                    <a:pt x="7728" y="846"/>
                  </a:cubicBezTo>
                  <a:cubicBezTo>
                    <a:pt x="7791" y="846"/>
                    <a:pt x="7791" y="783"/>
                    <a:pt x="7759" y="751"/>
                  </a:cubicBezTo>
                  <a:cubicBezTo>
                    <a:pt x="7474" y="624"/>
                    <a:pt x="7158" y="561"/>
                    <a:pt x="6841" y="498"/>
                  </a:cubicBezTo>
                  <a:cubicBezTo>
                    <a:pt x="6556" y="434"/>
                    <a:pt x="6239" y="371"/>
                    <a:pt x="5923" y="308"/>
                  </a:cubicBezTo>
                  <a:cubicBezTo>
                    <a:pt x="5289" y="213"/>
                    <a:pt x="4656" y="118"/>
                    <a:pt x="4023" y="54"/>
                  </a:cubicBezTo>
                  <a:cubicBezTo>
                    <a:pt x="3524" y="19"/>
                    <a:pt x="3025" y="1"/>
                    <a:pt x="252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14" name="Google Shape;814;p18"/>
            <p:cNvSpPr/>
            <p:nvPr/>
          </p:nvSpPr>
          <p:spPr>
            <a:xfrm>
              <a:off x="5181272" y="4012647"/>
              <a:ext cx="251010" cy="24954"/>
            </a:xfrm>
            <a:custGeom>
              <a:avLst/>
              <a:gdLst/>
              <a:ahLst/>
              <a:cxnLst/>
              <a:rect l="l" t="t" r="r" b="b"/>
              <a:pathLst>
                <a:path w="7665" h="762" extrusionOk="0">
                  <a:moveTo>
                    <a:pt x="2227" y="0"/>
                  </a:moveTo>
                  <a:cubicBezTo>
                    <a:pt x="1495" y="0"/>
                    <a:pt x="764" y="39"/>
                    <a:pt x="32" y="129"/>
                  </a:cubicBezTo>
                  <a:cubicBezTo>
                    <a:pt x="0" y="129"/>
                    <a:pt x="0" y="192"/>
                    <a:pt x="32" y="192"/>
                  </a:cubicBezTo>
                  <a:cubicBezTo>
                    <a:pt x="665" y="144"/>
                    <a:pt x="1299" y="121"/>
                    <a:pt x="1932" y="121"/>
                  </a:cubicBezTo>
                  <a:cubicBezTo>
                    <a:pt x="2565" y="121"/>
                    <a:pt x="3199" y="144"/>
                    <a:pt x="3832" y="192"/>
                  </a:cubicBezTo>
                  <a:cubicBezTo>
                    <a:pt x="4497" y="224"/>
                    <a:pt x="5131" y="319"/>
                    <a:pt x="5796" y="414"/>
                  </a:cubicBezTo>
                  <a:cubicBezTo>
                    <a:pt x="6112" y="445"/>
                    <a:pt x="6397" y="509"/>
                    <a:pt x="6714" y="572"/>
                  </a:cubicBezTo>
                  <a:cubicBezTo>
                    <a:pt x="6999" y="635"/>
                    <a:pt x="7316" y="730"/>
                    <a:pt x="7601" y="762"/>
                  </a:cubicBezTo>
                  <a:cubicBezTo>
                    <a:pt x="7632" y="762"/>
                    <a:pt x="7664" y="699"/>
                    <a:pt x="7632" y="667"/>
                  </a:cubicBezTo>
                  <a:cubicBezTo>
                    <a:pt x="7347" y="572"/>
                    <a:pt x="7031" y="509"/>
                    <a:pt x="6746" y="445"/>
                  </a:cubicBezTo>
                  <a:cubicBezTo>
                    <a:pt x="6429" y="382"/>
                    <a:pt x="6112" y="319"/>
                    <a:pt x="5764" y="287"/>
                  </a:cubicBezTo>
                  <a:cubicBezTo>
                    <a:pt x="5162" y="192"/>
                    <a:pt x="4561" y="97"/>
                    <a:pt x="3927" y="65"/>
                  </a:cubicBezTo>
                  <a:cubicBezTo>
                    <a:pt x="3360" y="24"/>
                    <a:pt x="2794" y="0"/>
                    <a:pt x="222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15" name="Google Shape;815;p18"/>
            <p:cNvSpPr/>
            <p:nvPr/>
          </p:nvSpPr>
          <p:spPr>
            <a:xfrm>
              <a:off x="5192668" y="4061900"/>
              <a:ext cx="238566" cy="28589"/>
            </a:xfrm>
            <a:custGeom>
              <a:avLst/>
              <a:gdLst/>
              <a:ahLst/>
              <a:cxnLst/>
              <a:rect l="l" t="t" r="r" b="b"/>
              <a:pathLst>
                <a:path w="7285" h="873" extrusionOk="0">
                  <a:moveTo>
                    <a:pt x="2120" y="1"/>
                  </a:moveTo>
                  <a:cubicBezTo>
                    <a:pt x="1441" y="1"/>
                    <a:pt x="757" y="42"/>
                    <a:pt x="64" y="113"/>
                  </a:cubicBezTo>
                  <a:cubicBezTo>
                    <a:pt x="1" y="113"/>
                    <a:pt x="1" y="208"/>
                    <a:pt x="64" y="208"/>
                  </a:cubicBezTo>
                  <a:cubicBezTo>
                    <a:pt x="666" y="145"/>
                    <a:pt x="1259" y="113"/>
                    <a:pt x="1849" y="113"/>
                  </a:cubicBezTo>
                  <a:cubicBezTo>
                    <a:pt x="2439" y="113"/>
                    <a:pt x="3025" y="145"/>
                    <a:pt x="3611" y="208"/>
                  </a:cubicBezTo>
                  <a:cubicBezTo>
                    <a:pt x="4213" y="271"/>
                    <a:pt x="4814" y="335"/>
                    <a:pt x="5416" y="461"/>
                  </a:cubicBezTo>
                  <a:cubicBezTo>
                    <a:pt x="6018" y="556"/>
                    <a:pt x="6588" y="746"/>
                    <a:pt x="7189" y="873"/>
                  </a:cubicBezTo>
                  <a:cubicBezTo>
                    <a:pt x="7253" y="873"/>
                    <a:pt x="7284" y="778"/>
                    <a:pt x="7221" y="746"/>
                  </a:cubicBezTo>
                  <a:cubicBezTo>
                    <a:pt x="6651" y="525"/>
                    <a:pt x="6018" y="430"/>
                    <a:pt x="5448" y="335"/>
                  </a:cubicBezTo>
                  <a:cubicBezTo>
                    <a:pt x="4878" y="208"/>
                    <a:pt x="4308" y="145"/>
                    <a:pt x="3706" y="81"/>
                  </a:cubicBezTo>
                  <a:cubicBezTo>
                    <a:pt x="3178" y="26"/>
                    <a:pt x="2651" y="1"/>
                    <a:pt x="212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16" name="Google Shape;816;p18"/>
            <p:cNvSpPr/>
            <p:nvPr/>
          </p:nvSpPr>
          <p:spPr>
            <a:xfrm>
              <a:off x="5170891" y="4107321"/>
              <a:ext cx="256184" cy="23644"/>
            </a:xfrm>
            <a:custGeom>
              <a:avLst/>
              <a:gdLst/>
              <a:ahLst/>
              <a:cxnLst/>
              <a:rect l="l" t="t" r="r" b="b"/>
              <a:pathLst>
                <a:path w="7823" h="722" extrusionOk="0">
                  <a:moveTo>
                    <a:pt x="2954" y="1"/>
                  </a:moveTo>
                  <a:cubicBezTo>
                    <a:pt x="1980" y="1"/>
                    <a:pt x="1006" y="72"/>
                    <a:pt x="32" y="214"/>
                  </a:cubicBezTo>
                  <a:cubicBezTo>
                    <a:pt x="1" y="214"/>
                    <a:pt x="1" y="278"/>
                    <a:pt x="64" y="278"/>
                  </a:cubicBezTo>
                  <a:cubicBezTo>
                    <a:pt x="908" y="193"/>
                    <a:pt x="1767" y="151"/>
                    <a:pt x="2630" y="151"/>
                  </a:cubicBezTo>
                  <a:cubicBezTo>
                    <a:pt x="3062" y="151"/>
                    <a:pt x="3495" y="162"/>
                    <a:pt x="3927" y="183"/>
                  </a:cubicBezTo>
                  <a:cubicBezTo>
                    <a:pt x="4593" y="214"/>
                    <a:pt x="5258" y="278"/>
                    <a:pt x="5891" y="373"/>
                  </a:cubicBezTo>
                  <a:cubicBezTo>
                    <a:pt x="6524" y="468"/>
                    <a:pt x="7158" y="658"/>
                    <a:pt x="7791" y="721"/>
                  </a:cubicBezTo>
                  <a:cubicBezTo>
                    <a:pt x="7823" y="721"/>
                    <a:pt x="7823" y="658"/>
                    <a:pt x="7791" y="626"/>
                  </a:cubicBezTo>
                  <a:cubicBezTo>
                    <a:pt x="7189" y="404"/>
                    <a:pt x="6493" y="341"/>
                    <a:pt x="5828" y="246"/>
                  </a:cubicBezTo>
                  <a:cubicBezTo>
                    <a:pt x="5194" y="151"/>
                    <a:pt x="4561" y="88"/>
                    <a:pt x="3927" y="24"/>
                  </a:cubicBezTo>
                  <a:cubicBezTo>
                    <a:pt x="3603" y="9"/>
                    <a:pt x="3278" y="1"/>
                    <a:pt x="295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17" name="Google Shape;817;p18"/>
            <p:cNvSpPr/>
            <p:nvPr/>
          </p:nvSpPr>
          <p:spPr>
            <a:xfrm>
              <a:off x="5295332" y="4135058"/>
              <a:ext cx="126569" cy="273966"/>
            </a:xfrm>
            <a:custGeom>
              <a:avLst/>
              <a:gdLst/>
              <a:ahLst/>
              <a:cxnLst/>
              <a:rect l="l" t="t" r="r" b="b"/>
              <a:pathLst>
                <a:path w="3865" h="8366" extrusionOk="0">
                  <a:moveTo>
                    <a:pt x="471" y="233"/>
                  </a:moveTo>
                  <a:cubicBezTo>
                    <a:pt x="1559" y="357"/>
                    <a:pt x="2646" y="541"/>
                    <a:pt x="3705" y="867"/>
                  </a:cubicBezTo>
                  <a:lnTo>
                    <a:pt x="3705" y="867"/>
                  </a:lnTo>
                  <a:cubicBezTo>
                    <a:pt x="3674" y="3316"/>
                    <a:pt x="3643" y="5734"/>
                    <a:pt x="3643" y="8182"/>
                  </a:cubicBezTo>
                  <a:lnTo>
                    <a:pt x="3643" y="8182"/>
                  </a:lnTo>
                  <a:cubicBezTo>
                    <a:pt x="2542" y="7825"/>
                    <a:pt x="1357" y="7698"/>
                    <a:pt x="227" y="7517"/>
                  </a:cubicBezTo>
                  <a:lnTo>
                    <a:pt x="227" y="7517"/>
                  </a:lnTo>
                  <a:cubicBezTo>
                    <a:pt x="318" y="5069"/>
                    <a:pt x="380" y="2651"/>
                    <a:pt x="471" y="233"/>
                  </a:cubicBezTo>
                  <a:close/>
                  <a:moveTo>
                    <a:pt x="381" y="1"/>
                  </a:moveTo>
                  <a:cubicBezTo>
                    <a:pt x="318" y="1"/>
                    <a:pt x="286" y="64"/>
                    <a:pt x="286" y="96"/>
                  </a:cubicBezTo>
                  <a:cubicBezTo>
                    <a:pt x="159" y="2598"/>
                    <a:pt x="64" y="5131"/>
                    <a:pt x="1" y="7633"/>
                  </a:cubicBezTo>
                  <a:cubicBezTo>
                    <a:pt x="1" y="7665"/>
                    <a:pt x="32" y="7728"/>
                    <a:pt x="96" y="7728"/>
                  </a:cubicBezTo>
                  <a:cubicBezTo>
                    <a:pt x="571" y="7791"/>
                    <a:pt x="1046" y="7886"/>
                    <a:pt x="1521" y="7950"/>
                  </a:cubicBezTo>
                  <a:cubicBezTo>
                    <a:pt x="1933" y="8013"/>
                    <a:pt x="2313" y="8076"/>
                    <a:pt x="2693" y="8171"/>
                  </a:cubicBezTo>
                  <a:cubicBezTo>
                    <a:pt x="3009" y="8235"/>
                    <a:pt x="3358" y="8266"/>
                    <a:pt x="3674" y="8361"/>
                  </a:cubicBezTo>
                  <a:cubicBezTo>
                    <a:pt x="3683" y="8364"/>
                    <a:pt x="3691" y="8366"/>
                    <a:pt x="3699" y="8366"/>
                  </a:cubicBezTo>
                  <a:cubicBezTo>
                    <a:pt x="3762" y="8366"/>
                    <a:pt x="3785" y="8270"/>
                    <a:pt x="3739" y="8223"/>
                  </a:cubicBezTo>
                  <a:lnTo>
                    <a:pt x="3739" y="8223"/>
                  </a:lnTo>
                  <a:cubicBezTo>
                    <a:pt x="3801" y="5767"/>
                    <a:pt x="3833" y="3280"/>
                    <a:pt x="3864" y="792"/>
                  </a:cubicBezTo>
                  <a:cubicBezTo>
                    <a:pt x="3864" y="761"/>
                    <a:pt x="3833" y="729"/>
                    <a:pt x="3801" y="729"/>
                  </a:cubicBezTo>
                  <a:cubicBezTo>
                    <a:pt x="2693" y="349"/>
                    <a:pt x="1521" y="127"/>
                    <a:pt x="38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18" name="Google Shape;818;p18"/>
            <p:cNvSpPr/>
            <p:nvPr/>
          </p:nvSpPr>
          <p:spPr>
            <a:xfrm>
              <a:off x="5174297" y="4149074"/>
              <a:ext cx="111734" cy="12084"/>
            </a:xfrm>
            <a:custGeom>
              <a:avLst/>
              <a:gdLst/>
              <a:ahLst/>
              <a:cxnLst/>
              <a:rect l="l" t="t" r="r" b="b"/>
              <a:pathLst>
                <a:path w="3412" h="369" extrusionOk="0">
                  <a:moveTo>
                    <a:pt x="2208" y="0"/>
                  </a:moveTo>
                  <a:cubicBezTo>
                    <a:pt x="2048" y="0"/>
                    <a:pt x="1889" y="7"/>
                    <a:pt x="1733" y="16"/>
                  </a:cubicBezTo>
                  <a:cubicBezTo>
                    <a:pt x="1163" y="16"/>
                    <a:pt x="625" y="111"/>
                    <a:pt x="87" y="238"/>
                  </a:cubicBezTo>
                  <a:cubicBezTo>
                    <a:pt x="0" y="238"/>
                    <a:pt x="18" y="369"/>
                    <a:pt x="94" y="369"/>
                  </a:cubicBezTo>
                  <a:cubicBezTo>
                    <a:pt x="101" y="369"/>
                    <a:pt x="110" y="367"/>
                    <a:pt x="118" y="364"/>
                  </a:cubicBezTo>
                  <a:cubicBezTo>
                    <a:pt x="657" y="301"/>
                    <a:pt x="1227" y="238"/>
                    <a:pt x="1765" y="238"/>
                  </a:cubicBezTo>
                  <a:cubicBezTo>
                    <a:pt x="2196" y="238"/>
                    <a:pt x="2626" y="278"/>
                    <a:pt x="3041" y="278"/>
                  </a:cubicBezTo>
                  <a:cubicBezTo>
                    <a:pt x="3145" y="278"/>
                    <a:pt x="3247" y="276"/>
                    <a:pt x="3348" y="269"/>
                  </a:cubicBezTo>
                  <a:cubicBezTo>
                    <a:pt x="3412" y="269"/>
                    <a:pt x="3412" y="206"/>
                    <a:pt x="3380" y="174"/>
                  </a:cubicBezTo>
                  <a:cubicBezTo>
                    <a:pt x="2998" y="40"/>
                    <a:pt x="2600" y="0"/>
                    <a:pt x="220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19" name="Google Shape;819;p18"/>
            <p:cNvSpPr/>
            <p:nvPr/>
          </p:nvSpPr>
          <p:spPr>
            <a:xfrm>
              <a:off x="5168828" y="4214930"/>
              <a:ext cx="89204" cy="9366"/>
            </a:xfrm>
            <a:custGeom>
              <a:avLst/>
              <a:gdLst/>
              <a:ahLst/>
              <a:cxnLst/>
              <a:rect l="l" t="t" r="r" b="b"/>
              <a:pathLst>
                <a:path w="2724" h="286" extrusionOk="0">
                  <a:moveTo>
                    <a:pt x="1394" y="0"/>
                  </a:moveTo>
                  <a:cubicBezTo>
                    <a:pt x="950" y="32"/>
                    <a:pt x="507" y="64"/>
                    <a:pt x="95" y="127"/>
                  </a:cubicBezTo>
                  <a:cubicBezTo>
                    <a:pt x="0" y="159"/>
                    <a:pt x="32" y="285"/>
                    <a:pt x="127" y="285"/>
                  </a:cubicBezTo>
                  <a:cubicBezTo>
                    <a:pt x="570" y="222"/>
                    <a:pt x="982" y="190"/>
                    <a:pt x="1394" y="159"/>
                  </a:cubicBezTo>
                  <a:cubicBezTo>
                    <a:pt x="1615" y="159"/>
                    <a:pt x="1805" y="190"/>
                    <a:pt x="2027" y="190"/>
                  </a:cubicBezTo>
                  <a:cubicBezTo>
                    <a:pt x="2217" y="190"/>
                    <a:pt x="2439" y="222"/>
                    <a:pt x="2660" y="222"/>
                  </a:cubicBezTo>
                  <a:cubicBezTo>
                    <a:pt x="2724" y="222"/>
                    <a:pt x="2724" y="127"/>
                    <a:pt x="2660" y="95"/>
                  </a:cubicBezTo>
                  <a:cubicBezTo>
                    <a:pt x="2249" y="0"/>
                    <a:pt x="1805" y="0"/>
                    <a:pt x="139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20" name="Google Shape;820;p18"/>
            <p:cNvSpPr/>
            <p:nvPr/>
          </p:nvSpPr>
          <p:spPr>
            <a:xfrm>
              <a:off x="5166732" y="4272991"/>
              <a:ext cx="99618" cy="8351"/>
            </a:xfrm>
            <a:custGeom>
              <a:avLst/>
              <a:gdLst/>
              <a:ahLst/>
              <a:cxnLst/>
              <a:rect l="l" t="t" r="r" b="b"/>
              <a:pathLst>
                <a:path w="3042" h="255" extrusionOk="0">
                  <a:moveTo>
                    <a:pt x="1553" y="1"/>
                  </a:moveTo>
                  <a:cubicBezTo>
                    <a:pt x="1046" y="1"/>
                    <a:pt x="571" y="64"/>
                    <a:pt x="64" y="127"/>
                  </a:cubicBezTo>
                  <a:cubicBezTo>
                    <a:pt x="1" y="127"/>
                    <a:pt x="33" y="254"/>
                    <a:pt x="96" y="254"/>
                  </a:cubicBezTo>
                  <a:cubicBezTo>
                    <a:pt x="571" y="191"/>
                    <a:pt x="1046" y="159"/>
                    <a:pt x="1553" y="159"/>
                  </a:cubicBezTo>
                  <a:lnTo>
                    <a:pt x="2281" y="159"/>
                  </a:lnTo>
                  <a:cubicBezTo>
                    <a:pt x="2438" y="181"/>
                    <a:pt x="2610" y="204"/>
                    <a:pt x="2788" y="204"/>
                  </a:cubicBezTo>
                  <a:cubicBezTo>
                    <a:pt x="2861" y="204"/>
                    <a:pt x="2935" y="200"/>
                    <a:pt x="3009" y="191"/>
                  </a:cubicBezTo>
                  <a:cubicBezTo>
                    <a:pt x="3041" y="191"/>
                    <a:pt x="3041" y="127"/>
                    <a:pt x="3009" y="127"/>
                  </a:cubicBezTo>
                  <a:cubicBezTo>
                    <a:pt x="2788" y="64"/>
                    <a:pt x="2503" y="32"/>
                    <a:pt x="2281" y="32"/>
                  </a:cubicBezTo>
                  <a:cubicBezTo>
                    <a:pt x="2028" y="1"/>
                    <a:pt x="1774" y="1"/>
                    <a:pt x="155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21" name="Google Shape;821;p18"/>
            <p:cNvSpPr/>
            <p:nvPr/>
          </p:nvSpPr>
          <p:spPr>
            <a:xfrm>
              <a:off x="5171939" y="4334197"/>
              <a:ext cx="77808" cy="6713"/>
            </a:xfrm>
            <a:custGeom>
              <a:avLst/>
              <a:gdLst/>
              <a:ahLst/>
              <a:cxnLst/>
              <a:rect l="l" t="t" r="r" b="b"/>
              <a:pathLst>
                <a:path w="2376" h="205" extrusionOk="0">
                  <a:moveTo>
                    <a:pt x="95" y="0"/>
                  </a:moveTo>
                  <a:cubicBezTo>
                    <a:pt x="0" y="0"/>
                    <a:pt x="0" y="159"/>
                    <a:pt x="95" y="159"/>
                  </a:cubicBezTo>
                  <a:cubicBezTo>
                    <a:pt x="475" y="159"/>
                    <a:pt x="824" y="159"/>
                    <a:pt x="1204" y="190"/>
                  </a:cubicBezTo>
                  <a:lnTo>
                    <a:pt x="1774" y="190"/>
                  </a:lnTo>
                  <a:cubicBezTo>
                    <a:pt x="1879" y="190"/>
                    <a:pt x="1999" y="204"/>
                    <a:pt x="2114" y="204"/>
                  </a:cubicBezTo>
                  <a:cubicBezTo>
                    <a:pt x="2171" y="204"/>
                    <a:pt x="2228" y="201"/>
                    <a:pt x="2280" y="190"/>
                  </a:cubicBezTo>
                  <a:cubicBezTo>
                    <a:pt x="2375" y="159"/>
                    <a:pt x="2344" y="64"/>
                    <a:pt x="2280" y="32"/>
                  </a:cubicBezTo>
                  <a:cubicBezTo>
                    <a:pt x="2259" y="21"/>
                    <a:pt x="2235" y="18"/>
                    <a:pt x="2208" y="18"/>
                  </a:cubicBezTo>
                  <a:cubicBezTo>
                    <a:pt x="2154" y="18"/>
                    <a:pt x="2090" y="32"/>
                    <a:pt x="2027" y="32"/>
                  </a:cubicBezTo>
                  <a:cubicBezTo>
                    <a:pt x="1932" y="0"/>
                    <a:pt x="1837" y="0"/>
                    <a:pt x="177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22" name="Google Shape;822;p18"/>
            <p:cNvSpPr/>
            <p:nvPr/>
          </p:nvSpPr>
          <p:spPr>
            <a:xfrm>
              <a:off x="5175345" y="4368418"/>
              <a:ext cx="70243" cy="11560"/>
            </a:xfrm>
            <a:custGeom>
              <a:avLst/>
              <a:gdLst/>
              <a:ahLst/>
              <a:cxnLst/>
              <a:rect l="l" t="t" r="r" b="b"/>
              <a:pathLst>
                <a:path w="2145" h="353" extrusionOk="0">
                  <a:moveTo>
                    <a:pt x="1606" y="0"/>
                  </a:moveTo>
                  <a:cubicBezTo>
                    <a:pt x="1448" y="0"/>
                    <a:pt x="1258" y="0"/>
                    <a:pt x="1100" y="32"/>
                  </a:cubicBezTo>
                  <a:cubicBezTo>
                    <a:pt x="783" y="64"/>
                    <a:pt x="435" y="95"/>
                    <a:pt x="118" y="159"/>
                  </a:cubicBezTo>
                  <a:cubicBezTo>
                    <a:pt x="1" y="188"/>
                    <a:pt x="46" y="352"/>
                    <a:pt x="128" y="352"/>
                  </a:cubicBezTo>
                  <a:cubicBezTo>
                    <a:pt x="135" y="352"/>
                    <a:pt x="142" y="351"/>
                    <a:pt x="150" y="349"/>
                  </a:cubicBezTo>
                  <a:cubicBezTo>
                    <a:pt x="498" y="285"/>
                    <a:pt x="815" y="254"/>
                    <a:pt x="1131" y="222"/>
                  </a:cubicBezTo>
                  <a:cubicBezTo>
                    <a:pt x="1321" y="222"/>
                    <a:pt x="1480" y="190"/>
                    <a:pt x="1638" y="190"/>
                  </a:cubicBezTo>
                  <a:cubicBezTo>
                    <a:pt x="1796" y="190"/>
                    <a:pt x="1955" y="190"/>
                    <a:pt x="2113" y="159"/>
                  </a:cubicBezTo>
                  <a:cubicBezTo>
                    <a:pt x="2145" y="127"/>
                    <a:pt x="2145" y="64"/>
                    <a:pt x="2113" y="32"/>
                  </a:cubicBezTo>
                  <a:cubicBezTo>
                    <a:pt x="1923" y="0"/>
                    <a:pt x="1765" y="0"/>
                    <a:pt x="160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23" name="Google Shape;823;p18"/>
            <p:cNvSpPr/>
            <p:nvPr/>
          </p:nvSpPr>
          <p:spPr>
            <a:xfrm>
              <a:off x="5297068" y="4159848"/>
              <a:ext cx="122345" cy="226121"/>
            </a:xfrm>
            <a:custGeom>
              <a:avLst/>
              <a:gdLst/>
              <a:ahLst/>
              <a:cxnLst/>
              <a:rect l="l" t="t" r="r" b="b"/>
              <a:pathLst>
                <a:path w="3736" h="6905" extrusionOk="0">
                  <a:moveTo>
                    <a:pt x="3675" y="1"/>
                  </a:moveTo>
                  <a:cubicBezTo>
                    <a:pt x="3655" y="1"/>
                    <a:pt x="3634" y="11"/>
                    <a:pt x="3621" y="35"/>
                  </a:cubicBezTo>
                  <a:cubicBezTo>
                    <a:pt x="2228" y="2126"/>
                    <a:pt x="1120" y="4469"/>
                    <a:pt x="43" y="6749"/>
                  </a:cubicBezTo>
                  <a:cubicBezTo>
                    <a:pt x="1" y="6834"/>
                    <a:pt x="71" y="6904"/>
                    <a:pt x="141" y="6904"/>
                  </a:cubicBezTo>
                  <a:cubicBezTo>
                    <a:pt x="177" y="6904"/>
                    <a:pt x="212" y="6887"/>
                    <a:pt x="233" y="6844"/>
                  </a:cubicBezTo>
                  <a:cubicBezTo>
                    <a:pt x="708" y="5641"/>
                    <a:pt x="1246" y="4469"/>
                    <a:pt x="1880" y="3361"/>
                  </a:cubicBezTo>
                  <a:cubicBezTo>
                    <a:pt x="2481" y="2252"/>
                    <a:pt x="3115" y="1176"/>
                    <a:pt x="3716" y="67"/>
                  </a:cubicBezTo>
                  <a:cubicBezTo>
                    <a:pt x="3736" y="28"/>
                    <a:pt x="3707" y="1"/>
                    <a:pt x="367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24" name="Google Shape;824;p18"/>
            <p:cNvSpPr/>
            <p:nvPr/>
          </p:nvSpPr>
          <p:spPr>
            <a:xfrm>
              <a:off x="5605813" y="4144588"/>
              <a:ext cx="135214" cy="236470"/>
            </a:xfrm>
            <a:custGeom>
              <a:avLst/>
              <a:gdLst/>
              <a:ahLst/>
              <a:cxnLst/>
              <a:rect l="l" t="t" r="r" b="b"/>
              <a:pathLst>
                <a:path w="4129" h="7221" extrusionOk="0">
                  <a:moveTo>
                    <a:pt x="4039" y="0"/>
                  </a:moveTo>
                  <a:cubicBezTo>
                    <a:pt x="4019" y="0"/>
                    <a:pt x="3998" y="8"/>
                    <a:pt x="3979" y="26"/>
                  </a:cubicBezTo>
                  <a:cubicBezTo>
                    <a:pt x="3282" y="1198"/>
                    <a:pt x="2554" y="2338"/>
                    <a:pt x="1826" y="3510"/>
                  </a:cubicBezTo>
                  <a:cubicBezTo>
                    <a:pt x="1129" y="4650"/>
                    <a:pt x="496" y="5822"/>
                    <a:pt x="21" y="7089"/>
                  </a:cubicBezTo>
                  <a:cubicBezTo>
                    <a:pt x="1" y="7167"/>
                    <a:pt x="78" y="7221"/>
                    <a:pt x="155" y="7221"/>
                  </a:cubicBezTo>
                  <a:cubicBezTo>
                    <a:pt x="202" y="7221"/>
                    <a:pt x="250" y="7200"/>
                    <a:pt x="274" y="7152"/>
                  </a:cubicBezTo>
                  <a:cubicBezTo>
                    <a:pt x="1034" y="4523"/>
                    <a:pt x="2934" y="2497"/>
                    <a:pt x="4106" y="90"/>
                  </a:cubicBezTo>
                  <a:cubicBezTo>
                    <a:pt x="4128" y="45"/>
                    <a:pt x="4087" y="0"/>
                    <a:pt x="403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25" name="Google Shape;825;p18"/>
            <p:cNvSpPr/>
            <p:nvPr/>
          </p:nvSpPr>
          <p:spPr>
            <a:xfrm>
              <a:off x="5484679" y="3951606"/>
              <a:ext cx="97981" cy="177491"/>
            </a:xfrm>
            <a:custGeom>
              <a:avLst/>
              <a:gdLst/>
              <a:ahLst/>
              <a:cxnLst/>
              <a:rect l="l" t="t" r="r" b="b"/>
              <a:pathLst>
                <a:path w="2992" h="5420" extrusionOk="0">
                  <a:moveTo>
                    <a:pt x="2890" y="1"/>
                  </a:moveTo>
                  <a:cubicBezTo>
                    <a:pt x="2855" y="1"/>
                    <a:pt x="2819" y="26"/>
                    <a:pt x="2801" y="61"/>
                  </a:cubicBezTo>
                  <a:cubicBezTo>
                    <a:pt x="2769" y="282"/>
                    <a:pt x="2611" y="504"/>
                    <a:pt x="2484" y="726"/>
                  </a:cubicBezTo>
                  <a:cubicBezTo>
                    <a:pt x="2389" y="916"/>
                    <a:pt x="2294" y="1137"/>
                    <a:pt x="2168" y="1327"/>
                  </a:cubicBezTo>
                  <a:cubicBezTo>
                    <a:pt x="1914" y="1771"/>
                    <a:pt x="1693" y="2214"/>
                    <a:pt x="1439" y="2658"/>
                  </a:cubicBezTo>
                  <a:cubicBezTo>
                    <a:pt x="964" y="3513"/>
                    <a:pt x="489" y="4399"/>
                    <a:pt x="46" y="5254"/>
                  </a:cubicBezTo>
                  <a:cubicBezTo>
                    <a:pt x="1" y="5345"/>
                    <a:pt x="69" y="5420"/>
                    <a:pt x="135" y="5420"/>
                  </a:cubicBezTo>
                  <a:cubicBezTo>
                    <a:pt x="161" y="5420"/>
                    <a:pt x="186" y="5408"/>
                    <a:pt x="204" y="5381"/>
                  </a:cubicBezTo>
                  <a:cubicBezTo>
                    <a:pt x="711" y="4431"/>
                    <a:pt x="1218" y="3513"/>
                    <a:pt x="1724" y="2594"/>
                  </a:cubicBezTo>
                  <a:lnTo>
                    <a:pt x="2453" y="1201"/>
                  </a:lnTo>
                  <a:lnTo>
                    <a:pt x="2833" y="536"/>
                  </a:lnTo>
                  <a:cubicBezTo>
                    <a:pt x="2928" y="377"/>
                    <a:pt x="2991" y="251"/>
                    <a:pt x="2959" y="61"/>
                  </a:cubicBezTo>
                  <a:cubicBezTo>
                    <a:pt x="2945" y="18"/>
                    <a:pt x="2918" y="1"/>
                    <a:pt x="289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26" name="Google Shape;826;p18"/>
            <p:cNvSpPr/>
            <p:nvPr/>
          </p:nvSpPr>
          <p:spPr>
            <a:xfrm>
              <a:off x="3148556" y="3684974"/>
              <a:ext cx="1035050" cy="1035017"/>
            </a:xfrm>
            <a:custGeom>
              <a:avLst/>
              <a:gdLst/>
              <a:ahLst/>
              <a:cxnLst/>
              <a:rect l="l" t="t" r="r" b="b"/>
              <a:pathLst>
                <a:path w="31607" h="31606" extrusionOk="0">
                  <a:moveTo>
                    <a:pt x="15804" y="0"/>
                  </a:moveTo>
                  <a:cubicBezTo>
                    <a:pt x="7095" y="0"/>
                    <a:pt x="1" y="7063"/>
                    <a:pt x="1" y="15803"/>
                  </a:cubicBezTo>
                  <a:cubicBezTo>
                    <a:pt x="1" y="24512"/>
                    <a:pt x="7095" y="31606"/>
                    <a:pt x="15804" y="31606"/>
                  </a:cubicBezTo>
                  <a:cubicBezTo>
                    <a:pt x="24544" y="31606"/>
                    <a:pt x="31607" y="24512"/>
                    <a:pt x="31607" y="15803"/>
                  </a:cubicBezTo>
                  <a:cubicBezTo>
                    <a:pt x="31607" y="7063"/>
                    <a:pt x="24544" y="0"/>
                    <a:pt x="1580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27" name="Google Shape;827;p18"/>
            <p:cNvSpPr/>
            <p:nvPr/>
          </p:nvSpPr>
          <p:spPr>
            <a:xfrm>
              <a:off x="3137160" y="3678687"/>
              <a:ext cx="1058890" cy="1057908"/>
            </a:xfrm>
            <a:custGeom>
              <a:avLst/>
              <a:gdLst/>
              <a:ahLst/>
              <a:cxnLst/>
              <a:rect l="l" t="t" r="r" b="b"/>
              <a:pathLst>
                <a:path w="32335" h="32305" extrusionOk="0">
                  <a:moveTo>
                    <a:pt x="16152" y="382"/>
                  </a:moveTo>
                  <a:cubicBezTo>
                    <a:pt x="18210" y="382"/>
                    <a:pt x="20237" y="794"/>
                    <a:pt x="22137" y="1586"/>
                  </a:cubicBezTo>
                  <a:cubicBezTo>
                    <a:pt x="24006" y="2378"/>
                    <a:pt x="25716" y="3549"/>
                    <a:pt x="27173" y="4974"/>
                  </a:cubicBezTo>
                  <a:cubicBezTo>
                    <a:pt x="28598" y="6431"/>
                    <a:pt x="29706" y="8173"/>
                    <a:pt x="30466" y="10041"/>
                  </a:cubicBezTo>
                  <a:cubicBezTo>
                    <a:pt x="31226" y="11942"/>
                    <a:pt x="31606" y="13968"/>
                    <a:pt x="31606" y="15995"/>
                  </a:cubicBezTo>
                  <a:cubicBezTo>
                    <a:pt x="31575" y="18022"/>
                    <a:pt x="31163" y="20017"/>
                    <a:pt x="30371" y="21886"/>
                  </a:cubicBezTo>
                  <a:cubicBezTo>
                    <a:pt x="29579" y="23722"/>
                    <a:pt x="28439" y="25433"/>
                    <a:pt x="27014" y="26826"/>
                  </a:cubicBezTo>
                  <a:cubicBezTo>
                    <a:pt x="24132" y="29645"/>
                    <a:pt x="20174" y="31260"/>
                    <a:pt x="16152" y="31260"/>
                  </a:cubicBezTo>
                  <a:cubicBezTo>
                    <a:pt x="14157" y="31260"/>
                    <a:pt x="12161" y="30880"/>
                    <a:pt x="10325" y="30120"/>
                  </a:cubicBezTo>
                  <a:cubicBezTo>
                    <a:pt x="8456" y="29360"/>
                    <a:pt x="6746" y="28251"/>
                    <a:pt x="5321" y="26826"/>
                  </a:cubicBezTo>
                  <a:cubicBezTo>
                    <a:pt x="3896" y="25433"/>
                    <a:pt x="2724" y="23722"/>
                    <a:pt x="1964" y="21886"/>
                  </a:cubicBezTo>
                  <a:cubicBezTo>
                    <a:pt x="1172" y="20017"/>
                    <a:pt x="761" y="18022"/>
                    <a:pt x="729" y="15995"/>
                  </a:cubicBezTo>
                  <a:cubicBezTo>
                    <a:pt x="697" y="13968"/>
                    <a:pt x="1077" y="11942"/>
                    <a:pt x="1837" y="10073"/>
                  </a:cubicBezTo>
                  <a:cubicBezTo>
                    <a:pt x="2597" y="8173"/>
                    <a:pt x="3737" y="6431"/>
                    <a:pt x="5163" y="5006"/>
                  </a:cubicBezTo>
                  <a:cubicBezTo>
                    <a:pt x="6619" y="3549"/>
                    <a:pt x="8329" y="2378"/>
                    <a:pt x="10198" y="1586"/>
                  </a:cubicBezTo>
                  <a:cubicBezTo>
                    <a:pt x="12066" y="794"/>
                    <a:pt x="14125" y="382"/>
                    <a:pt x="16152" y="382"/>
                  </a:cubicBezTo>
                  <a:close/>
                  <a:moveTo>
                    <a:pt x="15927" y="1"/>
                  </a:moveTo>
                  <a:cubicBezTo>
                    <a:pt x="13912" y="1"/>
                    <a:pt x="11902" y="411"/>
                    <a:pt x="10040" y="1174"/>
                  </a:cubicBezTo>
                  <a:cubicBezTo>
                    <a:pt x="8076" y="1966"/>
                    <a:pt x="6303" y="3169"/>
                    <a:pt x="4814" y="4626"/>
                  </a:cubicBezTo>
                  <a:cubicBezTo>
                    <a:pt x="3326" y="6115"/>
                    <a:pt x="2122" y="7888"/>
                    <a:pt x="1299" y="9820"/>
                  </a:cubicBezTo>
                  <a:cubicBezTo>
                    <a:pt x="444" y="11752"/>
                    <a:pt x="32" y="13873"/>
                    <a:pt x="0" y="15995"/>
                  </a:cubicBezTo>
                  <a:cubicBezTo>
                    <a:pt x="0" y="18117"/>
                    <a:pt x="381" y="20239"/>
                    <a:pt x="1172" y="22202"/>
                  </a:cubicBezTo>
                  <a:cubicBezTo>
                    <a:pt x="1964" y="24166"/>
                    <a:pt x="3167" y="25971"/>
                    <a:pt x="4656" y="27491"/>
                  </a:cubicBezTo>
                  <a:cubicBezTo>
                    <a:pt x="6176" y="29011"/>
                    <a:pt x="7949" y="30215"/>
                    <a:pt x="9913" y="31038"/>
                  </a:cubicBezTo>
                  <a:cubicBezTo>
                    <a:pt x="11908" y="31861"/>
                    <a:pt x="14030" y="32305"/>
                    <a:pt x="16152" y="32305"/>
                  </a:cubicBezTo>
                  <a:cubicBezTo>
                    <a:pt x="18305" y="32305"/>
                    <a:pt x="20427" y="31893"/>
                    <a:pt x="22391" y="31070"/>
                  </a:cubicBezTo>
                  <a:cubicBezTo>
                    <a:pt x="24386" y="30246"/>
                    <a:pt x="26159" y="29011"/>
                    <a:pt x="27679" y="27491"/>
                  </a:cubicBezTo>
                  <a:cubicBezTo>
                    <a:pt x="29168" y="25971"/>
                    <a:pt x="30339" y="24166"/>
                    <a:pt x="31131" y="22202"/>
                  </a:cubicBezTo>
                  <a:cubicBezTo>
                    <a:pt x="31955" y="20239"/>
                    <a:pt x="32335" y="18117"/>
                    <a:pt x="32335" y="15995"/>
                  </a:cubicBezTo>
                  <a:cubicBezTo>
                    <a:pt x="32303" y="13873"/>
                    <a:pt x="31860" y="11783"/>
                    <a:pt x="31036" y="9820"/>
                  </a:cubicBezTo>
                  <a:cubicBezTo>
                    <a:pt x="30213" y="7888"/>
                    <a:pt x="29009" y="6115"/>
                    <a:pt x="27521" y="4658"/>
                  </a:cubicBezTo>
                  <a:cubicBezTo>
                    <a:pt x="24540" y="1708"/>
                    <a:pt x="20439" y="2"/>
                    <a:pt x="16267" y="2"/>
                  </a:cubicBezTo>
                  <a:cubicBezTo>
                    <a:pt x="16228" y="2"/>
                    <a:pt x="16190" y="2"/>
                    <a:pt x="16152" y="2"/>
                  </a:cubicBezTo>
                  <a:cubicBezTo>
                    <a:pt x="16077" y="1"/>
                    <a:pt x="16002" y="1"/>
                    <a:pt x="159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28" name="Google Shape;828;p18"/>
            <p:cNvSpPr/>
            <p:nvPr/>
          </p:nvSpPr>
          <p:spPr>
            <a:xfrm>
              <a:off x="4079442" y="3828278"/>
              <a:ext cx="146676" cy="406069"/>
            </a:xfrm>
            <a:custGeom>
              <a:avLst/>
              <a:gdLst/>
              <a:ahLst/>
              <a:cxnLst/>
              <a:rect l="l" t="t" r="r" b="b"/>
              <a:pathLst>
                <a:path w="4479" h="12400" extrusionOk="0">
                  <a:moveTo>
                    <a:pt x="95" y="0"/>
                  </a:moveTo>
                  <a:cubicBezTo>
                    <a:pt x="51" y="0"/>
                    <a:pt x="1" y="45"/>
                    <a:pt x="45" y="90"/>
                  </a:cubicBezTo>
                  <a:cubicBezTo>
                    <a:pt x="2009" y="2813"/>
                    <a:pt x="3624" y="6012"/>
                    <a:pt x="4004" y="9400"/>
                  </a:cubicBezTo>
                  <a:cubicBezTo>
                    <a:pt x="4099" y="10350"/>
                    <a:pt x="4036" y="11301"/>
                    <a:pt x="4004" y="12251"/>
                  </a:cubicBezTo>
                  <a:cubicBezTo>
                    <a:pt x="4004" y="12340"/>
                    <a:pt x="4095" y="12399"/>
                    <a:pt x="4180" y="12399"/>
                  </a:cubicBezTo>
                  <a:cubicBezTo>
                    <a:pt x="4246" y="12399"/>
                    <a:pt x="4307" y="12365"/>
                    <a:pt x="4321" y="12282"/>
                  </a:cubicBezTo>
                  <a:cubicBezTo>
                    <a:pt x="4479" y="11459"/>
                    <a:pt x="4416" y="10604"/>
                    <a:pt x="4352" y="9749"/>
                  </a:cubicBezTo>
                  <a:cubicBezTo>
                    <a:pt x="4257" y="8894"/>
                    <a:pt x="4099" y="8070"/>
                    <a:pt x="3877" y="7247"/>
                  </a:cubicBezTo>
                  <a:cubicBezTo>
                    <a:pt x="3434" y="5600"/>
                    <a:pt x="2674" y="4017"/>
                    <a:pt x="1819" y="2528"/>
                  </a:cubicBezTo>
                  <a:cubicBezTo>
                    <a:pt x="1312" y="1673"/>
                    <a:pt x="742" y="818"/>
                    <a:pt x="140" y="26"/>
                  </a:cubicBezTo>
                  <a:cubicBezTo>
                    <a:pt x="131" y="8"/>
                    <a:pt x="114" y="0"/>
                    <a:pt x="9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29" name="Google Shape;829;p18"/>
            <p:cNvSpPr/>
            <p:nvPr/>
          </p:nvSpPr>
          <p:spPr>
            <a:xfrm>
              <a:off x="4173527" y="3947119"/>
              <a:ext cx="30815" cy="53575"/>
            </a:xfrm>
            <a:custGeom>
              <a:avLst/>
              <a:gdLst/>
              <a:ahLst/>
              <a:cxnLst/>
              <a:rect l="l" t="t" r="r" b="b"/>
              <a:pathLst>
                <a:path w="941" h="1636" extrusionOk="0">
                  <a:moveTo>
                    <a:pt x="750" y="1550"/>
                  </a:moveTo>
                  <a:cubicBezTo>
                    <a:pt x="760" y="1554"/>
                    <a:pt x="771" y="1557"/>
                    <a:pt x="783" y="1559"/>
                  </a:cubicBezTo>
                  <a:cubicBezTo>
                    <a:pt x="771" y="1559"/>
                    <a:pt x="760" y="1555"/>
                    <a:pt x="750" y="1550"/>
                  </a:cubicBezTo>
                  <a:close/>
                  <a:moveTo>
                    <a:pt x="115" y="0"/>
                  </a:moveTo>
                  <a:cubicBezTo>
                    <a:pt x="57" y="0"/>
                    <a:pt x="0" y="67"/>
                    <a:pt x="23" y="134"/>
                  </a:cubicBezTo>
                  <a:cubicBezTo>
                    <a:pt x="86" y="261"/>
                    <a:pt x="118" y="388"/>
                    <a:pt x="181" y="514"/>
                  </a:cubicBezTo>
                  <a:cubicBezTo>
                    <a:pt x="244" y="641"/>
                    <a:pt x="276" y="736"/>
                    <a:pt x="339" y="863"/>
                  </a:cubicBezTo>
                  <a:cubicBezTo>
                    <a:pt x="403" y="989"/>
                    <a:pt x="466" y="1116"/>
                    <a:pt x="529" y="1243"/>
                  </a:cubicBezTo>
                  <a:cubicBezTo>
                    <a:pt x="586" y="1328"/>
                    <a:pt x="617" y="1488"/>
                    <a:pt x="736" y="1544"/>
                  </a:cubicBezTo>
                  <a:lnTo>
                    <a:pt x="736" y="1544"/>
                  </a:lnTo>
                  <a:cubicBezTo>
                    <a:pt x="763" y="1570"/>
                    <a:pt x="793" y="1597"/>
                    <a:pt x="846" y="1623"/>
                  </a:cubicBezTo>
                  <a:cubicBezTo>
                    <a:pt x="854" y="1631"/>
                    <a:pt x="865" y="1635"/>
                    <a:pt x="876" y="1635"/>
                  </a:cubicBezTo>
                  <a:cubicBezTo>
                    <a:pt x="907" y="1635"/>
                    <a:pt x="941" y="1606"/>
                    <a:pt x="941" y="1559"/>
                  </a:cubicBezTo>
                  <a:cubicBezTo>
                    <a:pt x="941" y="1505"/>
                    <a:pt x="941" y="1474"/>
                    <a:pt x="921" y="1427"/>
                  </a:cubicBezTo>
                  <a:lnTo>
                    <a:pt x="921" y="1427"/>
                  </a:lnTo>
                  <a:cubicBezTo>
                    <a:pt x="928" y="1375"/>
                    <a:pt x="903" y="1319"/>
                    <a:pt x="878" y="1243"/>
                  </a:cubicBezTo>
                  <a:cubicBezTo>
                    <a:pt x="846" y="1179"/>
                    <a:pt x="814" y="1148"/>
                    <a:pt x="783" y="1053"/>
                  </a:cubicBezTo>
                  <a:cubicBezTo>
                    <a:pt x="719" y="958"/>
                    <a:pt x="656" y="831"/>
                    <a:pt x="593" y="736"/>
                  </a:cubicBezTo>
                  <a:cubicBezTo>
                    <a:pt x="529" y="609"/>
                    <a:pt x="466" y="483"/>
                    <a:pt x="403" y="388"/>
                  </a:cubicBezTo>
                  <a:cubicBezTo>
                    <a:pt x="308" y="261"/>
                    <a:pt x="244" y="166"/>
                    <a:pt x="181" y="39"/>
                  </a:cubicBezTo>
                  <a:cubicBezTo>
                    <a:pt x="162" y="12"/>
                    <a:pt x="138" y="0"/>
                    <a:pt x="11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30" name="Google Shape;830;p18"/>
            <p:cNvSpPr/>
            <p:nvPr/>
          </p:nvSpPr>
          <p:spPr>
            <a:xfrm>
              <a:off x="4142089" y="3891350"/>
              <a:ext cx="19747" cy="24921"/>
            </a:xfrm>
            <a:custGeom>
              <a:avLst/>
              <a:gdLst/>
              <a:ahLst/>
              <a:cxnLst/>
              <a:rect l="l" t="t" r="r" b="b"/>
              <a:pathLst>
                <a:path w="603" h="761" extrusionOk="0">
                  <a:moveTo>
                    <a:pt x="96" y="1"/>
                  </a:moveTo>
                  <a:cubicBezTo>
                    <a:pt x="32" y="32"/>
                    <a:pt x="1" y="96"/>
                    <a:pt x="1" y="159"/>
                  </a:cubicBezTo>
                  <a:cubicBezTo>
                    <a:pt x="32" y="286"/>
                    <a:pt x="64" y="412"/>
                    <a:pt x="159" y="507"/>
                  </a:cubicBezTo>
                  <a:cubicBezTo>
                    <a:pt x="191" y="571"/>
                    <a:pt x="222" y="634"/>
                    <a:pt x="286" y="666"/>
                  </a:cubicBezTo>
                  <a:cubicBezTo>
                    <a:pt x="318" y="697"/>
                    <a:pt x="349" y="729"/>
                    <a:pt x="381" y="729"/>
                  </a:cubicBezTo>
                  <a:lnTo>
                    <a:pt x="413" y="729"/>
                  </a:lnTo>
                  <a:cubicBezTo>
                    <a:pt x="444" y="761"/>
                    <a:pt x="444" y="761"/>
                    <a:pt x="476" y="761"/>
                  </a:cubicBezTo>
                  <a:lnTo>
                    <a:pt x="508" y="761"/>
                  </a:lnTo>
                  <a:cubicBezTo>
                    <a:pt x="508" y="759"/>
                    <a:pt x="508" y="758"/>
                    <a:pt x="508" y="757"/>
                  </a:cubicBezTo>
                  <a:lnTo>
                    <a:pt x="508" y="757"/>
                  </a:lnTo>
                  <a:cubicBezTo>
                    <a:pt x="531" y="761"/>
                    <a:pt x="555" y="761"/>
                    <a:pt x="571" y="761"/>
                  </a:cubicBezTo>
                  <a:cubicBezTo>
                    <a:pt x="603" y="729"/>
                    <a:pt x="603" y="729"/>
                    <a:pt x="603" y="697"/>
                  </a:cubicBezTo>
                  <a:cubicBezTo>
                    <a:pt x="603" y="667"/>
                    <a:pt x="603" y="666"/>
                    <a:pt x="575" y="638"/>
                  </a:cubicBezTo>
                  <a:lnTo>
                    <a:pt x="575" y="638"/>
                  </a:lnTo>
                  <a:cubicBezTo>
                    <a:pt x="574" y="633"/>
                    <a:pt x="573" y="627"/>
                    <a:pt x="571" y="621"/>
                  </a:cubicBezTo>
                  <a:lnTo>
                    <a:pt x="571" y="621"/>
                  </a:lnTo>
                  <a:cubicBezTo>
                    <a:pt x="571" y="612"/>
                    <a:pt x="571" y="602"/>
                    <a:pt x="571" y="602"/>
                  </a:cubicBezTo>
                  <a:cubicBezTo>
                    <a:pt x="568" y="602"/>
                    <a:pt x="565" y="602"/>
                    <a:pt x="563" y="602"/>
                  </a:cubicBezTo>
                  <a:lnTo>
                    <a:pt x="563" y="602"/>
                  </a:lnTo>
                  <a:cubicBezTo>
                    <a:pt x="540" y="555"/>
                    <a:pt x="496" y="515"/>
                    <a:pt x="476" y="476"/>
                  </a:cubicBezTo>
                  <a:cubicBezTo>
                    <a:pt x="444" y="444"/>
                    <a:pt x="413" y="444"/>
                    <a:pt x="413" y="412"/>
                  </a:cubicBezTo>
                  <a:cubicBezTo>
                    <a:pt x="413" y="412"/>
                    <a:pt x="381" y="381"/>
                    <a:pt x="381" y="381"/>
                  </a:cubicBezTo>
                  <a:cubicBezTo>
                    <a:pt x="349" y="317"/>
                    <a:pt x="318" y="286"/>
                    <a:pt x="286" y="222"/>
                  </a:cubicBezTo>
                  <a:cubicBezTo>
                    <a:pt x="286" y="191"/>
                    <a:pt x="286" y="191"/>
                    <a:pt x="286" y="191"/>
                  </a:cubicBezTo>
                  <a:lnTo>
                    <a:pt x="254" y="96"/>
                  </a:lnTo>
                  <a:cubicBezTo>
                    <a:pt x="222" y="32"/>
                    <a:pt x="159" y="1"/>
                    <a:pt x="9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31" name="Google Shape;831;p18"/>
            <p:cNvSpPr/>
            <p:nvPr/>
          </p:nvSpPr>
          <p:spPr>
            <a:xfrm>
              <a:off x="3090494" y="4024371"/>
              <a:ext cx="195568" cy="586377"/>
            </a:xfrm>
            <a:custGeom>
              <a:avLst/>
              <a:gdLst/>
              <a:ahLst/>
              <a:cxnLst/>
              <a:rect l="l" t="t" r="r" b="b"/>
              <a:pathLst>
                <a:path w="5972" h="17906" extrusionOk="0">
                  <a:moveTo>
                    <a:pt x="1503" y="0"/>
                  </a:moveTo>
                  <a:cubicBezTo>
                    <a:pt x="1470" y="0"/>
                    <a:pt x="1438" y="18"/>
                    <a:pt x="1425" y="56"/>
                  </a:cubicBezTo>
                  <a:cubicBezTo>
                    <a:pt x="0" y="4869"/>
                    <a:pt x="697" y="10221"/>
                    <a:pt x="3199" y="14560"/>
                  </a:cubicBezTo>
                  <a:cubicBezTo>
                    <a:pt x="3896" y="15795"/>
                    <a:pt x="4751" y="16935"/>
                    <a:pt x="5796" y="17885"/>
                  </a:cubicBezTo>
                  <a:cubicBezTo>
                    <a:pt x="5817" y="17899"/>
                    <a:pt x="5839" y="17906"/>
                    <a:pt x="5858" y="17906"/>
                  </a:cubicBezTo>
                  <a:cubicBezTo>
                    <a:pt x="5926" y="17906"/>
                    <a:pt x="5972" y="17832"/>
                    <a:pt x="5922" y="17758"/>
                  </a:cubicBezTo>
                  <a:cubicBezTo>
                    <a:pt x="4371" y="15827"/>
                    <a:pt x="3041" y="13768"/>
                    <a:pt x="2186" y="11425"/>
                  </a:cubicBezTo>
                  <a:cubicBezTo>
                    <a:pt x="1330" y="9144"/>
                    <a:pt x="919" y="6674"/>
                    <a:pt x="1014" y="4204"/>
                  </a:cubicBezTo>
                  <a:cubicBezTo>
                    <a:pt x="1045" y="2842"/>
                    <a:pt x="1235" y="1449"/>
                    <a:pt x="1584" y="119"/>
                  </a:cubicBezTo>
                  <a:cubicBezTo>
                    <a:pt x="1603" y="42"/>
                    <a:pt x="1553" y="0"/>
                    <a:pt x="150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32" name="Google Shape;832;p18"/>
            <p:cNvSpPr/>
            <p:nvPr/>
          </p:nvSpPr>
          <p:spPr>
            <a:xfrm>
              <a:off x="3139223" y="3972859"/>
              <a:ext cx="19747" cy="32617"/>
            </a:xfrm>
            <a:custGeom>
              <a:avLst/>
              <a:gdLst/>
              <a:ahLst/>
              <a:cxnLst/>
              <a:rect l="l" t="t" r="r" b="b"/>
              <a:pathLst>
                <a:path w="603" h="996" extrusionOk="0">
                  <a:moveTo>
                    <a:pt x="498" y="0"/>
                  </a:moveTo>
                  <a:cubicBezTo>
                    <a:pt x="481" y="0"/>
                    <a:pt x="463" y="4"/>
                    <a:pt x="444" y="13"/>
                  </a:cubicBezTo>
                  <a:cubicBezTo>
                    <a:pt x="381" y="13"/>
                    <a:pt x="349" y="108"/>
                    <a:pt x="286" y="172"/>
                  </a:cubicBezTo>
                  <a:cubicBezTo>
                    <a:pt x="254" y="203"/>
                    <a:pt x="223" y="267"/>
                    <a:pt x="191" y="330"/>
                  </a:cubicBezTo>
                  <a:cubicBezTo>
                    <a:pt x="159" y="457"/>
                    <a:pt x="96" y="583"/>
                    <a:pt x="32" y="710"/>
                  </a:cubicBezTo>
                  <a:cubicBezTo>
                    <a:pt x="11" y="752"/>
                    <a:pt x="4" y="780"/>
                    <a:pt x="21" y="813"/>
                  </a:cubicBezTo>
                  <a:lnTo>
                    <a:pt x="21" y="813"/>
                  </a:lnTo>
                  <a:cubicBezTo>
                    <a:pt x="12" y="832"/>
                    <a:pt x="1" y="850"/>
                    <a:pt x="1" y="868"/>
                  </a:cubicBezTo>
                  <a:cubicBezTo>
                    <a:pt x="1" y="900"/>
                    <a:pt x="1" y="963"/>
                    <a:pt x="64" y="995"/>
                  </a:cubicBezTo>
                  <a:cubicBezTo>
                    <a:pt x="96" y="995"/>
                    <a:pt x="159" y="995"/>
                    <a:pt x="191" y="932"/>
                  </a:cubicBezTo>
                  <a:cubicBezTo>
                    <a:pt x="212" y="911"/>
                    <a:pt x="219" y="904"/>
                    <a:pt x="231" y="882"/>
                  </a:cubicBezTo>
                  <a:lnTo>
                    <a:pt x="231" y="882"/>
                  </a:lnTo>
                  <a:cubicBezTo>
                    <a:pt x="252" y="870"/>
                    <a:pt x="269" y="854"/>
                    <a:pt x="286" y="837"/>
                  </a:cubicBezTo>
                  <a:cubicBezTo>
                    <a:pt x="349" y="710"/>
                    <a:pt x="413" y="615"/>
                    <a:pt x="476" y="488"/>
                  </a:cubicBezTo>
                  <a:cubicBezTo>
                    <a:pt x="508" y="425"/>
                    <a:pt x="539" y="362"/>
                    <a:pt x="539" y="267"/>
                  </a:cubicBezTo>
                  <a:cubicBezTo>
                    <a:pt x="571" y="267"/>
                    <a:pt x="571" y="235"/>
                    <a:pt x="571" y="203"/>
                  </a:cubicBezTo>
                  <a:cubicBezTo>
                    <a:pt x="603" y="140"/>
                    <a:pt x="603" y="108"/>
                    <a:pt x="571" y="45"/>
                  </a:cubicBezTo>
                  <a:cubicBezTo>
                    <a:pt x="571" y="23"/>
                    <a:pt x="539" y="0"/>
                    <a:pt x="49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33" name="Google Shape;833;p18"/>
            <p:cNvSpPr/>
            <p:nvPr/>
          </p:nvSpPr>
          <p:spPr>
            <a:xfrm>
              <a:off x="3081161" y="4115213"/>
              <a:ext cx="17651" cy="163017"/>
            </a:xfrm>
            <a:custGeom>
              <a:avLst/>
              <a:gdLst/>
              <a:ahLst/>
              <a:cxnLst/>
              <a:rect l="l" t="t" r="r" b="b"/>
              <a:pathLst>
                <a:path w="539" h="4978" extrusionOk="0">
                  <a:moveTo>
                    <a:pt x="394" y="1"/>
                  </a:moveTo>
                  <a:cubicBezTo>
                    <a:pt x="349" y="1"/>
                    <a:pt x="300" y="24"/>
                    <a:pt x="285" y="68"/>
                  </a:cubicBezTo>
                  <a:cubicBezTo>
                    <a:pt x="95" y="892"/>
                    <a:pt x="32" y="1747"/>
                    <a:pt x="0" y="2602"/>
                  </a:cubicBezTo>
                  <a:cubicBezTo>
                    <a:pt x="0" y="3045"/>
                    <a:pt x="0" y="3457"/>
                    <a:pt x="32" y="3900"/>
                  </a:cubicBezTo>
                  <a:cubicBezTo>
                    <a:pt x="64" y="4249"/>
                    <a:pt x="32" y="4692"/>
                    <a:pt x="285" y="4977"/>
                  </a:cubicBezTo>
                  <a:cubicBezTo>
                    <a:pt x="285" y="4977"/>
                    <a:pt x="349" y="4977"/>
                    <a:pt x="349" y="4945"/>
                  </a:cubicBezTo>
                  <a:cubicBezTo>
                    <a:pt x="539" y="4629"/>
                    <a:pt x="412" y="4154"/>
                    <a:pt x="380" y="3805"/>
                  </a:cubicBezTo>
                  <a:cubicBezTo>
                    <a:pt x="349" y="3394"/>
                    <a:pt x="349" y="3014"/>
                    <a:pt x="349" y="2602"/>
                  </a:cubicBezTo>
                  <a:cubicBezTo>
                    <a:pt x="349" y="1747"/>
                    <a:pt x="412" y="923"/>
                    <a:pt x="475" y="100"/>
                  </a:cubicBezTo>
                  <a:cubicBezTo>
                    <a:pt x="492" y="32"/>
                    <a:pt x="446" y="1"/>
                    <a:pt x="39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34" name="Google Shape;834;p18"/>
            <p:cNvSpPr/>
            <p:nvPr/>
          </p:nvSpPr>
          <p:spPr>
            <a:xfrm>
              <a:off x="3053162" y="4233596"/>
              <a:ext cx="9366" cy="34778"/>
            </a:xfrm>
            <a:custGeom>
              <a:avLst/>
              <a:gdLst/>
              <a:ahLst/>
              <a:cxnLst/>
              <a:rect l="l" t="t" r="r" b="b"/>
              <a:pathLst>
                <a:path w="286" h="1062" extrusionOk="0">
                  <a:moveTo>
                    <a:pt x="159" y="0"/>
                  </a:moveTo>
                  <a:cubicBezTo>
                    <a:pt x="64" y="0"/>
                    <a:pt x="32" y="64"/>
                    <a:pt x="32" y="127"/>
                  </a:cubicBezTo>
                  <a:cubicBezTo>
                    <a:pt x="0" y="285"/>
                    <a:pt x="0" y="444"/>
                    <a:pt x="0" y="570"/>
                  </a:cubicBezTo>
                  <a:cubicBezTo>
                    <a:pt x="0" y="602"/>
                    <a:pt x="0" y="665"/>
                    <a:pt x="32" y="697"/>
                  </a:cubicBezTo>
                  <a:cubicBezTo>
                    <a:pt x="32" y="697"/>
                    <a:pt x="32" y="729"/>
                    <a:pt x="32" y="729"/>
                  </a:cubicBezTo>
                  <a:cubicBezTo>
                    <a:pt x="32" y="760"/>
                    <a:pt x="32" y="792"/>
                    <a:pt x="64" y="824"/>
                  </a:cubicBezTo>
                  <a:cubicBezTo>
                    <a:pt x="64" y="887"/>
                    <a:pt x="64" y="950"/>
                    <a:pt x="95" y="1014"/>
                  </a:cubicBezTo>
                  <a:cubicBezTo>
                    <a:pt x="111" y="1045"/>
                    <a:pt x="135" y="1061"/>
                    <a:pt x="155" y="1061"/>
                  </a:cubicBezTo>
                  <a:cubicBezTo>
                    <a:pt x="174" y="1061"/>
                    <a:pt x="190" y="1045"/>
                    <a:pt x="190" y="1014"/>
                  </a:cubicBezTo>
                  <a:cubicBezTo>
                    <a:pt x="222" y="982"/>
                    <a:pt x="222" y="950"/>
                    <a:pt x="222" y="919"/>
                  </a:cubicBezTo>
                  <a:cubicBezTo>
                    <a:pt x="222" y="887"/>
                    <a:pt x="254" y="855"/>
                    <a:pt x="254" y="824"/>
                  </a:cubicBezTo>
                  <a:cubicBezTo>
                    <a:pt x="254" y="792"/>
                    <a:pt x="285" y="760"/>
                    <a:pt x="285" y="729"/>
                  </a:cubicBezTo>
                  <a:cubicBezTo>
                    <a:pt x="285" y="729"/>
                    <a:pt x="285" y="697"/>
                    <a:pt x="285" y="697"/>
                  </a:cubicBezTo>
                  <a:cubicBezTo>
                    <a:pt x="285" y="634"/>
                    <a:pt x="285" y="602"/>
                    <a:pt x="285" y="570"/>
                  </a:cubicBezTo>
                  <a:cubicBezTo>
                    <a:pt x="285" y="412"/>
                    <a:pt x="285" y="254"/>
                    <a:pt x="285" y="127"/>
                  </a:cubicBezTo>
                  <a:cubicBezTo>
                    <a:pt x="285" y="64"/>
                    <a:pt x="222" y="0"/>
                    <a:pt x="15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35" name="Google Shape;835;p18"/>
            <p:cNvSpPr/>
            <p:nvPr/>
          </p:nvSpPr>
          <p:spPr>
            <a:xfrm>
              <a:off x="3410963" y="3869180"/>
              <a:ext cx="509224" cy="524779"/>
            </a:xfrm>
            <a:custGeom>
              <a:avLst/>
              <a:gdLst/>
              <a:ahLst/>
              <a:cxnLst/>
              <a:rect l="l" t="t" r="r" b="b"/>
              <a:pathLst>
                <a:path w="15550" h="16025" extrusionOk="0">
                  <a:moveTo>
                    <a:pt x="10704" y="3021"/>
                  </a:moveTo>
                  <a:cubicBezTo>
                    <a:pt x="10768" y="3053"/>
                    <a:pt x="10799" y="3084"/>
                    <a:pt x="10831" y="3116"/>
                  </a:cubicBezTo>
                  <a:cubicBezTo>
                    <a:pt x="10863" y="3148"/>
                    <a:pt x="10894" y="3179"/>
                    <a:pt x="10926" y="3179"/>
                  </a:cubicBezTo>
                  <a:cubicBezTo>
                    <a:pt x="10926" y="3211"/>
                    <a:pt x="10926" y="3274"/>
                    <a:pt x="10926" y="3338"/>
                  </a:cubicBezTo>
                  <a:cubicBezTo>
                    <a:pt x="10926" y="3528"/>
                    <a:pt x="10894" y="3718"/>
                    <a:pt x="10831" y="3908"/>
                  </a:cubicBezTo>
                  <a:cubicBezTo>
                    <a:pt x="10799" y="4003"/>
                    <a:pt x="10768" y="4098"/>
                    <a:pt x="10704" y="4161"/>
                  </a:cubicBezTo>
                  <a:cubicBezTo>
                    <a:pt x="10673" y="4224"/>
                    <a:pt x="10609" y="4288"/>
                    <a:pt x="10546" y="4319"/>
                  </a:cubicBezTo>
                  <a:cubicBezTo>
                    <a:pt x="10546" y="4319"/>
                    <a:pt x="10546" y="4288"/>
                    <a:pt x="10546" y="4288"/>
                  </a:cubicBezTo>
                  <a:cubicBezTo>
                    <a:pt x="10546" y="4304"/>
                    <a:pt x="10546" y="4312"/>
                    <a:pt x="10542" y="4312"/>
                  </a:cubicBezTo>
                  <a:cubicBezTo>
                    <a:pt x="10538" y="4312"/>
                    <a:pt x="10530" y="4304"/>
                    <a:pt x="10514" y="4288"/>
                  </a:cubicBezTo>
                  <a:cubicBezTo>
                    <a:pt x="10514" y="4256"/>
                    <a:pt x="10514" y="4256"/>
                    <a:pt x="10483" y="4256"/>
                  </a:cubicBezTo>
                  <a:cubicBezTo>
                    <a:pt x="10451" y="4256"/>
                    <a:pt x="10419" y="4224"/>
                    <a:pt x="10419" y="4224"/>
                  </a:cubicBezTo>
                  <a:cubicBezTo>
                    <a:pt x="10388" y="4193"/>
                    <a:pt x="10388" y="4098"/>
                    <a:pt x="10388" y="4034"/>
                  </a:cubicBezTo>
                  <a:cubicBezTo>
                    <a:pt x="10388" y="3844"/>
                    <a:pt x="10419" y="3623"/>
                    <a:pt x="10419" y="3433"/>
                  </a:cubicBezTo>
                  <a:cubicBezTo>
                    <a:pt x="10451" y="3338"/>
                    <a:pt x="10451" y="3243"/>
                    <a:pt x="10483" y="3148"/>
                  </a:cubicBezTo>
                  <a:cubicBezTo>
                    <a:pt x="10483" y="3116"/>
                    <a:pt x="10514" y="3084"/>
                    <a:pt x="10514" y="3053"/>
                  </a:cubicBezTo>
                  <a:cubicBezTo>
                    <a:pt x="10546" y="3053"/>
                    <a:pt x="10578" y="3021"/>
                    <a:pt x="10578" y="3021"/>
                  </a:cubicBezTo>
                  <a:close/>
                  <a:moveTo>
                    <a:pt x="7586" y="0"/>
                  </a:moveTo>
                  <a:cubicBezTo>
                    <a:pt x="7538" y="0"/>
                    <a:pt x="7491" y="24"/>
                    <a:pt x="7474" y="76"/>
                  </a:cubicBezTo>
                  <a:cubicBezTo>
                    <a:pt x="7411" y="171"/>
                    <a:pt x="7474" y="234"/>
                    <a:pt x="7474" y="329"/>
                  </a:cubicBezTo>
                  <a:cubicBezTo>
                    <a:pt x="7474" y="393"/>
                    <a:pt x="7442" y="519"/>
                    <a:pt x="7442" y="614"/>
                  </a:cubicBezTo>
                  <a:cubicBezTo>
                    <a:pt x="7442" y="709"/>
                    <a:pt x="7442" y="804"/>
                    <a:pt x="7442" y="899"/>
                  </a:cubicBezTo>
                  <a:cubicBezTo>
                    <a:pt x="7379" y="1596"/>
                    <a:pt x="7347" y="2293"/>
                    <a:pt x="7284" y="3021"/>
                  </a:cubicBezTo>
                  <a:cubicBezTo>
                    <a:pt x="7221" y="3718"/>
                    <a:pt x="7126" y="4446"/>
                    <a:pt x="7062" y="5143"/>
                  </a:cubicBezTo>
                  <a:cubicBezTo>
                    <a:pt x="6999" y="5491"/>
                    <a:pt x="6967" y="5840"/>
                    <a:pt x="6904" y="6188"/>
                  </a:cubicBezTo>
                  <a:cubicBezTo>
                    <a:pt x="6904" y="6220"/>
                    <a:pt x="6904" y="6251"/>
                    <a:pt x="6904" y="6283"/>
                  </a:cubicBezTo>
                  <a:cubicBezTo>
                    <a:pt x="6872" y="6346"/>
                    <a:pt x="6841" y="6441"/>
                    <a:pt x="6777" y="6505"/>
                  </a:cubicBezTo>
                  <a:cubicBezTo>
                    <a:pt x="6746" y="6600"/>
                    <a:pt x="6714" y="6695"/>
                    <a:pt x="6682" y="6758"/>
                  </a:cubicBezTo>
                  <a:cubicBezTo>
                    <a:pt x="6651" y="6726"/>
                    <a:pt x="6587" y="6663"/>
                    <a:pt x="6524" y="6600"/>
                  </a:cubicBezTo>
                  <a:cubicBezTo>
                    <a:pt x="6429" y="6473"/>
                    <a:pt x="6302" y="6346"/>
                    <a:pt x="6207" y="6220"/>
                  </a:cubicBezTo>
                  <a:cubicBezTo>
                    <a:pt x="6144" y="6156"/>
                    <a:pt x="6081" y="6093"/>
                    <a:pt x="6017" y="6030"/>
                  </a:cubicBezTo>
                  <a:cubicBezTo>
                    <a:pt x="5796" y="5618"/>
                    <a:pt x="5511" y="5270"/>
                    <a:pt x="5099" y="4985"/>
                  </a:cubicBezTo>
                  <a:cubicBezTo>
                    <a:pt x="5084" y="4974"/>
                    <a:pt x="5068" y="4970"/>
                    <a:pt x="5052" y="4970"/>
                  </a:cubicBezTo>
                  <a:cubicBezTo>
                    <a:pt x="4968" y="4970"/>
                    <a:pt x="4887" y="5095"/>
                    <a:pt x="4940" y="5175"/>
                  </a:cubicBezTo>
                  <a:cubicBezTo>
                    <a:pt x="5131" y="5428"/>
                    <a:pt x="5352" y="5745"/>
                    <a:pt x="5511" y="6030"/>
                  </a:cubicBezTo>
                  <a:cubicBezTo>
                    <a:pt x="5511" y="6061"/>
                    <a:pt x="5511" y="6125"/>
                    <a:pt x="5511" y="6156"/>
                  </a:cubicBezTo>
                  <a:cubicBezTo>
                    <a:pt x="6207" y="7866"/>
                    <a:pt x="6144" y="9735"/>
                    <a:pt x="6049" y="11508"/>
                  </a:cubicBezTo>
                  <a:cubicBezTo>
                    <a:pt x="6049" y="11622"/>
                    <a:pt x="6150" y="11735"/>
                    <a:pt x="6262" y="11735"/>
                  </a:cubicBezTo>
                  <a:cubicBezTo>
                    <a:pt x="6276" y="11735"/>
                    <a:pt x="6289" y="11733"/>
                    <a:pt x="6302" y="11730"/>
                  </a:cubicBezTo>
                  <a:cubicBezTo>
                    <a:pt x="6872" y="11477"/>
                    <a:pt x="7411" y="11255"/>
                    <a:pt x="7981" y="11033"/>
                  </a:cubicBezTo>
                  <a:cubicBezTo>
                    <a:pt x="8076" y="11002"/>
                    <a:pt x="8266" y="10875"/>
                    <a:pt x="8392" y="10875"/>
                  </a:cubicBezTo>
                  <a:cubicBezTo>
                    <a:pt x="8487" y="10907"/>
                    <a:pt x="8551" y="11128"/>
                    <a:pt x="8582" y="11223"/>
                  </a:cubicBezTo>
                  <a:cubicBezTo>
                    <a:pt x="8709" y="11508"/>
                    <a:pt x="8804" y="11793"/>
                    <a:pt x="8931" y="12078"/>
                  </a:cubicBezTo>
                  <a:cubicBezTo>
                    <a:pt x="9342" y="13123"/>
                    <a:pt x="9691" y="14200"/>
                    <a:pt x="9976" y="15309"/>
                  </a:cubicBezTo>
                  <a:cubicBezTo>
                    <a:pt x="9628" y="15119"/>
                    <a:pt x="9279" y="14929"/>
                    <a:pt x="8899" y="14739"/>
                  </a:cubicBezTo>
                  <a:cubicBezTo>
                    <a:pt x="8487" y="14485"/>
                    <a:pt x="8044" y="14264"/>
                    <a:pt x="7632" y="14042"/>
                  </a:cubicBezTo>
                  <a:cubicBezTo>
                    <a:pt x="7221" y="13820"/>
                    <a:pt x="6809" y="13598"/>
                    <a:pt x="6397" y="13345"/>
                  </a:cubicBezTo>
                  <a:cubicBezTo>
                    <a:pt x="6017" y="13123"/>
                    <a:pt x="5732" y="12838"/>
                    <a:pt x="5447" y="12490"/>
                  </a:cubicBezTo>
                  <a:cubicBezTo>
                    <a:pt x="5226" y="12173"/>
                    <a:pt x="5004" y="11825"/>
                    <a:pt x="4750" y="11540"/>
                  </a:cubicBezTo>
                  <a:cubicBezTo>
                    <a:pt x="4434" y="11223"/>
                    <a:pt x="4085" y="11033"/>
                    <a:pt x="3769" y="10717"/>
                  </a:cubicBezTo>
                  <a:cubicBezTo>
                    <a:pt x="3420" y="10432"/>
                    <a:pt x="3199" y="10052"/>
                    <a:pt x="2882" y="9735"/>
                  </a:cubicBezTo>
                  <a:cubicBezTo>
                    <a:pt x="2660" y="9482"/>
                    <a:pt x="2375" y="9228"/>
                    <a:pt x="2122" y="9006"/>
                  </a:cubicBezTo>
                  <a:cubicBezTo>
                    <a:pt x="1805" y="8721"/>
                    <a:pt x="1489" y="8468"/>
                    <a:pt x="1204" y="8183"/>
                  </a:cubicBezTo>
                  <a:cubicBezTo>
                    <a:pt x="1077" y="8025"/>
                    <a:pt x="919" y="7866"/>
                    <a:pt x="824" y="7708"/>
                  </a:cubicBezTo>
                  <a:cubicBezTo>
                    <a:pt x="697" y="7518"/>
                    <a:pt x="602" y="7328"/>
                    <a:pt x="475" y="7170"/>
                  </a:cubicBezTo>
                  <a:cubicBezTo>
                    <a:pt x="432" y="7105"/>
                    <a:pt x="374" y="7077"/>
                    <a:pt x="318" y="7077"/>
                  </a:cubicBezTo>
                  <a:cubicBezTo>
                    <a:pt x="209" y="7077"/>
                    <a:pt x="106" y="7182"/>
                    <a:pt x="127" y="7328"/>
                  </a:cubicBezTo>
                  <a:cubicBezTo>
                    <a:pt x="127" y="7360"/>
                    <a:pt x="127" y="7360"/>
                    <a:pt x="127" y="7391"/>
                  </a:cubicBezTo>
                  <a:cubicBezTo>
                    <a:pt x="95" y="7391"/>
                    <a:pt x="63" y="7423"/>
                    <a:pt x="32" y="7486"/>
                  </a:cubicBezTo>
                  <a:cubicBezTo>
                    <a:pt x="0" y="7740"/>
                    <a:pt x="32" y="8025"/>
                    <a:pt x="63" y="8278"/>
                  </a:cubicBezTo>
                  <a:cubicBezTo>
                    <a:pt x="95" y="8563"/>
                    <a:pt x="158" y="8816"/>
                    <a:pt x="190" y="9101"/>
                  </a:cubicBezTo>
                  <a:cubicBezTo>
                    <a:pt x="253" y="9640"/>
                    <a:pt x="317" y="10147"/>
                    <a:pt x="443" y="10653"/>
                  </a:cubicBezTo>
                  <a:cubicBezTo>
                    <a:pt x="633" y="11603"/>
                    <a:pt x="1045" y="12458"/>
                    <a:pt x="1679" y="13218"/>
                  </a:cubicBezTo>
                  <a:cubicBezTo>
                    <a:pt x="2249" y="13915"/>
                    <a:pt x="3009" y="14454"/>
                    <a:pt x="3769" y="14960"/>
                  </a:cubicBezTo>
                  <a:cubicBezTo>
                    <a:pt x="4180" y="15214"/>
                    <a:pt x="4624" y="15499"/>
                    <a:pt x="5099" y="15689"/>
                  </a:cubicBezTo>
                  <a:cubicBezTo>
                    <a:pt x="5606" y="15879"/>
                    <a:pt x="6144" y="15974"/>
                    <a:pt x="6651" y="16005"/>
                  </a:cubicBezTo>
                  <a:cubicBezTo>
                    <a:pt x="6879" y="16018"/>
                    <a:pt x="7105" y="16024"/>
                    <a:pt x="7331" y="16024"/>
                  </a:cubicBezTo>
                  <a:cubicBezTo>
                    <a:pt x="8234" y="16024"/>
                    <a:pt x="9121" y="15923"/>
                    <a:pt x="10008" y="15720"/>
                  </a:cubicBezTo>
                  <a:cubicBezTo>
                    <a:pt x="10008" y="15752"/>
                    <a:pt x="10008" y="15752"/>
                    <a:pt x="10039" y="15752"/>
                  </a:cubicBezTo>
                  <a:cubicBezTo>
                    <a:pt x="10066" y="15770"/>
                    <a:pt x="10095" y="15777"/>
                    <a:pt x="10123" y="15777"/>
                  </a:cubicBezTo>
                  <a:cubicBezTo>
                    <a:pt x="10198" y="15777"/>
                    <a:pt x="10270" y="15725"/>
                    <a:pt x="10293" y="15657"/>
                  </a:cubicBezTo>
                  <a:cubicBezTo>
                    <a:pt x="10324" y="15657"/>
                    <a:pt x="10388" y="15625"/>
                    <a:pt x="10388" y="15594"/>
                  </a:cubicBezTo>
                  <a:cubicBezTo>
                    <a:pt x="10736" y="15467"/>
                    <a:pt x="11084" y="15309"/>
                    <a:pt x="11433" y="15182"/>
                  </a:cubicBezTo>
                  <a:cubicBezTo>
                    <a:pt x="11781" y="15024"/>
                    <a:pt x="12129" y="14865"/>
                    <a:pt x="12478" y="14707"/>
                  </a:cubicBezTo>
                  <a:cubicBezTo>
                    <a:pt x="12794" y="14580"/>
                    <a:pt x="13111" y="14422"/>
                    <a:pt x="13428" y="14232"/>
                  </a:cubicBezTo>
                  <a:cubicBezTo>
                    <a:pt x="13713" y="14074"/>
                    <a:pt x="14030" y="13883"/>
                    <a:pt x="14251" y="13662"/>
                  </a:cubicBezTo>
                  <a:cubicBezTo>
                    <a:pt x="14441" y="13472"/>
                    <a:pt x="14505" y="13155"/>
                    <a:pt x="14283" y="12965"/>
                  </a:cubicBezTo>
                  <a:cubicBezTo>
                    <a:pt x="14251" y="12933"/>
                    <a:pt x="14220" y="12902"/>
                    <a:pt x="14156" y="12902"/>
                  </a:cubicBezTo>
                  <a:cubicBezTo>
                    <a:pt x="14125" y="12870"/>
                    <a:pt x="14093" y="12838"/>
                    <a:pt x="14061" y="12775"/>
                  </a:cubicBezTo>
                  <a:cubicBezTo>
                    <a:pt x="13935" y="12648"/>
                    <a:pt x="13808" y="12458"/>
                    <a:pt x="13681" y="12300"/>
                  </a:cubicBezTo>
                  <a:cubicBezTo>
                    <a:pt x="13428" y="11983"/>
                    <a:pt x="13174" y="11635"/>
                    <a:pt x="12889" y="11287"/>
                  </a:cubicBezTo>
                  <a:cubicBezTo>
                    <a:pt x="12668" y="10970"/>
                    <a:pt x="12414" y="10653"/>
                    <a:pt x="12161" y="10368"/>
                  </a:cubicBezTo>
                  <a:cubicBezTo>
                    <a:pt x="12066" y="10210"/>
                    <a:pt x="11813" y="9957"/>
                    <a:pt x="11591" y="9957"/>
                  </a:cubicBezTo>
                  <a:cubicBezTo>
                    <a:pt x="11528" y="9925"/>
                    <a:pt x="11433" y="9893"/>
                    <a:pt x="11369" y="9893"/>
                  </a:cubicBezTo>
                  <a:cubicBezTo>
                    <a:pt x="11325" y="9887"/>
                    <a:pt x="11279" y="9884"/>
                    <a:pt x="11233" y="9884"/>
                  </a:cubicBezTo>
                  <a:cubicBezTo>
                    <a:pt x="11048" y="9884"/>
                    <a:pt x="10850" y="9925"/>
                    <a:pt x="10673" y="9925"/>
                  </a:cubicBezTo>
                  <a:cubicBezTo>
                    <a:pt x="10419" y="9925"/>
                    <a:pt x="10166" y="9925"/>
                    <a:pt x="9944" y="9862"/>
                  </a:cubicBezTo>
                  <a:cubicBezTo>
                    <a:pt x="9849" y="9830"/>
                    <a:pt x="9437" y="9767"/>
                    <a:pt x="9406" y="9640"/>
                  </a:cubicBezTo>
                  <a:cubicBezTo>
                    <a:pt x="9437" y="9608"/>
                    <a:pt x="9437" y="9577"/>
                    <a:pt x="9437" y="9545"/>
                  </a:cubicBezTo>
                  <a:cubicBezTo>
                    <a:pt x="9437" y="9545"/>
                    <a:pt x="9406" y="9545"/>
                    <a:pt x="9406" y="9513"/>
                  </a:cubicBezTo>
                  <a:cubicBezTo>
                    <a:pt x="9469" y="9387"/>
                    <a:pt x="9533" y="9260"/>
                    <a:pt x="9564" y="9133"/>
                  </a:cubicBezTo>
                  <a:cubicBezTo>
                    <a:pt x="9596" y="8975"/>
                    <a:pt x="9628" y="8816"/>
                    <a:pt x="9659" y="8690"/>
                  </a:cubicBezTo>
                  <a:cubicBezTo>
                    <a:pt x="9723" y="8405"/>
                    <a:pt x="9754" y="8120"/>
                    <a:pt x="9818" y="7835"/>
                  </a:cubicBezTo>
                  <a:cubicBezTo>
                    <a:pt x="9849" y="7613"/>
                    <a:pt x="9849" y="7265"/>
                    <a:pt x="10039" y="7106"/>
                  </a:cubicBezTo>
                  <a:cubicBezTo>
                    <a:pt x="10229" y="6948"/>
                    <a:pt x="10546" y="6885"/>
                    <a:pt x="10799" y="6821"/>
                  </a:cubicBezTo>
                  <a:cubicBezTo>
                    <a:pt x="11528" y="6568"/>
                    <a:pt x="12288" y="6346"/>
                    <a:pt x="13048" y="6156"/>
                  </a:cubicBezTo>
                  <a:cubicBezTo>
                    <a:pt x="13428" y="6156"/>
                    <a:pt x="13808" y="6125"/>
                    <a:pt x="14220" y="6125"/>
                  </a:cubicBezTo>
                  <a:cubicBezTo>
                    <a:pt x="14441" y="6093"/>
                    <a:pt x="14695" y="6093"/>
                    <a:pt x="14948" y="6093"/>
                  </a:cubicBezTo>
                  <a:cubicBezTo>
                    <a:pt x="15170" y="6061"/>
                    <a:pt x="15360" y="6093"/>
                    <a:pt x="15518" y="5935"/>
                  </a:cubicBezTo>
                  <a:cubicBezTo>
                    <a:pt x="15550" y="5935"/>
                    <a:pt x="15550" y="5871"/>
                    <a:pt x="15518" y="5840"/>
                  </a:cubicBezTo>
                  <a:cubicBezTo>
                    <a:pt x="15360" y="5745"/>
                    <a:pt x="15233" y="5745"/>
                    <a:pt x="15043" y="5745"/>
                  </a:cubicBezTo>
                  <a:cubicBezTo>
                    <a:pt x="14853" y="5776"/>
                    <a:pt x="14663" y="5776"/>
                    <a:pt x="14505" y="5776"/>
                  </a:cubicBezTo>
                  <a:cubicBezTo>
                    <a:pt x="14346" y="5808"/>
                    <a:pt x="14220" y="5808"/>
                    <a:pt x="14093" y="5808"/>
                  </a:cubicBezTo>
                  <a:cubicBezTo>
                    <a:pt x="13871" y="5808"/>
                    <a:pt x="13649" y="5808"/>
                    <a:pt x="13428" y="5840"/>
                  </a:cubicBezTo>
                  <a:cubicBezTo>
                    <a:pt x="13196" y="5840"/>
                    <a:pt x="12963" y="5854"/>
                    <a:pt x="12731" y="5854"/>
                  </a:cubicBezTo>
                  <a:cubicBezTo>
                    <a:pt x="12615" y="5854"/>
                    <a:pt x="12499" y="5850"/>
                    <a:pt x="12383" y="5840"/>
                  </a:cubicBezTo>
                  <a:cubicBezTo>
                    <a:pt x="12129" y="5808"/>
                    <a:pt x="11591" y="5745"/>
                    <a:pt x="11813" y="5396"/>
                  </a:cubicBezTo>
                  <a:cubicBezTo>
                    <a:pt x="11813" y="5365"/>
                    <a:pt x="11813" y="5333"/>
                    <a:pt x="11813" y="5333"/>
                  </a:cubicBezTo>
                  <a:cubicBezTo>
                    <a:pt x="11813" y="5301"/>
                    <a:pt x="11844" y="5270"/>
                    <a:pt x="11844" y="5238"/>
                  </a:cubicBezTo>
                  <a:cubicBezTo>
                    <a:pt x="11876" y="5175"/>
                    <a:pt x="11908" y="5111"/>
                    <a:pt x="11971" y="5048"/>
                  </a:cubicBezTo>
                  <a:cubicBezTo>
                    <a:pt x="12066" y="4921"/>
                    <a:pt x="12193" y="4890"/>
                    <a:pt x="12351" y="4858"/>
                  </a:cubicBezTo>
                  <a:cubicBezTo>
                    <a:pt x="12541" y="4858"/>
                    <a:pt x="12699" y="4763"/>
                    <a:pt x="12794" y="4605"/>
                  </a:cubicBezTo>
                  <a:cubicBezTo>
                    <a:pt x="12889" y="4383"/>
                    <a:pt x="12921" y="4161"/>
                    <a:pt x="12984" y="3971"/>
                  </a:cubicBezTo>
                  <a:cubicBezTo>
                    <a:pt x="13048" y="3749"/>
                    <a:pt x="13111" y="3528"/>
                    <a:pt x="13143" y="3306"/>
                  </a:cubicBezTo>
                  <a:cubicBezTo>
                    <a:pt x="13174" y="3148"/>
                    <a:pt x="13206" y="2958"/>
                    <a:pt x="13016" y="2926"/>
                  </a:cubicBezTo>
                  <a:cubicBezTo>
                    <a:pt x="12993" y="2918"/>
                    <a:pt x="12972" y="2915"/>
                    <a:pt x="12952" y="2915"/>
                  </a:cubicBezTo>
                  <a:cubicBezTo>
                    <a:pt x="12810" y="2915"/>
                    <a:pt x="12751" y="3100"/>
                    <a:pt x="12668" y="3211"/>
                  </a:cubicBezTo>
                  <a:cubicBezTo>
                    <a:pt x="12604" y="3306"/>
                    <a:pt x="12509" y="3338"/>
                    <a:pt x="12414" y="3401"/>
                  </a:cubicBezTo>
                  <a:cubicBezTo>
                    <a:pt x="12383" y="3369"/>
                    <a:pt x="12383" y="3369"/>
                    <a:pt x="12351" y="3369"/>
                  </a:cubicBezTo>
                  <a:cubicBezTo>
                    <a:pt x="12288" y="3338"/>
                    <a:pt x="12224" y="3338"/>
                    <a:pt x="12161" y="3338"/>
                  </a:cubicBezTo>
                  <a:lnTo>
                    <a:pt x="11971" y="3338"/>
                  </a:lnTo>
                  <a:cubicBezTo>
                    <a:pt x="11876" y="3306"/>
                    <a:pt x="11781" y="3243"/>
                    <a:pt x="11718" y="3179"/>
                  </a:cubicBezTo>
                  <a:cubicBezTo>
                    <a:pt x="11681" y="3142"/>
                    <a:pt x="11643" y="3127"/>
                    <a:pt x="11606" y="3127"/>
                  </a:cubicBezTo>
                  <a:cubicBezTo>
                    <a:pt x="11580" y="3127"/>
                    <a:pt x="11554" y="3135"/>
                    <a:pt x="11528" y="3148"/>
                  </a:cubicBezTo>
                  <a:cubicBezTo>
                    <a:pt x="11464" y="3084"/>
                    <a:pt x="11401" y="3053"/>
                    <a:pt x="11369" y="2989"/>
                  </a:cubicBezTo>
                  <a:cubicBezTo>
                    <a:pt x="11401" y="2958"/>
                    <a:pt x="11433" y="2926"/>
                    <a:pt x="11433" y="2863"/>
                  </a:cubicBezTo>
                  <a:cubicBezTo>
                    <a:pt x="11464" y="2736"/>
                    <a:pt x="11433" y="2609"/>
                    <a:pt x="11433" y="2514"/>
                  </a:cubicBezTo>
                  <a:cubicBezTo>
                    <a:pt x="11401" y="2419"/>
                    <a:pt x="11401" y="2356"/>
                    <a:pt x="11401" y="2293"/>
                  </a:cubicBezTo>
                  <a:cubicBezTo>
                    <a:pt x="11528" y="2071"/>
                    <a:pt x="11623" y="1881"/>
                    <a:pt x="11654" y="1628"/>
                  </a:cubicBezTo>
                  <a:cubicBezTo>
                    <a:pt x="11718" y="1469"/>
                    <a:pt x="11813" y="1216"/>
                    <a:pt x="11686" y="1058"/>
                  </a:cubicBezTo>
                  <a:cubicBezTo>
                    <a:pt x="11591" y="868"/>
                    <a:pt x="11338" y="836"/>
                    <a:pt x="11179" y="773"/>
                  </a:cubicBezTo>
                  <a:cubicBezTo>
                    <a:pt x="10958" y="678"/>
                    <a:pt x="10704" y="614"/>
                    <a:pt x="10483" y="519"/>
                  </a:cubicBezTo>
                  <a:cubicBezTo>
                    <a:pt x="10008" y="393"/>
                    <a:pt x="9533" y="298"/>
                    <a:pt x="9057" y="203"/>
                  </a:cubicBezTo>
                  <a:cubicBezTo>
                    <a:pt x="8804" y="171"/>
                    <a:pt x="8551" y="108"/>
                    <a:pt x="8329" y="76"/>
                  </a:cubicBezTo>
                  <a:cubicBezTo>
                    <a:pt x="8199" y="54"/>
                    <a:pt x="8040" y="3"/>
                    <a:pt x="7891" y="3"/>
                  </a:cubicBezTo>
                  <a:cubicBezTo>
                    <a:pt x="7823" y="3"/>
                    <a:pt x="7756" y="14"/>
                    <a:pt x="7696" y="44"/>
                  </a:cubicBezTo>
                  <a:cubicBezTo>
                    <a:pt x="7667" y="16"/>
                    <a:pt x="7626" y="0"/>
                    <a:pt x="7586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36" name="Google Shape;836;p18"/>
            <p:cNvSpPr/>
            <p:nvPr/>
          </p:nvSpPr>
          <p:spPr>
            <a:xfrm>
              <a:off x="3417186" y="3873994"/>
              <a:ext cx="317127" cy="488887"/>
            </a:xfrm>
            <a:custGeom>
              <a:avLst/>
              <a:gdLst/>
              <a:ahLst/>
              <a:cxnLst/>
              <a:rect l="l" t="t" r="r" b="b"/>
              <a:pathLst>
                <a:path w="9684" h="14929" extrusionOk="0">
                  <a:moveTo>
                    <a:pt x="6831" y="1"/>
                  </a:moveTo>
                  <a:cubicBezTo>
                    <a:pt x="6655" y="1"/>
                    <a:pt x="6460" y="49"/>
                    <a:pt x="6366" y="87"/>
                  </a:cubicBezTo>
                  <a:cubicBezTo>
                    <a:pt x="5922" y="182"/>
                    <a:pt x="5479" y="309"/>
                    <a:pt x="5036" y="467"/>
                  </a:cubicBezTo>
                  <a:cubicBezTo>
                    <a:pt x="4655" y="594"/>
                    <a:pt x="4275" y="752"/>
                    <a:pt x="3895" y="974"/>
                  </a:cubicBezTo>
                  <a:cubicBezTo>
                    <a:pt x="3674" y="1101"/>
                    <a:pt x="3452" y="1259"/>
                    <a:pt x="3294" y="1449"/>
                  </a:cubicBezTo>
                  <a:cubicBezTo>
                    <a:pt x="2755" y="1734"/>
                    <a:pt x="2217" y="2082"/>
                    <a:pt x="1805" y="2494"/>
                  </a:cubicBezTo>
                  <a:cubicBezTo>
                    <a:pt x="1362" y="2969"/>
                    <a:pt x="1014" y="3507"/>
                    <a:pt x="697" y="4077"/>
                  </a:cubicBezTo>
                  <a:cubicBezTo>
                    <a:pt x="412" y="4584"/>
                    <a:pt x="222" y="5123"/>
                    <a:pt x="127" y="5724"/>
                  </a:cubicBezTo>
                  <a:cubicBezTo>
                    <a:pt x="0" y="5978"/>
                    <a:pt x="63" y="6326"/>
                    <a:pt x="190" y="6579"/>
                  </a:cubicBezTo>
                  <a:cubicBezTo>
                    <a:pt x="348" y="6959"/>
                    <a:pt x="634" y="7244"/>
                    <a:pt x="919" y="7529"/>
                  </a:cubicBezTo>
                  <a:cubicBezTo>
                    <a:pt x="1520" y="8131"/>
                    <a:pt x="2154" y="8764"/>
                    <a:pt x="2755" y="9430"/>
                  </a:cubicBezTo>
                  <a:cubicBezTo>
                    <a:pt x="3389" y="10095"/>
                    <a:pt x="4022" y="10760"/>
                    <a:pt x="4655" y="11425"/>
                  </a:cubicBezTo>
                  <a:cubicBezTo>
                    <a:pt x="5226" y="12026"/>
                    <a:pt x="5764" y="12660"/>
                    <a:pt x="6461" y="13103"/>
                  </a:cubicBezTo>
                  <a:cubicBezTo>
                    <a:pt x="6841" y="13388"/>
                    <a:pt x="7252" y="13610"/>
                    <a:pt x="7664" y="13800"/>
                  </a:cubicBezTo>
                  <a:cubicBezTo>
                    <a:pt x="7886" y="13895"/>
                    <a:pt x="8107" y="13990"/>
                    <a:pt x="8297" y="14085"/>
                  </a:cubicBezTo>
                  <a:cubicBezTo>
                    <a:pt x="8392" y="14117"/>
                    <a:pt x="8487" y="14180"/>
                    <a:pt x="8614" y="14212"/>
                  </a:cubicBezTo>
                  <a:lnTo>
                    <a:pt x="8709" y="14212"/>
                  </a:lnTo>
                  <a:cubicBezTo>
                    <a:pt x="8709" y="14243"/>
                    <a:pt x="8741" y="14243"/>
                    <a:pt x="8741" y="14243"/>
                  </a:cubicBezTo>
                  <a:cubicBezTo>
                    <a:pt x="9026" y="14465"/>
                    <a:pt x="9279" y="14655"/>
                    <a:pt x="9533" y="14908"/>
                  </a:cubicBezTo>
                  <a:cubicBezTo>
                    <a:pt x="9547" y="14923"/>
                    <a:pt x="9563" y="14929"/>
                    <a:pt x="9578" y="14929"/>
                  </a:cubicBezTo>
                  <a:cubicBezTo>
                    <a:pt x="9632" y="14929"/>
                    <a:pt x="9684" y="14855"/>
                    <a:pt x="9659" y="14782"/>
                  </a:cubicBezTo>
                  <a:cubicBezTo>
                    <a:pt x="9438" y="14338"/>
                    <a:pt x="9279" y="13895"/>
                    <a:pt x="9121" y="13420"/>
                  </a:cubicBezTo>
                  <a:cubicBezTo>
                    <a:pt x="8962" y="12976"/>
                    <a:pt x="8772" y="12533"/>
                    <a:pt x="8614" y="12090"/>
                  </a:cubicBezTo>
                  <a:cubicBezTo>
                    <a:pt x="8614" y="12090"/>
                    <a:pt x="8614" y="12090"/>
                    <a:pt x="8614" y="12058"/>
                  </a:cubicBezTo>
                  <a:cubicBezTo>
                    <a:pt x="8582" y="11931"/>
                    <a:pt x="8551" y="11805"/>
                    <a:pt x="8487" y="11678"/>
                  </a:cubicBezTo>
                  <a:cubicBezTo>
                    <a:pt x="8456" y="11551"/>
                    <a:pt x="8392" y="11425"/>
                    <a:pt x="8361" y="11298"/>
                  </a:cubicBezTo>
                  <a:cubicBezTo>
                    <a:pt x="8329" y="11203"/>
                    <a:pt x="8297" y="11045"/>
                    <a:pt x="8202" y="10981"/>
                  </a:cubicBezTo>
                  <a:cubicBezTo>
                    <a:pt x="8155" y="10934"/>
                    <a:pt x="8107" y="10918"/>
                    <a:pt x="8056" y="10918"/>
                  </a:cubicBezTo>
                  <a:cubicBezTo>
                    <a:pt x="8004" y="10918"/>
                    <a:pt x="7949" y="10934"/>
                    <a:pt x="7886" y="10950"/>
                  </a:cubicBezTo>
                  <a:cubicBezTo>
                    <a:pt x="7759" y="10981"/>
                    <a:pt x="7664" y="11013"/>
                    <a:pt x="7537" y="11045"/>
                  </a:cubicBezTo>
                  <a:cubicBezTo>
                    <a:pt x="7347" y="11108"/>
                    <a:pt x="7157" y="11203"/>
                    <a:pt x="6999" y="11330"/>
                  </a:cubicBezTo>
                  <a:cubicBezTo>
                    <a:pt x="6967" y="11330"/>
                    <a:pt x="6904" y="11361"/>
                    <a:pt x="6872" y="11361"/>
                  </a:cubicBezTo>
                  <a:cubicBezTo>
                    <a:pt x="6777" y="11425"/>
                    <a:pt x="6682" y="11456"/>
                    <a:pt x="6556" y="11488"/>
                  </a:cubicBezTo>
                  <a:cubicBezTo>
                    <a:pt x="6461" y="11520"/>
                    <a:pt x="6366" y="11551"/>
                    <a:pt x="6239" y="11615"/>
                  </a:cubicBezTo>
                  <a:cubicBezTo>
                    <a:pt x="6207" y="11615"/>
                    <a:pt x="6176" y="11646"/>
                    <a:pt x="6112" y="11646"/>
                  </a:cubicBezTo>
                  <a:cubicBezTo>
                    <a:pt x="6081" y="11646"/>
                    <a:pt x="6049" y="11678"/>
                    <a:pt x="6017" y="11678"/>
                  </a:cubicBezTo>
                  <a:cubicBezTo>
                    <a:pt x="5922" y="11615"/>
                    <a:pt x="5827" y="11551"/>
                    <a:pt x="5701" y="11488"/>
                  </a:cubicBezTo>
                  <a:cubicBezTo>
                    <a:pt x="5859" y="10158"/>
                    <a:pt x="5891" y="8764"/>
                    <a:pt x="5606" y="7466"/>
                  </a:cubicBezTo>
                  <a:cubicBezTo>
                    <a:pt x="5447" y="6833"/>
                    <a:pt x="5194" y="6263"/>
                    <a:pt x="4941" y="5693"/>
                  </a:cubicBezTo>
                  <a:cubicBezTo>
                    <a:pt x="4814" y="5376"/>
                    <a:pt x="4687" y="5059"/>
                    <a:pt x="4560" y="4774"/>
                  </a:cubicBezTo>
                  <a:cubicBezTo>
                    <a:pt x="4529" y="4616"/>
                    <a:pt x="4465" y="4489"/>
                    <a:pt x="4434" y="4331"/>
                  </a:cubicBezTo>
                  <a:cubicBezTo>
                    <a:pt x="4402" y="4268"/>
                    <a:pt x="4370" y="4172"/>
                    <a:pt x="4339" y="4109"/>
                  </a:cubicBezTo>
                  <a:cubicBezTo>
                    <a:pt x="4339" y="4046"/>
                    <a:pt x="4339" y="4014"/>
                    <a:pt x="4307" y="3982"/>
                  </a:cubicBezTo>
                  <a:cubicBezTo>
                    <a:pt x="4307" y="3919"/>
                    <a:pt x="4307" y="3887"/>
                    <a:pt x="4339" y="3887"/>
                  </a:cubicBezTo>
                  <a:cubicBezTo>
                    <a:pt x="4370" y="3951"/>
                    <a:pt x="4434" y="3982"/>
                    <a:pt x="4497" y="3982"/>
                  </a:cubicBezTo>
                  <a:cubicBezTo>
                    <a:pt x="4560" y="4046"/>
                    <a:pt x="4655" y="4077"/>
                    <a:pt x="4719" y="4141"/>
                  </a:cubicBezTo>
                  <a:cubicBezTo>
                    <a:pt x="4909" y="4331"/>
                    <a:pt x="5067" y="4521"/>
                    <a:pt x="5257" y="4743"/>
                  </a:cubicBezTo>
                  <a:cubicBezTo>
                    <a:pt x="5637" y="5218"/>
                    <a:pt x="5986" y="5724"/>
                    <a:pt x="6366" y="6231"/>
                  </a:cubicBezTo>
                  <a:cubicBezTo>
                    <a:pt x="6380" y="6259"/>
                    <a:pt x="6420" y="6275"/>
                    <a:pt x="6462" y="6275"/>
                  </a:cubicBezTo>
                  <a:cubicBezTo>
                    <a:pt x="6514" y="6275"/>
                    <a:pt x="6570" y="6252"/>
                    <a:pt x="6587" y="6199"/>
                  </a:cubicBezTo>
                  <a:cubicBezTo>
                    <a:pt x="6587" y="6104"/>
                    <a:pt x="6587" y="6009"/>
                    <a:pt x="6587" y="5914"/>
                  </a:cubicBezTo>
                  <a:cubicBezTo>
                    <a:pt x="6682" y="5724"/>
                    <a:pt x="6651" y="5471"/>
                    <a:pt x="6651" y="5281"/>
                  </a:cubicBezTo>
                  <a:cubicBezTo>
                    <a:pt x="6651" y="5091"/>
                    <a:pt x="6682" y="4869"/>
                    <a:pt x="6682" y="4679"/>
                  </a:cubicBezTo>
                  <a:lnTo>
                    <a:pt x="6746" y="4141"/>
                  </a:lnTo>
                  <a:cubicBezTo>
                    <a:pt x="6809" y="3824"/>
                    <a:pt x="6841" y="3476"/>
                    <a:pt x="6872" y="3159"/>
                  </a:cubicBezTo>
                  <a:cubicBezTo>
                    <a:pt x="6904" y="2874"/>
                    <a:pt x="6967" y="2589"/>
                    <a:pt x="6967" y="2336"/>
                  </a:cubicBezTo>
                  <a:cubicBezTo>
                    <a:pt x="6999" y="2082"/>
                    <a:pt x="7031" y="1861"/>
                    <a:pt x="7062" y="1639"/>
                  </a:cubicBezTo>
                  <a:cubicBezTo>
                    <a:pt x="7094" y="1417"/>
                    <a:pt x="7094" y="1196"/>
                    <a:pt x="7126" y="974"/>
                  </a:cubicBezTo>
                  <a:cubicBezTo>
                    <a:pt x="7157" y="784"/>
                    <a:pt x="7221" y="531"/>
                    <a:pt x="7189" y="341"/>
                  </a:cubicBezTo>
                  <a:cubicBezTo>
                    <a:pt x="7189" y="309"/>
                    <a:pt x="7221" y="309"/>
                    <a:pt x="7221" y="277"/>
                  </a:cubicBezTo>
                  <a:lnTo>
                    <a:pt x="7221" y="182"/>
                  </a:lnTo>
                  <a:cubicBezTo>
                    <a:pt x="7221" y="119"/>
                    <a:pt x="7189" y="87"/>
                    <a:pt x="7126" y="87"/>
                  </a:cubicBezTo>
                  <a:cubicBezTo>
                    <a:pt x="7062" y="23"/>
                    <a:pt x="6951" y="1"/>
                    <a:pt x="6831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37" name="Google Shape;837;p18"/>
            <p:cNvSpPr/>
            <p:nvPr/>
          </p:nvSpPr>
          <p:spPr>
            <a:xfrm>
              <a:off x="3753177" y="3973645"/>
              <a:ext cx="13525" cy="28720"/>
            </a:xfrm>
            <a:custGeom>
              <a:avLst/>
              <a:gdLst/>
              <a:ahLst/>
              <a:cxnLst/>
              <a:rect l="l" t="t" r="r" b="b"/>
              <a:pathLst>
                <a:path w="413" h="877" extrusionOk="0">
                  <a:moveTo>
                    <a:pt x="279" y="0"/>
                  </a:moveTo>
                  <a:cubicBezTo>
                    <a:pt x="249" y="0"/>
                    <a:pt x="217" y="8"/>
                    <a:pt x="191" y="21"/>
                  </a:cubicBezTo>
                  <a:cubicBezTo>
                    <a:pt x="96" y="53"/>
                    <a:pt x="96" y="179"/>
                    <a:pt x="64" y="243"/>
                  </a:cubicBezTo>
                  <a:cubicBezTo>
                    <a:pt x="33" y="401"/>
                    <a:pt x="1" y="591"/>
                    <a:pt x="1" y="749"/>
                  </a:cubicBezTo>
                  <a:cubicBezTo>
                    <a:pt x="1" y="781"/>
                    <a:pt x="64" y="844"/>
                    <a:pt x="96" y="876"/>
                  </a:cubicBezTo>
                  <a:cubicBezTo>
                    <a:pt x="159" y="876"/>
                    <a:pt x="223" y="844"/>
                    <a:pt x="254" y="813"/>
                  </a:cubicBezTo>
                  <a:cubicBezTo>
                    <a:pt x="286" y="749"/>
                    <a:pt x="286" y="686"/>
                    <a:pt x="318" y="623"/>
                  </a:cubicBezTo>
                  <a:cubicBezTo>
                    <a:pt x="349" y="591"/>
                    <a:pt x="349" y="559"/>
                    <a:pt x="349" y="528"/>
                  </a:cubicBezTo>
                  <a:cubicBezTo>
                    <a:pt x="349" y="528"/>
                    <a:pt x="381" y="496"/>
                    <a:pt x="381" y="464"/>
                  </a:cubicBezTo>
                  <a:cubicBezTo>
                    <a:pt x="381" y="464"/>
                    <a:pt x="349" y="433"/>
                    <a:pt x="349" y="401"/>
                  </a:cubicBezTo>
                  <a:cubicBezTo>
                    <a:pt x="349" y="401"/>
                    <a:pt x="349" y="369"/>
                    <a:pt x="318" y="338"/>
                  </a:cubicBezTo>
                  <a:cubicBezTo>
                    <a:pt x="318" y="338"/>
                    <a:pt x="318" y="306"/>
                    <a:pt x="318" y="306"/>
                  </a:cubicBezTo>
                  <a:cubicBezTo>
                    <a:pt x="318" y="306"/>
                    <a:pt x="318" y="306"/>
                    <a:pt x="318" y="274"/>
                  </a:cubicBezTo>
                  <a:cubicBezTo>
                    <a:pt x="349" y="274"/>
                    <a:pt x="349" y="274"/>
                    <a:pt x="349" y="243"/>
                  </a:cubicBezTo>
                  <a:cubicBezTo>
                    <a:pt x="381" y="243"/>
                    <a:pt x="381" y="211"/>
                    <a:pt x="381" y="211"/>
                  </a:cubicBezTo>
                  <a:cubicBezTo>
                    <a:pt x="381" y="179"/>
                    <a:pt x="413" y="179"/>
                    <a:pt x="413" y="148"/>
                  </a:cubicBezTo>
                  <a:cubicBezTo>
                    <a:pt x="413" y="116"/>
                    <a:pt x="381" y="84"/>
                    <a:pt x="381" y="53"/>
                  </a:cubicBezTo>
                  <a:cubicBezTo>
                    <a:pt x="362" y="16"/>
                    <a:pt x="322" y="0"/>
                    <a:pt x="279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38" name="Google Shape;838;p18"/>
            <p:cNvSpPr/>
            <p:nvPr/>
          </p:nvSpPr>
          <p:spPr>
            <a:xfrm>
              <a:off x="3765621" y="3980555"/>
              <a:ext cx="33" cy="33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39" name="Google Shape;839;p18"/>
            <p:cNvSpPr/>
            <p:nvPr/>
          </p:nvSpPr>
          <p:spPr>
            <a:xfrm>
              <a:off x="3792605" y="3909492"/>
              <a:ext cx="125521" cy="147036"/>
            </a:xfrm>
            <a:custGeom>
              <a:avLst/>
              <a:gdLst/>
              <a:ahLst/>
              <a:cxnLst/>
              <a:rect l="l" t="t" r="r" b="b"/>
              <a:pathLst>
                <a:path w="3833" h="4490" extrusionOk="0">
                  <a:moveTo>
                    <a:pt x="440" y="1"/>
                  </a:moveTo>
                  <a:cubicBezTo>
                    <a:pt x="404" y="1"/>
                    <a:pt x="365" y="17"/>
                    <a:pt x="349" y="48"/>
                  </a:cubicBezTo>
                  <a:cubicBezTo>
                    <a:pt x="317" y="238"/>
                    <a:pt x="285" y="428"/>
                    <a:pt x="254" y="618"/>
                  </a:cubicBezTo>
                  <a:cubicBezTo>
                    <a:pt x="222" y="808"/>
                    <a:pt x="159" y="998"/>
                    <a:pt x="95" y="1220"/>
                  </a:cubicBezTo>
                  <a:cubicBezTo>
                    <a:pt x="0" y="1473"/>
                    <a:pt x="95" y="1695"/>
                    <a:pt x="349" y="1853"/>
                  </a:cubicBezTo>
                  <a:cubicBezTo>
                    <a:pt x="457" y="1921"/>
                    <a:pt x="565" y="1960"/>
                    <a:pt x="666" y="1960"/>
                  </a:cubicBezTo>
                  <a:cubicBezTo>
                    <a:pt x="801" y="1960"/>
                    <a:pt x="923" y="1890"/>
                    <a:pt x="1014" y="1727"/>
                  </a:cubicBezTo>
                  <a:cubicBezTo>
                    <a:pt x="1077" y="1663"/>
                    <a:pt x="1109" y="1568"/>
                    <a:pt x="1172" y="1505"/>
                  </a:cubicBezTo>
                  <a:cubicBezTo>
                    <a:pt x="1235" y="1473"/>
                    <a:pt x="1362" y="1473"/>
                    <a:pt x="1457" y="1473"/>
                  </a:cubicBezTo>
                  <a:cubicBezTo>
                    <a:pt x="1679" y="1537"/>
                    <a:pt x="1710" y="1695"/>
                    <a:pt x="1710" y="1917"/>
                  </a:cubicBezTo>
                  <a:cubicBezTo>
                    <a:pt x="1710" y="2582"/>
                    <a:pt x="1552" y="3469"/>
                    <a:pt x="855" y="3754"/>
                  </a:cubicBezTo>
                  <a:cubicBezTo>
                    <a:pt x="665" y="3849"/>
                    <a:pt x="317" y="3944"/>
                    <a:pt x="317" y="4229"/>
                  </a:cubicBezTo>
                  <a:cubicBezTo>
                    <a:pt x="343" y="4462"/>
                    <a:pt x="623" y="4483"/>
                    <a:pt x="828" y="4483"/>
                  </a:cubicBezTo>
                  <a:cubicBezTo>
                    <a:pt x="874" y="4483"/>
                    <a:pt x="916" y="4482"/>
                    <a:pt x="950" y="4482"/>
                  </a:cubicBezTo>
                  <a:cubicBezTo>
                    <a:pt x="1113" y="4487"/>
                    <a:pt x="1275" y="4490"/>
                    <a:pt x="1437" y="4490"/>
                  </a:cubicBezTo>
                  <a:cubicBezTo>
                    <a:pt x="2215" y="4490"/>
                    <a:pt x="2971" y="4429"/>
                    <a:pt x="3706" y="4324"/>
                  </a:cubicBezTo>
                  <a:cubicBezTo>
                    <a:pt x="3832" y="4324"/>
                    <a:pt x="3832" y="4197"/>
                    <a:pt x="3801" y="4134"/>
                  </a:cubicBezTo>
                  <a:cubicBezTo>
                    <a:pt x="3674" y="3849"/>
                    <a:pt x="3547" y="3595"/>
                    <a:pt x="3389" y="3310"/>
                  </a:cubicBezTo>
                  <a:cubicBezTo>
                    <a:pt x="3326" y="3184"/>
                    <a:pt x="3262" y="3057"/>
                    <a:pt x="3199" y="2962"/>
                  </a:cubicBezTo>
                  <a:cubicBezTo>
                    <a:pt x="3167" y="2867"/>
                    <a:pt x="3136" y="2772"/>
                    <a:pt x="3104" y="2645"/>
                  </a:cubicBezTo>
                  <a:cubicBezTo>
                    <a:pt x="3009" y="2487"/>
                    <a:pt x="2946" y="2328"/>
                    <a:pt x="2851" y="2202"/>
                  </a:cubicBezTo>
                  <a:cubicBezTo>
                    <a:pt x="2661" y="1885"/>
                    <a:pt x="2471" y="1600"/>
                    <a:pt x="2217" y="1315"/>
                  </a:cubicBezTo>
                  <a:cubicBezTo>
                    <a:pt x="1995" y="1062"/>
                    <a:pt x="1742" y="808"/>
                    <a:pt x="1457" y="618"/>
                  </a:cubicBezTo>
                  <a:cubicBezTo>
                    <a:pt x="1299" y="492"/>
                    <a:pt x="1140" y="397"/>
                    <a:pt x="982" y="333"/>
                  </a:cubicBezTo>
                  <a:cubicBezTo>
                    <a:pt x="855" y="270"/>
                    <a:pt x="792" y="207"/>
                    <a:pt x="697" y="143"/>
                  </a:cubicBezTo>
                  <a:cubicBezTo>
                    <a:pt x="646" y="118"/>
                    <a:pt x="615" y="71"/>
                    <a:pt x="555" y="71"/>
                  </a:cubicBezTo>
                  <a:cubicBezTo>
                    <a:pt x="541" y="71"/>
                    <a:pt x="525" y="74"/>
                    <a:pt x="507" y="80"/>
                  </a:cubicBezTo>
                  <a:lnTo>
                    <a:pt x="507" y="48"/>
                  </a:lnTo>
                  <a:cubicBezTo>
                    <a:pt x="507" y="17"/>
                    <a:pt x="475" y="1"/>
                    <a:pt x="440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40" name="Google Shape;840;p18"/>
            <p:cNvSpPr/>
            <p:nvPr/>
          </p:nvSpPr>
          <p:spPr>
            <a:xfrm>
              <a:off x="3726226" y="4072641"/>
              <a:ext cx="203296" cy="214562"/>
            </a:xfrm>
            <a:custGeom>
              <a:avLst/>
              <a:gdLst/>
              <a:ahLst/>
              <a:cxnLst/>
              <a:rect l="l" t="t" r="r" b="b"/>
              <a:pathLst>
                <a:path w="6208" h="6552" extrusionOk="0">
                  <a:moveTo>
                    <a:pt x="4991" y="1"/>
                  </a:moveTo>
                  <a:cubicBezTo>
                    <a:pt x="4434" y="1"/>
                    <a:pt x="3874" y="55"/>
                    <a:pt x="3326" y="133"/>
                  </a:cubicBezTo>
                  <a:cubicBezTo>
                    <a:pt x="2851" y="228"/>
                    <a:pt x="2376" y="323"/>
                    <a:pt x="1932" y="482"/>
                  </a:cubicBezTo>
                  <a:cubicBezTo>
                    <a:pt x="1742" y="545"/>
                    <a:pt x="1521" y="608"/>
                    <a:pt x="1331" y="703"/>
                  </a:cubicBezTo>
                  <a:cubicBezTo>
                    <a:pt x="1141" y="767"/>
                    <a:pt x="919" y="862"/>
                    <a:pt x="729" y="957"/>
                  </a:cubicBezTo>
                  <a:cubicBezTo>
                    <a:pt x="539" y="1083"/>
                    <a:pt x="539" y="1305"/>
                    <a:pt x="476" y="1495"/>
                  </a:cubicBezTo>
                  <a:cubicBezTo>
                    <a:pt x="412" y="1748"/>
                    <a:pt x="349" y="2002"/>
                    <a:pt x="286" y="2255"/>
                  </a:cubicBezTo>
                  <a:cubicBezTo>
                    <a:pt x="222" y="2477"/>
                    <a:pt x="191" y="2698"/>
                    <a:pt x="127" y="2920"/>
                  </a:cubicBezTo>
                  <a:cubicBezTo>
                    <a:pt x="96" y="3079"/>
                    <a:pt x="1" y="3300"/>
                    <a:pt x="191" y="3395"/>
                  </a:cubicBezTo>
                  <a:cubicBezTo>
                    <a:pt x="286" y="3452"/>
                    <a:pt x="415" y="3464"/>
                    <a:pt x="544" y="3464"/>
                  </a:cubicBezTo>
                  <a:cubicBezTo>
                    <a:pt x="630" y="3464"/>
                    <a:pt x="716" y="3459"/>
                    <a:pt x="792" y="3459"/>
                  </a:cubicBezTo>
                  <a:lnTo>
                    <a:pt x="1457" y="3459"/>
                  </a:lnTo>
                  <a:cubicBezTo>
                    <a:pt x="1679" y="3459"/>
                    <a:pt x="1901" y="3522"/>
                    <a:pt x="2091" y="3617"/>
                  </a:cubicBezTo>
                  <a:cubicBezTo>
                    <a:pt x="2281" y="3744"/>
                    <a:pt x="2439" y="3934"/>
                    <a:pt x="2597" y="4092"/>
                  </a:cubicBezTo>
                  <a:cubicBezTo>
                    <a:pt x="2977" y="4504"/>
                    <a:pt x="3357" y="4915"/>
                    <a:pt x="3674" y="5327"/>
                  </a:cubicBezTo>
                  <a:cubicBezTo>
                    <a:pt x="4022" y="5739"/>
                    <a:pt x="4308" y="6182"/>
                    <a:pt x="4719" y="6530"/>
                  </a:cubicBezTo>
                  <a:cubicBezTo>
                    <a:pt x="4745" y="6544"/>
                    <a:pt x="4777" y="6551"/>
                    <a:pt x="4807" y="6551"/>
                  </a:cubicBezTo>
                  <a:cubicBezTo>
                    <a:pt x="4850" y="6551"/>
                    <a:pt x="4891" y="6536"/>
                    <a:pt x="4909" y="6499"/>
                  </a:cubicBezTo>
                  <a:cubicBezTo>
                    <a:pt x="5289" y="5865"/>
                    <a:pt x="5511" y="5169"/>
                    <a:pt x="5701" y="4472"/>
                  </a:cubicBezTo>
                  <a:cubicBezTo>
                    <a:pt x="5701" y="4440"/>
                    <a:pt x="5733" y="4409"/>
                    <a:pt x="5733" y="4377"/>
                  </a:cubicBezTo>
                  <a:cubicBezTo>
                    <a:pt x="5923" y="3649"/>
                    <a:pt x="6049" y="2952"/>
                    <a:pt x="6144" y="2192"/>
                  </a:cubicBezTo>
                  <a:cubicBezTo>
                    <a:pt x="6176" y="1843"/>
                    <a:pt x="6208" y="1463"/>
                    <a:pt x="6208" y="1083"/>
                  </a:cubicBezTo>
                  <a:cubicBezTo>
                    <a:pt x="6208" y="798"/>
                    <a:pt x="6176" y="513"/>
                    <a:pt x="6018" y="260"/>
                  </a:cubicBezTo>
                  <a:cubicBezTo>
                    <a:pt x="6081" y="228"/>
                    <a:pt x="6113" y="70"/>
                    <a:pt x="6018" y="70"/>
                  </a:cubicBezTo>
                  <a:cubicBezTo>
                    <a:pt x="5679" y="22"/>
                    <a:pt x="5336" y="1"/>
                    <a:pt x="4991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41" name="Google Shape;841;p18"/>
            <p:cNvSpPr/>
            <p:nvPr/>
          </p:nvSpPr>
          <p:spPr>
            <a:xfrm>
              <a:off x="3361187" y="3825265"/>
              <a:ext cx="496583" cy="751915"/>
            </a:xfrm>
            <a:custGeom>
              <a:avLst/>
              <a:gdLst/>
              <a:ahLst/>
              <a:cxnLst/>
              <a:rect l="l" t="t" r="r" b="b"/>
              <a:pathLst>
                <a:path w="15164" h="22961" extrusionOk="0">
                  <a:moveTo>
                    <a:pt x="7514" y="1"/>
                  </a:moveTo>
                  <a:cubicBezTo>
                    <a:pt x="7478" y="1"/>
                    <a:pt x="7441" y="17"/>
                    <a:pt x="7411" y="55"/>
                  </a:cubicBezTo>
                  <a:cubicBezTo>
                    <a:pt x="7347" y="150"/>
                    <a:pt x="7284" y="213"/>
                    <a:pt x="7252" y="308"/>
                  </a:cubicBezTo>
                  <a:cubicBezTo>
                    <a:pt x="6524" y="498"/>
                    <a:pt x="5795" y="815"/>
                    <a:pt x="5099" y="1164"/>
                  </a:cubicBezTo>
                  <a:cubicBezTo>
                    <a:pt x="4434" y="1512"/>
                    <a:pt x="3800" y="1924"/>
                    <a:pt x="3230" y="2399"/>
                  </a:cubicBezTo>
                  <a:cubicBezTo>
                    <a:pt x="2027" y="3380"/>
                    <a:pt x="1108" y="4679"/>
                    <a:pt x="633" y="6136"/>
                  </a:cubicBezTo>
                  <a:cubicBezTo>
                    <a:pt x="507" y="6579"/>
                    <a:pt x="380" y="7022"/>
                    <a:pt x="253" y="7466"/>
                  </a:cubicBezTo>
                  <a:cubicBezTo>
                    <a:pt x="127" y="7941"/>
                    <a:pt x="32" y="8416"/>
                    <a:pt x="32" y="8922"/>
                  </a:cubicBezTo>
                  <a:cubicBezTo>
                    <a:pt x="0" y="9777"/>
                    <a:pt x="127" y="10696"/>
                    <a:pt x="317" y="11551"/>
                  </a:cubicBezTo>
                  <a:cubicBezTo>
                    <a:pt x="665" y="13198"/>
                    <a:pt x="1362" y="14781"/>
                    <a:pt x="2502" y="16048"/>
                  </a:cubicBezTo>
                  <a:cubicBezTo>
                    <a:pt x="3325" y="16966"/>
                    <a:pt x="4465" y="17790"/>
                    <a:pt x="5732" y="18138"/>
                  </a:cubicBezTo>
                  <a:cubicBezTo>
                    <a:pt x="5732" y="18201"/>
                    <a:pt x="5764" y="18265"/>
                    <a:pt x="5827" y="18296"/>
                  </a:cubicBezTo>
                  <a:cubicBezTo>
                    <a:pt x="6270" y="18455"/>
                    <a:pt x="6777" y="18518"/>
                    <a:pt x="7221" y="18613"/>
                  </a:cubicBezTo>
                  <a:lnTo>
                    <a:pt x="7474" y="18613"/>
                  </a:lnTo>
                  <a:cubicBezTo>
                    <a:pt x="7474" y="18645"/>
                    <a:pt x="7506" y="18676"/>
                    <a:pt x="7537" y="18676"/>
                  </a:cubicBezTo>
                  <a:cubicBezTo>
                    <a:pt x="7886" y="18740"/>
                    <a:pt x="8234" y="18740"/>
                    <a:pt x="8551" y="18771"/>
                  </a:cubicBezTo>
                  <a:cubicBezTo>
                    <a:pt x="8899" y="18835"/>
                    <a:pt x="9216" y="18835"/>
                    <a:pt x="9532" y="18866"/>
                  </a:cubicBezTo>
                  <a:cubicBezTo>
                    <a:pt x="9944" y="18898"/>
                    <a:pt x="10356" y="18898"/>
                    <a:pt x="10767" y="18898"/>
                  </a:cubicBezTo>
                  <a:cubicBezTo>
                    <a:pt x="10704" y="18930"/>
                    <a:pt x="10641" y="18961"/>
                    <a:pt x="10609" y="19056"/>
                  </a:cubicBezTo>
                  <a:cubicBezTo>
                    <a:pt x="10577" y="19056"/>
                    <a:pt x="10546" y="19088"/>
                    <a:pt x="10546" y="19120"/>
                  </a:cubicBezTo>
                  <a:cubicBezTo>
                    <a:pt x="10514" y="19468"/>
                    <a:pt x="10514" y="19816"/>
                    <a:pt x="10546" y="20165"/>
                  </a:cubicBezTo>
                  <a:cubicBezTo>
                    <a:pt x="10577" y="20482"/>
                    <a:pt x="10609" y="20830"/>
                    <a:pt x="10672" y="21147"/>
                  </a:cubicBezTo>
                  <a:lnTo>
                    <a:pt x="10577" y="21147"/>
                  </a:lnTo>
                  <a:cubicBezTo>
                    <a:pt x="9944" y="21210"/>
                    <a:pt x="9342" y="21368"/>
                    <a:pt x="8772" y="21622"/>
                  </a:cubicBezTo>
                  <a:cubicBezTo>
                    <a:pt x="8487" y="21748"/>
                    <a:pt x="8234" y="21875"/>
                    <a:pt x="7949" y="22033"/>
                  </a:cubicBezTo>
                  <a:cubicBezTo>
                    <a:pt x="7727" y="22192"/>
                    <a:pt x="7537" y="22382"/>
                    <a:pt x="7347" y="22572"/>
                  </a:cubicBezTo>
                  <a:cubicBezTo>
                    <a:pt x="7330" y="22563"/>
                    <a:pt x="7316" y="22559"/>
                    <a:pt x="7303" y="22559"/>
                  </a:cubicBezTo>
                  <a:cubicBezTo>
                    <a:pt x="7267" y="22559"/>
                    <a:pt x="7244" y="22589"/>
                    <a:pt x="7221" y="22635"/>
                  </a:cubicBezTo>
                  <a:cubicBezTo>
                    <a:pt x="7221" y="22730"/>
                    <a:pt x="7252" y="22793"/>
                    <a:pt x="7316" y="22825"/>
                  </a:cubicBezTo>
                  <a:cubicBezTo>
                    <a:pt x="7347" y="22888"/>
                    <a:pt x="7411" y="22920"/>
                    <a:pt x="7506" y="22920"/>
                  </a:cubicBezTo>
                  <a:cubicBezTo>
                    <a:pt x="7698" y="22949"/>
                    <a:pt x="7890" y="22960"/>
                    <a:pt x="8084" y="22960"/>
                  </a:cubicBezTo>
                  <a:cubicBezTo>
                    <a:pt x="8527" y="22960"/>
                    <a:pt x="8974" y="22901"/>
                    <a:pt x="9437" y="22857"/>
                  </a:cubicBezTo>
                  <a:cubicBezTo>
                    <a:pt x="10039" y="22762"/>
                    <a:pt x="10641" y="22698"/>
                    <a:pt x="11243" y="22667"/>
                  </a:cubicBezTo>
                  <a:cubicBezTo>
                    <a:pt x="11812" y="22638"/>
                    <a:pt x="12375" y="22623"/>
                    <a:pt x="12937" y="22623"/>
                  </a:cubicBezTo>
                  <a:cubicBezTo>
                    <a:pt x="13626" y="22623"/>
                    <a:pt x="14314" y="22646"/>
                    <a:pt x="15011" y="22698"/>
                  </a:cubicBezTo>
                  <a:cubicBezTo>
                    <a:pt x="15020" y="22700"/>
                    <a:pt x="15027" y="22701"/>
                    <a:pt x="15035" y="22701"/>
                  </a:cubicBezTo>
                  <a:cubicBezTo>
                    <a:pt x="15141" y="22701"/>
                    <a:pt x="15163" y="22504"/>
                    <a:pt x="15074" y="22445"/>
                  </a:cubicBezTo>
                  <a:cubicBezTo>
                    <a:pt x="14853" y="22318"/>
                    <a:pt x="14631" y="22192"/>
                    <a:pt x="14409" y="22033"/>
                  </a:cubicBezTo>
                  <a:cubicBezTo>
                    <a:pt x="14251" y="21907"/>
                    <a:pt x="14124" y="21812"/>
                    <a:pt x="13966" y="21748"/>
                  </a:cubicBezTo>
                  <a:cubicBezTo>
                    <a:pt x="13808" y="21653"/>
                    <a:pt x="13618" y="21590"/>
                    <a:pt x="13459" y="21558"/>
                  </a:cubicBezTo>
                  <a:cubicBezTo>
                    <a:pt x="13143" y="21432"/>
                    <a:pt x="12794" y="21337"/>
                    <a:pt x="12446" y="21242"/>
                  </a:cubicBezTo>
                  <a:cubicBezTo>
                    <a:pt x="12034" y="21178"/>
                    <a:pt x="11623" y="21115"/>
                    <a:pt x="11243" y="21115"/>
                  </a:cubicBezTo>
                  <a:lnTo>
                    <a:pt x="11211" y="20957"/>
                  </a:lnTo>
                  <a:cubicBezTo>
                    <a:pt x="11211" y="20735"/>
                    <a:pt x="11179" y="20545"/>
                    <a:pt x="11179" y="20323"/>
                  </a:cubicBezTo>
                  <a:cubicBezTo>
                    <a:pt x="11148" y="19911"/>
                    <a:pt x="11179" y="19500"/>
                    <a:pt x="11179" y="19088"/>
                  </a:cubicBezTo>
                  <a:cubicBezTo>
                    <a:pt x="11179" y="18961"/>
                    <a:pt x="11084" y="18898"/>
                    <a:pt x="10989" y="18898"/>
                  </a:cubicBezTo>
                  <a:lnTo>
                    <a:pt x="11528" y="18898"/>
                  </a:lnTo>
                  <a:cubicBezTo>
                    <a:pt x="11623" y="18898"/>
                    <a:pt x="11749" y="18803"/>
                    <a:pt x="11749" y="18676"/>
                  </a:cubicBezTo>
                  <a:cubicBezTo>
                    <a:pt x="11718" y="18455"/>
                    <a:pt x="11591" y="18296"/>
                    <a:pt x="11401" y="18201"/>
                  </a:cubicBezTo>
                  <a:cubicBezTo>
                    <a:pt x="11274" y="18138"/>
                    <a:pt x="11148" y="18138"/>
                    <a:pt x="10989" y="18138"/>
                  </a:cubicBezTo>
                  <a:lnTo>
                    <a:pt x="10989" y="18106"/>
                  </a:lnTo>
                  <a:cubicBezTo>
                    <a:pt x="10989" y="18011"/>
                    <a:pt x="10989" y="17885"/>
                    <a:pt x="10957" y="17790"/>
                  </a:cubicBezTo>
                  <a:cubicBezTo>
                    <a:pt x="10926" y="17695"/>
                    <a:pt x="10926" y="17631"/>
                    <a:pt x="10862" y="17536"/>
                  </a:cubicBezTo>
                  <a:cubicBezTo>
                    <a:pt x="10831" y="17473"/>
                    <a:pt x="10767" y="17441"/>
                    <a:pt x="10672" y="17441"/>
                  </a:cubicBezTo>
                  <a:cubicBezTo>
                    <a:pt x="10641" y="17441"/>
                    <a:pt x="10577" y="17473"/>
                    <a:pt x="10546" y="17505"/>
                  </a:cubicBezTo>
                  <a:cubicBezTo>
                    <a:pt x="10482" y="17505"/>
                    <a:pt x="10451" y="17505"/>
                    <a:pt x="10419" y="17536"/>
                  </a:cubicBezTo>
                  <a:cubicBezTo>
                    <a:pt x="10324" y="17568"/>
                    <a:pt x="10292" y="17663"/>
                    <a:pt x="10324" y="17726"/>
                  </a:cubicBezTo>
                  <a:cubicBezTo>
                    <a:pt x="10356" y="17853"/>
                    <a:pt x="10387" y="17916"/>
                    <a:pt x="10451" y="17980"/>
                  </a:cubicBezTo>
                  <a:cubicBezTo>
                    <a:pt x="10482" y="18043"/>
                    <a:pt x="10482" y="18075"/>
                    <a:pt x="10482" y="18138"/>
                  </a:cubicBezTo>
                  <a:cubicBezTo>
                    <a:pt x="10482" y="18138"/>
                    <a:pt x="10482" y="18170"/>
                    <a:pt x="10482" y="18201"/>
                  </a:cubicBezTo>
                  <a:cubicBezTo>
                    <a:pt x="10039" y="18265"/>
                    <a:pt x="9596" y="18296"/>
                    <a:pt x="9121" y="18296"/>
                  </a:cubicBezTo>
                  <a:cubicBezTo>
                    <a:pt x="8614" y="18296"/>
                    <a:pt x="8076" y="18265"/>
                    <a:pt x="7569" y="18233"/>
                  </a:cubicBezTo>
                  <a:cubicBezTo>
                    <a:pt x="7442" y="18201"/>
                    <a:pt x="7316" y="18201"/>
                    <a:pt x="7221" y="18170"/>
                  </a:cubicBezTo>
                  <a:cubicBezTo>
                    <a:pt x="7221" y="18106"/>
                    <a:pt x="7189" y="18043"/>
                    <a:pt x="7094" y="18011"/>
                  </a:cubicBezTo>
                  <a:cubicBezTo>
                    <a:pt x="6365" y="17885"/>
                    <a:pt x="5669" y="17663"/>
                    <a:pt x="5004" y="17346"/>
                  </a:cubicBezTo>
                  <a:cubicBezTo>
                    <a:pt x="4339" y="17030"/>
                    <a:pt x="3705" y="16586"/>
                    <a:pt x="3199" y="16080"/>
                  </a:cubicBezTo>
                  <a:cubicBezTo>
                    <a:pt x="2058" y="14971"/>
                    <a:pt x="1298" y="13514"/>
                    <a:pt x="887" y="11994"/>
                  </a:cubicBezTo>
                  <a:cubicBezTo>
                    <a:pt x="665" y="11203"/>
                    <a:pt x="538" y="10379"/>
                    <a:pt x="507" y="9556"/>
                  </a:cubicBezTo>
                  <a:cubicBezTo>
                    <a:pt x="475" y="9081"/>
                    <a:pt x="475" y="8637"/>
                    <a:pt x="570" y="8226"/>
                  </a:cubicBezTo>
                  <a:cubicBezTo>
                    <a:pt x="665" y="7751"/>
                    <a:pt x="792" y="7307"/>
                    <a:pt x="918" y="6864"/>
                  </a:cubicBezTo>
                  <a:cubicBezTo>
                    <a:pt x="1140" y="6104"/>
                    <a:pt x="1393" y="5375"/>
                    <a:pt x="1837" y="4710"/>
                  </a:cubicBezTo>
                  <a:cubicBezTo>
                    <a:pt x="2185" y="4109"/>
                    <a:pt x="2660" y="3539"/>
                    <a:pt x="3167" y="3064"/>
                  </a:cubicBezTo>
                  <a:cubicBezTo>
                    <a:pt x="3769" y="2525"/>
                    <a:pt x="4402" y="2050"/>
                    <a:pt x="5099" y="1670"/>
                  </a:cubicBezTo>
                  <a:cubicBezTo>
                    <a:pt x="5447" y="1480"/>
                    <a:pt x="5827" y="1290"/>
                    <a:pt x="6207" y="1132"/>
                  </a:cubicBezTo>
                  <a:cubicBezTo>
                    <a:pt x="6555" y="1005"/>
                    <a:pt x="6904" y="878"/>
                    <a:pt x="7284" y="752"/>
                  </a:cubicBezTo>
                  <a:cubicBezTo>
                    <a:pt x="7284" y="783"/>
                    <a:pt x="7284" y="815"/>
                    <a:pt x="7284" y="847"/>
                  </a:cubicBezTo>
                  <a:cubicBezTo>
                    <a:pt x="7284" y="973"/>
                    <a:pt x="7316" y="1100"/>
                    <a:pt x="7347" y="1227"/>
                  </a:cubicBezTo>
                  <a:cubicBezTo>
                    <a:pt x="7347" y="1259"/>
                    <a:pt x="7379" y="1290"/>
                    <a:pt x="7379" y="1322"/>
                  </a:cubicBezTo>
                  <a:lnTo>
                    <a:pt x="7379" y="1354"/>
                  </a:lnTo>
                  <a:cubicBezTo>
                    <a:pt x="7411" y="1385"/>
                    <a:pt x="7411" y="1385"/>
                    <a:pt x="7411" y="1417"/>
                  </a:cubicBezTo>
                  <a:cubicBezTo>
                    <a:pt x="7434" y="1463"/>
                    <a:pt x="7508" y="1493"/>
                    <a:pt x="7571" y="1493"/>
                  </a:cubicBezTo>
                  <a:cubicBezTo>
                    <a:pt x="7594" y="1493"/>
                    <a:pt x="7615" y="1489"/>
                    <a:pt x="7632" y="1480"/>
                  </a:cubicBezTo>
                  <a:cubicBezTo>
                    <a:pt x="7727" y="1449"/>
                    <a:pt x="7759" y="1354"/>
                    <a:pt x="7759" y="1259"/>
                  </a:cubicBezTo>
                  <a:cubicBezTo>
                    <a:pt x="7727" y="1259"/>
                    <a:pt x="7727" y="1227"/>
                    <a:pt x="7727" y="1227"/>
                  </a:cubicBezTo>
                  <a:cubicBezTo>
                    <a:pt x="7759" y="1195"/>
                    <a:pt x="7791" y="1132"/>
                    <a:pt x="7791" y="1100"/>
                  </a:cubicBezTo>
                  <a:cubicBezTo>
                    <a:pt x="7759" y="1005"/>
                    <a:pt x="7727" y="910"/>
                    <a:pt x="7727" y="847"/>
                  </a:cubicBezTo>
                  <a:cubicBezTo>
                    <a:pt x="7696" y="752"/>
                    <a:pt x="7664" y="657"/>
                    <a:pt x="7601" y="593"/>
                  </a:cubicBezTo>
                  <a:cubicBezTo>
                    <a:pt x="7601" y="593"/>
                    <a:pt x="7601" y="593"/>
                    <a:pt x="7569" y="562"/>
                  </a:cubicBezTo>
                  <a:cubicBezTo>
                    <a:pt x="7601" y="562"/>
                    <a:pt x="7601" y="530"/>
                    <a:pt x="7601" y="467"/>
                  </a:cubicBezTo>
                  <a:cubicBezTo>
                    <a:pt x="7632" y="403"/>
                    <a:pt x="7632" y="340"/>
                    <a:pt x="7664" y="277"/>
                  </a:cubicBezTo>
                  <a:cubicBezTo>
                    <a:pt x="7736" y="157"/>
                    <a:pt x="7626" y="1"/>
                    <a:pt x="7514" y="1"/>
                  </a:cubicBezTo>
                  <a:close/>
                </a:path>
              </a:pathLst>
            </a:custGeom>
            <a:solidFill>
              <a:srgbClr val="F3EDE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42" name="Google Shape;842;p18"/>
            <p:cNvSpPr/>
            <p:nvPr/>
          </p:nvSpPr>
          <p:spPr>
            <a:xfrm>
              <a:off x="3386075" y="3856572"/>
              <a:ext cx="573540" cy="552221"/>
            </a:xfrm>
            <a:custGeom>
              <a:avLst/>
              <a:gdLst/>
              <a:ahLst/>
              <a:cxnLst/>
              <a:rect l="l" t="t" r="r" b="b"/>
              <a:pathLst>
                <a:path w="17514" h="16863" extrusionOk="0">
                  <a:moveTo>
                    <a:pt x="9038" y="662"/>
                  </a:moveTo>
                  <a:cubicBezTo>
                    <a:pt x="9298" y="662"/>
                    <a:pt x="9558" y="677"/>
                    <a:pt x="9817" y="714"/>
                  </a:cubicBezTo>
                  <a:cubicBezTo>
                    <a:pt x="10641" y="809"/>
                    <a:pt x="11433" y="1063"/>
                    <a:pt x="12193" y="1443"/>
                  </a:cubicBezTo>
                  <a:cubicBezTo>
                    <a:pt x="13649" y="2203"/>
                    <a:pt x="14916" y="3438"/>
                    <a:pt x="15613" y="4926"/>
                  </a:cubicBezTo>
                  <a:cubicBezTo>
                    <a:pt x="16246" y="6351"/>
                    <a:pt x="16405" y="7966"/>
                    <a:pt x="16246" y="9518"/>
                  </a:cubicBezTo>
                  <a:cubicBezTo>
                    <a:pt x="16120" y="10975"/>
                    <a:pt x="15613" y="12527"/>
                    <a:pt x="14631" y="13635"/>
                  </a:cubicBezTo>
                  <a:cubicBezTo>
                    <a:pt x="13144" y="15338"/>
                    <a:pt x="10821" y="16219"/>
                    <a:pt x="8540" y="16219"/>
                  </a:cubicBezTo>
                  <a:cubicBezTo>
                    <a:pt x="7470" y="16219"/>
                    <a:pt x="6408" y="16025"/>
                    <a:pt x="5447" y="15630"/>
                  </a:cubicBezTo>
                  <a:cubicBezTo>
                    <a:pt x="2629" y="14427"/>
                    <a:pt x="982" y="11482"/>
                    <a:pt x="982" y="8473"/>
                  </a:cubicBezTo>
                  <a:cubicBezTo>
                    <a:pt x="982" y="6890"/>
                    <a:pt x="1393" y="5306"/>
                    <a:pt x="2280" y="3976"/>
                  </a:cubicBezTo>
                  <a:cubicBezTo>
                    <a:pt x="3199" y="2646"/>
                    <a:pt x="4592" y="1696"/>
                    <a:pt x="6081" y="1158"/>
                  </a:cubicBezTo>
                  <a:cubicBezTo>
                    <a:pt x="6492" y="999"/>
                    <a:pt x="6872" y="841"/>
                    <a:pt x="7252" y="714"/>
                  </a:cubicBezTo>
                  <a:cubicBezTo>
                    <a:pt x="7282" y="706"/>
                    <a:pt x="7308" y="692"/>
                    <a:pt x="7328" y="674"/>
                  </a:cubicBezTo>
                  <a:lnTo>
                    <a:pt x="7328" y="674"/>
                  </a:lnTo>
                  <a:cubicBezTo>
                    <a:pt x="7454" y="698"/>
                    <a:pt x="7573" y="723"/>
                    <a:pt x="7698" y="723"/>
                  </a:cubicBezTo>
                  <a:cubicBezTo>
                    <a:pt x="7739" y="723"/>
                    <a:pt x="7780" y="720"/>
                    <a:pt x="7822" y="714"/>
                  </a:cubicBezTo>
                  <a:cubicBezTo>
                    <a:pt x="8044" y="714"/>
                    <a:pt x="8266" y="683"/>
                    <a:pt x="8487" y="683"/>
                  </a:cubicBezTo>
                  <a:cubicBezTo>
                    <a:pt x="8671" y="669"/>
                    <a:pt x="8855" y="662"/>
                    <a:pt x="9038" y="662"/>
                  </a:cubicBezTo>
                  <a:close/>
                  <a:moveTo>
                    <a:pt x="8973" y="1"/>
                  </a:moveTo>
                  <a:cubicBezTo>
                    <a:pt x="8811" y="1"/>
                    <a:pt x="8649" y="6"/>
                    <a:pt x="8487" y="17"/>
                  </a:cubicBezTo>
                  <a:cubicBezTo>
                    <a:pt x="8266" y="49"/>
                    <a:pt x="8012" y="81"/>
                    <a:pt x="7759" y="113"/>
                  </a:cubicBezTo>
                  <a:cubicBezTo>
                    <a:pt x="7589" y="137"/>
                    <a:pt x="7437" y="236"/>
                    <a:pt x="7290" y="338"/>
                  </a:cubicBezTo>
                  <a:lnTo>
                    <a:pt x="7290" y="338"/>
                  </a:lnTo>
                  <a:cubicBezTo>
                    <a:pt x="7277" y="334"/>
                    <a:pt x="7263" y="332"/>
                    <a:pt x="7248" y="332"/>
                  </a:cubicBezTo>
                  <a:cubicBezTo>
                    <a:pt x="7239" y="332"/>
                    <a:pt x="7230" y="333"/>
                    <a:pt x="7221" y="334"/>
                  </a:cubicBezTo>
                  <a:cubicBezTo>
                    <a:pt x="5479" y="493"/>
                    <a:pt x="3769" y="1379"/>
                    <a:pt x="2565" y="2614"/>
                  </a:cubicBezTo>
                  <a:cubicBezTo>
                    <a:pt x="1298" y="3881"/>
                    <a:pt x="633" y="5496"/>
                    <a:pt x="412" y="7238"/>
                  </a:cubicBezTo>
                  <a:cubicBezTo>
                    <a:pt x="0" y="10468"/>
                    <a:pt x="1330" y="13920"/>
                    <a:pt x="4149" y="15662"/>
                  </a:cubicBezTo>
                  <a:cubicBezTo>
                    <a:pt x="5459" y="16476"/>
                    <a:pt x="7010" y="16863"/>
                    <a:pt x="8570" y="16863"/>
                  </a:cubicBezTo>
                  <a:cubicBezTo>
                    <a:pt x="10593" y="16863"/>
                    <a:pt x="12633" y="16212"/>
                    <a:pt x="14188" y="14997"/>
                  </a:cubicBezTo>
                  <a:cubicBezTo>
                    <a:pt x="16880" y="12875"/>
                    <a:pt x="17513" y="8916"/>
                    <a:pt x="16595" y="5781"/>
                  </a:cubicBezTo>
                  <a:cubicBezTo>
                    <a:pt x="16373" y="4990"/>
                    <a:pt x="16056" y="4261"/>
                    <a:pt x="15581" y="3596"/>
                  </a:cubicBezTo>
                  <a:cubicBezTo>
                    <a:pt x="15043" y="2836"/>
                    <a:pt x="14378" y="2139"/>
                    <a:pt x="13618" y="1601"/>
                  </a:cubicBezTo>
                  <a:cubicBezTo>
                    <a:pt x="12318" y="590"/>
                    <a:pt x="10650" y="1"/>
                    <a:pt x="897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43" name="Google Shape;843;p18"/>
            <p:cNvSpPr/>
            <p:nvPr/>
          </p:nvSpPr>
          <p:spPr>
            <a:xfrm>
              <a:off x="3333155" y="3815375"/>
              <a:ext cx="428829" cy="645224"/>
            </a:xfrm>
            <a:custGeom>
              <a:avLst/>
              <a:gdLst/>
              <a:ahLst/>
              <a:cxnLst/>
              <a:rect l="l" t="t" r="r" b="b"/>
              <a:pathLst>
                <a:path w="13095" h="19703" extrusionOk="0">
                  <a:moveTo>
                    <a:pt x="8340" y="723"/>
                  </a:moveTo>
                  <a:lnTo>
                    <a:pt x="8340" y="723"/>
                  </a:lnTo>
                  <a:cubicBezTo>
                    <a:pt x="8344" y="759"/>
                    <a:pt x="8349" y="795"/>
                    <a:pt x="8353" y="830"/>
                  </a:cubicBezTo>
                  <a:lnTo>
                    <a:pt x="8353" y="830"/>
                  </a:lnTo>
                  <a:cubicBezTo>
                    <a:pt x="6608" y="1263"/>
                    <a:pt x="4910" y="2100"/>
                    <a:pt x="3643" y="3397"/>
                  </a:cubicBezTo>
                  <a:cubicBezTo>
                    <a:pt x="2313" y="4759"/>
                    <a:pt x="1553" y="6533"/>
                    <a:pt x="1299" y="8401"/>
                  </a:cubicBezTo>
                  <a:cubicBezTo>
                    <a:pt x="856" y="11885"/>
                    <a:pt x="2281" y="15590"/>
                    <a:pt x="5290" y="17490"/>
                  </a:cubicBezTo>
                  <a:cubicBezTo>
                    <a:pt x="6750" y="18427"/>
                    <a:pt x="8479" y="18854"/>
                    <a:pt x="10211" y="18854"/>
                  </a:cubicBezTo>
                  <a:cubicBezTo>
                    <a:pt x="10888" y="18854"/>
                    <a:pt x="11565" y="18789"/>
                    <a:pt x="12226" y="18663"/>
                  </a:cubicBezTo>
                  <a:lnTo>
                    <a:pt x="12226" y="18663"/>
                  </a:lnTo>
                  <a:cubicBezTo>
                    <a:pt x="12256" y="18773"/>
                    <a:pt x="12286" y="18885"/>
                    <a:pt x="12317" y="18999"/>
                  </a:cubicBezTo>
                  <a:lnTo>
                    <a:pt x="12317" y="18999"/>
                  </a:lnTo>
                  <a:cubicBezTo>
                    <a:pt x="11702" y="19084"/>
                    <a:pt x="11076" y="19131"/>
                    <a:pt x="10450" y="19131"/>
                  </a:cubicBezTo>
                  <a:cubicBezTo>
                    <a:pt x="8795" y="19131"/>
                    <a:pt x="7143" y="18805"/>
                    <a:pt x="5701" y="17997"/>
                  </a:cubicBezTo>
                  <a:cubicBezTo>
                    <a:pt x="4150" y="17142"/>
                    <a:pt x="2914" y="15812"/>
                    <a:pt x="2123" y="14228"/>
                  </a:cubicBezTo>
                  <a:cubicBezTo>
                    <a:pt x="508" y="10998"/>
                    <a:pt x="729" y="6628"/>
                    <a:pt x="3105" y="3809"/>
                  </a:cubicBezTo>
                  <a:cubicBezTo>
                    <a:pt x="4454" y="2220"/>
                    <a:pt x="6342" y="1227"/>
                    <a:pt x="8340" y="723"/>
                  </a:cubicBezTo>
                  <a:close/>
                  <a:moveTo>
                    <a:pt x="8569" y="1"/>
                  </a:moveTo>
                  <a:cubicBezTo>
                    <a:pt x="8541" y="1"/>
                    <a:pt x="8514" y="4"/>
                    <a:pt x="8488" y="9"/>
                  </a:cubicBezTo>
                  <a:cubicBezTo>
                    <a:pt x="6461" y="452"/>
                    <a:pt x="4530" y="1371"/>
                    <a:pt x="3041" y="2859"/>
                  </a:cubicBezTo>
                  <a:cubicBezTo>
                    <a:pt x="1584" y="4347"/>
                    <a:pt x="761" y="6311"/>
                    <a:pt x="508" y="8338"/>
                  </a:cubicBezTo>
                  <a:cubicBezTo>
                    <a:pt x="1" y="12138"/>
                    <a:pt x="1553" y="16192"/>
                    <a:pt x="4846" y="18250"/>
                  </a:cubicBezTo>
                  <a:cubicBezTo>
                    <a:pt x="6369" y="19230"/>
                    <a:pt x="8180" y="19702"/>
                    <a:pt x="9990" y="19702"/>
                  </a:cubicBezTo>
                  <a:cubicBezTo>
                    <a:pt x="10834" y="19702"/>
                    <a:pt x="11679" y="19600"/>
                    <a:pt x="12494" y="19398"/>
                  </a:cubicBezTo>
                  <a:lnTo>
                    <a:pt x="12494" y="19398"/>
                  </a:lnTo>
                  <a:cubicBezTo>
                    <a:pt x="12550" y="19441"/>
                    <a:pt x="12619" y="19461"/>
                    <a:pt x="12688" y="19461"/>
                  </a:cubicBezTo>
                  <a:cubicBezTo>
                    <a:pt x="12889" y="19461"/>
                    <a:pt x="13094" y="19293"/>
                    <a:pt x="13017" y="19042"/>
                  </a:cubicBezTo>
                  <a:lnTo>
                    <a:pt x="12764" y="18187"/>
                  </a:lnTo>
                  <a:cubicBezTo>
                    <a:pt x="12736" y="18021"/>
                    <a:pt x="12588" y="17927"/>
                    <a:pt x="12424" y="17927"/>
                  </a:cubicBezTo>
                  <a:cubicBezTo>
                    <a:pt x="12400" y="17927"/>
                    <a:pt x="12376" y="17929"/>
                    <a:pt x="12352" y="17933"/>
                  </a:cubicBezTo>
                  <a:cubicBezTo>
                    <a:pt x="11625" y="18101"/>
                    <a:pt x="10870" y="18190"/>
                    <a:pt x="10114" y="18190"/>
                  </a:cubicBezTo>
                  <a:cubicBezTo>
                    <a:pt x="8730" y="18190"/>
                    <a:pt x="7342" y="17892"/>
                    <a:pt x="6113" y="17237"/>
                  </a:cubicBezTo>
                  <a:cubicBezTo>
                    <a:pt x="4656" y="16477"/>
                    <a:pt x="3548" y="15241"/>
                    <a:pt x="2819" y="13785"/>
                  </a:cubicBezTo>
                  <a:cubicBezTo>
                    <a:pt x="1331" y="10840"/>
                    <a:pt x="1521" y="6849"/>
                    <a:pt x="3675" y="4284"/>
                  </a:cubicBezTo>
                  <a:cubicBezTo>
                    <a:pt x="4973" y="2764"/>
                    <a:pt x="6841" y="1814"/>
                    <a:pt x="8773" y="1371"/>
                  </a:cubicBezTo>
                  <a:cubicBezTo>
                    <a:pt x="8963" y="1339"/>
                    <a:pt x="9027" y="1149"/>
                    <a:pt x="8995" y="990"/>
                  </a:cubicBezTo>
                  <a:cubicBezTo>
                    <a:pt x="8963" y="737"/>
                    <a:pt x="8932" y="484"/>
                    <a:pt x="8900" y="230"/>
                  </a:cubicBezTo>
                  <a:cubicBezTo>
                    <a:pt x="8873" y="71"/>
                    <a:pt x="8714" y="1"/>
                    <a:pt x="856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44" name="Google Shape;844;p18"/>
            <p:cNvSpPr/>
            <p:nvPr/>
          </p:nvSpPr>
          <p:spPr>
            <a:xfrm>
              <a:off x="3575848" y="4506449"/>
              <a:ext cx="300786" cy="78758"/>
            </a:xfrm>
            <a:custGeom>
              <a:avLst/>
              <a:gdLst/>
              <a:ahLst/>
              <a:cxnLst/>
              <a:rect l="l" t="t" r="r" b="b"/>
              <a:pathLst>
                <a:path w="9185" h="2405" extrusionOk="0">
                  <a:moveTo>
                    <a:pt x="8967" y="1745"/>
                  </a:moveTo>
                  <a:cubicBezTo>
                    <a:pt x="8991" y="1755"/>
                    <a:pt x="9049" y="1771"/>
                    <a:pt x="9026" y="1771"/>
                  </a:cubicBezTo>
                  <a:cubicBezTo>
                    <a:pt x="9011" y="1771"/>
                    <a:pt x="8997" y="1764"/>
                    <a:pt x="8979" y="1757"/>
                  </a:cubicBezTo>
                  <a:lnTo>
                    <a:pt x="8979" y="1757"/>
                  </a:lnTo>
                  <a:cubicBezTo>
                    <a:pt x="8975" y="1753"/>
                    <a:pt x="8971" y="1749"/>
                    <a:pt x="8967" y="1745"/>
                  </a:cubicBezTo>
                  <a:close/>
                  <a:moveTo>
                    <a:pt x="4759" y="539"/>
                  </a:moveTo>
                  <a:cubicBezTo>
                    <a:pt x="6039" y="539"/>
                    <a:pt x="7213" y="1061"/>
                    <a:pt x="8324" y="1708"/>
                  </a:cubicBezTo>
                  <a:lnTo>
                    <a:pt x="8324" y="1708"/>
                  </a:lnTo>
                  <a:cubicBezTo>
                    <a:pt x="8261" y="1707"/>
                    <a:pt x="8199" y="1707"/>
                    <a:pt x="8139" y="1707"/>
                  </a:cubicBezTo>
                  <a:lnTo>
                    <a:pt x="6081" y="1771"/>
                  </a:lnTo>
                  <a:cubicBezTo>
                    <a:pt x="4529" y="1802"/>
                    <a:pt x="2977" y="1802"/>
                    <a:pt x="1426" y="1834"/>
                  </a:cubicBezTo>
                  <a:cubicBezTo>
                    <a:pt x="1281" y="1834"/>
                    <a:pt x="1136" y="1834"/>
                    <a:pt x="989" y="1836"/>
                  </a:cubicBezTo>
                  <a:lnTo>
                    <a:pt x="989" y="1836"/>
                  </a:lnTo>
                  <a:cubicBezTo>
                    <a:pt x="1836" y="1039"/>
                    <a:pt x="3133" y="676"/>
                    <a:pt x="4244" y="567"/>
                  </a:cubicBezTo>
                  <a:cubicBezTo>
                    <a:pt x="4418" y="548"/>
                    <a:pt x="4589" y="539"/>
                    <a:pt x="4759" y="539"/>
                  </a:cubicBezTo>
                  <a:close/>
                  <a:moveTo>
                    <a:pt x="4633" y="1"/>
                  </a:moveTo>
                  <a:cubicBezTo>
                    <a:pt x="3617" y="1"/>
                    <a:pt x="2563" y="295"/>
                    <a:pt x="1647" y="726"/>
                  </a:cubicBezTo>
                  <a:cubicBezTo>
                    <a:pt x="1077" y="1042"/>
                    <a:pt x="539" y="1454"/>
                    <a:pt x="127" y="1992"/>
                  </a:cubicBezTo>
                  <a:cubicBezTo>
                    <a:pt x="0" y="2151"/>
                    <a:pt x="191" y="2404"/>
                    <a:pt x="381" y="2404"/>
                  </a:cubicBezTo>
                  <a:cubicBezTo>
                    <a:pt x="1331" y="2372"/>
                    <a:pt x="2312" y="2341"/>
                    <a:pt x="3294" y="2309"/>
                  </a:cubicBezTo>
                  <a:cubicBezTo>
                    <a:pt x="4846" y="2246"/>
                    <a:pt x="6398" y="2214"/>
                    <a:pt x="7949" y="2182"/>
                  </a:cubicBezTo>
                  <a:cubicBezTo>
                    <a:pt x="8203" y="2182"/>
                    <a:pt x="8456" y="2182"/>
                    <a:pt x="8709" y="2119"/>
                  </a:cubicBezTo>
                  <a:lnTo>
                    <a:pt x="8931" y="2119"/>
                  </a:lnTo>
                  <a:cubicBezTo>
                    <a:pt x="8963" y="2087"/>
                    <a:pt x="8995" y="2087"/>
                    <a:pt x="8995" y="2087"/>
                  </a:cubicBezTo>
                  <a:lnTo>
                    <a:pt x="8963" y="2087"/>
                  </a:lnTo>
                  <a:cubicBezTo>
                    <a:pt x="9185" y="2087"/>
                    <a:pt x="9185" y="1739"/>
                    <a:pt x="8963" y="1739"/>
                  </a:cubicBezTo>
                  <a:cubicBezTo>
                    <a:pt x="8962" y="1739"/>
                    <a:pt x="8961" y="1739"/>
                    <a:pt x="8961" y="1739"/>
                  </a:cubicBezTo>
                  <a:lnTo>
                    <a:pt x="8961" y="1739"/>
                  </a:lnTo>
                  <a:cubicBezTo>
                    <a:pt x="7954" y="779"/>
                    <a:pt x="6573" y="152"/>
                    <a:pt x="5163" y="29"/>
                  </a:cubicBezTo>
                  <a:cubicBezTo>
                    <a:pt x="4988" y="10"/>
                    <a:pt x="4811" y="1"/>
                    <a:pt x="463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45" name="Google Shape;845;p18"/>
            <p:cNvSpPr/>
            <p:nvPr/>
          </p:nvSpPr>
          <p:spPr>
            <a:xfrm>
              <a:off x="3717940" y="4443607"/>
              <a:ext cx="17651" cy="75745"/>
            </a:xfrm>
            <a:custGeom>
              <a:avLst/>
              <a:gdLst/>
              <a:ahLst/>
              <a:cxnLst/>
              <a:rect l="l" t="t" r="r" b="b"/>
              <a:pathLst>
                <a:path w="539" h="2313" extrusionOk="0">
                  <a:moveTo>
                    <a:pt x="254" y="0"/>
                  </a:moveTo>
                  <a:cubicBezTo>
                    <a:pt x="206" y="0"/>
                    <a:pt x="159" y="16"/>
                    <a:pt x="127" y="48"/>
                  </a:cubicBezTo>
                  <a:cubicBezTo>
                    <a:pt x="0" y="206"/>
                    <a:pt x="32" y="428"/>
                    <a:pt x="63" y="618"/>
                  </a:cubicBezTo>
                  <a:cubicBezTo>
                    <a:pt x="63" y="776"/>
                    <a:pt x="63" y="966"/>
                    <a:pt x="95" y="1156"/>
                  </a:cubicBezTo>
                  <a:lnTo>
                    <a:pt x="127" y="1695"/>
                  </a:lnTo>
                  <a:cubicBezTo>
                    <a:pt x="127" y="1790"/>
                    <a:pt x="127" y="1885"/>
                    <a:pt x="127" y="1980"/>
                  </a:cubicBezTo>
                  <a:cubicBezTo>
                    <a:pt x="127" y="2075"/>
                    <a:pt x="95" y="2170"/>
                    <a:pt x="190" y="2265"/>
                  </a:cubicBezTo>
                  <a:cubicBezTo>
                    <a:pt x="238" y="2296"/>
                    <a:pt x="285" y="2312"/>
                    <a:pt x="329" y="2312"/>
                  </a:cubicBezTo>
                  <a:cubicBezTo>
                    <a:pt x="372" y="2312"/>
                    <a:pt x="412" y="2296"/>
                    <a:pt x="444" y="2265"/>
                  </a:cubicBezTo>
                  <a:cubicBezTo>
                    <a:pt x="539" y="2170"/>
                    <a:pt x="539" y="2075"/>
                    <a:pt x="539" y="1980"/>
                  </a:cubicBezTo>
                  <a:cubicBezTo>
                    <a:pt x="539" y="1885"/>
                    <a:pt x="539" y="1790"/>
                    <a:pt x="539" y="1695"/>
                  </a:cubicBezTo>
                  <a:cubicBezTo>
                    <a:pt x="539" y="1505"/>
                    <a:pt x="539" y="1315"/>
                    <a:pt x="539" y="1156"/>
                  </a:cubicBezTo>
                  <a:cubicBezTo>
                    <a:pt x="539" y="966"/>
                    <a:pt x="507" y="776"/>
                    <a:pt x="507" y="618"/>
                  </a:cubicBezTo>
                  <a:cubicBezTo>
                    <a:pt x="475" y="428"/>
                    <a:pt x="507" y="174"/>
                    <a:pt x="380" y="48"/>
                  </a:cubicBezTo>
                  <a:cubicBezTo>
                    <a:pt x="349" y="16"/>
                    <a:pt x="301" y="0"/>
                    <a:pt x="25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46" name="Google Shape;846;p18"/>
            <p:cNvSpPr/>
            <p:nvPr/>
          </p:nvSpPr>
          <p:spPr>
            <a:xfrm>
              <a:off x="3696163" y="4447504"/>
              <a:ext cx="17651" cy="76498"/>
            </a:xfrm>
            <a:custGeom>
              <a:avLst/>
              <a:gdLst/>
              <a:ahLst/>
              <a:cxnLst/>
              <a:rect l="l" t="t" r="r" b="b"/>
              <a:pathLst>
                <a:path w="539" h="2336" extrusionOk="0">
                  <a:moveTo>
                    <a:pt x="206" y="0"/>
                  </a:moveTo>
                  <a:cubicBezTo>
                    <a:pt x="190" y="0"/>
                    <a:pt x="174" y="8"/>
                    <a:pt x="158" y="24"/>
                  </a:cubicBezTo>
                  <a:cubicBezTo>
                    <a:pt x="0" y="119"/>
                    <a:pt x="32" y="340"/>
                    <a:pt x="32" y="499"/>
                  </a:cubicBezTo>
                  <a:cubicBezTo>
                    <a:pt x="32" y="657"/>
                    <a:pt x="32" y="847"/>
                    <a:pt x="32" y="1006"/>
                  </a:cubicBezTo>
                  <a:cubicBezTo>
                    <a:pt x="32" y="1196"/>
                    <a:pt x="63" y="1354"/>
                    <a:pt x="63" y="1544"/>
                  </a:cubicBezTo>
                  <a:cubicBezTo>
                    <a:pt x="63" y="1639"/>
                    <a:pt x="63" y="1734"/>
                    <a:pt x="63" y="1797"/>
                  </a:cubicBezTo>
                  <a:cubicBezTo>
                    <a:pt x="63" y="1892"/>
                    <a:pt x="32" y="1987"/>
                    <a:pt x="32" y="2082"/>
                  </a:cubicBezTo>
                  <a:cubicBezTo>
                    <a:pt x="32" y="2209"/>
                    <a:pt x="158" y="2336"/>
                    <a:pt x="285" y="2336"/>
                  </a:cubicBezTo>
                  <a:cubicBezTo>
                    <a:pt x="412" y="2336"/>
                    <a:pt x="538" y="2209"/>
                    <a:pt x="538" y="2082"/>
                  </a:cubicBezTo>
                  <a:cubicBezTo>
                    <a:pt x="538" y="1987"/>
                    <a:pt x="507" y="1892"/>
                    <a:pt x="475" y="1797"/>
                  </a:cubicBezTo>
                  <a:cubicBezTo>
                    <a:pt x="475" y="1734"/>
                    <a:pt x="475" y="1639"/>
                    <a:pt x="475" y="1544"/>
                  </a:cubicBezTo>
                  <a:cubicBezTo>
                    <a:pt x="443" y="1354"/>
                    <a:pt x="443" y="1196"/>
                    <a:pt x="443" y="1006"/>
                  </a:cubicBezTo>
                  <a:cubicBezTo>
                    <a:pt x="412" y="847"/>
                    <a:pt x="412" y="657"/>
                    <a:pt x="412" y="499"/>
                  </a:cubicBezTo>
                  <a:cubicBezTo>
                    <a:pt x="380" y="340"/>
                    <a:pt x="380" y="87"/>
                    <a:pt x="253" y="24"/>
                  </a:cubicBezTo>
                  <a:cubicBezTo>
                    <a:pt x="238" y="8"/>
                    <a:pt x="222" y="0"/>
                    <a:pt x="20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47" name="Google Shape;847;p18"/>
            <p:cNvSpPr/>
            <p:nvPr/>
          </p:nvSpPr>
          <p:spPr>
            <a:xfrm>
              <a:off x="3587244" y="3845995"/>
              <a:ext cx="39461" cy="38118"/>
            </a:xfrm>
            <a:custGeom>
              <a:avLst/>
              <a:gdLst/>
              <a:ahLst/>
              <a:cxnLst/>
              <a:rect l="l" t="t" r="r" b="b"/>
              <a:pathLst>
                <a:path w="1205" h="1164" extrusionOk="0">
                  <a:moveTo>
                    <a:pt x="828" y="0"/>
                  </a:moveTo>
                  <a:cubicBezTo>
                    <a:pt x="801" y="0"/>
                    <a:pt x="777" y="8"/>
                    <a:pt x="761" y="24"/>
                  </a:cubicBezTo>
                  <a:cubicBezTo>
                    <a:pt x="729" y="55"/>
                    <a:pt x="698" y="87"/>
                    <a:pt x="698" y="119"/>
                  </a:cubicBezTo>
                  <a:cubicBezTo>
                    <a:pt x="666" y="182"/>
                    <a:pt x="666" y="214"/>
                    <a:pt x="666" y="245"/>
                  </a:cubicBezTo>
                  <a:cubicBezTo>
                    <a:pt x="666" y="340"/>
                    <a:pt x="666" y="404"/>
                    <a:pt x="666" y="467"/>
                  </a:cubicBezTo>
                  <a:cubicBezTo>
                    <a:pt x="679" y="521"/>
                    <a:pt x="687" y="575"/>
                    <a:pt x="694" y="626"/>
                  </a:cubicBezTo>
                  <a:lnTo>
                    <a:pt x="694" y="626"/>
                  </a:lnTo>
                  <a:cubicBezTo>
                    <a:pt x="663" y="628"/>
                    <a:pt x="625" y="635"/>
                    <a:pt x="603" y="657"/>
                  </a:cubicBezTo>
                  <a:cubicBezTo>
                    <a:pt x="580" y="665"/>
                    <a:pt x="558" y="672"/>
                    <a:pt x="535" y="680"/>
                  </a:cubicBezTo>
                  <a:lnTo>
                    <a:pt x="535" y="680"/>
                  </a:lnTo>
                  <a:cubicBezTo>
                    <a:pt x="527" y="651"/>
                    <a:pt x="517" y="622"/>
                    <a:pt x="508" y="594"/>
                  </a:cubicBezTo>
                  <a:cubicBezTo>
                    <a:pt x="476" y="531"/>
                    <a:pt x="476" y="499"/>
                    <a:pt x="444" y="436"/>
                  </a:cubicBezTo>
                  <a:cubicBezTo>
                    <a:pt x="444" y="404"/>
                    <a:pt x="413" y="404"/>
                    <a:pt x="413" y="372"/>
                  </a:cubicBezTo>
                  <a:cubicBezTo>
                    <a:pt x="381" y="277"/>
                    <a:pt x="349" y="245"/>
                    <a:pt x="254" y="214"/>
                  </a:cubicBezTo>
                  <a:cubicBezTo>
                    <a:pt x="230" y="206"/>
                    <a:pt x="209" y="202"/>
                    <a:pt x="188" y="202"/>
                  </a:cubicBezTo>
                  <a:cubicBezTo>
                    <a:pt x="128" y="202"/>
                    <a:pt x="80" y="238"/>
                    <a:pt x="33" y="309"/>
                  </a:cubicBezTo>
                  <a:cubicBezTo>
                    <a:pt x="1" y="372"/>
                    <a:pt x="1" y="436"/>
                    <a:pt x="33" y="531"/>
                  </a:cubicBezTo>
                  <a:cubicBezTo>
                    <a:pt x="33" y="524"/>
                    <a:pt x="33" y="522"/>
                    <a:pt x="33" y="522"/>
                  </a:cubicBezTo>
                  <a:cubicBezTo>
                    <a:pt x="34" y="522"/>
                    <a:pt x="39" y="562"/>
                    <a:pt x="64" y="562"/>
                  </a:cubicBezTo>
                  <a:cubicBezTo>
                    <a:pt x="64" y="594"/>
                    <a:pt x="96" y="657"/>
                    <a:pt x="96" y="689"/>
                  </a:cubicBezTo>
                  <a:cubicBezTo>
                    <a:pt x="128" y="752"/>
                    <a:pt x="128" y="784"/>
                    <a:pt x="128" y="847"/>
                  </a:cubicBezTo>
                  <a:cubicBezTo>
                    <a:pt x="159" y="847"/>
                    <a:pt x="159" y="879"/>
                    <a:pt x="159" y="911"/>
                  </a:cubicBezTo>
                  <a:cubicBezTo>
                    <a:pt x="159" y="911"/>
                    <a:pt x="159" y="942"/>
                    <a:pt x="159" y="942"/>
                  </a:cubicBezTo>
                  <a:cubicBezTo>
                    <a:pt x="159" y="1006"/>
                    <a:pt x="191" y="1069"/>
                    <a:pt x="254" y="1132"/>
                  </a:cubicBezTo>
                  <a:cubicBezTo>
                    <a:pt x="318" y="1164"/>
                    <a:pt x="381" y="1164"/>
                    <a:pt x="444" y="1164"/>
                  </a:cubicBezTo>
                  <a:cubicBezTo>
                    <a:pt x="571" y="1132"/>
                    <a:pt x="666" y="1101"/>
                    <a:pt x="793" y="1069"/>
                  </a:cubicBezTo>
                  <a:cubicBezTo>
                    <a:pt x="856" y="1069"/>
                    <a:pt x="919" y="1069"/>
                    <a:pt x="983" y="1037"/>
                  </a:cubicBezTo>
                  <a:cubicBezTo>
                    <a:pt x="1014" y="1037"/>
                    <a:pt x="1078" y="1006"/>
                    <a:pt x="1109" y="974"/>
                  </a:cubicBezTo>
                  <a:cubicBezTo>
                    <a:pt x="1173" y="911"/>
                    <a:pt x="1204" y="816"/>
                    <a:pt x="1173" y="752"/>
                  </a:cubicBezTo>
                  <a:cubicBezTo>
                    <a:pt x="1173" y="626"/>
                    <a:pt x="1141" y="499"/>
                    <a:pt x="1109" y="372"/>
                  </a:cubicBezTo>
                  <a:cubicBezTo>
                    <a:pt x="1078" y="245"/>
                    <a:pt x="1046" y="87"/>
                    <a:pt x="919" y="24"/>
                  </a:cubicBezTo>
                  <a:cubicBezTo>
                    <a:pt x="888" y="8"/>
                    <a:pt x="856" y="0"/>
                    <a:pt x="82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48" name="Google Shape;848;p18"/>
            <p:cNvSpPr/>
            <p:nvPr/>
          </p:nvSpPr>
          <p:spPr>
            <a:xfrm>
              <a:off x="3711915" y="4390817"/>
              <a:ext cx="17258" cy="29211"/>
            </a:xfrm>
            <a:custGeom>
              <a:avLst/>
              <a:gdLst/>
              <a:ahLst/>
              <a:cxnLst/>
              <a:rect l="l" t="t" r="r" b="b"/>
              <a:pathLst>
                <a:path w="527" h="892" extrusionOk="0">
                  <a:moveTo>
                    <a:pt x="161" y="1"/>
                  </a:moveTo>
                  <a:cubicBezTo>
                    <a:pt x="108" y="1"/>
                    <a:pt x="57" y="30"/>
                    <a:pt x="57" y="76"/>
                  </a:cubicBezTo>
                  <a:cubicBezTo>
                    <a:pt x="57" y="76"/>
                    <a:pt x="57" y="108"/>
                    <a:pt x="57" y="108"/>
                  </a:cubicBezTo>
                  <a:cubicBezTo>
                    <a:pt x="26" y="108"/>
                    <a:pt x="26" y="108"/>
                    <a:pt x="26" y="140"/>
                  </a:cubicBezTo>
                  <a:cubicBezTo>
                    <a:pt x="26" y="140"/>
                    <a:pt x="26" y="140"/>
                    <a:pt x="26" y="171"/>
                  </a:cubicBezTo>
                  <a:cubicBezTo>
                    <a:pt x="26" y="171"/>
                    <a:pt x="26" y="203"/>
                    <a:pt x="26" y="203"/>
                  </a:cubicBezTo>
                  <a:cubicBezTo>
                    <a:pt x="26" y="203"/>
                    <a:pt x="26" y="235"/>
                    <a:pt x="26" y="235"/>
                  </a:cubicBezTo>
                  <a:cubicBezTo>
                    <a:pt x="26" y="266"/>
                    <a:pt x="26" y="266"/>
                    <a:pt x="26" y="266"/>
                  </a:cubicBezTo>
                  <a:cubicBezTo>
                    <a:pt x="26" y="302"/>
                    <a:pt x="36" y="328"/>
                    <a:pt x="45" y="349"/>
                  </a:cubicBezTo>
                  <a:lnTo>
                    <a:pt x="45" y="349"/>
                  </a:lnTo>
                  <a:cubicBezTo>
                    <a:pt x="40" y="344"/>
                    <a:pt x="34" y="338"/>
                    <a:pt x="26" y="330"/>
                  </a:cubicBezTo>
                  <a:lnTo>
                    <a:pt x="26" y="330"/>
                  </a:lnTo>
                  <a:cubicBezTo>
                    <a:pt x="45" y="388"/>
                    <a:pt x="53" y="446"/>
                    <a:pt x="56" y="497"/>
                  </a:cubicBezTo>
                  <a:lnTo>
                    <a:pt x="56" y="497"/>
                  </a:lnTo>
                  <a:cubicBezTo>
                    <a:pt x="16" y="557"/>
                    <a:pt x="0" y="633"/>
                    <a:pt x="26" y="710"/>
                  </a:cubicBezTo>
                  <a:cubicBezTo>
                    <a:pt x="57" y="710"/>
                    <a:pt x="57" y="741"/>
                    <a:pt x="57" y="773"/>
                  </a:cubicBezTo>
                  <a:cubicBezTo>
                    <a:pt x="89" y="805"/>
                    <a:pt x="121" y="836"/>
                    <a:pt x="152" y="868"/>
                  </a:cubicBezTo>
                  <a:cubicBezTo>
                    <a:pt x="184" y="884"/>
                    <a:pt x="224" y="892"/>
                    <a:pt x="263" y="892"/>
                  </a:cubicBezTo>
                  <a:cubicBezTo>
                    <a:pt x="303" y="892"/>
                    <a:pt x="343" y="884"/>
                    <a:pt x="374" y="868"/>
                  </a:cubicBezTo>
                  <a:cubicBezTo>
                    <a:pt x="438" y="805"/>
                    <a:pt x="469" y="773"/>
                    <a:pt x="501" y="710"/>
                  </a:cubicBezTo>
                  <a:cubicBezTo>
                    <a:pt x="527" y="632"/>
                    <a:pt x="510" y="555"/>
                    <a:pt x="469" y="494"/>
                  </a:cubicBezTo>
                  <a:lnTo>
                    <a:pt x="469" y="494"/>
                  </a:lnTo>
                  <a:cubicBezTo>
                    <a:pt x="469" y="520"/>
                    <a:pt x="469" y="522"/>
                    <a:pt x="469" y="551"/>
                  </a:cubicBezTo>
                  <a:cubicBezTo>
                    <a:pt x="469" y="529"/>
                    <a:pt x="469" y="510"/>
                    <a:pt x="468" y="492"/>
                  </a:cubicBezTo>
                  <a:lnTo>
                    <a:pt x="468" y="492"/>
                  </a:lnTo>
                  <a:cubicBezTo>
                    <a:pt x="468" y="493"/>
                    <a:pt x="469" y="494"/>
                    <a:pt x="469" y="494"/>
                  </a:cubicBezTo>
                  <a:lnTo>
                    <a:pt x="469" y="494"/>
                  </a:lnTo>
                  <a:cubicBezTo>
                    <a:pt x="469" y="492"/>
                    <a:pt x="469" y="490"/>
                    <a:pt x="469" y="488"/>
                  </a:cubicBezTo>
                  <a:cubicBezTo>
                    <a:pt x="469" y="488"/>
                    <a:pt x="468" y="488"/>
                    <a:pt x="467" y="488"/>
                  </a:cubicBezTo>
                  <a:lnTo>
                    <a:pt x="467" y="488"/>
                  </a:lnTo>
                  <a:cubicBezTo>
                    <a:pt x="467" y="489"/>
                    <a:pt x="468" y="491"/>
                    <a:pt x="468" y="492"/>
                  </a:cubicBezTo>
                  <a:lnTo>
                    <a:pt x="468" y="492"/>
                  </a:lnTo>
                  <a:cubicBezTo>
                    <a:pt x="467" y="491"/>
                    <a:pt x="466" y="489"/>
                    <a:pt x="464" y="488"/>
                  </a:cubicBezTo>
                  <a:lnTo>
                    <a:pt x="464" y="488"/>
                  </a:lnTo>
                  <a:cubicBezTo>
                    <a:pt x="465" y="488"/>
                    <a:pt x="466" y="488"/>
                    <a:pt x="467" y="488"/>
                  </a:cubicBezTo>
                  <a:lnTo>
                    <a:pt x="467" y="488"/>
                  </a:lnTo>
                  <a:cubicBezTo>
                    <a:pt x="464" y="459"/>
                    <a:pt x="457" y="432"/>
                    <a:pt x="438" y="393"/>
                  </a:cubicBezTo>
                  <a:cubicBezTo>
                    <a:pt x="438" y="361"/>
                    <a:pt x="438" y="330"/>
                    <a:pt x="406" y="266"/>
                  </a:cubicBezTo>
                  <a:cubicBezTo>
                    <a:pt x="406" y="235"/>
                    <a:pt x="374" y="171"/>
                    <a:pt x="343" y="140"/>
                  </a:cubicBezTo>
                  <a:cubicBezTo>
                    <a:pt x="343" y="108"/>
                    <a:pt x="311" y="76"/>
                    <a:pt x="279" y="45"/>
                  </a:cubicBezTo>
                  <a:lnTo>
                    <a:pt x="247" y="45"/>
                  </a:lnTo>
                  <a:cubicBezTo>
                    <a:pt x="216" y="13"/>
                    <a:pt x="216" y="13"/>
                    <a:pt x="247" y="13"/>
                  </a:cubicBezTo>
                  <a:lnTo>
                    <a:pt x="216" y="13"/>
                  </a:lnTo>
                  <a:cubicBezTo>
                    <a:pt x="199" y="4"/>
                    <a:pt x="180" y="1"/>
                    <a:pt x="16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49" name="Google Shape;849;p18"/>
            <p:cNvSpPr/>
            <p:nvPr/>
          </p:nvSpPr>
          <p:spPr>
            <a:xfrm>
              <a:off x="3686830" y="4393928"/>
              <a:ext cx="20762" cy="32584"/>
            </a:xfrm>
            <a:custGeom>
              <a:avLst/>
              <a:gdLst/>
              <a:ahLst/>
              <a:cxnLst/>
              <a:rect l="l" t="t" r="r" b="b"/>
              <a:pathLst>
                <a:path w="634" h="995" extrusionOk="0">
                  <a:moveTo>
                    <a:pt x="229" y="1"/>
                  </a:moveTo>
                  <a:cubicBezTo>
                    <a:pt x="175" y="1"/>
                    <a:pt x="118" y="30"/>
                    <a:pt x="95" y="76"/>
                  </a:cubicBezTo>
                  <a:cubicBezTo>
                    <a:pt x="63" y="108"/>
                    <a:pt x="32" y="140"/>
                    <a:pt x="32" y="203"/>
                  </a:cubicBezTo>
                  <a:cubicBezTo>
                    <a:pt x="32" y="235"/>
                    <a:pt x="0" y="266"/>
                    <a:pt x="0" y="298"/>
                  </a:cubicBezTo>
                  <a:cubicBezTo>
                    <a:pt x="0" y="330"/>
                    <a:pt x="32" y="361"/>
                    <a:pt x="32" y="361"/>
                  </a:cubicBezTo>
                  <a:cubicBezTo>
                    <a:pt x="32" y="425"/>
                    <a:pt x="32" y="488"/>
                    <a:pt x="32" y="583"/>
                  </a:cubicBezTo>
                  <a:cubicBezTo>
                    <a:pt x="63" y="615"/>
                    <a:pt x="63" y="646"/>
                    <a:pt x="63" y="710"/>
                  </a:cubicBezTo>
                  <a:cubicBezTo>
                    <a:pt x="63" y="741"/>
                    <a:pt x="63" y="741"/>
                    <a:pt x="95" y="773"/>
                  </a:cubicBezTo>
                  <a:cubicBezTo>
                    <a:pt x="95" y="868"/>
                    <a:pt x="158" y="931"/>
                    <a:pt x="222" y="963"/>
                  </a:cubicBezTo>
                  <a:cubicBezTo>
                    <a:pt x="264" y="984"/>
                    <a:pt x="310" y="995"/>
                    <a:pt x="355" y="995"/>
                  </a:cubicBezTo>
                  <a:cubicBezTo>
                    <a:pt x="447" y="995"/>
                    <a:pt x="538" y="952"/>
                    <a:pt x="602" y="868"/>
                  </a:cubicBezTo>
                  <a:cubicBezTo>
                    <a:pt x="633" y="805"/>
                    <a:pt x="633" y="710"/>
                    <a:pt x="602" y="615"/>
                  </a:cubicBezTo>
                  <a:cubicBezTo>
                    <a:pt x="602" y="615"/>
                    <a:pt x="602" y="583"/>
                    <a:pt x="602" y="551"/>
                  </a:cubicBezTo>
                  <a:cubicBezTo>
                    <a:pt x="570" y="520"/>
                    <a:pt x="570" y="488"/>
                    <a:pt x="538" y="425"/>
                  </a:cubicBezTo>
                  <a:cubicBezTo>
                    <a:pt x="538" y="361"/>
                    <a:pt x="507" y="298"/>
                    <a:pt x="475" y="266"/>
                  </a:cubicBezTo>
                  <a:cubicBezTo>
                    <a:pt x="475" y="235"/>
                    <a:pt x="475" y="203"/>
                    <a:pt x="443" y="203"/>
                  </a:cubicBezTo>
                  <a:cubicBezTo>
                    <a:pt x="443" y="171"/>
                    <a:pt x="412" y="140"/>
                    <a:pt x="380" y="108"/>
                  </a:cubicBezTo>
                  <a:cubicBezTo>
                    <a:pt x="412" y="108"/>
                    <a:pt x="412" y="139"/>
                    <a:pt x="412" y="140"/>
                  </a:cubicBezTo>
                  <a:lnTo>
                    <a:pt x="412" y="140"/>
                  </a:lnTo>
                  <a:cubicBezTo>
                    <a:pt x="412" y="139"/>
                    <a:pt x="412" y="108"/>
                    <a:pt x="380" y="76"/>
                  </a:cubicBezTo>
                  <a:cubicBezTo>
                    <a:pt x="348" y="45"/>
                    <a:pt x="317" y="45"/>
                    <a:pt x="285" y="13"/>
                  </a:cubicBezTo>
                  <a:cubicBezTo>
                    <a:pt x="268" y="4"/>
                    <a:pt x="249" y="1"/>
                    <a:pt x="22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50" name="Google Shape;850;p18"/>
            <p:cNvSpPr/>
            <p:nvPr/>
          </p:nvSpPr>
          <p:spPr>
            <a:xfrm>
              <a:off x="3623103" y="4531239"/>
              <a:ext cx="70997" cy="31700"/>
            </a:xfrm>
            <a:custGeom>
              <a:avLst/>
              <a:gdLst/>
              <a:ahLst/>
              <a:cxnLst/>
              <a:rect l="l" t="t" r="r" b="b"/>
              <a:pathLst>
                <a:path w="2168" h="968" extrusionOk="0">
                  <a:moveTo>
                    <a:pt x="2073" y="0"/>
                  </a:moveTo>
                  <a:cubicBezTo>
                    <a:pt x="1978" y="0"/>
                    <a:pt x="1883" y="32"/>
                    <a:pt x="1788" y="64"/>
                  </a:cubicBezTo>
                  <a:cubicBezTo>
                    <a:pt x="1724" y="95"/>
                    <a:pt x="1629" y="127"/>
                    <a:pt x="1566" y="127"/>
                  </a:cubicBezTo>
                  <a:cubicBezTo>
                    <a:pt x="1376" y="190"/>
                    <a:pt x="1218" y="254"/>
                    <a:pt x="1028" y="317"/>
                  </a:cubicBezTo>
                  <a:cubicBezTo>
                    <a:pt x="711" y="475"/>
                    <a:pt x="394" y="634"/>
                    <a:pt x="78" y="824"/>
                  </a:cubicBezTo>
                  <a:cubicBezTo>
                    <a:pt x="1" y="875"/>
                    <a:pt x="48" y="968"/>
                    <a:pt x="103" y="968"/>
                  </a:cubicBezTo>
                  <a:cubicBezTo>
                    <a:pt x="116" y="968"/>
                    <a:pt x="129" y="962"/>
                    <a:pt x="141" y="950"/>
                  </a:cubicBezTo>
                  <a:cubicBezTo>
                    <a:pt x="458" y="760"/>
                    <a:pt x="774" y="602"/>
                    <a:pt x="1123" y="475"/>
                  </a:cubicBezTo>
                  <a:cubicBezTo>
                    <a:pt x="1281" y="412"/>
                    <a:pt x="1439" y="349"/>
                    <a:pt x="1598" y="317"/>
                  </a:cubicBezTo>
                  <a:cubicBezTo>
                    <a:pt x="1693" y="285"/>
                    <a:pt x="1756" y="254"/>
                    <a:pt x="1851" y="254"/>
                  </a:cubicBezTo>
                  <a:cubicBezTo>
                    <a:pt x="1914" y="222"/>
                    <a:pt x="2009" y="190"/>
                    <a:pt x="2104" y="159"/>
                  </a:cubicBezTo>
                  <a:cubicBezTo>
                    <a:pt x="2168" y="127"/>
                    <a:pt x="2136" y="32"/>
                    <a:pt x="207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51" name="Google Shape;851;p18"/>
            <p:cNvSpPr/>
            <p:nvPr/>
          </p:nvSpPr>
          <p:spPr>
            <a:xfrm>
              <a:off x="3699274" y="4528128"/>
              <a:ext cx="12477" cy="6255"/>
            </a:xfrm>
            <a:custGeom>
              <a:avLst/>
              <a:gdLst/>
              <a:ahLst/>
              <a:cxnLst/>
              <a:rect l="l" t="t" r="r" b="b"/>
              <a:pathLst>
                <a:path w="381" h="191" extrusionOk="0">
                  <a:moveTo>
                    <a:pt x="127" y="0"/>
                  </a:moveTo>
                  <a:cubicBezTo>
                    <a:pt x="95" y="32"/>
                    <a:pt x="63" y="32"/>
                    <a:pt x="63" y="32"/>
                  </a:cubicBezTo>
                  <a:cubicBezTo>
                    <a:pt x="32" y="32"/>
                    <a:pt x="0" y="64"/>
                    <a:pt x="0" y="127"/>
                  </a:cubicBezTo>
                  <a:cubicBezTo>
                    <a:pt x="0" y="159"/>
                    <a:pt x="32" y="190"/>
                    <a:pt x="63" y="190"/>
                  </a:cubicBezTo>
                  <a:lnTo>
                    <a:pt x="222" y="190"/>
                  </a:lnTo>
                  <a:cubicBezTo>
                    <a:pt x="253" y="159"/>
                    <a:pt x="348" y="159"/>
                    <a:pt x="348" y="95"/>
                  </a:cubicBezTo>
                  <a:cubicBezTo>
                    <a:pt x="380" y="95"/>
                    <a:pt x="380" y="64"/>
                    <a:pt x="380" y="64"/>
                  </a:cubicBezTo>
                  <a:cubicBezTo>
                    <a:pt x="380" y="32"/>
                    <a:pt x="380" y="32"/>
                    <a:pt x="348" y="32"/>
                  </a:cubicBezTo>
                  <a:cubicBezTo>
                    <a:pt x="348" y="0"/>
                    <a:pt x="317" y="0"/>
                    <a:pt x="31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52" name="Google Shape;852;p18"/>
            <p:cNvSpPr/>
            <p:nvPr/>
          </p:nvSpPr>
          <p:spPr>
            <a:xfrm>
              <a:off x="3772891" y="4553868"/>
              <a:ext cx="50857" cy="5862"/>
            </a:xfrm>
            <a:custGeom>
              <a:avLst/>
              <a:gdLst/>
              <a:ahLst/>
              <a:cxnLst/>
              <a:rect l="l" t="t" r="r" b="b"/>
              <a:pathLst>
                <a:path w="1553" h="179" extrusionOk="0">
                  <a:moveTo>
                    <a:pt x="1329" y="1"/>
                  </a:moveTo>
                  <a:cubicBezTo>
                    <a:pt x="1285" y="1"/>
                    <a:pt x="1242" y="6"/>
                    <a:pt x="1204" y="6"/>
                  </a:cubicBezTo>
                  <a:lnTo>
                    <a:pt x="824" y="6"/>
                  </a:lnTo>
                  <a:cubicBezTo>
                    <a:pt x="571" y="6"/>
                    <a:pt x="317" y="38"/>
                    <a:pt x="96" y="38"/>
                  </a:cubicBezTo>
                  <a:cubicBezTo>
                    <a:pt x="1" y="38"/>
                    <a:pt x="1" y="164"/>
                    <a:pt x="96" y="164"/>
                  </a:cubicBezTo>
                  <a:lnTo>
                    <a:pt x="1204" y="164"/>
                  </a:lnTo>
                  <a:cubicBezTo>
                    <a:pt x="1246" y="164"/>
                    <a:pt x="1288" y="178"/>
                    <a:pt x="1331" y="178"/>
                  </a:cubicBezTo>
                  <a:cubicBezTo>
                    <a:pt x="1352" y="178"/>
                    <a:pt x="1373" y="175"/>
                    <a:pt x="1394" y="164"/>
                  </a:cubicBezTo>
                  <a:cubicBezTo>
                    <a:pt x="1457" y="164"/>
                    <a:pt x="1489" y="164"/>
                    <a:pt x="1521" y="133"/>
                  </a:cubicBezTo>
                  <a:cubicBezTo>
                    <a:pt x="1552" y="101"/>
                    <a:pt x="1552" y="69"/>
                    <a:pt x="1521" y="69"/>
                  </a:cubicBezTo>
                  <a:cubicBezTo>
                    <a:pt x="1464" y="12"/>
                    <a:pt x="1395" y="1"/>
                    <a:pt x="132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53" name="Google Shape;853;p18"/>
            <p:cNvSpPr/>
            <p:nvPr/>
          </p:nvSpPr>
          <p:spPr>
            <a:xfrm>
              <a:off x="3760447" y="4556128"/>
              <a:ext cx="9366" cy="5207"/>
            </a:xfrm>
            <a:custGeom>
              <a:avLst/>
              <a:gdLst/>
              <a:ahLst/>
              <a:cxnLst/>
              <a:rect l="l" t="t" r="r" b="b"/>
              <a:pathLst>
                <a:path w="286" h="159" extrusionOk="0">
                  <a:moveTo>
                    <a:pt x="64" y="0"/>
                  </a:moveTo>
                  <a:cubicBezTo>
                    <a:pt x="32" y="0"/>
                    <a:pt x="32" y="0"/>
                    <a:pt x="1" y="32"/>
                  </a:cubicBezTo>
                  <a:cubicBezTo>
                    <a:pt x="1" y="32"/>
                    <a:pt x="1" y="64"/>
                    <a:pt x="1" y="95"/>
                  </a:cubicBezTo>
                  <a:cubicBezTo>
                    <a:pt x="1" y="95"/>
                    <a:pt x="1" y="127"/>
                    <a:pt x="32" y="127"/>
                  </a:cubicBezTo>
                  <a:cubicBezTo>
                    <a:pt x="32" y="159"/>
                    <a:pt x="64" y="159"/>
                    <a:pt x="96" y="159"/>
                  </a:cubicBezTo>
                  <a:lnTo>
                    <a:pt x="159" y="127"/>
                  </a:lnTo>
                  <a:lnTo>
                    <a:pt x="222" y="127"/>
                  </a:lnTo>
                  <a:cubicBezTo>
                    <a:pt x="222" y="95"/>
                    <a:pt x="254" y="95"/>
                    <a:pt x="254" y="95"/>
                  </a:cubicBezTo>
                  <a:cubicBezTo>
                    <a:pt x="286" y="64"/>
                    <a:pt x="286" y="32"/>
                    <a:pt x="254" y="32"/>
                  </a:cubicBezTo>
                  <a:cubicBezTo>
                    <a:pt x="222" y="0"/>
                    <a:pt x="222" y="0"/>
                    <a:pt x="19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54" name="Google Shape;854;p18"/>
            <p:cNvSpPr/>
            <p:nvPr/>
          </p:nvSpPr>
          <p:spPr>
            <a:xfrm>
              <a:off x="3798827" y="4545747"/>
              <a:ext cx="12477" cy="7303"/>
            </a:xfrm>
            <a:custGeom>
              <a:avLst/>
              <a:gdLst/>
              <a:ahLst/>
              <a:cxnLst/>
              <a:rect l="l" t="t" r="r" b="b"/>
              <a:pathLst>
                <a:path w="381" h="223" extrusionOk="0">
                  <a:moveTo>
                    <a:pt x="64" y="1"/>
                  </a:moveTo>
                  <a:cubicBezTo>
                    <a:pt x="64" y="1"/>
                    <a:pt x="64" y="1"/>
                    <a:pt x="32" y="32"/>
                  </a:cubicBezTo>
                  <a:cubicBezTo>
                    <a:pt x="32" y="32"/>
                    <a:pt x="0" y="96"/>
                    <a:pt x="0" y="127"/>
                  </a:cubicBezTo>
                  <a:cubicBezTo>
                    <a:pt x="0" y="159"/>
                    <a:pt x="0" y="191"/>
                    <a:pt x="32" y="191"/>
                  </a:cubicBezTo>
                  <a:cubicBezTo>
                    <a:pt x="32" y="222"/>
                    <a:pt x="64" y="222"/>
                    <a:pt x="64" y="222"/>
                  </a:cubicBezTo>
                  <a:lnTo>
                    <a:pt x="285" y="222"/>
                  </a:lnTo>
                  <a:cubicBezTo>
                    <a:pt x="285" y="222"/>
                    <a:pt x="285" y="222"/>
                    <a:pt x="285" y="191"/>
                  </a:cubicBezTo>
                  <a:lnTo>
                    <a:pt x="317" y="191"/>
                  </a:lnTo>
                  <a:cubicBezTo>
                    <a:pt x="317" y="191"/>
                    <a:pt x="331" y="177"/>
                    <a:pt x="340" y="159"/>
                  </a:cubicBezTo>
                  <a:lnTo>
                    <a:pt x="349" y="159"/>
                  </a:lnTo>
                  <a:cubicBezTo>
                    <a:pt x="380" y="127"/>
                    <a:pt x="380" y="96"/>
                    <a:pt x="380" y="64"/>
                  </a:cubicBezTo>
                  <a:cubicBezTo>
                    <a:pt x="380" y="64"/>
                    <a:pt x="380" y="64"/>
                    <a:pt x="349" y="32"/>
                  </a:cubicBezTo>
                  <a:lnTo>
                    <a:pt x="317" y="32"/>
                  </a:lnTo>
                  <a:cubicBezTo>
                    <a:pt x="317" y="32"/>
                    <a:pt x="285" y="1"/>
                    <a:pt x="28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55" name="Google Shape;855;p18"/>
            <p:cNvSpPr/>
            <p:nvPr/>
          </p:nvSpPr>
          <p:spPr>
            <a:xfrm>
              <a:off x="3398519" y="3873732"/>
              <a:ext cx="362286" cy="514398"/>
            </a:xfrm>
            <a:custGeom>
              <a:avLst/>
              <a:gdLst/>
              <a:ahLst/>
              <a:cxnLst/>
              <a:rect l="l" t="t" r="r" b="b"/>
              <a:pathLst>
                <a:path w="11063" h="15708" extrusionOk="0">
                  <a:moveTo>
                    <a:pt x="7442" y="0"/>
                  </a:moveTo>
                  <a:cubicBezTo>
                    <a:pt x="7379" y="0"/>
                    <a:pt x="7379" y="95"/>
                    <a:pt x="7411" y="95"/>
                  </a:cubicBezTo>
                  <a:cubicBezTo>
                    <a:pt x="7534" y="144"/>
                    <a:pt x="7638" y="194"/>
                    <a:pt x="7738" y="228"/>
                  </a:cubicBezTo>
                  <a:lnTo>
                    <a:pt x="7738" y="228"/>
                  </a:lnTo>
                  <a:cubicBezTo>
                    <a:pt x="7535" y="1210"/>
                    <a:pt x="7501" y="2220"/>
                    <a:pt x="7379" y="3230"/>
                  </a:cubicBezTo>
                  <a:cubicBezTo>
                    <a:pt x="7316" y="3769"/>
                    <a:pt x="7252" y="4339"/>
                    <a:pt x="7189" y="4877"/>
                  </a:cubicBezTo>
                  <a:cubicBezTo>
                    <a:pt x="7157" y="5099"/>
                    <a:pt x="7094" y="5321"/>
                    <a:pt x="7062" y="5542"/>
                  </a:cubicBezTo>
                  <a:cubicBezTo>
                    <a:pt x="7031" y="5701"/>
                    <a:pt x="6999" y="5891"/>
                    <a:pt x="6967" y="6049"/>
                  </a:cubicBezTo>
                  <a:cubicBezTo>
                    <a:pt x="6967" y="6058"/>
                    <a:pt x="6959" y="6085"/>
                    <a:pt x="6948" y="6117"/>
                  </a:cubicBezTo>
                  <a:lnTo>
                    <a:pt x="6948" y="6117"/>
                  </a:lnTo>
                  <a:cubicBezTo>
                    <a:pt x="6920" y="6089"/>
                    <a:pt x="6888" y="6065"/>
                    <a:pt x="6872" y="6049"/>
                  </a:cubicBezTo>
                  <a:cubicBezTo>
                    <a:pt x="6619" y="5669"/>
                    <a:pt x="6429" y="5289"/>
                    <a:pt x="6112" y="4941"/>
                  </a:cubicBezTo>
                  <a:cubicBezTo>
                    <a:pt x="5827" y="4561"/>
                    <a:pt x="5511" y="4244"/>
                    <a:pt x="5194" y="3895"/>
                  </a:cubicBezTo>
                  <a:cubicBezTo>
                    <a:pt x="5152" y="3840"/>
                    <a:pt x="5086" y="3815"/>
                    <a:pt x="5020" y="3815"/>
                  </a:cubicBezTo>
                  <a:cubicBezTo>
                    <a:pt x="4935" y="3815"/>
                    <a:pt x="4849" y="3856"/>
                    <a:pt x="4814" y="3927"/>
                  </a:cubicBezTo>
                  <a:cubicBezTo>
                    <a:pt x="4687" y="4180"/>
                    <a:pt x="4719" y="4434"/>
                    <a:pt x="4845" y="4656"/>
                  </a:cubicBezTo>
                  <a:cubicBezTo>
                    <a:pt x="4972" y="4941"/>
                    <a:pt x="5162" y="5194"/>
                    <a:pt x="5289" y="5479"/>
                  </a:cubicBezTo>
                  <a:cubicBezTo>
                    <a:pt x="5574" y="6081"/>
                    <a:pt x="5764" y="6746"/>
                    <a:pt x="6017" y="7379"/>
                  </a:cubicBezTo>
                  <a:cubicBezTo>
                    <a:pt x="6144" y="7727"/>
                    <a:pt x="6271" y="8044"/>
                    <a:pt x="6302" y="8392"/>
                  </a:cubicBezTo>
                  <a:cubicBezTo>
                    <a:pt x="6302" y="8741"/>
                    <a:pt x="6302" y="9089"/>
                    <a:pt x="6271" y="9438"/>
                  </a:cubicBezTo>
                  <a:cubicBezTo>
                    <a:pt x="6239" y="10198"/>
                    <a:pt x="6207" y="10958"/>
                    <a:pt x="6144" y="11718"/>
                  </a:cubicBezTo>
                  <a:cubicBezTo>
                    <a:pt x="6144" y="11824"/>
                    <a:pt x="6279" y="11954"/>
                    <a:pt x="6416" y="11954"/>
                  </a:cubicBezTo>
                  <a:cubicBezTo>
                    <a:pt x="6442" y="11954"/>
                    <a:pt x="6467" y="11949"/>
                    <a:pt x="6492" y="11939"/>
                  </a:cubicBezTo>
                  <a:cubicBezTo>
                    <a:pt x="7189" y="11686"/>
                    <a:pt x="7886" y="11433"/>
                    <a:pt x="8519" y="11084"/>
                  </a:cubicBezTo>
                  <a:cubicBezTo>
                    <a:pt x="8567" y="11053"/>
                    <a:pt x="8590" y="11037"/>
                    <a:pt x="8610" y="11037"/>
                  </a:cubicBezTo>
                  <a:cubicBezTo>
                    <a:pt x="8630" y="11037"/>
                    <a:pt x="8646" y="11053"/>
                    <a:pt x="8677" y="11084"/>
                  </a:cubicBezTo>
                  <a:cubicBezTo>
                    <a:pt x="8741" y="11116"/>
                    <a:pt x="8741" y="11211"/>
                    <a:pt x="8772" y="11274"/>
                  </a:cubicBezTo>
                  <a:cubicBezTo>
                    <a:pt x="8836" y="11401"/>
                    <a:pt x="8899" y="11559"/>
                    <a:pt x="8962" y="11686"/>
                  </a:cubicBezTo>
                  <a:cubicBezTo>
                    <a:pt x="9057" y="11971"/>
                    <a:pt x="9152" y="12256"/>
                    <a:pt x="9247" y="12541"/>
                  </a:cubicBezTo>
                  <a:cubicBezTo>
                    <a:pt x="9481" y="13284"/>
                    <a:pt x="9686" y="14027"/>
                    <a:pt x="10034" y="14703"/>
                  </a:cubicBezTo>
                  <a:lnTo>
                    <a:pt x="10034" y="14703"/>
                  </a:lnTo>
                  <a:cubicBezTo>
                    <a:pt x="9844" y="14570"/>
                    <a:pt x="9657" y="14440"/>
                    <a:pt x="9469" y="14315"/>
                  </a:cubicBezTo>
                  <a:cubicBezTo>
                    <a:pt x="9026" y="13998"/>
                    <a:pt x="8582" y="13649"/>
                    <a:pt x="8076" y="13396"/>
                  </a:cubicBezTo>
                  <a:cubicBezTo>
                    <a:pt x="7632" y="13206"/>
                    <a:pt x="7094" y="13016"/>
                    <a:pt x="6682" y="12731"/>
                  </a:cubicBezTo>
                  <a:cubicBezTo>
                    <a:pt x="6492" y="12604"/>
                    <a:pt x="6334" y="12446"/>
                    <a:pt x="6239" y="12256"/>
                  </a:cubicBezTo>
                  <a:cubicBezTo>
                    <a:pt x="6081" y="12034"/>
                    <a:pt x="6017" y="11781"/>
                    <a:pt x="5827" y="11591"/>
                  </a:cubicBezTo>
                  <a:cubicBezTo>
                    <a:pt x="5669" y="11464"/>
                    <a:pt x="5479" y="11369"/>
                    <a:pt x="5320" y="11243"/>
                  </a:cubicBezTo>
                  <a:cubicBezTo>
                    <a:pt x="5130" y="11116"/>
                    <a:pt x="4940" y="10958"/>
                    <a:pt x="4750" y="10799"/>
                  </a:cubicBezTo>
                  <a:cubicBezTo>
                    <a:pt x="4402" y="10483"/>
                    <a:pt x="4085" y="10134"/>
                    <a:pt x="3800" y="9754"/>
                  </a:cubicBezTo>
                  <a:cubicBezTo>
                    <a:pt x="3199" y="9058"/>
                    <a:pt x="2629" y="8297"/>
                    <a:pt x="1869" y="7696"/>
                  </a:cubicBezTo>
                  <a:cubicBezTo>
                    <a:pt x="1457" y="7347"/>
                    <a:pt x="982" y="7031"/>
                    <a:pt x="855" y="6461"/>
                  </a:cubicBezTo>
                  <a:cubicBezTo>
                    <a:pt x="760" y="5922"/>
                    <a:pt x="918" y="5352"/>
                    <a:pt x="1109" y="4846"/>
                  </a:cubicBezTo>
                  <a:cubicBezTo>
                    <a:pt x="1192" y="4638"/>
                    <a:pt x="1002" y="4484"/>
                    <a:pt x="826" y="4484"/>
                  </a:cubicBezTo>
                  <a:cubicBezTo>
                    <a:pt x="734" y="4484"/>
                    <a:pt x="645" y="4526"/>
                    <a:pt x="602" y="4624"/>
                  </a:cubicBezTo>
                  <a:cubicBezTo>
                    <a:pt x="190" y="5574"/>
                    <a:pt x="0" y="6682"/>
                    <a:pt x="728" y="7506"/>
                  </a:cubicBezTo>
                  <a:cubicBezTo>
                    <a:pt x="1077" y="7917"/>
                    <a:pt x="1520" y="8171"/>
                    <a:pt x="1900" y="8519"/>
                  </a:cubicBezTo>
                  <a:cubicBezTo>
                    <a:pt x="2249" y="8867"/>
                    <a:pt x="2597" y="9216"/>
                    <a:pt x="2914" y="9596"/>
                  </a:cubicBezTo>
                  <a:cubicBezTo>
                    <a:pt x="3547" y="10356"/>
                    <a:pt x="4212" y="11116"/>
                    <a:pt x="5004" y="11686"/>
                  </a:cubicBezTo>
                  <a:cubicBezTo>
                    <a:pt x="5194" y="11813"/>
                    <a:pt x="5384" y="11908"/>
                    <a:pt x="5511" y="12129"/>
                  </a:cubicBezTo>
                  <a:cubicBezTo>
                    <a:pt x="5637" y="12383"/>
                    <a:pt x="5732" y="12636"/>
                    <a:pt x="5922" y="12826"/>
                  </a:cubicBezTo>
                  <a:cubicBezTo>
                    <a:pt x="6239" y="13238"/>
                    <a:pt x="6714" y="13491"/>
                    <a:pt x="7189" y="13681"/>
                  </a:cubicBezTo>
                  <a:cubicBezTo>
                    <a:pt x="7822" y="13935"/>
                    <a:pt x="8424" y="14125"/>
                    <a:pt x="9026" y="14473"/>
                  </a:cubicBezTo>
                  <a:cubicBezTo>
                    <a:pt x="9596" y="14821"/>
                    <a:pt x="10166" y="15265"/>
                    <a:pt x="10704" y="15676"/>
                  </a:cubicBezTo>
                  <a:cubicBezTo>
                    <a:pt x="10737" y="15698"/>
                    <a:pt x="10770" y="15708"/>
                    <a:pt x="10801" y="15708"/>
                  </a:cubicBezTo>
                  <a:cubicBezTo>
                    <a:pt x="10951" y="15708"/>
                    <a:pt x="11062" y="15490"/>
                    <a:pt x="10958" y="15360"/>
                  </a:cubicBezTo>
                  <a:cubicBezTo>
                    <a:pt x="10103" y="14410"/>
                    <a:pt x="9786" y="13048"/>
                    <a:pt x="9406" y="11844"/>
                  </a:cubicBezTo>
                  <a:cubicBezTo>
                    <a:pt x="9311" y="11528"/>
                    <a:pt x="9216" y="11243"/>
                    <a:pt x="9089" y="10926"/>
                  </a:cubicBezTo>
                  <a:cubicBezTo>
                    <a:pt x="9008" y="10710"/>
                    <a:pt x="8859" y="10564"/>
                    <a:pt x="8640" y="10564"/>
                  </a:cubicBezTo>
                  <a:cubicBezTo>
                    <a:pt x="8602" y="10564"/>
                    <a:pt x="8562" y="10568"/>
                    <a:pt x="8519" y="10578"/>
                  </a:cubicBezTo>
                  <a:cubicBezTo>
                    <a:pt x="7908" y="10730"/>
                    <a:pt x="7297" y="11006"/>
                    <a:pt x="6702" y="11273"/>
                  </a:cubicBezTo>
                  <a:lnTo>
                    <a:pt x="6702" y="11273"/>
                  </a:lnTo>
                  <a:cubicBezTo>
                    <a:pt x="6727" y="10703"/>
                    <a:pt x="6752" y="10150"/>
                    <a:pt x="6777" y="9596"/>
                  </a:cubicBezTo>
                  <a:cubicBezTo>
                    <a:pt x="6809" y="8931"/>
                    <a:pt x="6841" y="8266"/>
                    <a:pt x="6651" y="7601"/>
                  </a:cubicBezTo>
                  <a:cubicBezTo>
                    <a:pt x="6492" y="6999"/>
                    <a:pt x="6239" y="6429"/>
                    <a:pt x="5986" y="5859"/>
                  </a:cubicBezTo>
                  <a:cubicBezTo>
                    <a:pt x="5968" y="5815"/>
                    <a:pt x="5950" y="5771"/>
                    <a:pt x="5931" y="5728"/>
                  </a:cubicBezTo>
                  <a:lnTo>
                    <a:pt x="5931" y="5728"/>
                  </a:lnTo>
                  <a:cubicBezTo>
                    <a:pt x="6108" y="5919"/>
                    <a:pt x="6295" y="6100"/>
                    <a:pt x="6461" y="6302"/>
                  </a:cubicBezTo>
                  <a:cubicBezTo>
                    <a:pt x="6603" y="6445"/>
                    <a:pt x="6799" y="6730"/>
                    <a:pt x="7008" y="6730"/>
                  </a:cubicBezTo>
                  <a:cubicBezTo>
                    <a:pt x="7078" y="6730"/>
                    <a:pt x="7149" y="6698"/>
                    <a:pt x="7221" y="6619"/>
                  </a:cubicBezTo>
                  <a:cubicBezTo>
                    <a:pt x="7316" y="6524"/>
                    <a:pt x="7347" y="6366"/>
                    <a:pt x="7379" y="6207"/>
                  </a:cubicBezTo>
                  <a:cubicBezTo>
                    <a:pt x="7442" y="6017"/>
                    <a:pt x="7506" y="5827"/>
                    <a:pt x="7537" y="5637"/>
                  </a:cubicBezTo>
                  <a:cubicBezTo>
                    <a:pt x="7791" y="4466"/>
                    <a:pt x="7727" y="3262"/>
                    <a:pt x="7791" y="2059"/>
                  </a:cubicBezTo>
                  <a:cubicBezTo>
                    <a:pt x="7822" y="1457"/>
                    <a:pt x="7854" y="824"/>
                    <a:pt x="7981" y="190"/>
                  </a:cubicBezTo>
                  <a:cubicBezTo>
                    <a:pt x="7981" y="127"/>
                    <a:pt x="7949" y="64"/>
                    <a:pt x="7886" y="64"/>
                  </a:cubicBezTo>
                  <a:cubicBezTo>
                    <a:pt x="7727" y="32"/>
                    <a:pt x="7601" y="32"/>
                    <a:pt x="744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56" name="Google Shape;856;p18"/>
            <p:cNvSpPr/>
            <p:nvPr/>
          </p:nvSpPr>
          <p:spPr>
            <a:xfrm>
              <a:off x="3712734" y="3896164"/>
              <a:ext cx="213677" cy="401910"/>
            </a:xfrm>
            <a:custGeom>
              <a:avLst/>
              <a:gdLst/>
              <a:ahLst/>
              <a:cxnLst/>
              <a:rect l="l" t="t" r="r" b="b"/>
              <a:pathLst>
                <a:path w="6525" h="12273" extrusionOk="0">
                  <a:moveTo>
                    <a:pt x="2420" y="0"/>
                  </a:moveTo>
                  <a:cubicBezTo>
                    <a:pt x="2368" y="0"/>
                    <a:pt x="2321" y="36"/>
                    <a:pt x="2344" y="107"/>
                  </a:cubicBezTo>
                  <a:cubicBezTo>
                    <a:pt x="2471" y="455"/>
                    <a:pt x="2313" y="772"/>
                    <a:pt x="2186" y="1089"/>
                  </a:cubicBezTo>
                  <a:cubicBezTo>
                    <a:pt x="2028" y="1437"/>
                    <a:pt x="1933" y="1785"/>
                    <a:pt x="2091" y="2165"/>
                  </a:cubicBezTo>
                  <a:cubicBezTo>
                    <a:pt x="2186" y="2355"/>
                    <a:pt x="2313" y="2419"/>
                    <a:pt x="2503" y="2482"/>
                  </a:cubicBezTo>
                  <a:cubicBezTo>
                    <a:pt x="2661" y="2577"/>
                    <a:pt x="2851" y="2672"/>
                    <a:pt x="3041" y="2704"/>
                  </a:cubicBezTo>
                  <a:cubicBezTo>
                    <a:pt x="3168" y="2704"/>
                    <a:pt x="3326" y="2704"/>
                    <a:pt x="3453" y="2609"/>
                  </a:cubicBezTo>
                  <a:cubicBezTo>
                    <a:pt x="3579" y="2514"/>
                    <a:pt x="3579" y="2355"/>
                    <a:pt x="3674" y="2229"/>
                  </a:cubicBezTo>
                  <a:cubicBezTo>
                    <a:pt x="3710" y="2176"/>
                    <a:pt x="3755" y="2132"/>
                    <a:pt x="3794" y="2132"/>
                  </a:cubicBezTo>
                  <a:cubicBezTo>
                    <a:pt x="3824" y="2132"/>
                    <a:pt x="3851" y="2159"/>
                    <a:pt x="3864" y="2229"/>
                  </a:cubicBezTo>
                  <a:cubicBezTo>
                    <a:pt x="3896" y="2355"/>
                    <a:pt x="3801" y="2450"/>
                    <a:pt x="3769" y="2577"/>
                  </a:cubicBezTo>
                  <a:cubicBezTo>
                    <a:pt x="3674" y="2799"/>
                    <a:pt x="3579" y="2989"/>
                    <a:pt x="3516" y="3210"/>
                  </a:cubicBezTo>
                  <a:cubicBezTo>
                    <a:pt x="3453" y="3337"/>
                    <a:pt x="3389" y="3654"/>
                    <a:pt x="3294" y="3717"/>
                  </a:cubicBezTo>
                  <a:cubicBezTo>
                    <a:pt x="3168" y="3844"/>
                    <a:pt x="2946" y="3812"/>
                    <a:pt x="2819" y="3907"/>
                  </a:cubicBezTo>
                  <a:cubicBezTo>
                    <a:pt x="2327" y="4184"/>
                    <a:pt x="2373" y="5177"/>
                    <a:pt x="3013" y="5177"/>
                  </a:cubicBezTo>
                  <a:cubicBezTo>
                    <a:pt x="3032" y="5177"/>
                    <a:pt x="3052" y="5176"/>
                    <a:pt x="3073" y="5174"/>
                  </a:cubicBezTo>
                  <a:cubicBezTo>
                    <a:pt x="3611" y="5142"/>
                    <a:pt x="4118" y="5047"/>
                    <a:pt x="4656" y="5047"/>
                  </a:cubicBezTo>
                  <a:cubicBezTo>
                    <a:pt x="4925" y="5031"/>
                    <a:pt x="5202" y="5024"/>
                    <a:pt x="5480" y="5024"/>
                  </a:cubicBezTo>
                  <a:cubicBezTo>
                    <a:pt x="5681" y="5024"/>
                    <a:pt x="5883" y="5028"/>
                    <a:pt x="6081" y="5036"/>
                  </a:cubicBezTo>
                  <a:lnTo>
                    <a:pt x="6081" y="5036"/>
                  </a:lnTo>
                  <a:cubicBezTo>
                    <a:pt x="6081" y="5040"/>
                    <a:pt x="6081" y="5043"/>
                    <a:pt x="6081" y="5047"/>
                  </a:cubicBezTo>
                  <a:cubicBezTo>
                    <a:pt x="6081" y="5160"/>
                    <a:pt x="6097" y="5177"/>
                    <a:pt x="6049" y="5177"/>
                  </a:cubicBezTo>
                  <a:cubicBezTo>
                    <a:pt x="6030" y="5177"/>
                    <a:pt x="6000" y="5174"/>
                    <a:pt x="5955" y="5174"/>
                  </a:cubicBezTo>
                  <a:cubicBezTo>
                    <a:pt x="5670" y="5174"/>
                    <a:pt x="5353" y="5174"/>
                    <a:pt x="5068" y="5206"/>
                  </a:cubicBezTo>
                  <a:cubicBezTo>
                    <a:pt x="4498" y="5237"/>
                    <a:pt x="3928" y="5269"/>
                    <a:pt x="3389" y="5364"/>
                  </a:cubicBezTo>
                  <a:cubicBezTo>
                    <a:pt x="2819" y="5459"/>
                    <a:pt x="2281" y="5522"/>
                    <a:pt x="1711" y="5681"/>
                  </a:cubicBezTo>
                  <a:cubicBezTo>
                    <a:pt x="1489" y="5744"/>
                    <a:pt x="1204" y="5807"/>
                    <a:pt x="1014" y="5902"/>
                  </a:cubicBezTo>
                  <a:cubicBezTo>
                    <a:pt x="793" y="6029"/>
                    <a:pt x="698" y="6219"/>
                    <a:pt x="634" y="6441"/>
                  </a:cubicBezTo>
                  <a:cubicBezTo>
                    <a:pt x="444" y="7011"/>
                    <a:pt x="318" y="7581"/>
                    <a:pt x="159" y="8151"/>
                  </a:cubicBezTo>
                  <a:cubicBezTo>
                    <a:pt x="96" y="8373"/>
                    <a:pt x="1" y="8594"/>
                    <a:pt x="127" y="8816"/>
                  </a:cubicBezTo>
                  <a:cubicBezTo>
                    <a:pt x="222" y="9038"/>
                    <a:pt x="413" y="9069"/>
                    <a:pt x="634" y="9069"/>
                  </a:cubicBezTo>
                  <a:cubicBezTo>
                    <a:pt x="888" y="9101"/>
                    <a:pt x="1173" y="9133"/>
                    <a:pt x="1458" y="9133"/>
                  </a:cubicBezTo>
                  <a:cubicBezTo>
                    <a:pt x="1626" y="9133"/>
                    <a:pt x="1795" y="9118"/>
                    <a:pt x="1964" y="9118"/>
                  </a:cubicBezTo>
                  <a:cubicBezTo>
                    <a:pt x="2049" y="9118"/>
                    <a:pt x="2133" y="9122"/>
                    <a:pt x="2218" y="9133"/>
                  </a:cubicBezTo>
                  <a:cubicBezTo>
                    <a:pt x="2503" y="9196"/>
                    <a:pt x="2693" y="9386"/>
                    <a:pt x="2851" y="9608"/>
                  </a:cubicBezTo>
                  <a:cubicBezTo>
                    <a:pt x="3041" y="9861"/>
                    <a:pt x="3199" y="10083"/>
                    <a:pt x="3389" y="10336"/>
                  </a:cubicBezTo>
                  <a:cubicBezTo>
                    <a:pt x="3801" y="10874"/>
                    <a:pt x="4181" y="11381"/>
                    <a:pt x="4593" y="11888"/>
                  </a:cubicBezTo>
                  <a:cubicBezTo>
                    <a:pt x="4751" y="12078"/>
                    <a:pt x="4910" y="12236"/>
                    <a:pt x="5131" y="12268"/>
                  </a:cubicBezTo>
                  <a:cubicBezTo>
                    <a:pt x="5157" y="12271"/>
                    <a:pt x="5182" y="12273"/>
                    <a:pt x="5206" y="12273"/>
                  </a:cubicBezTo>
                  <a:cubicBezTo>
                    <a:pt x="5416" y="12273"/>
                    <a:pt x="5553" y="12150"/>
                    <a:pt x="5638" y="11951"/>
                  </a:cubicBezTo>
                  <a:cubicBezTo>
                    <a:pt x="5663" y="11852"/>
                    <a:pt x="5572" y="11773"/>
                    <a:pt x="5485" y="11773"/>
                  </a:cubicBezTo>
                  <a:cubicBezTo>
                    <a:pt x="5461" y="11773"/>
                    <a:pt x="5437" y="11779"/>
                    <a:pt x="5416" y="11793"/>
                  </a:cubicBezTo>
                  <a:cubicBezTo>
                    <a:pt x="5384" y="11809"/>
                    <a:pt x="5352" y="11816"/>
                    <a:pt x="5321" y="11816"/>
                  </a:cubicBezTo>
                  <a:cubicBezTo>
                    <a:pt x="5165" y="11816"/>
                    <a:pt x="5020" y="11645"/>
                    <a:pt x="4941" y="11539"/>
                  </a:cubicBezTo>
                  <a:cubicBezTo>
                    <a:pt x="4751" y="11349"/>
                    <a:pt x="4593" y="11159"/>
                    <a:pt x="4434" y="10938"/>
                  </a:cubicBezTo>
                  <a:cubicBezTo>
                    <a:pt x="4086" y="10526"/>
                    <a:pt x="3769" y="10114"/>
                    <a:pt x="3421" y="9703"/>
                  </a:cubicBezTo>
                  <a:cubicBezTo>
                    <a:pt x="3168" y="9386"/>
                    <a:pt x="2883" y="9006"/>
                    <a:pt x="2503" y="8848"/>
                  </a:cubicBezTo>
                  <a:cubicBezTo>
                    <a:pt x="2273" y="8741"/>
                    <a:pt x="2013" y="8724"/>
                    <a:pt x="1756" y="8724"/>
                  </a:cubicBezTo>
                  <a:cubicBezTo>
                    <a:pt x="1634" y="8724"/>
                    <a:pt x="1513" y="8728"/>
                    <a:pt x="1396" y="8728"/>
                  </a:cubicBezTo>
                  <a:cubicBezTo>
                    <a:pt x="1319" y="8728"/>
                    <a:pt x="1244" y="8726"/>
                    <a:pt x="1173" y="8721"/>
                  </a:cubicBezTo>
                  <a:cubicBezTo>
                    <a:pt x="1046" y="8721"/>
                    <a:pt x="919" y="8721"/>
                    <a:pt x="793" y="8689"/>
                  </a:cubicBezTo>
                  <a:cubicBezTo>
                    <a:pt x="666" y="8658"/>
                    <a:pt x="666" y="8689"/>
                    <a:pt x="698" y="8531"/>
                  </a:cubicBezTo>
                  <a:cubicBezTo>
                    <a:pt x="761" y="8277"/>
                    <a:pt x="824" y="8024"/>
                    <a:pt x="856" y="7771"/>
                  </a:cubicBezTo>
                  <a:cubicBezTo>
                    <a:pt x="919" y="7517"/>
                    <a:pt x="983" y="7296"/>
                    <a:pt x="1046" y="7074"/>
                  </a:cubicBezTo>
                  <a:cubicBezTo>
                    <a:pt x="1078" y="6884"/>
                    <a:pt x="1109" y="6504"/>
                    <a:pt x="1268" y="6377"/>
                  </a:cubicBezTo>
                  <a:cubicBezTo>
                    <a:pt x="1458" y="6251"/>
                    <a:pt x="1743" y="6219"/>
                    <a:pt x="1933" y="6156"/>
                  </a:cubicBezTo>
                  <a:cubicBezTo>
                    <a:pt x="2186" y="6092"/>
                    <a:pt x="2408" y="6029"/>
                    <a:pt x="2661" y="5966"/>
                  </a:cubicBezTo>
                  <a:cubicBezTo>
                    <a:pt x="2914" y="5902"/>
                    <a:pt x="3136" y="5807"/>
                    <a:pt x="3389" y="5776"/>
                  </a:cubicBezTo>
                  <a:cubicBezTo>
                    <a:pt x="3674" y="5712"/>
                    <a:pt x="3928" y="5681"/>
                    <a:pt x="4213" y="5649"/>
                  </a:cubicBezTo>
                  <a:cubicBezTo>
                    <a:pt x="4783" y="5586"/>
                    <a:pt x="5353" y="5554"/>
                    <a:pt x="5891" y="5554"/>
                  </a:cubicBezTo>
                  <a:cubicBezTo>
                    <a:pt x="5939" y="5554"/>
                    <a:pt x="5986" y="5556"/>
                    <a:pt x="6033" y="5556"/>
                  </a:cubicBezTo>
                  <a:cubicBezTo>
                    <a:pt x="6172" y="5556"/>
                    <a:pt x="6303" y="5538"/>
                    <a:pt x="6398" y="5396"/>
                  </a:cubicBezTo>
                  <a:cubicBezTo>
                    <a:pt x="6493" y="5269"/>
                    <a:pt x="6430" y="5079"/>
                    <a:pt x="6493" y="4921"/>
                  </a:cubicBezTo>
                  <a:cubicBezTo>
                    <a:pt x="6525" y="4794"/>
                    <a:pt x="6430" y="4667"/>
                    <a:pt x="6303" y="4667"/>
                  </a:cubicBezTo>
                  <a:cubicBezTo>
                    <a:pt x="5967" y="4656"/>
                    <a:pt x="5635" y="4648"/>
                    <a:pt x="5304" y="4648"/>
                  </a:cubicBezTo>
                  <a:cubicBezTo>
                    <a:pt x="4731" y="4648"/>
                    <a:pt x="4162" y="4670"/>
                    <a:pt x="3579" y="4731"/>
                  </a:cubicBezTo>
                  <a:cubicBezTo>
                    <a:pt x="3493" y="4752"/>
                    <a:pt x="3273" y="4803"/>
                    <a:pt x="3113" y="4803"/>
                  </a:cubicBezTo>
                  <a:cubicBezTo>
                    <a:pt x="3038" y="4803"/>
                    <a:pt x="2976" y="4792"/>
                    <a:pt x="2946" y="4762"/>
                  </a:cubicBezTo>
                  <a:cubicBezTo>
                    <a:pt x="2819" y="4636"/>
                    <a:pt x="2914" y="4414"/>
                    <a:pt x="3041" y="4382"/>
                  </a:cubicBezTo>
                  <a:cubicBezTo>
                    <a:pt x="3168" y="4319"/>
                    <a:pt x="3358" y="4351"/>
                    <a:pt x="3484" y="4287"/>
                  </a:cubicBezTo>
                  <a:cubicBezTo>
                    <a:pt x="3674" y="4256"/>
                    <a:pt x="3801" y="4097"/>
                    <a:pt x="3896" y="3939"/>
                  </a:cubicBezTo>
                  <a:cubicBezTo>
                    <a:pt x="4086" y="3591"/>
                    <a:pt x="4181" y="3147"/>
                    <a:pt x="4276" y="2767"/>
                  </a:cubicBezTo>
                  <a:cubicBezTo>
                    <a:pt x="4339" y="2450"/>
                    <a:pt x="4339" y="2070"/>
                    <a:pt x="4023" y="1849"/>
                  </a:cubicBezTo>
                  <a:cubicBezTo>
                    <a:pt x="3947" y="1795"/>
                    <a:pt x="3864" y="1770"/>
                    <a:pt x="3782" y="1770"/>
                  </a:cubicBezTo>
                  <a:cubicBezTo>
                    <a:pt x="3625" y="1770"/>
                    <a:pt x="3473" y="1861"/>
                    <a:pt x="3389" y="2007"/>
                  </a:cubicBezTo>
                  <a:cubicBezTo>
                    <a:pt x="3307" y="2144"/>
                    <a:pt x="3296" y="2305"/>
                    <a:pt x="3151" y="2305"/>
                  </a:cubicBezTo>
                  <a:cubicBezTo>
                    <a:pt x="3129" y="2305"/>
                    <a:pt x="3103" y="2301"/>
                    <a:pt x="3073" y="2292"/>
                  </a:cubicBezTo>
                  <a:cubicBezTo>
                    <a:pt x="2978" y="2292"/>
                    <a:pt x="2883" y="2197"/>
                    <a:pt x="2819" y="2165"/>
                  </a:cubicBezTo>
                  <a:cubicBezTo>
                    <a:pt x="2756" y="2102"/>
                    <a:pt x="2724" y="2039"/>
                    <a:pt x="2693" y="1912"/>
                  </a:cubicBezTo>
                  <a:cubicBezTo>
                    <a:pt x="2503" y="1342"/>
                    <a:pt x="3263" y="360"/>
                    <a:pt x="2471" y="12"/>
                  </a:cubicBezTo>
                  <a:cubicBezTo>
                    <a:pt x="2455" y="4"/>
                    <a:pt x="2437" y="0"/>
                    <a:pt x="242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57" name="Google Shape;857;p18"/>
            <p:cNvSpPr/>
            <p:nvPr/>
          </p:nvSpPr>
          <p:spPr>
            <a:xfrm>
              <a:off x="3743844" y="3965000"/>
              <a:ext cx="30128" cy="47255"/>
            </a:xfrm>
            <a:custGeom>
              <a:avLst/>
              <a:gdLst/>
              <a:ahLst/>
              <a:cxnLst/>
              <a:rect l="l" t="t" r="r" b="b"/>
              <a:pathLst>
                <a:path w="920" h="1443" extrusionOk="0">
                  <a:moveTo>
                    <a:pt x="592" y="334"/>
                  </a:moveTo>
                  <a:cubicBezTo>
                    <a:pt x="599" y="334"/>
                    <a:pt x="592" y="348"/>
                    <a:pt x="571" y="348"/>
                  </a:cubicBezTo>
                  <a:cubicBezTo>
                    <a:pt x="581" y="338"/>
                    <a:pt x="589" y="334"/>
                    <a:pt x="592" y="334"/>
                  </a:cubicBezTo>
                  <a:close/>
                  <a:moveTo>
                    <a:pt x="549" y="380"/>
                  </a:moveTo>
                  <a:lnTo>
                    <a:pt x="549" y="380"/>
                  </a:lnTo>
                  <a:cubicBezTo>
                    <a:pt x="554" y="388"/>
                    <a:pt x="560" y="393"/>
                    <a:pt x="564" y="393"/>
                  </a:cubicBezTo>
                  <a:cubicBezTo>
                    <a:pt x="568" y="393"/>
                    <a:pt x="571" y="389"/>
                    <a:pt x="571" y="380"/>
                  </a:cubicBezTo>
                  <a:cubicBezTo>
                    <a:pt x="571" y="412"/>
                    <a:pt x="571" y="412"/>
                    <a:pt x="571" y="443"/>
                  </a:cubicBezTo>
                  <a:cubicBezTo>
                    <a:pt x="571" y="475"/>
                    <a:pt x="571" y="507"/>
                    <a:pt x="571" y="538"/>
                  </a:cubicBezTo>
                  <a:cubicBezTo>
                    <a:pt x="571" y="538"/>
                    <a:pt x="551" y="579"/>
                    <a:pt x="543" y="579"/>
                  </a:cubicBezTo>
                  <a:cubicBezTo>
                    <a:pt x="541" y="579"/>
                    <a:pt x="539" y="576"/>
                    <a:pt x="539" y="570"/>
                  </a:cubicBezTo>
                  <a:cubicBezTo>
                    <a:pt x="539" y="570"/>
                    <a:pt x="539" y="602"/>
                    <a:pt x="539" y="602"/>
                  </a:cubicBezTo>
                  <a:cubicBezTo>
                    <a:pt x="539" y="665"/>
                    <a:pt x="508" y="728"/>
                    <a:pt x="508" y="792"/>
                  </a:cubicBezTo>
                  <a:cubicBezTo>
                    <a:pt x="476" y="855"/>
                    <a:pt x="476" y="887"/>
                    <a:pt x="413" y="950"/>
                  </a:cubicBezTo>
                  <a:cubicBezTo>
                    <a:pt x="413" y="963"/>
                    <a:pt x="413" y="971"/>
                    <a:pt x="410" y="977"/>
                  </a:cubicBezTo>
                  <a:lnTo>
                    <a:pt x="410" y="977"/>
                  </a:lnTo>
                  <a:cubicBezTo>
                    <a:pt x="407" y="961"/>
                    <a:pt x="400" y="950"/>
                    <a:pt x="381" y="950"/>
                  </a:cubicBezTo>
                  <a:cubicBezTo>
                    <a:pt x="381" y="950"/>
                    <a:pt x="381" y="918"/>
                    <a:pt x="381" y="887"/>
                  </a:cubicBezTo>
                  <a:cubicBezTo>
                    <a:pt x="381" y="855"/>
                    <a:pt x="381" y="792"/>
                    <a:pt x="381" y="760"/>
                  </a:cubicBezTo>
                  <a:cubicBezTo>
                    <a:pt x="381" y="728"/>
                    <a:pt x="381" y="697"/>
                    <a:pt x="381" y="665"/>
                  </a:cubicBezTo>
                  <a:cubicBezTo>
                    <a:pt x="413" y="633"/>
                    <a:pt x="413" y="602"/>
                    <a:pt x="413" y="602"/>
                  </a:cubicBezTo>
                  <a:lnTo>
                    <a:pt x="413" y="570"/>
                  </a:lnTo>
                  <a:cubicBezTo>
                    <a:pt x="413" y="576"/>
                    <a:pt x="414" y="579"/>
                    <a:pt x="416" y="579"/>
                  </a:cubicBezTo>
                  <a:cubicBezTo>
                    <a:pt x="424" y="579"/>
                    <a:pt x="444" y="538"/>
                    <a:pt x="444" y="538"/>
                  </a:cubicBezTo>
                  <a:cubicBezTo>
                    <a:pt x="444" y="507"/>
                    <a:pt x="444" y="507"/>
                    <a:pt x="476" y="475"/>
                  </a:cubicBezTo>
                  <a:cubicBezTo>
                    <a:pt x="476" y="475"/>
                    <a:pt x="476" y="453"/>
                    <a:pt x="495" y="446"/>
                  </a:cubicBezTo>
                  <a:lnTo>
                    <a:pt x="495" y="446"/>
                  </a:lnTo>
                  <a:cubicBezTo>
                    <a:pt x="493" y="449"/>
                    <a:pt x="493" y="453"/>
                    <a:pt x="495" y="453"/>
                  </a:cubicBezTo>
                  <a:cubicBezTo>
                    <a:pt x="497" y="453"/>
                    <a:pt x="501" y="450"/>
                    <a:pt x="508" y="443"/>
                  </a:cubicBezTo>
                  <a:cubicBezTo>
                    <a:pt x="508" y="412"/>
                    <a:pt x="539" y="412"/>
                    <a:pt x="539" y="380"/>
                  </a:cubicBezTo>
                  <a:cubicBezTo>
                    <a:pt x="543" y="380"/>
                    <a:pt x="546" y="380"/>
                    <a:pt x="549" y="380"/>
                  </a:cubicBezTo>
                  <a:close/>
                  <a:moveTo>
                    <a:pt x="409" y="982"/>
                  </a:moveTo>
                  <a:cubicBezTo>
                    <a:pt x="407" y="986"/>
                    <a:pt x="404" y="990"/>
                    <a:pt x="399" y="995"/>
                  </a:cubicBezTo>
                  <a:lnTo>
                    <a:pt x="399" y="995"/>
                  </a:lnTo>
                  <a:cubicBezTo>
                    <a:pt x="397" y="988"/>
                    <a:pt x="399" y="983"/>
                    <a:pt x="409" y="982"/>
                  </a:cubicBezTo>
                  <a:close/>
                  <a:moveTo>
                    <a:pt x="413" y="982"/>
                  </a:moveTo>
                  <a:cubicBezTo>
                    <a:pt x="413" y="982"/>
                    <a:pt x="413" y="1013"/>
                    <a:pt x="413" y="1013"/>
                  </a:cubicBezTo>
                  <a:cubicBezTo>
                    <a:pt x="413" y="1002"/>
                    <a:pt x="413" y="991"/>
                    <a:pt x="411" y="982"/>
                  </a:cubicBezTo>
                  <a:lnTo>
                    <a:pt x="411" y="982"/>
                  </a:lnTo>
                  <a:cubicBezTo>
                    <a:pt x="412" y="982"/>
                    <a:pt x="412" y="982"/>
                    <a:pt x="413" y="982"/>
                  </a:cubicBezTo>
                  <a:close/>
                  <a:moveTo>
                    <a:pt x="539" y="0"/>
                  </a:moveTo>
                  <a:cubicBezTo>
                    <a:pt x="381" y="32"/>
                    <a:pt x="286" y="158"/>
                    <a:pt x="223" y="253"/>
                  </a:cubicBezTo>
                  <a:cubicBezTo>
                    <a:pt x="159" y="348"/>
                    <a:pt x="96" y="443"/>
                    <a:pt x="64" y="538"/>
                  </a:cubicBezTo>
                  <a:cubicBezTo>
                    <a:pt x="42" y="606"/>
                    <a:pt x="35" y="690"/>
                    <a:pt x="33" y="778"/>
                  </a:cubicBezTo>
                  <a:lnTo>
                    <a:pt x="33" y="778"/>
                  </a:lnTo>
                  <a:cubicBezTo>
                    <a:pt x="15" y="860"/>
                    <a:pt x="1" y="951"/>
                    <a:pt x="1" y="1013"/>
                  </a:cubicBezTo>
                  <a:cubicBezTo>
                    <a:pt x="1" y="1172"/>
                    <a:pt x="64" y="1298"/>
                    <a:pt x="159" y="1362"/>
                  </a:cubicBezTo>
                  <a:cubicBezTo>
                    <a:pt x="229" y="1417"/>
                    <a:pt x="298" y="1442"/>
                    <a:pt x="365" y="1442"/>
                  </a:cubicBezTo>
                  <a:cubicBezTo>
                    <a:pt x="450" y="1442"/>
                    <a:pt x="531" y="1401"/>
                    <a:pt x="603" y="1330"/>
                  </a:cubicBezTo>
                  <a:cubicBezTo>
                    <a:pt x="698" y="1235"/>
                    <a:pt x="761" y="1140"/>
                    <a:pt x="793" y="1013"/>
                  </a:cubicBezTo>
                  <a:cubicBezTo>
                    <a:pt x="856" y="887"/>
                    <a:pt x="888" y="760"/>
                    <a:pt x="888" y="633"/>
                  </a:cubicBezTo>
                  <a:cubicBezTo>
                    <a:pt x="919" y="507"/>
                    <a:pt x="919" y="380"/>
                    <a:pt x="888" y="253"/>
                  </a:cubicBezTo>
                  <a:cubicBezTo>
                    <a:pt x="824" y="95"/>
                    <a:pt x="698" y="0"/>
                    <a:pt x="53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58" name="Google Shape;858;p18"/>
            <p:cNvSpPr/>
            <p:nvPr/>
          </p:nvSpPr>
          <p:spPr>
            <a:xfrm>
              <a:off x="3759399" y="4084234"/>
              <a:ext cx="135902" cy="24954"/>
            </a:xfrm>
            <a:custGeom>
              <a:avLst/>
              <a:gdLst/>
              <a:ahLst/>
              <a:cxnLst/>
              <a:rect l="l" t="t" r="r" b="b"/>
              <a:pathLst>
                <a:path w="4150" h="762" extrusionOk="0">
                  <a:moveTo>
                    <a:pt x="4055" y="1"/>
                  </a:moveTo>
                  <a:cubicBezTo>
                    <a:pt x="3738" y="1"/>
                    <a:pt x="3421" y="64"/>
                    <a:pt x="3104" y="96"/>
                  </a:cubicBezTo>
                  <a:cubicBezTo>
                    <a:pt x="2788" y="159"/>
                    <a:pt x="2439" y="191"/>
                    <a:pt x="2091" y="254"/>
                  </a:cubicBezTo>
                  <a:cubicBezTo>
                    <a:pt x="1426" y="349"/>
                    <a:pt x="729" y="476"/>
                    <a:pt x="64" y="666"/>
                  </a:cubicBezTo>
                  <a:cubicBezTo>
                    <a:pt x="1" y="666"/>
                    <a:pt x="33" y="761"/>
                    <a:pt x="96" y="761"/>
                  </a:cubicBezTo>
                  <a:cubicBezTo>
                    <a:pt x="761" y="666"/>
                    <a:pt x="1426" y="508"/>
                    <a:pt x="2091" y="381"/>
                  </a:cubicBezTo>
                  <a:cubicBezTo>
                    <a:pt x="2408" y="349"/>
                    <a:pt x="2756" y="286"/>
                    <a:pt x="3073" y="254"/>
                  </a:cubicBezTo>
                  <a:cubicBezTo>
                    <a:pt x="3390" y="191"/>
                    <a:pt x="3738" y="159"/>
                    <a:pt x="4086" y="96"/>
                  </a:cubicBezTo>
                  <a:cubicBezTo>
                    <a:pt x="4150" y="96"/>
                    <a:pt x="4118" y="1"/>
                    <a:pt x="405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59" name="Google Shape;859;p18"/>
            <p:cNvSpPr/>
            <p:nvPr/>
          </p:nvSpPr>
          <p:spPr>
            <a:xfrm>
              <a:off x="3794701" y="4102441"/>
              <a:ext cx="55998" cy="9006"/>
            </a:xfrm>
            <a:custGeom>
              <a:avLst/>
              <a:gdLst/>
              <a:ahLst/>
              <a:cxnLst/>
              <a:rect l="l" t="t" r="r" b="b"/>
              <a:pathLst>
                <a:path w="1710" h="275" extrusionOk="0">
                  <a:moveTo>
                    <a:pt x="1551" y="1"/>
                  </a:moveTo>
                  <a:cubicBezTo>
                    <a:pt x="1467" y="1"/>
                    <a:pt x="1383" y="15"/>
                    <a:pt x="1298" y="15"/>
                  </a:cubicBezTo>
                  <a:cubicBezTo>
                    <a:pt x="1171" y="47"/>
                    <a:pt x="1013" y="47"/>
                    <a:pt x="886" y="78"/>
                  </a:cubicBezTo>
                  <a:cubicBezTo>
                    <a:pt x="601" y="110"/>
                    <a:pt x="316" y="173"/>
                    <a:pt x="31" y="205"/>
                  </a:cubicBezTo>
                  <a:cubicBezTo>
                    <a:pt x="4" y="205"/>
                    <a:pt x="0" y="275"/>
                    <a:pt x="40" y="275"/>
                  </a:cubicBezTo>
                  <a:cubicBezTo>
                    <a:pt x="46" y="275"/>
                    <a:pt x="54" y="273"/>
                    <a:pt x="63" y="268"/>
                  </a:cubicBezTo>
                  <a:cubicBezTo>
                    <a:pt x="348" y="268"/>
                    <a:pt x="601" y="237"/>
                    <a:pt x="886" y="205"/>
                  </a:cubicBezTo>
                  <a:lnTo>
                    <a:pt x="1298" y="142"/>
                  </a:lnTo>
                  <a:cubicBezTo>
                    <a:pt x="1425" y="142"/>
                    <a:pt x="1583" y="142"/>
                    <a:pt x="1710" y="78"/>
                  </a:cubicBezTo>
                  <a:cubicBezTo>
                    <a:pt x="1710" y="47"/>
                    <a:pt x="1710" y="15"/>
                    <a:pt x="1678" y="15"/>
                  </a:cubicBezTo>
                  <a:cubicBezTo>
                    <a:pt x="1636" y="4"/>
                    <a:pt x="1594" y="1"/>
                    <a:pt x="155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60" name="Google Shape;860;p18"/>
            <p:cNvSpPr/>
            <p:nvPr/>
          </p:nvSpPr>
          <p:spPr>
            <a:xfrm>
              <a:off x="3856889" y="4099822"/>
              <a:ext cx="13525" cy="5207"/>
            </a:xfrm>
            <a:custGeom>
              <a:avLst/>
              <a:gdLst/>
              <a:ahLst/>
              <a:cxnLst/>
              <a:rect l="l" t="t" r="r" b="b"/>
              <a:pathLst>
                <a:path w="413" h="159" extrusionOk="0">
                  <a:moveTo>
                    <a:pt x="191" y="0"/>
                  </a:moveTo>
                  <a:cubicBezTo>
                    <a:pt x="159" y="0"/>
                    <a:pt x="96" y="32"/>
                    <a:pt x="32" y="32"/>
                  </a:cubicBezTo>
                  <a:cubicBezTo>
                    <a:pt x="1" y="32"/>
                    <a:pt x="1" y="63"/>
                    <a:pt x="1" y="95"/>
                  </a:cubicBezTo>
                  <a:cubicBezTo>
                    <a:pt x="1" y="127"/>
                    <a:pt x="32" y="158"/>
                    <a:pt x="64" y="158"/>
                  </a:cubicBezTo>
                  <a:lnTo>
                    <a:pt x="222" y="158"/>
                  </a:lnTo>
                  <a:lnTo>
                    <a:pt x="286" y="127"/>
                  </a:lnTo>
                  <a:cubicBezTo>
                    <a:pt x="318" y="127"/>
                    <a:pt x="349" y="127"/>
                    <a:pt x="381" y="95"/>
                  </a:cubicBezTo>
                  <a:cubicBezTo>
                    <a:pt x="413" y="63"/>
                    <a:pt x="413" y="32"/>
                    <a:pt x="381" y="32"/>
                  </a:cubicBezTo>
                  <a:cubicBezTo>
                    <a:pt x="349" y="0"/>
                    <a:pt x="318" y="0"/>
                    <a:pt x="28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61" name="Google Shape;861;p18"/>
            <p:cNvSpPr/>
            <p:nvPr/>
          </p:nvSpPr>
          <p:spPr>
            <a:xfrm>
              <a:off x="3826827" y="4201700"/>
              <a:ext cx="32715" cy="41295"/>
            </a:xfrm>
            <a:custGeom>
              <a:avLst/>
              <a:gdLst/>
              <a:ahLst/>
              <a:cxnLst/>
              <a:rect l="l" t="t" r="r" b="b"/>
              <a:pathLst>
                <a:path w="999" h="1261" extrusionOk="0">
                  <a:moveTo>
                    <a:pt x="111" y="0"/>
                  </a:moveTo>
                  <a:cubicBezTo>
                    <a:pt x="80" y="0"/>
                    <a:pt x="48" y="8"/>
                    <a:pt x="32" y="24"/>
                  </a:cubicBezTo>
                  <a:cubicBezTo>
                    <a:pt x="0" y="56"/>
                    <a:pt x="32" y="119"/>
                    <a:pt x="64" y="151"/>
                  </a:cubicBezTo>
                  <a:cubicBezTo>
                    <a:pt x="190" y="309"/>
                    <a:pt x="285" y="499"/>
                    <a:pt x="380" y="689"/>
                  </a:cubicBezTo>
                  <a:cubicBezTo>
                    <a:pt x="412" y="784"/>
                    <a:pt x="475" y="848"/>
                    <a:pt x="539" y="943"/>
                  </a:cubicBezTo>
                  <a:cubicBezTo>
                    <a:pt x="602" y="1038"/>
                    <a:pt x="665" y="1133"/>
                    <a:pt x="760" y="1228"/>
                  </a:cubicBezTo>
                  <a:cubicBezTo>
                    <a:pt x="784" y="1251"/>
                    <a:pt x="811" y="1261"/>
                    <a:pt x="837" y="1261"/>
                  </a:cubicBezTo>
                  <a:cubicBezTo>
                    <a:pt x="920" y="1261"/>
                    <a:pt x="998" y="1165"/>
                    <a:pt x="950" y="1069"/>
                  </a:cubicBezTo>
                  <a:cubicBezTo>
                    <a:pt x="887" y="974"/>
                    <a:pt x="792" y="911"/>
                    <a:pt x="729" y="816"/>
                  </a:cubicBezTo>
                  <a:cubicBezTo>
                    <a:pt x="665" y="721"/>
                    <a:pt x="602" y="626"/>
                    <a:pt x="539" y="531"/>
                  </a:cubicBezTo>
                  <a:cubicBezTo>
                    <a:pt x="412" y="373"/>
                    <a:pt x="317" y="183"/>
                    <a:pt x="190" y="24"/>
                  </a:cubicBezTo>
                  <a:cubicBezTo>
                    <a:pt x="175" y="8"/>
                    <a:pt x="143" y="0"/>
                    <a:pt x="11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62" name="Google Shape;862;p18"/>
            <p:cNvSpPr/>
            <p:nvPr/>
          </p:nvSpPr>
          <p:spPr>
            <a:xfrm>
              <a:off x="3842382" y="3992573"/>
              <a:ext cx="15293" cy="28556"/>
            </a:xfrm>
            <a:custGeom>
              <a:avLst/>
              <a:gdLst/>
              <a:ahLst/>
              <a:cxnLst/>
              <a:rect l="l" t="t" r="r" b="b"/>
              <a:pathLst>
                <a:path w="467" h="872" extrusionOk="0">
                  <a:moveTo>
                    <a:pt x="384" y="1"/>
                  </a:moveTo>
                  <a:cubicBezTo>
                    <a:pt x="370" y="1"/>
                    <a:pt x="357" y="5"/>
                    <a:pt x="349" y="13"/>
                  </a:cubicBezTo>
                  <a:cubicBezTo>
                    <a:pt x="254" y="140"/>
                    <a:pt x="190" y="266"/>
                    <a:pt x="159" y="393"/>
                  </a:cubicBezTo>
                  <a:cubicBezTo>
                    <a:pt x="127" y="456"/>
                    <a:pt x="95" y="520"/>
                    <a:pt x="64" y="583"/>
                  </a:cubicBezTo>
                  <a:cubicBezTo>
                    <a:pt x="64" y="647"/>
                    <a:pt x="0" y="710"/>
                    <a:pt x="32" y="805"/>
                  </a:cubicBezTo>
                  <a:cubicBezTo>
                    <a:pt x="32" y="844"/>
                    <a:pt x="81" y="871"/>
                    <a:pt x="125" y="871"/>
                  </a:cubicBezTo>
                  <a:cubicBezTo>
                    <a:pt x="152" y="871"/>
                    <a:pt x="178" y="861"/>
                    <a:pt x="190" y="837"/>
                  </a:cubicBezTo>
                  <a:cubicBezTo>
                    <a:pt x="254" y="773"/>
                    <a:pt x="254" y="678"/>
                    <a:pt x="285" y="615"/>
                  </a:cubicBezTo>
                  <a:cubicBezTo>
                    <a:pt x="285" y="551"/>
                    <a:pt x="317" y="488"/>
                    <a:pt x="317" y="456"/>
                  </a:cubicBezTo>
                  <a:cubicBezTo>
                    <a:pt x="380" y="330"/>
                    <a:pt x="412" y="203"/>
                    <a:pt x="444" y="76"/>
                  </a:cubicBezTo>
                  <a:cubicBezTo>
                    <a:pt x="467" y="30"/>
                    <a:pt x="422" y="1"/>
                    <a:pt x="38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63" name="Google Shape;863;p18"/>
            <p:cNvSpPr/>
            <p:nvPr/>
          </p:nvSpPr>
          <p:spPr>
            <a:xfrm>
              <a:off x="3850667" y="4002594"/>
              <a:ext cx="11462" cy="15326"/>
            </a:xfrm>
            <a:custGeom>
              <a:avLst/>
              <a:gdLst/>
              <a:ahLst/>
              <a:cxnLst/>
              <a:rect l="l" t="t" r="r" b="b"/>
              <a:pathLst>
                <a:path w="350" h="468" extrusionOk="0">
                  <a:moveTo>
                    <a:pt x="258" y="0"/>
                  </a:moveTo>
                  <a:cubicBezTo>
                    <a:pt x="238" y="0"/>
                    <a:pt x="222" y="8"/>
                    <a:pt x="222" y="24"/>
                  </a:cubicBezTo>
                  <a:cubicBezTo>
                    <a:pt x="191" y="55"/>
                    <a:pt x="159" y="87"/>
                    <a:pt x="127" y="87"/>
                  </a:cubicBezTo>
                  <a:lnTo>
                    <a:pt x="191" y="87"/>
                  </a:lnTo>
                  <a:cubicBezTo>
                    <a:pt x="127" y="87"/>
                    <a:pt x="127" y="119"/>
                    <a:pt x="96" y="150"/>
                  </a:cubicBezTo>
                  <a:cubicBezTo>
                    <a:pt x="96" y="182"/>
                    <a:pt x="64" y="182"/>
                    <a:pt x="64" y="214"/>
                  </a:cubicBezTo>
                  <a:cubicBezTo>
                    <a:pt x="64" y="245"/>
                    <a:pt x="32" y="245"/>
                    <a:pt x="32" y="277"/>
                  </a:cubicBezTo>
                  <a:cubicBezTo>
                    <a:pt x="32" y="309"/>
                    <a:pt x="32" y="341"/>
                    <a:pt x="1" y="372"/>
                  </a:cubicBezTo>
                  <a:lnTo>
                    <a:pt x="32" y="372"/>
                  </a:lnTo>
                  <a:cubicBezTo>
                    <a:pt x="32" y="404"/>
                    <a:pt x="32" y="404"/>
                    <a:pt x="32" y="404"/>
                  </a:cubicBezTo>
                  <a:cubicBezTo>
                    <a:pt x="64" y="436"/>
                    <a:pt x="64" y="436"/>
                    <a:pt x="96" y="467"/>
                  </a:cubicBezTo>
                  <a:cubicBezTo>
                    <a:pt x="127" y="467"/>
                    <a:pt x="191" y="467"/>
                    <a:pt x="222" y="404"/>
                  </a:cubicBezTo>
                  <a:cubicBezTo>
                    <a:pt x="222" y="404"/>
                    <a:pt x="222" y="372"/>
                    <a:pt x="254" y="372"/>
                  </a:cubicBezTo>
                  <a:cubicBezTo>
                    <a:pt x="254" y="341"/>
                    <a:pt x="254" y="309"/>
                    <a:pt x="286" y="277"/>
                  </a:cubicBezTo>
                  <a:cubicBezTo>
                    <a:pt x="286" y="277"/>
                    <a:pt x="286" y="277"/>
                    <a:pt x="286" y="245"/>
                  </a:cubicBezTo>
                  <a:cubicBezTo>
                    <a:pt x="317" y="214"/>
                    <a:pt x="317" y="182"/>
                    <a:pt x="317" y="150"/>
                  </a:cubicBezTo>
                  <a:cubicBezTo>
                    <a:pt x="317" y="150"/>
                    <a:pt x="317" y="182"/>
                    <a:pt x="317" y="182"/>
                  </a:cubicBezTo>
                  <a:cubicBezTo>
                    <a:pt x="317" y="182"/>
                    <a:pt x="317" y="182"/>
                    <a:pt x="317" y="214"/>
                  </a:cubicBezTo>
                  <a:cubicBezTo>
                    <a:pt x="317" y="182"/>
                    <a:pt x="317" y="150"/>
                    <a:pt x="349" y="119"/>
                  </a:cubicBezTo>
                  <a:cubicBezTo>
                    <a:pt x="349" y="87"/>
                    <a:pt x="349" y="87"/>
                    <a:pt x="349" y="55"/>
                  </a:cubicBezTo>
                  <a:cubicBezTo>
                    <a:pt x="317" y="55"/>
                    <a:pt x="317" y="24"/>
                    <a:pt x="317" y="24"/>
                  </a:cubicBezTo>
                  <a:cubicBezTo>
                    <a:pt x="302" y="8"/>
                    <a:pt x="278" y="0"/>
                    <a:pt x="25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64" name="Google Shape;864;p18"/>
            <p:cNvSpPr/>
            <p:nvPr/>
          </p:nvSpPr>
          <p:spPr>
            <a:xfrm>
              <a:off x="3798827" y="3944238"/>
              <a:ext cx="7303" cy="10414"/>
            </a:xfrm>
            <a:custGeom>
              <a:avLst/>
              <a:gdLst/>
              <a:ahLst/>
              <a:cxnLst/>
              <a:rect l="l" t="t" r="r" b="b"/>
              <a:pathLst>
                <a:path w="223" h="318" extrusionOk="0">
                  <a:moveTo>
                    <a:pt x="95" y="1"/>
                  </a:moveTo>
                  <a:cubicBezTo>
                    <a:pt x="95" y="1"/>
                    <a:pt x="64" y="32"/>
                    <a:pt x="32" y="32"/>
                  </a:cubicBezTo>
                  <a:cubicBezTo>
                    <a:pt x="32" y="96"/>
                    <a:pt x="0" y="127"/>
                    <a:pt x="0" y="159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222"/>
                    <a:pt x="0" y="222"/>
                    <a:pt x="0" y="254"/>
                  </a:cubicBezTo>
                  <a:cubicBezTo>
                    <a:pt x="32" y="286"/>
                    <a:pt x="32" y="317"/>
                    <a:pt x="64" y="317"/>
                  </a:cubicBezTo>
                  <a:lnTo>
                    <a:pt x="127" y="317"/>
                  </a:lnTo>
                  <a:cubicBezTo>
                    <a:pt x="159" y="317"/>
                    <a:pt x="159" y="286"/>
                    <a:pt x="159" y="286"/>
                  </a:cubicBezTo>
                  <a:cubicBezTo>
                    <a:pt x="159" y="286"/>
                    <a:pt x="190" y="254"/>
                    <a:pt x="190" y="254"/>
                  </a:cubicBezTo>
                  <a:cubicBezTo>
                    <a:pt x="189" y="254"/>
                    <a:pt x="188" y="254"/>
                    <a:pt x="186" y="254"/>
                  </a:cubicBezTo>
                  <a:lnTo>
                    <a:pt x="186" y="254"/>
                  </a:lnTo>
                  <a:cubicBezTo>
                    <a:pt x="190" y="246"/>
                    <a:pt x="190" y="238"/>
                    <a:pt x="190" y="222"/>
                  </a:cubicBezTo>
                  <a:cubicBezTo>
                    <a:pt x="190" y="254"/>
                    <a:pt x="190" y="254"/>
                    <a:pt x="190" y="254"/>
                  </a:cubicBezTo>
                  <a:cubicBezTo>
                    <a:pt x="190" y="254"/>
                    <a:pt x="222" y="222"/>
                    <a:pt x="222" y="191"/>
                  </a:cubicBezTo>
                  <a:cubicBezTo>
                    <a:pt x="222" y="159"/>
                    <a:pt x="222" y="127"/>
                    <a:pt x="222" y="127"/>
                  </a:cubicBezTo>
                  <a:cubicBezTo>
                    <a:pt x="222" y="96"/>
                    <a:pt x="222" y="64"/>
                    <a:pt x="222" y="32"/>
                  </a:cubicBezTo>
                  <a:cubicBezTo>
                    <a:pt x="222" y="32"/>
                    <a:pt x="190" y="1"/>
                    <a:pt x="15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65" name="Google Shape;865;p18"/>
            <p:cNvSpPr/>
            <p:nvPr/>
          </p:nvSpPr>
          <p:spPr>
            <a:xfrm>
              <a:off x="3621466" y="3933038"/>
              <a:ext cx="15588" cy="74304"/>
            </a:xfrm>
            <a:custGeom>
              <a:avLst/>
              <a:gdLst/>
              <a:ahLst/>
              <a:cxnLst/>
              <a:rect l="l" t="t" r="r" b="b"/>
              <a:pathLst>
                <a:path w="476" h="2269" extrusionOk="0">
                  <a:moveTo>
                    <a:pt x="371" y="0"/>
                  </a:moveTo>
                  <a:cubicBezTo>
                    <a:pt x="335" y="0"/>
                    <a:pt x="299" y="18"/>
                    <a:pt x="286" y="58"/>
                  </a:cubicBezTo>
                  <a:cubicBezTo>
                    <a:pt x="254" y="438"/>
                    <a:pt x="191" y="786"/>
                    <a:pt x="128" y="1134"/>
                  </a:cubicBezTo>
                  <a:cubicBezTo>
                    <a:pt x="128" y="1293"/>
                    <a:pt x="96" y="1483"/>
                    <a:pt x="64" y="1641"/>
                  </a:cubicBezTo>
                  <a:cubicBezTo>
                    <a:pt x="33" y="1831"/>
                    <a:pt x="1" y="1989"/>
                    <a:pt x="1" y="2179"/>
                  </a:cubicBezTo>
                  <a:cubicBezTo>
                    <a:pt x="1" y="2235"/>
                    <a:pt x="65" y="2269"/>
                    <a:pt x="125" y="2269"/>
                  </a:cubicBezTo>
                  <a:cubicBezTo>
                    <a:pt x="168" y="2269"/>
                    <a:pt x="209" y="2251"/>
                    <a:pt x="223" y="2211"/>
                  </a:cubicBezTo>
                  <a:cubicBezTo>
                    <a:pt x="286" y="2021"/>
                    <a:pt x="286" y="1863"/>
                    <a:pt x="286" y="1673"/>
                  </a:cubicBezTo>
                  <a:cubicBezTo>
                    <a:pt x="318" y="1514"/>
                    <a:pt x="349" y="1324"/>
                    <a:pt x="349" y="1134"/>
                  </a:cubicBezTo>
                  <a:lnTo>
                    <a:pt x="476" y="89"/>
                  </a:lnTo>
                  <a:cubicBezTo>
                    <a:pt x="476" y="34"/>
                    <a:pt x="422" y="0"/>
                    <a:pt x="37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66" name="Google Shape;866;p18"/>
            <p:cNvSpPr/>
            <p:nvPr/>
          </p:nvSpPr>
          <p:spPr>
            <a:xfrm>
              <a:off x="3618355" y="4012222"/>
              <a:ext cx="8351" cy="12379"/>
            </a:xfrm>
            <a:custGeom>
              <a:avLst/>
              <a:gdLst/>
              <a:ahLst/>
              <a:cxnLst/>
              <a:rect l="l" t="t" r="r" b="b"/>
              <a:pathLst>
                <a:path w="255" h="378" extrusionOk="0">
                  <a:moveTo>
                    <a:pt x="159" y="1"/>
                  </a:moveTo>
                  <a:cubicBezTo>
                    <a:pt x="138" y="1"/>
                    <a:pt x="117" y="15"/>
                    <a:pt x="96" y="15"/>
                  </a:cubicBezTo>
                  <a:cubicBezTo>
                    <a:pt x="64" y="47"/>
                    <a:pt x="33" y="47"/>
                    <a:pt x="33" y="78"/>
                  </a:cubicBezTo>
                  <a:cubicBezTo>
                    <a:pt x="33" y="110"/>
                    <a:pt x="33" y="142"/>
                    <a:pt x="1" y="173"/>
                  </a:cubicBezTo>
                  <a:cubicBezTo>
                    <a:pt x="1" y="173"/>
                    <a:pt x="1" y="205"/>
                    <a:pt x="1" y="205"/>
                  </a:cubicBezTo>
                  <a:cubicBezTo>
                    <a:pt x="1" y="237"/>
                    <a:pt x="1" y="237"/>
                    <a:pt x="1" y="268"/>
                  </a:cubicBezTo>
                  <a:cubicBezTo>
                    <a:pt x="1" y="279"/>
                    <a:pt x="1" y="290"/>
                    <a:pt x="2" y="301"/>
                  </a:cubicBezTo>
                  <a:lnTo>
                    <a:pt x="2" y="301"/>
                  </a:lnTo>
                  <a:cubicBezTo>
                    <a:pt x="2" y="301"/>
                    <a:pt x="1" y="300"/>
                    <a:pt x="1" y="300"/>
                  </a:cubicBezTo>
                  <a:lnTo>
                    <a:pt x="1" y="300"/>
                  </a:lnTo>
                  <a:cubicBezTo>
                    <a:pt x="1" y="309"/>
                    <a:pt x="4" y="319"/>
                    <a:pt x="9" y="328"/>
                  </a:cubicBezTo>
                  <a:lnTo>
                    <a:pt x="9" y="328"/>
                  </a:lnTo>
                  <a:cubicBezTo>
                    <a:pt x="13" y="339"/>
                    <a:pt x="21" y="351"/>
                    <a:pt x="33" y="363"/>
                  </a:cubicBezTo>
                  <a:cubicBezTo>
                    <a:pt x="33" y="359"/>
                    <a:pt x="33" y="356"/>
                    <a:pt x="33" y="353"/>
                  </a:cubicBezTo>
                  <a:lnTo>
                    <a:pt x="33" y="353"/>
                  </a:lnTo>
                  <a:cubicBezTo>
                    <a:pt x="42" y="359"/>
                    <a:pt x="53" y="363"/>
                    <a:pt x="64" y="363"/>
                  </a:cubicBezTo>
                  <a:lnTo>
                    <a:pt x="96" y="363"/>
                  </a:lnTo>
                  <a:cubicBezTo>
                    <a:pt x="106" y="374"/>
                    <a:pt x="117" y="377"/>
                    <a:pt x="128" y="377"/>
                  </a:cubicBezTo>
                  <a:cubicBezTo>
                    <a:pt x="149" y="377"/>
                    <a:pt x="170" y="363"/>
                    <a:pt x="191" y="363"/>
                  </a:cubicBezTo>
                  <a:lnTo>
                    <a:pt x="128" y="363"/>
                  </a:lnTo>
                  <a:cubicBezTo>
                    <a:pt x="159" y="363"/>
                    <a:pt x="191" y="332"/>
                    <a:pt x="223" y="332"/>
                  </a:cubicBezTo>
                  <a:cubicBezTo>
                    <a:pt x="223" y="300"/>
                    <a:pt x="223" y="300"/>
                    <a:pt x="223" y="268"/>
                  </a:cubicBezTo>
                  <a:cubicBezTo>
                    <a:pt x="223" y="268"/>
                    <a:pt x="223" y="237"/>
                    <a:pt x="223" y="237"/>
                  </a:cubicBezTo>
                  <a:lnTo>
                    <a:pt x="254" y="142"/>
                  </a:lnTo>
                  <a:cubicBezTo>
                    <a:pt x="254" y="110"/>
                    <a:pt x="254" y="78"/>
                    <a:pt x="254" y="47"/>
                  </a:cubicBezTo>
                  <a:cubicBezTo>
                    <a:pt x="223" y="47"/>
                    <a:pt x="191" y="15"/>
                    <a:pt x="191" y="15"/>
                  </a:cubicBezTo>
                  <a:cubicBezTo>
                    <a:pt x="180" y="4"/>
                    <a:pt x="170" y="1"/>
                    <a:pt x="15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67" name="Google Shape;867;p18"/>
            <p:cNvSpPr/>
            <p:nvPr/>
          </p:nvSpPr>
          <p:spPr>
            <a:xfrm>
              <a:off x="3506849" y="4168592"/>
              <a:ext cx="43096" cy="47386"/>
            </a:xfrm>
            <a:custGeom>
              <a:avLst/>
              <a:gdLst/>
              <a:ahLst/>
              <a:cxnLst/>
              <a:rect l="l" t="t" r="r" b="b"/>
              <a:pathLst>
                <a:path w="1316" h="1447" extrusionOk="0">
                  <a:moveTo>
                    <a:pt x="97" y="1"/>
                  </a:moveTo>
                  <a:cubicBezTo>
                    <a:pt x="45" y="1"/>
                    <a:pt x="0" y="68"/>
                    <a:pt x="49" y="117"/>
                  </a:cubicBezTo>
                  <a:cubicBezTo>
                    <a:pt x="239" y="339"/>
                    <a:pt x="429" y="560"/>
                    <a:pt x="619" y="782"/>
                  </a:cubicBezTo>
                  <a:cubicBezTo>
                    <a:pt x="714" y="909"/>
                    <a:pt x="809" y="1004"/>
                    <a:pt x="904" y="1130"/>
                  </a:cubicBezTo>
                  <a:lnTo>
                    <a:pt x="1062" y="1289"/>
                  </a:lnTo>
                  <a:cubicBezTo>
                    <a:pt x="1094" y="1352"/>
                    <a:pt x="1157" y="1415"/>
                    <a:pt x="1221" y="1447"/>
                  </a:cubicBezTo>
                  <a:cubicBezTo>
                    <a:pt x="1284" y="1447"/>
                    <a:pt x="1316" y="1415"/>
                    <a:pt x="1316" y="1352"/>
                  </a:cubicBezTo>
                  <a:cubicBezTo>
                    <a:pt x="1316" y="1289"/>
                    <a:pt x="1252" y="1225"/>
                    <a:pt x="1221" y="1194"/>
                  </a:cubicBezTo>
                  <a:cubicBezTo>
                    <a:pt x="1157" y="1130"/>
                    <a:pt x="1126" y="1067"/>
                    <a:pt x="1062" y="1004"/>
                  </a:cubicBezTo>
                  <a:cubicBezTo>
                    <a:pt x="967" y="909"/>
                    <a:pt x="841" y="782"/>
                    <a:pt x="746" y="687"/>
                  </a:cubicBezTo>
                  <a:cubicBezTo>
                    <a:pt x="556" y="465"/>
                    <a:pt x="334" y="244"/>
                    <a:pt x="144" y="22"/>
                  </a:cubicBezTo>
                  <a:cubicBezTo>
                    <a:pt x="129" y="7"/>
                    <a:pt x="113" y="1"/>
                    <a:pt x="9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68" name="Google Shape;868;p18"/>
            <p:cNvSpPr/>
            <p:nvPr/>
          </p:nvSpPr>
          <p:spPr>
            <a:xfrm>
              <a:off x="3555119" y="4218041"/>
              <a:ext cx="12477" cy="12477"/>
            </a:xfrm>
            <a:custGeom>
              <a:avLst/>
              <a:gdLst/>
              <a:ahLst/>
              <a:cxnLst/>
              <a:rect l="l" t="t" r="r" b="b"/>
              <a:pathLst>
                <a:path w="381" h="381" extrusionOk="0">
                  <a:moveTo>
                    <a:pt x="63" y="0"/>
                  </a:moveTo>
                  <a:cubicBezTo>
                    <a:pt x="32" y="0"/>
                    <a:pt x="32" y="32"/>
                    <a:pt x="0" y="32"/>
                  </a:cubicBezTo>
                  <a:cubicBezTo>
                    <a:pt x="0" y="64"/>
                    <a:pt x="0" y="64"/>
                    <a:pt x="0" y="95"/>
                  </a:cubicBezTo>
                  <a:cubicBezTo>
                    <a:pt x="0" y="95"/>
                    <a:pt x="0" y="127"/>
                    <a:pt x="32" y="127"/>
                  </a:cubicBezTo>
                  <a:lnTo>
                    <a:pt x="63" y="190"/>
                  </a:lnTo>
                  <a:cubicBezTo>
                    <a:pt x="95" y="222"/>
                    <a:pt x="95" y="222"/>
                    <a:pt x="127" y="254"/>
                  </a:cubicBezTo>
                  <a:cubicBezTo>
                    <a:pt x="127" y="285"/>
                    <a:pt x="158" y="285"/>
                    <a:pt x="158" y="317"/>
                  </a:cubicBezTo>
                  <a:cubicBezTo>
                    <a:pt x="190" y="317"/>
                    <a:pt x="222" y="349"/>
                    <a:pt x="253" y="349"/>
                  </a:cubicBezTo>
                  <a:cubicBezTo>
                    <a:pt x="253" y="349"/>
                    <a:pt x="253" y="380"/>
                    <a:pt x="285" y="380"/>
                  </a:cubicBezTo>
                  <a:lnTo>
                    <a:pt x="348" y="380"/>
                  </a:lnTo>
                  <a:cubicBezTo>
                    <a:pt x="380" y="380"/>
                    <a:pt x="380" y="349"/>
                    <a:pt x="380" y="317"/>
                  </a:cubicBezTo>
                  <a:cubicBezTo>
                    <a:pt x="380" y="285"/>
                    <a:pt x="380" y="285"/>
                    <a:pt x="348" y="254"/>
                  </a:cubicBezTo>
                  <a:cubicBezTo>
                    <a:pt x="348" y="254"/>
                    <a:pt x="348" y="222"/>
                    <a:pt x="317" y="190"/>
                  </a:cubicBezTo>
                  <a:cubicBezTo>
                    <a:pt x="285" y="159"/>
                    <a:pt x="285" y="159"/>
                    <a:pt x="253" y="127"/>
                  </a:cubicBezTo>
                  <a:cubicBezTo>
                    <a:pt x="222" y="127"/>
                    <a:pt x="222" y="95"/>
                    <a:pt x="190" y="64"/>
                  </a:cubicBezTo>
                  <a:cubicBezTo>
                    <a:pt x="158" y="64"/>
                    <a:pt x="127" y="32"/>
                    <a:pt x="127" y="32"/>
                  </a:cubicBezTo>
                  <a:cubicBezTo>
                    <a:pt x="95" y="0"/>
                    <a:pt x="63" y="0"/>
                    <a:pt x="6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69" name="Google Shape;869;p18"/>
            <p:cNvSpPr/>
            <p:nvPr/>
          </p:nvSpPr>
          <p:spPr>
            <a:xfrm>
              <a:off x="3681001" y="4258746"/>
              <a:ext cx="23480" cy="56195"/>
            </a:xfrm>
            <a:custGeom>
              <a:avLst/>
              <a:gdLst/>
              <a:ahLst/>
              <a:cxnLst/>
              <a:rect l="l" t="t" r="r" b="b"/>
              <a:pathLst>
                <a:path w="717" h="1716" extrusionOk="0">
                  <a:moveTo>
                    <a:pt x="101" y="0"/>
                  </a:moveTo>
                  <a:cubicBezTo>
                    <a:pt x="51" y="0"/>
                    <a:pt x="1" y="42"/>
                    <a:pt x="20" y="119"/>
                  </a:cubicBezTo>
                  <a:cubicBezTo>
                    <a:pt x="115" y="404"/>
                    <a:pt x="178" y="689"/>
                    <a:pt x="273" y="942"/>
                  </a:cubicBezTo>
                  <a:cubicBezTo>
                    <a:pt x="336" y="1069"/>
                    <a:pt x="368" y="1227"/>
                    <a:pt x="431" y="1354"/>
                  </a:cubicBezTo>
                  <a:lnTo>
                    <a:pt x="495" y="1544"/>
                  </a:lnTo>
                  <a:cubicBezTo>
                    <a:pt x="526" y="1639"/>
                    <a:pt x="526" y="1702"/>
                    <a:pt x="621" y="1702"/>
                  </a:cubicBezTo>
                  <a:cubicBezTo>
                    <a:pt x="631" y="1712"/>
                    <a:pt x="640" y="1716"/>
                    <a:pt x="648" y="1716"/>
                  </a:cubicBezTo>
                  <a:cubicBezTo>
                    <a:pt x="669" y="1716"/>
                    <a:pt x="685" y="1693"/>
                    <a:pt x="685" y="1671"/>
                  </a:cubicBezTo>
                  <a:cubicBezTo>
                    <a:pt x="716" y="1639"/>
                    <a:pt x="685" y="1576"/>
                    <a:pt x="685" y="1512"/>
                  </a:cubicBezTo>
                  <a:lnTo>
                    <a:pt x="590" y="1322"/>
                  </a:lnTo>
                  <a:lnTo>
                    <a:pt x="463" y="879"/>
                  </a:lnTo>
                  <a:cubicBezTo>
                    <a:pt x="368" y="626"/>
                    <a:pt x="273" y="341"/>
                    <a:pt x="178" y="56"/>
                  </a:cubicBezTo>
                  <a:cubicBezTo>
                    <a:pt x="166" y="18"/>
                    <a:pt x="133" y="0"/>
                    <a:pt x="10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70" name="Google Shape;870;p18"/>
            <p:cNvSpPr/>
            <p:nvPr/>
          </p:nvSpPr>
          <p:spPr>
            <a:xfrm>
              <a:off x="3672290" y="4257436"/>
              <a:ext cx="9366" cy="18109"/>
            </a:xfrm>
            <a:custGeom>
              <a:avLst/>
              <a:gdLst/>
              <a:ahLst/>
              <a:cxnLst/>
              <a:rect l="l" t="t" r="r" b="b"/>
              <a:pathLst>
                <a:path w="286" h="553" extrusionOk="0">
                  <a:moveTo>
                    <a:pt x="64" y="1"/>
                  </a:moveTo>
                  <a:cubicBezTo>
                    <a:pt x="32" y="32"/>
                    <a:pt x="1" y="32"/>
                    <a:pt x="1" y="64"/>
                  </a:cubicBezTo>
                  <a:cubicBezTo>
                    <a:pt x="1" y="96"/>
                    <a:pt x="1" y="127"/>
                    <a:pt x="1" y="127"/>
                  </a:cubicBezTo>
                  <a:cubicBezTo>
                    <a:pt x="1" y="191"/>
                    <a:pt x="32" y="254"/>
                    <a:pt x="32" y="317"/>
                  </a:cubicBezTo>
                  <a:lnTo>
                    <a:pt x="64" y="412"/>
                  </a:lnTo>
                  <a:cubicBezTo>
                    <a:pt x="64" y="444"/>
                    <a:pt x="96" y="476"/>
                    <a:pt x="96" y="507"/>
                  </a:cubicBezTo>
                  <a:cubicBezTo>
                    <a:pt x="127" y="539"/>
                    <a:pt x="159" y="539"/>
                    <a:pt x="191" y="539"/>
                  </a:cubicBezTo>
                  <a:lnTo>
                    <a:pt x="159" y="539"/>
                  </a:lnTo>
                  <a:cubicBezTo>
                    <a:pt x="168" y="548"/>
                    <a:pt x="180" y="552"/>
                    <a:pt x="193" y="552"/>
                  </a:cubicBezTo>
                  <a:cubicBezTo>
                    <a:pt x="222" y="552"/>
                    <a:pt x="254" y="530"/>
                    <a:pt x="254" y="507"/>
                  </a:cubicBezTo>
                  <a:lnTo>
                    <a:pt x="254" y="507"/>
                  </a:lnTo>
                  <a:cubicBezTo>
                    <a:pt x="254" y="507"/>
                    <a:pt x="222" y="539"/>
                    <a:pt x="222" y="539"/>
                  </a:cubicBezTo>
                  <a:cubicBezTo>
                    <a:pt x="254" y="507"/>
                    <a:pt x="286" y="476"/>
                    <a:pt x="254" y="444"/>
                  </a:cubicBezTo>
                  <a:lnTo>
                    <a:pt x="254" y="412"/>
                  </a:lnTo>
                  <a:cubicBezTo>
                    <a:pt x="254" y="381"/>
                    <a:pt x="254" y="349"/>
                    <a:pt x="254" y="349"/>
                  </a:cubicBezTo>
                  <a:lnTo>
                    <a:pt x="222" y="254"/>
                  </a:lnTo>
                  <a:cubicBezTo>
                    <a:pt x="222" y="191"/>
                    <a:pt x="191" y="159"/>
                    <a:pt x="191" y="96"/>
                  </a:cubicBezTo>
                  <a:cubicBezTo>
                    <a:pt x="191" y="64"/>
                    <a:pt x="159" y="32"/>
                    <a:pt x="159" y="32"/>
                  </a:cubicBezTo>
                  <a:cubicBezTo>
                    <a:pt x="127" y="1"/>
                    <a:pt x="96" y="1"/>
                    <a:pt x="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71" name="Google Shape;871;p18"/>
            <p:cNvSpPr/>
            <p:nvPr/>
          </p:nvSpPr>
          <p:spPr>
            <a:xfrm>
              <a:off x="3423408" y="4173045"/>
              <a:ext cx="52003" cy="118906"/>
            </a:xfrm>
            <a:custGeom>
              <a:avLst/>
              <a:gdLst/>
              <a:ahLst/>
              <a:cxnLst/>
              <a:rect l="l" t="t" r="r" b="b"/>
              <a:pathLst>
                <a:path w="1588" h="3631" extrusionOk="0">
                  <a:moveTo>
                    <a:pt x="78" y="0"/>
                  </a:moveTo>
                  <a:cubicBezTo>
                    <a:pt x="39" y="0"/>
                    <a:pt x="0" y="24"/>
                    <a:pt x="0" y="76"/>
                  </a:cubicBezTo>
                  <a:cubicBezTo>
                    <a:pt x="158" y="1343"/>
                    <a:pt x="665" y="2546"/>
                    <a:pt x="1362" y="3591"/>
                  </a:cubicBezTo>
                  <a:cubicBezTo>
                    <a:pt x="1380" y="3619"/>
                    <a:pt x="1410" y="3630"/>
                    <a:pt x="1440" y="3630"/>
                  </a:cubicBezTo>
                  <a:cubicBezTo>
                    <a:pt x="1512" y="3630"/>
                    <a:pt x="1587" y="3563"/>
                    <a:pt x="1520" y="3496"/>
                  </a:cubicBezTo>
                  <a:cubicBezTo>
                    <a:pt x="1172" y="2989"/>
                    <a:pt x="855" y="2419"/>
                    <a:pt x="634" y="1818"/>
                  </a:cubicBezTo>
                  <a:cubicBezTo>
                    <a:pt x="412" y="1248"/>
                    <a:pt x="285" y="646"/>
                    <a:pt x="158" y="44"/>
                  </a:cubicBezTo>
                  <a:cubicBezTo>
                    <a:pt x="144" y="16"/>
                    <a:pt x="111" y="0"/>
                    <a:pt x="7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72" name="Google Shape;872;p18"/>
            <p:cNvSpPr/>
            <p:nvPr/>
          </p:nvSpPr>
          <p:spPr>
            <a:xfrm>
              <a:off x="3476295" y="4295030"/>
              <a:ext cx="12477" cy="14049"/>
            </a:xfrm>
            <a:custGeom>
              <a:avLst/>
              <a:gdLst/>
              <a:ahLst/>
              <a:cxnLst/>
              <a:rect l="l" t="t" r="r" b="b"/>
              <a:pathLst>
                <a:path w="381" h="429" extrusionOk="0">
                  <a:moveTo>
                    <a:pt x="95" y="1"/>
                  </a:moveTo>
                  <a:cubicBezTo>
                    <a:pt x="72" y="1"/>
                    <a:pt x="48" y="9"/>
                    <a:pt x="32" y="24"/>
                  </a:cubicBezTo>
                  <a:cubicBezTo>
                    <a:pt x="0" y="56"/>
                    <a:pt x="0" y="88"/>
                    <a:pt x="0" y="119"/>
                  </a:cubicBezTo>
                  <a:cubicBezTo>
                    <a:pt x="0" y="119"/>
                    <a:pt x="0" y="119"/>
                    <a:pt x="0" y="151"/>
                  </a:cubicBezTo>
                  <a:cubicBezTo>
                    <a:pt x="0" y="151"/>
                    <a:pt x="0" y="183"/>
                    <a:pt x="32" y="183"/>
                  </a:cubicBezTo>
                  <a:cubicBezTo>
                    <a:pt x="32" y="214"/>
                    <a:pt x="64" y="246"/>
                    <a:pt x="95" y="278"/>
                  </a:cubicBezTo>
                  <a:lnTo>
                    <a:pt x="127" y="309"/>
                  </a:lnTo>
                  <a:cubicBezTo>
                    <a:pt x="159" y="341"/>
                    <a:pt x="159" y="341"/>
                    <a:pt x="159" y="373"/>
                  </a:cubicBezTo>
                  <a:cubicBezTo>
                    <a:pt x="174" y="389"/>
                    <a:pt x="198" y="397"/>
                    <a:pt x="222" y="401"/>
                  </a:cubicBezTo>
                  <a:lnTo>
                    <a:pt x="222" y="401"/>
                  </a:lnTo>
                  <a:lnTo>
                    <a:pt x="222" y="373"/>
                  </a:lnTo>
                  <a:cubicBezTo>
                    <a:pt x="222" y="394"/>
                    <a:pt x="236" y="401"/>
                    <a:pt x="245" y="403"/>
                  </a:cubicBezTo>
                  <a:lnTo>
                    <a:pt x="245" y="403"/>
                  </a:lnTo>
                  <a:cubicBezTo>
                    <a:pt x="238" y="403"/>
                    <a:pt x="230" y="402"/>
                    <a:pt x="222" y="401"/>
                  </a:cubicBezTo>
                  <a:lnTo>
                    <a:pt x="222" y="401"/>
                  </a:lnTo>
                  <a:lnTo>
                    <a:pt x="222" y="404"/>
                  </a:lnTo>
                  <a:lnTo>
                    <a:pt x="254" y="404"/>
                  </a:lnTo>
                  <a:cubicBezTo>
                    <a:pt x="254" y="404"/>
                    <a:pt x="250" y="404"/>
                    <a:pt x="245" y="403"/>
                  </a:cubicBezTo>
                  <a:lnTo>
                    <a:pt x="245" y="403"/>
                  </a:lnTo>
                  <a:cubicBezTo>
                    <a:pt x="261" y="404"/>
                    <a:pt x="275" y="404"/>
                    <a:pt x="285" y="404"/>
                  </a:cubicBezTo>
                  <a:lnTo>
                    <a:pt x="254" y="404"/>
                  </a:lnTo>
                  <a:cubicBezTo>
                    <a:pt x="269" y="420"/>
                    <a:pt x="285" y="428"/>
                    <a:pt x="301" y="428"/>
                  </a:cubicBezTo>
                  <a:cubicBezTo>
                    <a:pt x="317" y="428"/>
                    <a:pt x="333" y="420"/>
                    <a:pt x="349" y="404"/>
                  </a:cubicBezTo>
                  <a:cubicBezTo>
                    <a:pt x="380" y="404"/>
                    <a:pt x="380" y="341"/>
                    <a:pt x="380" y="309"/>
                  </a:cubicBezTo>
                  <a:cubicBezTo>
                    <a:pt x="376" y="309"/>
                    <a:pt x="372" y="310"/>
                    <a:pt x="369" y="311"/>
                  </a:cubicBezTo>
                  <a:lnTo>
                    <a:pt x="369" y="311"/>
                  </a:lnTo>
                  <a:cubicBezTo>
                    <a:pt x="372" y="303"/>
                    <a:pt x="373" y="295"/>
                    <a:pt x="372" y="287"/>
                  </a:cubicBezTo>
                  <a:lnTo>
                    <a:pt x="372" y="287"/>
                  </a:lnTo>
                  <a:cubicBezTo>
                    <a:pt x="380" y="296"/>
                    <a:pt x="380" y="309"/>
                    <a:pt x="380" y="309"/>
                  </a:cubicBezTo>
                  <a:lnTo>
                    <a:pt x="380" y="309"/>
                  </a:lnTo>
                  <a:cubicBezTo>
                    <a:pt x="380" y="299"/>
                    <a:pt x="377" y="292"/>
                    <a:pt x="372" y="287"/>
                  </a:cubicBezTo>
                  <a:lnTo>
                    <a:pt x="372" y="287"/>
                  </a:lnTo>
                  <a:cubicBezTo>
                    <a:pt x="372" y="287"/>
                    <a:pt x="372" y="287"/>
                    <a:pt x="372" y="287"/>
                  </a:cubicBezTo>
                  <a:lnTo>
                    <a:pt x="372" y="287"/>
                  </a:lnTo>
                  <a:cubicBezTo>
                    <a:pt x="372" y="287"/>
                    <a:pt x="372" y="287"/>
                    <a:pt x="371" y="287"/>
                  </a:cubicBezTo>
                  <a:lnTo>
                    <a:pt x="371" y="287"/>
                  </a:lnTo>
                  <a:cubicBezTo>
                    <a:pt x="372" y="287"/>
                    <a:pt x="372" y="287"/>
                    <a:pt x="372" y="287"/>
                  </a:cubicBezTo>
                  <a:lnTo>
                    <a:pt x="372" y="287"/>
                  </a:lnTo>
                  <a:cubicBezTo>
                    <a:pt x="370" y="273"/>
                    <a:pt x="362" y="260"/>
                    <a:pt x="349" y="246"/>
                  </a:cubicBezTo>
                  <a:cubicBezTo>
                    <a:pt x="317" y="183"/>
                    <a:pt x="285" y="151"/>
                    <a:pt x="254" y="119"/>
                  </a:cubicBezTo>
                  <a:cubicBezTo>
                    <a:pt x="222" y="88"/>
                    <a:pt x="190" y="56"/>
                    <a:pt x="159" y="24"/>
                  </a:cubicBezTo>
                  <a:cubicBezTo>
                    <a:pt x="143" y="9"/>
                    <a:pt x="119" y="1"/>
                    <a:pt x="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73" name="Google Shape;873;p18"/>
            <p:cNvSpPr/>
            <p:nvPr/>
          </p:nvSpPr>
          <p:spPr>
            <a:xfrm>
              <a:off x="3795978" y="4297618"/>
              <a:ext cx="65757" cy="48139"/>
            </a:xfrm>
            <a:custGeom>
              <a:avLst/>
              <a:gdLst/>
              <a:ahLst/>
              <a:cxnLst/>
              <a:rect l="l" t="t" r="r" b="b"/>
              <a:pathLst>
                <a:path w="2008" h="1470" extrusionOk="0">
                  <a:moveTo>
                    <a:pt x="1916" y="0"/>
                  </a:moveTo>
                  <a:cubicBezTo>
                    <a:pt x="1907" y="0"/>
                    <a:pt x="1899" y="3"/>
                    <a:pt x="1892" y="9"/>
                  </a:cubicBezTo>
                  <a:cubicBezTo>
                    <a:pt x="1354" y="547"/>
                    <a:pt x="721" y="927"/>
                    <a:pt x="87" y="1307"/>
                  </a:cubicBezTo>
                  <a:cubicBezTo>
                    <a:pt x="1" y="1336"/>
                    <a:pt x="72" y="1470"/>
                    <a:pt x="157" y="1470"/>
                  </a:cubicBezTo>
                  <a:cubicBezTo>
                    <a:pt x="165" y="1470"/>
                    <a:pt x="174" y="1468"/>
                    <a:pt x="182" y="1466"/>
                  </a:cubicBezTo>
                  <a:cubicBezTo>
                    <a:pt x="816" y="1086"/>
                    <a:pt x="1512" y="674"/>
                    <a:pt x="1956" y="72"/>
                  </a:cubicBezTo>
                  <a:cubicBezTo>
                    <a:pt x="2007" y="46"/>
                    <a:pt x="1955" y="0"/>
                    <a:pt x="191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74" name="Google Shape;874;p18"/>
            <p:cNvSpPr/>
            <p:nvPr/>
          </p:nvSpPr>
          <p:spPr>
            <a:xfrm>
              <a:off x="3834097" y="4302038"/>
              <a:ext cx="11429" cy="10414"/>
            </a:xfrm>
            <a:custGeom>
              <a:avLst/>
              <a:gdLst/>
              <a:ahLst/>
              <a:cxnLst/>
              <a:rect l="l" t="t" r="r" b="b"/>
              <a:pathLst>
                <a:path w="349" h="318" extrusionOk="0">
                  <a:moveTo>
                    <a:pt x="190" y="0"/>
                  </a:moveTo>
                  <a:cubicBezTo>
                    <a:pt x="158" y="0"/>
                    <a:pt x="158" y="32"/>
                    <a:pt x="158" y="32"/>
                  </a:cubicBezTo>
                  <a:lnTo>
                    <a:pt x="95" y="64"/>
                  </a:lnTo>
                  <a:lnTo>
                    <a:pt x="63" y="64"/>
                  </a:lnTo>
                  <a:cubicBezTo>
                    <a:pt x="63" y="95"/>
                    <a:pt x="63" y="95"/>
                    <a:pt x="63" y="95"/>
                  </a:cubicBezTo>
                  <a:cubicBezTo>
                    <a:pt x="63" y="95"/>
                    <a:pt x="32" y="127"/>
                    <a:pt x="32" y="127"/>
                  </a:cubicBezTo>
                  <a:cubicBezTo>
                    <a:pt x="32" y="127"/>
                    <a:pt x="32" y="127"/>
                    <a:pt x="32" y="159"/>
                  </a:cubicBezTo>
                  <a:cubicBezTo>
                    <a:pt x="32" y="159"/>
                    <a:pt x="32" y="159"/>
                    <a:pt x="32" y="190"/>
                  </a:cubicBezTo>
                  <a:cubicBezTo>
                    <a:pt x="0" y="190"/>
                    <a:pt x="0" y="190"/>
                    <a:pt x="32" y="222"/>
                  </a:cubicBezTo>
                  <a:cubicBezTo>
                    <a:pt x="32" y="254"/>
                    <a:pt x="32" y="254"/>
                    <a:pt x="32" y="254"/>
                  </a:cubicBezTo>
                  <a:cubicBezTo>
                    <a:pt x="63" y="285"/>
                    <a:pt x="63" y="285"/>
                    <a:pt x="63" y="285"/>
                  </a:cubicBezTo>
                  <a:lnTo>
                    <a:pt x="95" y="317"/>
                  </a:lnTo>
                  <a:lnTo>
                    <a:pt x="158" y="317"/>
                  </a:lnTo>
                  <a:cubicBezTo>
                    <a:pt x="158" y="317"/>
                    <a:pt x="158" y="317"/>
                    <a:pt x="190" y="285"/>
                  </a:cubicBezTo>
                  <a:cubicBezTo>
                    <a:pt x="190" y="285"/>
                    <a:pt x="222" y="285"/>
                    <a:pt x="222" y="254"/>
                  </a:cubicBezTo>
                  <a:lnTo>
                    <a:pt x="253" y="254"/>
                  </a:lnTo>
                  <a:cubicBezTo>
                    <a:pt x="253" y="222"/>
                    <a:pt x="253" y="222"/>
                    <a:pt x="253" y="190"/>
                  </a:cubicBezTo>
                  <a:cubicBezTo>
                    <a:pt x="285" y="190"/>
                    <a:pt x="285" y="190"/>
                    <a:pt x="285" y="159"/>
                  </a:cubicBezTo>
                  <a:cubicBezTo>
                    <a:pt x="317" y="159"/>
                    <a:pt x="317" y="127"/>
                    <a:pt x="317" y="127"/>
                  </a:cubicBezTo>
                  <a:lnTo>
                    <a:pt x="317" y="127"/>
                  </a:lnTo>
                  <a:cubicBezTo>
                    <a:pt x="317" y="127"/>
                    <a:pt x="317" y="127"/>
                    <a:pt x="317" y="127"/>
                  </a:cubicBezTo>
                  <a:cubicBezTo>
                    <a:pt x="317" y="127"/>
                    <a:pt x="348" y="95"/>
                    <a:pt x="348" y="95"/>
                  </a:cubicBezTo>
                  <a:cubicBezTo>
                    <a:pt x="348" y="64"/>
                    <a:pt x="348" y="32"/>
                    <a:pt x="317" y="32"/>
                  </a:cubicBezTo>
                  <a:cubicBezTo>
                    <a:pt x="317" y="32"/>
                    <a:pt x="317" y="0"/>
                    <a:pt x="31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75" name="Google Shape;875;p18"/>
            <p:cNvSpPr/>
            <p:nvPr/>
          </p:nvSpPr>
          <p:spPr>
            <a:xfrm>
              <a:off x="3682671" y="3885128"/>
              <a:ext cx="89204" cy="17061"/>
            </a:xfrm>
            <a:custGeom>
              <a:avLst/>
              <a:gdLst/>
              <a:ahLst/>
              <a:cxnLst/>
              <a:rect l="l" t="t" r="r" b="b"/>
              <a:pathLst>
                <a:path w="2724" h="521" extrusionOk="0">
                  <a:moveTo>
                    <a:pt x="64" y="1"/>
                  </a:moveTo>
                  <a:cubicBezTo>
                    <a:pt x="0" y="1"/>
                    <a:pt x="0" y="96"/>
                    <a:pt x="64" y="96"/>
                  </a:cubicBezTo>
                  <a:cubicBezTo>
                    <a:pt x="507" y="159"/>
                    <a:pt x="950" y="222"/>
                    <a:pt x="1394" y="286"/>
                  </a:cubicBezTo>
                  <a:cubicBezTo>
                    <a:pt x="1616" y="317"/>
                    <a:pt x="1837" y="381"/>
                    <a:pt x="2059" y="412"/>
                  </a:cubicBezTo>
                  <a:cubicBezTo>
                    <a:pt x="2154" y="444"/>
                    <a:pt x="2249" y="444"/>
                    <a:pt x="2376" y="476"/>
                  </a:cubicBezTo>
                  <a:cubicBezTo>
                    <a:pt x="2443" y="498"/>
                    <a:pt x="2494" y="520"/>
                    <a:pt x="2563" y="520"/>
                  </a:cubicBezTo>
                  <a:cubicBezTo>
                    <a:pt x="2592" y="520"/>
                    <a:pt x="2624" y="517"/>
                    <a:pt x="2661" y="507"/>
                  </a:cubicBezTo>
                  <a:cubicBezTo>
                    <a:pt x="2692" y="476"/>
                    <a:pt x="2724" y="444"/>
                    <a:pt x="2692" y="412"/>
                  </a:cubicBezTo>
                  <a:cubicBezTo>
                    <a:pt x="2597" y="317"/>
                    <a:pt x="2502" y="317"/>
                    <a:pt x="2407" y="286"/>
                  </a:cubicBezTo>
                  <a:cubicBezTo>
                    <a:pt x="2312" y="254"/>
                    <a:pt x="2186" y="254"/>
                    <a:pt x="2059" y="222"/>
                  </a:cubicBezTo>
                  <a:cubicBezTo>
                    <a:pt x="1837" y="191"/>
                    <a:pt x="1616" y="159"/>
                    <a:pt x="1394" y="127"/>
                  </a:cubicBezTo>
                  <a:cubicBezTo>
                    <a:pt x="950" y="64"/>
                    <a:pt x="507" y="1"/>
                    <a:pt x="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76" name="Google Shape;876;p18"/>
            <p:cNvSpPr/>
            <p:nvPr/>
          </p:nvSpPr>
          <p:spPr>
            <a:xfrm>
              <a:off x="3741814" y="3901567"/>
              <a:ext cx="24888" cy="8482"/>
            </a:xfrm>
            <a:custGeom>
              <a:avLst/>
              <a:gdLst/>
              <a:ahLst/>
              <a:cxnLst/>
              <a:rect l="l" t="t" r="r" b="b"/>
              <a:pathLst>
                <a:path w="760" h="259" extrusionOk="0">
                  <a:moveTo>
                    <a:pt x="67" y="0"/>
                  </a:moveTo>
                  <a:cubicBezTo>
                    <a:pt x="0" y="0"/>
                    <a:pt x="6" y="104"/>
                    <a:pt x="63" y="132"/>
                  </a:cubicBezTo>
                  <a:cubicBezTo>
                    <a:pt x="158" y="164"/>
                    <a:pt x="285" y="195"/>
                    <a:pt x="380" y="227"/>
                  </a:cubicBezTo>
                  <a:cubicBezTo>
                    <a:pt x="443" y="227"/>
                    <a:pt x="475" y="227"/>
                    <a:pt x="538" y="259"/>
                  </a:cubicBezTo>
                  <a:cubicBezTo>
                    <a:pt x="601" y="259"/>
                    <a:pt x="665" y="259"/>
                    <a:pt x="728" y="227"/>
                  </a:cubicBezTo>
                  <a:cubicBezTo>
                    <a:pt x="760" y="195"/>
                    <a:pt x="728" y="164"/>
                    <a:pt x="728" y="132"/>
                  </a:cubicBezTo>
                  <a:cubicBezTo>
                    <a:pt x="696" y="100"/>
                    <a:pt x="665" y="100"/>
                    <a:pt x="633" y="100"/>
                  </a:cubicBezTo>
                  <a:cubicBezTo>
                    <a:pt x="601" y="69"/>
                    <a:pt x="570" y="69"/>
                    <a:pt x="538" y="69"/>
                  </a:cubicBezTo>
                  <a:lnTo>
                    <a:pt x="411" y="69"/>
                  </a:lnTo>
                  <a:cubicBezTo>
                    <a:pt x="285" y="37"/>
                    <a:pt x="190" y="37"/>
                    <a:pt x="95" y="5"/>
                  </a:cubicBezTo>
                  <a:cubicBezTo>
                    <a:pt x="84" y="2"/>
                    <a:pt x="75" y="0"/>
                    <a:pt x="6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77" name="Google Shape;877;p18"/>
            <p:cNvSpPr/>
            <p:nvPr/>
          </p:nvSpPr>
          <p:spPr>
            <a:xfrm>
              <a:off x="3752162" y="3910278"/>
              <a:ext cx="8318" cy="5993"/>
            </a:xfrm>
            <a:custGeom>
              <a:avLst/>
              <a:gdLst/>
              <a:ahLst/>
              <a:cxnLst/>
              <a:rect l="l" t="t" r="r" b="b"/>
              <a:pathLst>
                <a:path w="254" h="183" extrusionOk="0">
                  <a:moveTo>
                    <a:pt x="64" y="1"/>
                  </a:moveTo>
                  <a:cubicBezTo>
                    <a:pt x="56" y="1"/>
                    <a:pt x="48" y="8"/>
                    <a:pt x="32" y="24"/>
                  </a:cubicBezTo>
                  <a:cubicBezTo>
                    <a:pt x="32" y="24"/>
                    <a:pt x="0" y="24"/>
                    <a:pt x="0" y="56"/>
                  </a:cubicBezTo>
                  <a:cubicBezTo>
                    <a:pt x="0" y="56"/>
                    <a:pt x="0" y="56"/>
                    <a:pt x="0" y="88"/>
                  </a:cubicBezTo>
                  <a:cubicBezTo>
                    <a:pt x="0" y="119"/>
                    <a:pt x="0" y="119"/>
                    <a:pt x="0" y="151"/>
                  </a:cubicBezTo>
                  <a:cubicBezTo>
                    <a:pt x="32" y="151"/>
                    <a:pt x="64" y="151"/>
                    <a:pt x="64" y="183"/>
                  </a:cubicBezTo>
                  <a:lnTo>
                    <a:pt x="222" y="183"/>
                  </a:lnTo>
                  <a:cubicBezTo>
                    <a:pt x="222" y="151"/>
                    <a:pt x="254" y="151"/>
                    <a:pt x="254" y="151"/>
                  </a:cubicBezTo>
                  <a:cubicBezTo>
                    <a:pt x="254" y="119"/>
                    <a:pt x="254" y="119"/>
                    <a:pt x="254" y="88"/>
                  </a:cubicBezTo>
                  <a:lnTo>
                    <a:pt x="222" y="88"/>
                  </a:lnTo>
                  <a:cubicBezTo>
                    <a:pt x="222" y="88"/>
                    <a:pt x="222" y="56"/>
                    <a:pt x="190" y="56"/>
                  </a:cubicBezTo>
                  <a:cubicBezTo>
                    <a:pt x="190" y="24"/>
                    <a:pt x="190" y="24"/>
                    <a:pt x="159" y="24"/>
                  </a:cubicBezTo>
                  <a:lnTo>
                    <a:pt x="95" y="24"/>
                  </a:lnTo>
                  <a:cubicBezTo>
                    <a:pt x="79" y="8"/>
                    <a:pt x="71" y="1"/>
                    <a:pt x="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78" name="Google Shape;878;p18"/>
            <p:cNvSpPr/>
            <p:nvPr/>
          </p:nvSpPr>
          <p:spPr>
            <a:xfrm>
              <a:off x="2757581" y="2146980"/>
              <a:ext cx="710424" cy="709409"/>
            </a:xfrm>
            <a:custGeom>
              <a:avLst/>
              <a:gdLst/>
              <a:ahLst/>
              <a:cxnLst/>
              <a:rect l="l" t="t" r="r" b="b"/>
              <a:pathLst>
                <a:path w="21694" h="21663" fill="none" extrusionOk="0">
                  <a:moveTo>
                    <a:pt x="21694" y="10831"/>
                  </a:moveTo>
                  <a:cubicBezTo>
                    <a:pt x="21694" y="16817"/>
                    <a:pt x="16817" y="21662"/>
                    <a:pt x="10863" y="21662"/>
                  </a:cubicBezTo>
                  <a:cubicBezTo>
                    <a:pt x="4878" y="21662"/>
                    <a:pt x="1" y="16817"/>
                    <a:pt x="1" y="10831"/>
                  </a:cubicBezTo>
                  <a:cubicBezTo>
                    <a:pt x="1" y="4846"/>
                    <a:pt x="4878" y="0"/>
                    <a:pt x="10863" y="0"/>
                  </a:cubicBezTo>
                  <a:cubicBezTo>
                    <a:pt x="16817" y="0"/>
                    <a:pt x="21694" y="4846"/>
                    <a:pt x="21694" y="10831"/>
                  </a:cubicBezTo>
                  <a:close/>
                </a:path>
              </a:pathLst>
            </a:custGeom>
            <a:noFill/>
            <a:ln w="10300" cap="flat" cmpd="sng">
              <a:solidFill>
                <a:srgbClr val="000000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79" name="Google Shape;879;p18"/>
            <p:cNvSpPr/>
            <p:nvPr/>
          </p:nvSpPr>
          <p:spPr>
            <a:xfrm>
              <a:off x="2595807" y="1984159"/>
              <a:ext cx="1034002" cy="1035050"/>
            </a:xfrm>
            <a:custGeom>
              <a:avLst/>
              <a:gdLst/>
              <a:ahLst/>
              <a:cxnLst/>
              <a:rect l="l" t="t" r="r" b="b"/>
              <a:pathLst>
                <a:path w="31575" h="31607" extrusionOk="0">
                  <a:moveTo>
                    <a:pt x="15803" y="0"/>
                  </a:moveTo>
                  <a:cubicBezTo>
                    <a:pt x="7062" y="0"/>
                    <a:pt x="0" y="7094"/>
                    <a:pt x="0" y="15803"/>
                  </a:cubicBezTo>
                  <a:cubicBezTo>
                    <a:pt x="0" y="24544"/>
                    <a:pt x="7062" y="31606"/>
                    <a:pt x="15803" y="31606"/>
                  </a:cubicBezTo>
                  <a:cubicBezTo>
                    <a:pt x="24512" y="31606"/>
                    <a:pt x="31574" y="24544"/>
                    <a:pt x="31574" y="15803"/>
                  </a:cubicBezTo>
                  <a:cubicBezTo>
                    <a:pt x="31574" y="7094"/>
                    <a:pt x="24512" y="0"/>
                    <a:pt x="158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80" name="Google Shape;880;p18"/>
            <p:cNvSpPr/>
            <p:nvPr/>
          </p:nvSpPr>
          <p:spPr>
            <a:xfrm>
              <a:off x="2583363" y="1977937"/>
              <a:ext cx="1058890" cy="1058890"/>
            </a:xfrm>
            <a:custGeom>
              <a:avLst/>
              <a:gdLst/>
              <a:ahLst/>
              <a:cxnLst/>
              <a:rect l="l" t="t" r="r" b="b"/>
              <a:pathLst>
                <a:path w="32335" h="32335" extrusionOk="0">
                  <a:moveTo>
                    <a:pt x="16151" y="412"/>
                  </a:moveTo>
                  <a:cubicBezTo>
                    <a:pt x="18210" y="412"/>
                    <a:pt x="20237" y="824"/>
                    <a:pt x="22137" y="1584"/>
                  </a:cubicBezTo>
                  <a:cubicBezTo>
                    <a:pt x="24005" y="2376"/>
                    <a:pt x="25747" y="3547"/>
                    <a:pt x="27172" y="5004"/>
                  </a:cubicBezTo>
                  <a:cubicBezTo>
                    <a:pt x="28597" y="6461"/>
                    <a:pt x="29737" y="8203"/>
                    <a:pt x="30466" y="10071"/>
                  </a:cubicBezTo>
                  <a:cubicBezTo>
                    <a:pt x="31226" y="11971"/>
                    <a:pt x="31606" y="13966"/>
                    <a:pt x="31606" y="15993"/>
                  </a:cubicBezTo>
                  <a:cubicBezTo>
                    <a:pt x="31574" y="18020"/>
                    <a:pt x="31163" y="20047"/>
                    <a:pt x="30371" y="21884"/>
                  </a:cubicBezTo>
                  <a:cubicBezTo>
                    <a:pt x="29579" y="23752"/>
                    <a:pt x="28439" y="25431"/>
                    <a:pt x="27014" y="26856"/>
                  </a:cubicBezTo>
                  <a:cubicBezTo>
                    <a:pt x="24132" y="29674"/>
                    <a:pt x="20173" y="31289"/>
                    <a:pt x="16183" y="31289"/>
                  </a:cubicBezTo>
                  <a:cubicBezTo>
                    <a:pt x="14156" y="31289"/>
                    <a:pt x="12161" y="30909"/>
                    <a:pt x="10324" y="30149"/>
                  </a:cubicBezTo>
                  <a:cubicBezTo>
                    <a:pt x="8456" y="29389"/>
                    <a:pt x="6746" y="28249"/>
                    <a:pt x="5321" y="26856"/>
                  </a:cubicBezTo>
                  <a:cubicBezTo>
                    <a:pt x="3895" y="25431"/>
                    <a:pt x="2755" y="23752"/>
                    <a:pt x="1964" y="21884"/>
                  </a:cubicBezTo>
                  <a:cubicBezTo>
                    <a:pt x="1172" y="20047"/>
                    <a:pt x="760" y="18020"/>
                    <a:pt x="729" y="15993"/>
                  </a:cubicBezTo>
                  <a:cubicBezTo>
                    <a:pt x="729" y="13998"/>
                    <a:pt x="1109" y="11971"/>
                    <a:pt x="1869" y="10071"/>
                  </a:cubicBezTo>
                  <a:cubicBezTo>
                    <a:pt x="2629" y="8203"/>
                    <a:pt x="3737" y="6461"/>
                    <a:pt x="5162" y="5004"/>
                  </a:cubicBezTo>
                  <a:cubicBezTo>
                    <a:pt x="6619" y="3579"/>
                    <a:pt x="8329" y="2407"/>
                    <a:pt x="10198" y="1616"/>
                  </a:cubicBezTo>
                  <a:cubicBezTo>
                    <a:pt x="12098" y="824"/>
                    <a:pt x="14125" y="412"/>
                    <a:pt x="16151" y="412"/>
                  </a:cubicBezTo>
                  <a:close/>
                  <a:moveTo>
                    <a:pt x="16183" y="0"/>
                  </a:moveTo>
                  <a:cubicBezTo>
                    <a:pt x="14061" y="0"/>
                    <a:pt x="11971" y="412"/>
                    <a:pt x="10039" y="1204"/>
                  </a:cubicBezTo>
                  <a:cubicBezTo>
                    <a:pt x="8107" y="1996"/>
                    <a:pt x="6302" y="3167"/>
                    <a:pt x="4814" y="4656"/>
                  </a:cubicBezTo>
                  <a:cubicBezTo>
                    <a:pt x="3325" y="6144"/>
                    <a:pt x="2122" y="7918"/>
                    <a:pt x="1299" y="9849"/>
                  </a:cubicBezTo>
                  <a:cubicBezTo>
                    <a:pt x="475" y="11781"/>
                    <a:pt x="32" y="13903"/>
                    <a:pt x="0" y="16025"/>
                  </a:cubicBezTo>
                  <a:cubicBezTo>
                    <a:pt x="0" y="18115"/>
                    <a:pt x="380" y="20237"/>
                    <a:pt x="1172" y="22200"/>
                  </a:cubicBezTo>
                  <a:cubicBezTo>
                    <a:pt x="1964" y="24196"/>
                    <a:pt x="3167" y="26001"/>
                    <a:pt x="4656" y="27521"/>
                  </a:cubicBezTo>
                  <a:cubicBezTo>
                    <a:pt x="6176" y="29009"/>
                    <a:pt x="7949" y="30244"/>
                    <a:pt x="9944" y="31068"/>
                  </a:cubicBezTo>
                  <a:cubicBezTo>
                    <a:pt x="11908" y="31891"/>
                    <a:pt x="14030" y="32334"/>
                    <a:pt x="16151" y="32334"/>
                  </a:cubicBezTo>
                  <a:cubicBezTo>
                    <a:pt x="18305" y="32334"/>
                    <a:pt x="20427" y="31891"/>
                    <a:pt x="22422" y="31068"/>
                  </a:cubicBezTo>
                  <a:cubicBezTo>
                    <a:pt x="24385" y="30244"/>
                    <a:pt x="26191" y="29041"/>
                    <a:pt x="27679" y="27521"/>
                  </a:cubicBezTo>
                  <a:cubicBezTo>
                    <a:pt x="29167" y="26001"/>
                    <a:pt x="30339" y="24196"/>
                    <a:pt x="31163" y="22200"/>
                  </a:cubicBezTo>
                  <a:cubicBezTo>
                    <a:pt x="31954" y="20237"/>
                    <a:pt x="32334" y="18115"/>
                    <a:pt x="32334" y="15993"/>
                  </a:cubicBezTo>
                  <a:cubicBezTo>
                    <a:pt x="32303" y="13903"/>
                    <a:pt x="31859" y="11781"/>
                    <a:pt x="31036" y="9849"/>
                  </a:cubicBezTo>
                  <a:cubicBezTo>
                    <a:pt x="30212" y="7918"/>
                    <a:pt x="29009" y="6144"/>
                    <a:pt x="27521" y="4656"/>
                  </a:cubicBezTo>
                  <a:cubicBezTo>
                    <a:pt x="24512" y="1711"/>
                    <a:pt x="20363" y="0"/>
                    <a:pt x="1618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81" name="Google Shape;881;p18"/>
            <p:cNvSpPr/>
            <p:nvPr/>
          </p:nvSpPr>
          <p:spPr>
            <a:xfrm>
              <a:off x="3600343" y="2257667"/>
              <a:ext cx="74075" cy="255038"/>
            </a:xfrm>
            <a:custGeom>
              <a:avLst/>
              <a:gdLst/>
              <a:ahLst/>
              <a:cxnLst/>
              <a:rect l="l" t="t" r="r" b="b"/>
              <a:pathLst>
                <a:path w="2262" h="7788" extrusionOk="0">
                  <a:moveTo>
                    <a:pt x="127" y="1"/>
                  </a:moveTo>
                  <a:cubicBezTo>
                    <a:pt x="63" y="1"/>
                    <a:pt x="0" y="60"/>
                    <a:pt x="44" y="104"/>
                  </a:cubicBezTo>
                  <a:cubicBezTo>
                    <a:pt x="773" y="1181"/>
                    <a:pt x="1216" y="2416"/>
                    <a:pt x="1469" y="3683"/>
                  </a:cubicBezTo>
                  <a:cubicBezTo>
                    <a:pt x="1596" y="4316"/>
                    <a:pt x="1691" y="4981"/>
                    <a:pt x="1754" y="5646"/>
                  </a:cubicBezTo>
                  <a:cubicBezTo>
                    <a:pt x="1786" y="5963"/>
                    <a:pt x="1818" y="6280"/>
                    <a:pt x="1849" y="6628"/>
                  </a:cubicBezTo>
                  <a:cubicBezTo>
                    <a:pt x="1849" y="6755"/>
                    <a:pt x="1849" y="6913"/>
                    <a:pt x="1881" y="7071"/>
                  </a:cubicBezTo>
                  <a:cubicBezTo>
                    <a:pt x="1881" y="7230"/>
                    <a:pt x="1849" y="7420"/>
                    <a:pt x="1881" y="7610"/>
                  </a:cubicBezTo>
                  <a:cubicBezTo>
                    <a:pt x="1897" y="7724"/>
                    <a:pt x="1998" y="7788"/>
                    <a:pt x="2092" y="7788"/>
                  </a:cubicBezTo>
                  <a:cubicBezTo>
                    <a:pt x="2180" y="7788"/>
                    <a:pt x="2261" y="7732"/>
                    <a:pt x="2261" y="7610"/>
                  </a:cubicBezTo>
                  <a:cubicBezTo>
                    <a:pt x="2261" y="7420"/>
                    <a:pt x="2198" y="7261"/>
                    <a:pt x="2198" y="7071"/>
                  </a:cubicBezTo>
                  <a:cubicBezTo>
                    <a:pt x="2166" y="6913"/>
                    <a:pt x="2166" y="6723"/>
                    <a:pt x="2134" y="6565"/>
                  </a:cubicBezTo>
                  <a:cubicBezTo>
                    <a:pt x="2103" y="6248"/>
                    <a:pt x="2071" y="5899"/>
                    <a:pt x="2039" y="5551"/>
                  </a:cubicBezTo>
                  <a:cubicBezTo>
                    <a:pt x="1976" y="4918"/>
                    <a:pt x="1881" y="4253"/>
                    <a:pt x="1723" y="3619"/>
                  </a:cubicBezTo>
                  <a:cubicBezTo>
                    <a:pt x="1438" y="2321"/>
                    <a:pt x="963" y="1086"/>
                    <a:pt x="203" y="41"/>
                  </a:cubicBezTo>
                  <a:cubicBezTo>
                    <a:pt x="183" y="12"/>
                    <a:pt x="155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82" name="Google Shape;882;p18"/>
            <p:cNvSpPr/>
            <p:nvPr/>
          </p:nvSpPr>
          <p:spPr>
            <a:xfrm>
              <a:off x="3654672" y="2549384"/>
              <a:ext cx="16636" cy="38970"/>
            </a:xfrm>
            <a:custGeom>
              <a:avLst/>
              <a:gdLst/>
              <a:ahLst/>
              <a:cxnLst/>
              <a:rect l="l" t="t" r="r" b="b"/>
              <a:pathLst>
                <a:path w="508" h="1190" extrusionOk="0">
                  <a:moveTo>
                    <a:pt x="349" y="0"/>
                  </a:moveTo>
                  <a:cubicBezTo>
                    <a:pt x="285" y="0"/>
                    <a:pt x="190" y="32"/>
                    <a:pt x="190" y="127"/>
                  </a:cubicBezTo>
                  <a:cubicBezTo>
                    <a:pt x="159" y="190"/>
                    <a:pt x="159" y="253"/>
                    <a:pt x="127" y="348"/>
                  </a:cubicBezTo>
                  <a:cubicBezTo>
                    <a:pt x="127" y="412"/>
                    <a:pt x="95" y="475"/>
                    <a:pt x="95" y="570"/>
                  </a:cubicBezTo>
                  <a:cubicBezTo>
                    <a:pt x="64" y="728"/>
                    <a:pt x="0" y="887"/>
                    <a:pt x="64" y="1077"/>
                  </a:cubicBezTo>
                  <a:cubicBezTo>
                    <a:pt x="81" y="1148"/>
                    <a:pt x="149" y="1189"/>
                    <a:pt x="216" y="1189"/>
                  </a:cubicBezTo>
                  <a:cubicBezTo>
                    <a:pt x="269" y="1189"/>
                    <a:pt x="321" y="1164"/>
                    <a:pt x="349" y="1108"/>
                  </a:cubicBezTo>
                  <a:cubicBezTo>
                    <a:pt x="412" y="1013"/>
                    <a:pt x="412" y="918"/>
                    <a:pt x="444" y="823"/>
                  </a:cubicBezTo>
                  <a:cubicBezTo>
                    <a:pt x="444" y="760"/>
                    <a:pt x="444" y="665"/>
                    <a:pt x="444" y="602"/>
                  </a:cubicBezTo>
                  <a:cubicBezTo>
                    <a:pt x="475" y="538"/>
                    <a:pt x="475" y="443"/>
                    <a:pt x="475" y="380"/>
                  </a:cubicBezTo>
                  <a:cubicBezTo>
                    <a:pt x="475" y="317"/>
                    <a:pt x="475" y="222"/>
                    <a:pt x="507" y="158"/>
                  </a:cubicBezTo>
                  <a:cubicBezTo>
                    <a:pt x="507" y="63"/>
                    <a:pt x="412" y="0"/>
                    <a:pt x="34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83" name="Google Shape;883;p18"/>
            <p:cNvSpPr/>
            <p:nvPr/>
          </p:nvSpPr>
          <p:spPr>
            <a:xfrm>
              <a:off x="3619010" y="2653063"/>
              <a:ext cx="22203" cy="43456"/>
            </a:xfrm>
            <a:custGeom>
              <a:avLst/>
              <a:gdLst/>
              <a:ahLst/>
              <a:cxnLst/>
              <a:rect l="l" t="t" r="r" b="b"/>
              <a:pathLst>
                <a:path w="678" h="1327" extrusionOk="0">
                  <a:moveTo>
                    <a:pt x="551" y="1"/>
                  </a:moveTo>
                  <a:cubicBezTo>
                    <a:pt x="456" y="1"/>
                    <a:pt x="393" y="64"/>
                    <a:pt x="393" y="159"/>
                  </a:cubicBezTo>
                  <a:cubicBezTo>
                    <a:pt x="393" y="223"/>
                    <a:pt x="361" y="318"/>
                    <a:pt x="329" y="381"/>
                  </a:cubicBezTo>
                  <a:cubicBezTo>
                    <a:pt x="329" y="476"/>
                    <a:pt x="298" y="539"/>
                    <a:pt x="234" y="603"/>
                  </a:cubicBezTo>
                  <a:lnTo>
                    <a:pt x="234" y="634"/>
                  </a:lnTo>
                  <a:cubicBezTo>
                    <a:pt x="234" y="666"/>
                    <a:pt x="234" y="666"/>
                    <a:pt x="203" y="698"/>
                  </a:cubicBezTo>
                  <a:cubicBezTo>
                    <a:pt x="203" y="729"/>
                    <a:pt x="171" y="761"/>
                    <a:pt x="139" y="793"/>
                  </a:cubicBezTo>
                  <a:cubicBezTo>
                    <a:pt x="86" y="900"/>
                    <a:pt x="9" y="985"/>
                    <a:pt x="26" y="1105"/>
                  </a:cubicBezTo>
                  <a:lnTo>
                    <a:pt x="26" y="1105"/>
                  </a:lnTo>
                  <a:cubicBezTo>
                    <a:pt x="5" y="1179"/>
                    <a:pt x="1" y="1249"/>
                    <a:pt x="76" y="1299"/>
                  </a:cubicBezTo>
                  <a:cubicBezTo>
                    <a:pt x="96" y="1319"/>
                    <a:pt x="118" y="1326"/>
                    <a:pt x="142" y="1326"/>
                  </a:cubicBezTo>
                  <a:cubicBezTo>
                    <a:pt x="175" y="1326"/>
                    <a:pt x="211" y="1312"/>
                    <a:pt x="244" y="1296"/>
                  </a:cubicBezTo>
                  <a:lnTo>
                    <a:pt x="244" y="1296"/>
                  </a:lnTo>
                  <a:cubicBezTo>
                    <a:pt x="378" y="1271"/>
                    <a:pt x="462" y="1130"/>
                    <a:pt x="519" y="1014"/>
                  </a:cubicBezTo>
                  <a:cubicBezTo>
                    <a:pt x="551" y="919"/>
                    <a:pt x="614" y="824"/>
                    <a:pt x="646" y="729"/>
                  </a:cubicBezTo>
                  <a:cubicBezTo>
                    <a:pt x="678" y="634"/>
                    <a:pt x="678" y="539"/>
                    <a:pt x="678" y="413"/>
                  </a:cubicBezTo>
                  <a:lnTo>
                    <a:pt x="678" y="349"/>
                  </a:lnTo>
                  <a:cubicBezTo>
                    <a:pt x="678" y="318"/>
                    <a:pt x="678" y="286"/>
                    <a:pt x="678" y="286"/>
                  </a:cubicBezTo>
                  <a:cubicBezTo>
                    <a:pt x="678" y="223"/>
                    <a:pt x="678" y="191"/>
                    <a:pt x="678" y="128"/>
                  </a:cubicBezTo>
                  <a:cubicBezTo>
                    <a:pt x="678" y="64"/>
                    <a:pt x="614" y="1"/>
                    <a:pt x="55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84" name="Google Shape;884;p18"/>
            <p:cNvSpPr/>
            <p:nvPr/>
          </p:nvSpPr>
          <p:spPr>
            <a:xfrm>
              <a:off x="2587784" y="2104245"/>
              <a:ext cx="141698" cy="198122"/>
            </a:xfrm>
            <a:custGeom>
              <a:avLst/>
              <a:gdLst/>
              <a:ahLst/>
              <a:cxnLst/>
              <a:rect l="l" t="t" r="r" b="b"/>
              <a:pathLst>
                <a:path w="4327" h="6050" extrusionOk="0">
                  <a:moveTo>
                    <a:pt x="4239" y="1"/>
                  </a:moveTo>
                  <a:cubicBezTo>
                    <a:pt x="4229" y="1"/>
                    <a:pt x="4217" y="3"/>
                    <a:pt x="4204" y="7"/>
                  </a:cubicBezTo>
                  <a:cubicBezTo>
                    <a:pt x="3127" y="640"/>
                    <a:pt x="2335" y="1591"/>
                    <a:pt x="1607" y="2604"/>
                  </a:cubicBezTo>
                  <a:cubicBezTo>
                    <a:pt x="910" y="3617"/>
                    <a:pt x="277" y="4726"/>
                    <a:pt x="24" y="5929"/>
                  </a:cubicBezTo>
                  <a:cubicBezTo>
                    <a:pt x="1" y="5998"/>
                    <a:pt x="60" y="6050"/>
                    <a:pt x="119" y="6050"/>
                  </a:cubicBezTo>
                  <a:cubicBezTo>
                    <a:pt x="142" y="6050"/>
                    <a:pt x="164" y="6042"/>
                    <a:pt x="182" y="6024"/>
                  </a:cubicBezTo>
                  <a:cubicBezTo>
                    <a:pt x="752" y="4979"/>
                    <a:pt x="1290" y="3902"/>
                    <a:pt x="1987" y="2921"/>
                  </a:cubicBezTo>
                  <a:cubicBezTo>
                    <a:pt x="2684" y="1939"/>
                    <a:pt x="3539" y="1084"/>
                    <a:pt x="4299" y="134"/>
                  </a:cubicBezTo>
                  <a:cubicBezTo>
                    <a:pt x="4326" y="79"/>
                    <a:pt x="4306" y="1"/>
                    <a:pt x="423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85" name="Google Shape;885;p18"/>
            <p:cNvSpPr/>
            <p:nvPr/>
          </p:nvSpPr>
          <p:spPr>
            <a:xfrm>
              <a:off x="2749296" y="2054108"/>
              <a:ext cx="44209" cy="32747"/>
            </a:xfrm>
            <a:custGeom>
              <a:avLst/>
              <a:gdLst/>
              <a:ahLst/>
              <a:cxnLst/>
              <a:rect l="l" t="t" r="r" b="b"/>
              <a:pathLst>
                <a:path w="1350" h="1000" extrusionOk="0">
                  <a:moveTo>
                    <a:pt x="1242" y="1"/>
                  </a:moveTo>
                  <a:cubicBezTo>
                    <a:pt x="1229" y="1"/>
                    <a:pt x="1216" y="6"/>
                    <a:pt x="1204" y="18"/>
                  </a:cubicBezTo>
                  <a:cubicBezTo>
                    <a:pt x="1140" y="50"/>
                    <a:pt x="1109" y="81"/>
                    <a:pt x="1045" y="113"/>
                  </a:cubicBezTo>
                  <a:cubicBezTo>
                    <a:pt x="1045" y="113"/>
                    <a:pt x="1014" y="113"/>
                    <a:pt x="982" y="145"/>
                  </a:cubicBezTo>
                  <a:cubicBezTo>
                    <a:pt x="950" y="145"/>
                    <a:pt x="919" y="176"/>
                    <a:pt x="919" y="176"/>
                  </a:cubicBezTo>
                  <a:cubicBezTo>
                    <a:pt x="824" y="240"/>
                    <a:pt x="729" y="303"/>
                    <a:pt x="634" y="366"/>
                  </a:cubicBezTo>
                  <a:cubicBezTo>
                    <a:pt x="602" y="366"/>
                    <a:pt x="570" y="366"/>
                    <a:pt x="570" y="398"/>
                  </a:cubicBezTo>
                  <a:cubicBezTo>
                    <a:pt x="539" y="398"/>
                    <a:pt x="539" y="398"/>
                    <a:pt x="507" y="430"/>
                  </a:cubicBezTo>
                  <a:cubicBezTo>
                    <a:pt x="444" y="461"/>
                    <a:pt x="380" y="493"/>
                    <a:pt x="349" y="525"/>
                  </a:cubicBezTo>
                  <a:cubicBezTo>
                    <a:pt x="317" y="556"/>
                    <a:pt x="317" y="556"/>
                    <a:pt x="285" y="588"/>
                  </a:cubicBezTo>
                  <a:cubicBezTo>
                    <a:pt x="254" y="588"/>
                    <a:pt x="254" y="620"/>
                    <a:pt x="222" y="620"/>
                  </a:cubicBezTo>
                  <a:cubicBezTo>
                    <a:pt x="222" y="620"/>
                    <a:pt x="206" y="651"/>
                    <a:pt x="208" y="659"/>
                  </a:cubicBezTo>
                  <a:lnTo>
                    <a:pt x="208" y="659"/>
                  </a:lnTo>
                  <a:cubicBezTo>
                    <a:pt x="154" y="688"/>
                    <a:pt x="125" y="717"/>
                    <a:pt x="95" y="746"/>
                  </a:cubicBezTo>
                  <a:cubicBezTo>
                    <a:pt x="32" y="810"/>
                    <a:pt x="0" y="841"/>
                    <a:pt x="32" y="905"/>
                  </a:cubicBezTo>
                  <a:cubicBezTo>
                    <a:pt x="64" y="968"/>
                    <a:pt x="127" y="1000"/>
                    <a:pt x="190" y="1000"/>
                  </a:cubicBezTo>
                  <a:cubicBezTo>
                    <a:pt x="222" y="968"/>
                    <a:pt x="285" y="936"/>
                    <a:pt x="349" y="936"/>
                  </a:cubicBezTo>
                  <a:cubicBezTo>
                    <a:pt x="349" y="905"/>
                    <a:pt x="380" y="905"/>
                    <a:pt x="380" y="905"/>
                  </a:cubicBezTo>
                  <a:lnTo>
                    <a:pt x="412" y="905"/>
                  </a:lnTo>
                  <a:cubicBezTo>
                    <a:pt x="412" y="905"/>
                    <a:pt x="444" y="873"/>
                    <a:pt x="475" y="873"/>
                  </a:cubicBezTo>
                  <a:cubicBezTo>
                    <a:pt x="507" y="841"/>
                    <a:pt x="570" y="810"/>
                    <a:pt x="602" y="810"/>
                  </a:cubicBezTo>
                  <a:cubicBezTo>
                    <a:pt x="634" y="778"/>
                    <a:pt x="665" y="746"/>
                    <a:pt x="697" y="746"/>
                  </a:cubicBezTo>
                  <a:cubicBezTo>
                    <a:pt x="704" y="733"/>
                    <a:pt x="709" y="723"/>
                    <a:pt x="713" y="715"/>
                  </a:cubicBezTo>
                  <a:lnTo>
                    <a:pt x="729" y="715"/>
                  </a:lnTo>
                  <a:cubicBezTo>
                    <a:pt x="824" y="651"/>
                    <a:pt x="919" y="556"/>
                    <a:pt x="982" y="493"/>
                  </a:cubicBezTo>
                  <a:cubicBezTo>
                    <a:pt x="1014" y="461"/>
                    <a:pt x="1045" y="430"/>
                    <a:pt x="1077" y="398"/>
                  </a:cubicBezTo>
                  <a:cubicBezTo>
                    <a:pt x="1120" y="355"/>
                    <a:pt x="1148" y="327"/>
                    <a:pt x="1172" y="293"/>
                  </a:cubicBezTo>
                  <a:lnTo>
                    <a:pt x="1172" y="293"/>
                  </a:lnTo>
                  <a:cubicBezTo>
                    <a:pt x="1172" y="296"/>
                    <a:pt x="1172" y="299"/>
                    <a:pt x="1172" y="303"/>
                  </a:cubicBezTo>
                  <a:lnTo>
                    <a:pt x="1299" y="145"/>
                  </a:lnTo>
                  <a:cubicBezTo>
                    <a:pt x="1350" y="93"/>
                    <a:pt x="1298" y="1"/>
                    <a:pt x="124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86" name="Google Shape;886;p18"/>
            <p:cNvSpPr/>
            <p:nvPr/>
          </p:nvSpPr>
          <p:spPr>
            <a:xfrm>
              <a:off x="2750311" y="2143804"/>
              <a:ext cx="718742" cy="714288"/>
            </a:xfrm>
            <a:custGeom>
              <a:avLst/>
              <a:gdLst/>
              <a:ahLst/>
              <a:cxnLst/>
              <a:rect l="l" t="t" r="r" b="b"/>
              <a:pathLst>
                <a:path w="21948" h="21812" extrusionOk="0">
                  <a:moveTo>
                    <a:pt x="11571" y="0"/>
                  </a:moveTo>
                  <a:cubicBezTo>
                    <a:pt x="10440" y="0"/>
                    <a:pt x="9312" y="205"/>
                    <a:pt x="8203" y="446"/>
                  </a:cubicBezTo>
                  <a:cubicBezTo>
                    <a:pt x="7475" y="604"/>
                    <a:pt x="6715" y="763"/>
                    <a:pt x="6018" y="1079"/>
                  </a:cubicBezTo>
                  <a:cubicBezTo>
                    <a:pt x="5321" y="1364"/>
                    <a:pt x="4751" y="1808"/>
                    <a:pt x="4181" y="2283"/>
                  </a:cubicBezTo>
                  <a:cubicBezTo>
                    <a:pt x="3580" y="2758"/>
                    <a:pt x="3009" y="3264"/>
                    <a:pt x="2503" y="3834"/>
                  </a:cubicBezTo>
                  <a:cubicBezTo>
                    <a:pt x="2249" y="4119"/>
                    <a:pt x="1996" y="4436"/>
                    <a:pt x="1774" y="4753"/>
                  </a:cubicBezTo>
                  <a:cubicBezTo>
                    <a:pt x="1584" y="5070"/>
                    <a:pt x="1426" y="5355"/>
                    <a:pt x="1363" y="5703"/>
                  </a:cubicBezTo>
                  <a:cubicBezTo>
                    <a:pt x="1363" y="5703"/>
                    <a:pt x="1331" y="5735"/>
                    <a:pt x="1331" y="5735"/>
                  </a:cubicBezTo>
                  <a:cubicBezTo>
                    <a:pt x="634" y="7065"/>
                    <a:pt x="254" y="8585"/>
                    <a:pt x="128" y="10073"/>
                  </a:cubicBezTo>
                  <a:cubicBezTo>
                    <a:pt x="1" y="11498"/>
                    <a:pt x="128" y="12923"/>
                    <a:pt x="539" y="14317"/>
                  </a:cubicBezTo>
                  <a:cubicBezTo>
                    <a:pt x="888" y="15584"/>
                    <a:pt x="1489" y="16724"/>
                    <a:pt x="2313" y="17769"/>
                  </a:cubicBezTo>
                  <a:cubicBezTo>
                    <a:pt x="3168" y="18877"/>
                    <a:pt x="4276" y="19732"/>
                    <a:pt x="5511" y="20334"/>
                  </a:cubicBezTo>
                  <a:cubicBezTo>
                    <a:pt x="7357" y="21268"/>
                    <a:pt x="9420" y="21811"/>
                    <a:pt x="11473" y="21811"/>
                  </a:cubicBezTo>
                  <a:cubicBezTo>
                    <a:pt x="12344" y="21811"/>
                    <a:pt x="13213" y="21713"/>
                    <a:pt x="14062" y="21506"/>
                  </a:cubicBezTo>
                  <a:cubicBezTo>
                    <a:pt x="16659" y="20872"/>
                    <a:pt x="18939" y="19289"/>
                    <a:pt x="20269" y="16977"/>
                  </a:cubicBezTo>
                  <a:cubicBezTo>
                    <a:pt x="21504" y="14887"/>
                    <a:pt x="21948" y="12385"/>
                    <a:pt x="21853" y="9978"/>
                  </a:cubicBezTo>
                  <a:cubicBezTo>
                    <a:pt x="21884" y="9788"/>
                    <a:pt x="21916" y="9598"/>
                    <a:pt x="21916" y="9376"/>
                  </a:cubicBezTo>
                  <a:cubicBezTo>
                    <a:pt x="21916" y="9028"/>
                    <a:pt x="21853" y="8648"/>
                    <a:pt x="21789" y="8331"/>
                  </a:cubicBezTo>
                  <a:cubicBezTo>
                    <a:pt x="21663" y="7635"/>
                    <a:pt x="21409" y="6970"/>
                    <a:pt x="21093" y="6336"/>
                  </a:cubicBezTo>
                  <a:cubicBezTo>
                    <a:pt x="20522" y="5133"/>
                    <a:pt x="19667" y="4056"/>
                    <a:pt x="18686" y="3138"/>
                  </a:cubicBezTo>
                  <a:cubicBezTo>
                    <a:pt x="18147" y="2663"/>
                    <a:pt x="17577" y="2156"/>
                    <a:pt x="16944" y="1839"/>
                  </a:cubicBezTo>
                  <a:cubicBezTo>
                    <a:pt x="16691" y="1649"/>
                    <a:pt x="16437" y="1459"/>
                    <a:pt x="16184" y="1301"/>
                  </a:cubicBezTo>
                  <a:cubicBezTo>
                    <a:pt x="15107" y="668"/>
                    <a:pt x="13872" y="224"/>
                    <a:pt x="12637" y="66"/>
                  </a:cubicBezTo>
                  <a:cubicBezTo>
                    <a:pt x="12282" y="20"/>
                    <a:pt x="11926" y="0"/>
                    <a:pt x="11571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87" name="Google Shape;887;p18"/>
            <p:cNvSpPr/>
            <p:nvPr/>
          </p:nvSpPr>
          <p:spPr>
            <a:xfrm>
              <a:off x="2736852" y="2133357"/>
              <a:ext cx="751915" cy="740224"/>
            </a:xfrm>
            <a:custGeom>
              <a:avLst/>
              <a:gdLst/>
              <a:ahLst/>
              <a:cxnLst/>
              <a:rect l="l" t="t" r="r" b="b"/>
              <a:pathLst>
                <a:path w="22961" h="22604" extrusionOk="0">
                  <a:moveTo>
                    <a:pt x="12368" y="436"/>
                  </a:moveTo>
                  <a:cubicBezTo>
                    <a:pt x="12597" y="520"/>
                    <a:pt x="12812" y="612"/>
                    <a:pt x="13048" y="638"/>
                  </a:cubicBezTo>
                  <a:cubicBezTo>
                    <a:pt x="13333" y="670"/>
                    <a:pt x="13618" y="733"/>
                    <a:pt x="13935" y="797"/>
                  </a:cubicBezTo>
                  <a:cubicBezTo>
                    <a:pt x="14441" y="892"/>
                    <a:pt x="14980" y="1050"/>
                    <a:pt x="15486" y="1208"/>
                  </a:cubicBezTo>
                  <a:cubicBezTo>
                    <a:pt x="16500" y="1588"/>
                    <a:pt x="17450" y="2127"/>
                    <a:pt x="18273" y="2792"/>
                  </a:cubicBezTo>
                  <a:cubicBezTo>
                    <a:pt x="19920" y="4153"/>
                    <a:pt x="21250" y="6054"/>
                    <a:pt x="21789" y="8112"/>
                  </a:cubicBezTo>
                  <a:cubicBezTo>
                    <a:pt x="22327" y="10139"/>
                    <a:pt x="22169" y="12324"/>
                    <a:pt x="21599" y="14319"/>
                  </a:cubicBezTo>
                  <a:cubicBezTo>
                    <a:pt x="21028" y="16283"/>
                    <a:pt x="20015" y="18183"/>
                    <a:pt x="18495" y="19576"/>
                  </a:cubicBezTo>
                  <a:cubicBezTo>
                    <a:pt x="16785" y="21160"/>
                    <a:pt x="14441" y="21888"/>
                    <a:pt x="12161" y="21951"/>
                  </a:cubicBezTo>
                  <a:cubicBezTo>
                    <a:pt x="12047" y="21954"/>
                    <a:pt x="11932" y="21956"/>
                    <a:pt x="11818" y="21956"/>
                  </a:cubicBezTo>
                  <a:cubicBezTo>
                    <a:pt x="9521" y="21956"/>
                    <a:pt x="7188" y="21350"/>
                    <a:pt x="5257" y="20083"/>
                  </a:cubicBezTo>
                  <a:cubicBezTo>
                    <a:pt x="3515" y="18911"/>
                    <a:pt x="2185" y="17201"/>
                    <a:pt x="1489" y="15206"/>
                  </a:cubicBezTo>
                  <a:cubicBezTo>
                    <a:pt x="792" y="13274"/>
                    <a:pt x="665" y="11152"/>
                    <a:pt x="1109" y="9125"/>
                  </a:cubicBezTo>
                  <a:cubicBezTo>
                    <a:pt x="1552" y="6972"/>
                    <a:pt x="2597" y="4850"/>
                    <a:pt x="4212" y="3330"/>
                  </a:cubicBezTo>
                  <a:cubicBezTo>
                    <a:pt x="5922" y="1747"/>
                    <a:pt x="8171" y="860"/>
                    <a:pt x="10483" y="607"/>
                  </a:cubicBezTo>
                  <a:cubicBezTo>
                    <a:pt x="11084" y="543"/>
                    <a:pt x="11686" y="512"/>
                    <a:pt x="12256" y="480"/>
                  </a:cubicBezTo>
                  <a:cubicBezTo>
                    <a:pt x="12302" y="474"/>
                    <a:pt x="12339" y="458"/>
                    <a:pt x="12368" y="436"/>
                  </a:cubicBezTo>
                  <a:close/>
                  <a:moveTo>
                    <a:pt x="11098" y="1"/>
                  </a:moveTo>
                  <a:cubicBezTo>
                    <a:pt x="9024" y="1"/>
                    <a:pt x="6868" y="627"/>
                    <a:pt x="5162" y="1747"/>
                  </a:cubicBezTo>
                  <a:cubicBezTo>
                    <a:pt x="3104" y="3077"/>
                    <a:pt x="1710" y="5103"/>
                    <a:pt x="887" y="7384"/>
                  </a:cubicBezTo>
                  <a:cubicBezTo>
                    <a:pt x="159" y="9474"/>
                    <a:pt x="0" y="11786"/>
                    <a:pt x="444" y="13939"/>
                  </a:cubicBezTo>
                  <a:cubicBezTo>
                    <a:pt x="887" y="16093"/>
                    <a:pt x="1964" y="18119"/>
                    <a:pt x="3610" y="19608"/>
                  </a:cubicBezTo>
                  <a:cubicBezTo>
                    <a:pt x="5447" y="21286"/>
                    <a:pt x="7854" y="22236"/>
                    <a:pt x="10293" y="22521"/>
                  </a:cubicBezTo>
                  <a:cubicBezTo>
                    <a:pt x="10778" y="22576"/>
                    <a:pt x="11268" y="22604"/>
                    <a:pt x="11759" y="22604"/>
                  </a:cubicBezTo>
                  <a:cubicBezTo>
                    <a:pt x="13828" y="22604"/>
                    <a:pt x="15905" y="22108"/>
                    <a:pt x="17672" y="21033"/>
                  </a:cubicBezTo>
                  <a:cubicBezTo>
                    <a:pt x="19572" y="19893"/>
                    <a:pt x="20870" y="18024"/>
                    <a:pt x="21694" y="16029"/>
                  </a:cubicBezTo>
                  <a:cubicBezTo>
                    <a:pt x="22549" y="13971"/>
                    <a:pt x="22960" y="11659"/>
                    <a:pt x="22707" y="9442"/>
                  </a:cubicBezTo>
                  <a:cubicBezTo>
                    <a:pt x="22422" y="7162"/>
                    <a:pt x="21377" y="5072"/>
                    <a:pt x="19857" y="3393"/>
                  </a:cubicBezTo>
                  <a:cubicBezTo>
                    <a:pt x="18305" y="1715"/>
                    <a:pt x="16215" y="512"/>
                    <a:pt x="13966" y="131"/>
                  </a:cubicBezTo>
                  <a:cubicBezTo>
                    <a:pt x="13681" y="100"/>
                    <a:pt x="13396" y="68"/>
                    <a:pt x="13111" y="36"/>
                  </a:cubicBezTo>
                  <a:cubicBezTo>
                    <a:pt x="13072" y="32"/>
                    <a:pt x="13033" y="30"/>
                    <a:pt x="12993" y="30"/>
                  </a:cubicBezTo>
                  <a:cubicBezTo>
                    <a:pt x="12794" y="30"/>
                    <a:pt x="12584" y="79"/>
                    <a:pt x="12384" y="126"/>
                  </a:cubicBezTo>
                  <a:lnTo>
                    <a:pt x="12384" y="126"/>
                  </a:lnTo>
                  <a:cubicBezTo>
                    <a:pt x="12353" y="96"/>
                    <a:pt x="12311" y="75"/>
                    <a:pt x="12256" y="68"/>
                  </a:cubicBezTo>
                  <a:cubicBezTo>
                    <a:pt x="11875" y="23"/>
                    <a:pt x="11488" y="1"/>
                    <a:pt x="1109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88" name="Google Shape;888;p18"/>
            <p:cNvSpPr/>
            <p:nvPr/>
          </p:nvSpPr>
          <p:spPr>
            <a:xfrm>
              <a:off x="2871674" y="2186867"/>
              <a:ext cx="140028" cy="643587"/>
            </a:xfrm>
            <a:custGeom>
              <a:avLst/>
              <a:gdLst/>
              <a:ahLst/>
              <a:cxnLst/>
              <a:rect l="l" t="t" r="r" b="b"/>
              <a:pathLst>
                <a:path w="4276" h="19653" extrusionOk="0">
                  <a:moveTo>
                    <a:pt x="1761" y="0"/>
                  </a:moveTo>
                  <a:cubicBezTo>
                    <a:pt x="1745" y="0"/>
                    <a:pt x="1728" y="5"/>
                    <a:pt x="1710" y="18"/>
                  </a:cubicBezTo>
                  <a:cubicBezTo>
                    <a:pt x="1140" y="366"/>
                    <a:pt x="760" y="1063"/>
                    <a:pt x="475" y="1633"/>
                  </a:cubicBezTo>
                  <a:cubicBezTo>
                    <a:pt x="127" y="2266"/>
                    <a:pt x="0" y="2963"/>
                    <a:pt x="127" y="3691"/>
                  </a:cubicBezTo>
                  <a:cubicBezTo>
                    <a:pt x="380" y="5116"/>
                    <a:pt x="1425" y="6225"/>
                    <a:pt x="2344" y="7301"/>
                  </a:cubicBezTo>
                  <a:cubicBezTo>
                    <a:pt x="2787" y="7840"/>
                    <a:pt x="3199" y="8410"/>
                    <a:pt x="3484" y="9043"/>
                  </a:cubicBezTo>
                  <a:cubicBezTo>
                    <a:pt x="3800" y="9772"/>
                    <a:pt x="3864" y="10532"/>
                    <a:pt x="3674" y="11292"/>
                  </a:cubicBezTo>
                  <a:cubicBezTo>
                    <a:pt x="3515" y="12083"/>
                    <a:pt x="3167" y="12812"/>
                    <a:pt x="2850" y="13572"/>
                  </a:cubicBezTo>
                  <a:cubicBezTo>
                    <a:pt x="2534" y="14395"/>
                    <a:pt x="2154" y="15187"/>
                    <a:pt x="1774" y="16010"/>
                  </a:cubicBezTo>
                  <a:cubicBezTo>
                    <a:pt x="1615" y="16390"/>
                    <a:pt x="1425" y="16802"/>
                    <a:pt x="1299" y="17214"/>
                  </a:cubicBezTo>
                  <a:cubicBezTo>
                    <a:pt x="1172" y="17625"/>
                    <a:pt x="1172" y="18006"/>
                    <a:pt x="1235" y="18417"/>
                  </a:cubicBezTo>
                  <a:cubicBezTo>
                    <a:pt x="1362" y="19019"/>
                    <a:pt x="1742" y="19589"/>
                    <a:pt x="2407" y="19652"/>
                  </a:cubicBezTo>
                  <a:cubicBezTo>
                    <a:pt x="2502" y="19652"/>
                    <a:pt x="2502" y="19526"/>
                    <a:pt x="2439" y="19494"/>
                  </a:cubicBezTo>
                  <a:cubicBezTo>
                    <a:pt x="1805" y="19272"/>
                    <a:pt x="1520" y="18544"/>
                    <a:pt x="1647" y="17911"/>
                  </a:cubicBezTo>
                  <a:cubicBezTo>
                    <a:pt x="1774" y="17182"/>
                    <a:pt x="2090" y="16517"/>
                    <a:pt x="2375" y="15820"/>
                  </a:cubicBezTo>
                  <a:cubicBezTo>
                    <a:pt x="2660" y="15060"/>
                    <a:pt x="2945" y="14300"/>
                    <a:pt x="3262" y="13540"/>
                  </a:cubicBezTo>
                  <a:cubicBezTo>
                    <a:pt x="3547" y="12843"/>
                    <a:pt x="3864" y="12147"/>
                    <a:pt x="4054" y="11418"/>
                  </a:cubicBezTo>
                  <a:cubicBezTo>
                    <a:pt x="4244" y="10753"/>
                    <a:pt x="4276" y="10057"/>
                    <a:pt x="4086" y="9360"/>
                  </a:cubicBezTo>
                  <a:cubicBezTo>
                    <a:pt x="3927" y="8790"/>
                    <a:pt x="3610" y="8220"/>
                    <a:pt x="3230" y="7745"/>
                  </a:cubicBezTo>
                  <a:cubicBezTo>
                    <a:pt x="2439" y="6636"/>
                    <a:pt x="1394" y="5718"/>
                    <a:pt x="824" y="4483"/>
                  </a:cubicBezTo>
                  <a:cubicBezTo>
                    <a:pt x="475" y="3786"/>
                    <a:pt x="349" y="2994"/>
                    <a:pt x="570" y="2266"/>
                  </a:cubicBezTo>
                  <a:cubicBezTo>
                    <a:pt x="697" y="1854"/>
                    <a:pt x="919" y="1474"/>
                    <a:pt x="1140" y="1094"/>
                  </a:cubicBezTo>
                  <a:cubicBezTo>
                    <a:pt x="1330" y="778"/>
                    <a:pt x="1552" y="429"/>
                    <a:pt x="1805" y="144"/>
                  </a:cubicBezTo>
                  <a:cubicBezTo>
                    <a:pt x="1857" y="93"/>
                    <a:pt x="1825" y="0"/>
                    <a:pt x="176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89" name="Google Shape;889;p18"/>
            <p:cNvSpPr/>
            <p:nvPr/>
          </p:nvSpPr>
          <p:spPr>
            <a:xfrm>
              <a:off x="3251253" y="2185131"/>
              <a:ext cx="95426" cy="632878"/>
            </a:xfrm>
            <a:custGeom>
              <a:avLst/>
              <a:gdLst/>
              <a:ahLst/>
              <a:cxnLst/>
              <a:rect l="l" t="t" r="r" b="b"/>
              <a:pathLst>
                <a:path w="2914" h="19326" extrusionOk="0">
                  <a:moveTo>
                    <a:pt x="1271" y="1"/>
                  </a:moveTo>
                  <a:cubicBezTo>
                    <a:pt x="1212" y="1"/>
                    <a:pt x="1149" y="79"/>
                    <a:pt x="1204" y="134"/>
                  </a:cubicBezTo>
                  <a:cubicBezTo>
                    <a:pt x="1647" y="609"/>
                    <a:pt x="2027" y="1116"/>
                    <a:pt x="2249" y="1717"/>
                  </a:cubicBezTo>
                  <a:cubicBezTo>
                    <a:pt x="2470" y="2256"/>
                    <a:pt x="2597" y="2889"/>
                    <a:pt x="2565" y="3491"/>
                  </a:cubicBezTo>
                  <a:cubicBezTo>
                    <a:pt x="2534" y="4821"/>
                    <a:pt x="1774" y="5898"/>
                    <a:pt x="1140" y="7038"/>
                  </a:cubicBezTo>
                  <a:cubicBezTo>
                    <a:pt x="792" y="7576"/>
                    <a:pt x="507" y="8146"/>
                    <a:pt x="285" y="8748"/>
                  </a:cubicBezTo>
                  <a:cubicBezTo>
                    <a:pt x="63" y="9413"/>
                    <a:pt x="63" y="10141"/>
                    <a:pt x="32" y="10838"/>
                  </a:cubicBezTo>
                  <a:cubicBezTo>
                    <a:pt x="0" y="12200"/>
                    <a:pt x="317" y="13530"/>
                    <a:pt x="697" y="14828"/>
                  </a:cubicBezTo>
                  <a:cubicBezTo>
                    <a:pt x="950" y="15557"/>
                    <a:pt x="1235" y="16253"/>
                    <a:pt x="1489" y="16982"/>
                  </a:cubicBezTo>
                  <a:cubicBezTo>
                    <a:pt x="1615" y="17362"/>
                    <a:pt x="1742" y="17710"/>
                    <a:pt x="1837" y="18090"/>
                  </a:cubicBezTo>
                  <a:cubicBezTo>
                    <a:pt x="1900" y="18502"/>
                    <a:pt x="1805" y="18850"/>
                    <a:pt x="1520" y="19167"/>
                  </a:cubicBezTo>
                  <a:cubicBezTo>
                    <a:pt x="1489" y="19199"/>
                    <a:pt x="1520" y="19262"/>
                    <a:pt x="1552" y="19294"/>
                  </a:cubicBezTo>
                  <a:cubicBezTo>
                    <a:pt x="1621" y="19316"/>
                    <a:pt x="1685" y="19326"/>
                    <a:pt x="1744" y="19326"/>
                  </a:cubicBezTo>
                  <a:cubicBezTo>
                    <a:pt x="2277" y="19326"/>
                    <a:pt x="2394" y="18490"/>
                    <a:pt x="2280" y="18090"/>
                  </a:cubicBezTo>
                  <a:cubicBezTo>
                    <a:pt x="2185" y="17710"/>
                    <a:pt x="2027" y="17362"/>
                    <a:pt x="1900" y="17013"/>
                  </a:cubicBezTo>
                  <a:cubicBezTo>
                    <a:pt x="1742" y="16665"/>
                    <a:pt x="1615" y="16285"/>
                    <a:pt x="1457" y="15937"/>
                  </a:cubicBezTo>
                  <a:cubicBezTo>
                    <a:pt x="887" y="14575"/>
                    <a:pt x="253" y="13182"/>
                    <a:pt x="190" y="11693"/>
                  </a:cubicBezTo>
                  <a:cubicBezTo>
                    <a:pt x="158" y="11281"/>
                    <a:pt x="190" y="10870"/>
                    <a:pt x="253" y="10490"/>
                  </a:cubicBezTo>
                  <a:cubicBezTo>
                    <a:pt x="348" y="10141"/>
                    <a:pt x="475" y="9793"/>
                    <a:pt x="602" y="9445"/>
                  </a:cubicBezTo>
                  <a:cubicBezTo>
                    <a:pt x="855" y="8748"/>
                    <a:pt x="1172" y="8114"/>
                    <a:pt x="1520" y="7449"/>
                  </a:cubicBezTo>
                  <a:cubicBezTo>
                    <a:pt x="2154" y="6309"/>
                    <a:pt x="2850" y="5074"/>
                    <a:pt x="2882" y="3744"/>
                  </a:cubicBezTo>
                  <a:cubicBezTo>
                    <a:pt x="2914" y="2414"/>
                    <a:pt x="2375" y="894"/>
                    <a:pt x="1299" y="7"/>
                  </a:cubicBezTo>
                  <a:cubicBezTo>
                    <a:pt x="1290" y="3"/>
                    <a:pt x="1281" y="1"/>
                    <a:pt x="127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90" name="Google Shape;890;p18"/>
            <p:cNvSpPr/>
            <p:nvPr/>
          </p:nvSpPr>
          <p:spPr>
            <a:xfrm>
              <a:off x="2753717" y="2394323"/>
              <a:ext cx="707870" cy="133184"/>
            </a:xfrm>
            <a:custGeom>
              <a:avLst/>
              <a:gdLst/>
              <a:ahLst/>
              <a:cxnLst/>
              <a:rect l="l" t="t" r="r" b="b"/>
              <a:pathLst>
                <a:path w="21616" h="4067" extrusionOk="0">
                  <a:moveTo>
                    <a:pt x="21407" y="0"/>
                  </a:moveTo>
                  <a:cubicBezTo>
                    <a:pt x="21360" y="0"/>
                    <a:pt x="21311" y="23"/>
                    <a:pt x="21274" y="80"/>
                  </a:cubicBezTo>
                  <a:cubicBezTo>
                    <a:pt x="20894" y="681"/>
                    <a:pt x="20292" y="1125"/>
                    <a:pt x="19658" y="1473"/>
                  </a:cubicBezTo>
                  <a:cubicBezTo>
                    <a:pt x="19025" y="1853"/>
                    <a:pt x="18360" y="2138"/>
                    <a:pt x="17695" y="2423"/>
                  </a:cubicBezTo>
                  <a:cubicBezTo>
                    <a:pt x="16365" y="2930"/>
                    <a:pt x="14971" y="3183"/>
                    <a:pt x="13546" y="3342"/>
                  </a:cubicBezTo>
                  <a:cubicBezTo>
                    <a:pt x="12675" y="3446"/>
                    <a:pt x="11793" y="3493"/>
                    <a:pt x="10908" y="3493"/>
                  </a:cubicBezTo>
                  <a:cubicBezTo>
                    <a:pt x="10185" y="3493"/>
                    <a:pt x="9459" y="3462"/>
                    <a:pt x="8733" y="3405"/>
                  </a:cubicBezTo>
                  <a:cubicBezTo>
                    <a:pt x="7276" y="3310"/>
                    <a:pt x="5787" y="3183"/>
                    <a:pt x="4331" y="2930"/>
                  </a:cubicBezTo>
                  <a:cubicBezTo>
                    <a:pt x="2842" y="2677"/>
                    <a:pt x="1385" y="2202"/>
                    <a:pt x="119" y="1315"/>
                  </a:cubicBezTo>
                  <a:cubicBezTo>
                    <a:pt x="110" y="1310"/>
                    <a:pt x="101" y="1308"/>
                    <a:pt x="92" y="1308"/>
                  </a:cubicBezTo>
                  <a:cubicBezTo>
                    <a:pt x="40" y="1308"/>
                    <a:pt x="1" y="1383"/>
                    <a:pt x="55" y="1410"/>
                  </a:cubicBezTo>
                  <a:cubicBezTo>
                    <a:pt x="1069" y="2360"/>
                    <a:pt x="2367" y="2867"/>
                    <a:pt x="3666" y="3215"/>
                  </a:cubicBezTo>
                  <a:cubicBezTo>
                    <a:pt x="5122" y="3595"/>
                    <a:pt x="6611" y="3785"/>
                    <a:pt x="8099" y="3912"/>
                  </a:cubicBezTo>
                  <a:cubicBezTo>
                    <a:pt x="9100" y="4006"/>
                    <a:pt x="10112" y="4067"/>
                    <a:pt x="11122" y="4067"/>
                  </a:cubicBezTo>
                  <a:cubicBezTo>
                    <a:pt x="11806" y="4067"/>
                    <a:pt x="12489" y="4039"/>
                    <a:pt x="13166" y="3975"/>
                  </a:cubicBezTo>
                  <a:cubicBezTo>
                    <a:pt x="14655" y="3817"/>
                    <a:pt x="16111" y="3468"/>
                    <a:pt x="17505" y="2930"/>
                  </a:cubicBezTo>
                  <a:cubicBezTo>
                    <a:pt x="18297" y="2645"/>
                    <a:pt x="19025" y="2265"/>
                    <a:pt x="19690" y="1790"/>
                  </a:cubicBezTo>
                  <a:cubicBezTo>
                    <a:pt x="20387" y="1378"/>
                    <a:pt x="21020" y="903"/>
                    <a:pt x="21527" y="238"/>
                  </a:cubicBezTo>
                  <a:cubicBezTo>
                    <a:pt x="21616" y="127"/>
                    <a:pt x="21518" y="0"/>
                    <a:pt x="2140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91" name="Google Shape;891;p18"/>
            <p:cNvSpPr/>
            <p:nvPr/>
          </p:nvSpPr>
          <p:spPr>
            <a:xfrm>
              <a:off x="3122653" y="2139448"/>
              <a:ext cx="31143" cy="729614"/>
            </a:xfrm>
            <a:custGeom>
              <a:avLst/>
              <a:gdLst/>
              <a:ahLst/>
              <a:cxnLst/>
              <a:rect l="l" t="t" r="r" b="b"/>
              <a:pathLst>
                <a:path w="951" h="22280" extrusionOk="0">
                  <a:moveTo>
                    <a:pt x="111" y="1"/>
                  </a:moveTo>
                  <a:cubicBezTo>
                    <a:pt x="71" y="1"/>
                    <a:pt x="32" y="25"/>
                    <a:pt x="32" y="72"/>
                  </a:cubicBezTo>
                  <a:cubicBezTo>
                    <a:pt x="665" y="5741"/>
                    <a:pt x="919" y="11473"/>
                    <a:pt x="570" y="17173"/>
                  </a:cubicBezTo>
                  <a:cubicBezTo>
                    <a:pt x="507" y="17997"/>
                    <a:pt x="443" y="18788"/>
                    <a:pt x="348" y="19612"/>
                  </a:cubicBezTo>
                  <a:cubicBezTo>
                    <a:pt x="317" y="19992"/>
                    <a:pt x="285" y="20372"/>
                    <a:pt x="222" y="20752"/>
                  </a:cubicBezTo>
                  <a:cubicBezTo>
                    <a:pt x="222" y="20974"/>
                    <a:pt x="190" y="21195"/>
                    <a:pt x="158" y="21385"/>
                  </a:cubicBezTo>
                  <a:cubicBezTo>
                    <a:pt x="127" y="21607"/>
                    <a:pt x="63" y="21797"/>
                    <a:pt x="32" y="22019"/>
                  </a:cubicBezTo>
                  <a:cubicBezTo>
                    <a:pt x="0" y="22193"/>
                    <a:pt x="127" y="22280"/>
                    <a:pt x="265" y="22280"/>
                  </a:cubicBezTo>
                  <a:cubicBezTo>
                    <a:pt x="404" y="22280"/>
                    <a:pt x="554" y="22193"/>
                    <a:pt x="570" y="22019"/>
                  </a:cubicBezTo>
                  <a:cubicBezTo>
                    <a:pt x="570" y="21829"/>
                    <a:pt x="538" y="21639"/>
                    <a:pt x="538" y="21449"/>
                  </a:cubicBezTo>
                  <a:cubicBezTo>
                    <a:pt x="538" y="21290"/>
                    <a:pt x="570" y="21100"/>
                    <a:pt x="570" y="20942"/>
                  </a:cubicBezTo>
                  <a:cubicBezTo>
                    <a:pt x="602" y="20594"/>
                    <a:pt x="633" y="20245"/>
                    <a:pt x="665" y="19897"/>
                  </a:cubicBezTo>
                  <a:cubicBezTo>
                    <a:pt x="697" y="19168"/>
                    <a:pt x="729" y="18472"/>
                    <a:pt x="760" y="17743"/>
                  </a:cubicBezTo>
                  <a:cubicBezTo>
                    <a:pt x="855" y="16318"/>
                    <a:pt x="887" y="14893"/>
                    <a:pt x="919" y="13468"/>
                  </a:cubicBezTo>
                  <a:cubicBezTo>
                    <a:pt x="950" y="10618"/>
                    <a:pt x="887" y="7768"/>
                    <a:pt x="665" y="4917"/>
                  </a:cubicBezTo>
                  <a:cubicBezTo>
                    <a:pt x="570" y="3302"/>
                    <a:pt x="412" y="1687"/>
                    <a:pt x="190" y="72"/>
                  </a:cubicBezTo>
                  <a:cubicBezTo>
                    <a:pt x="190" y="25"/>
                    <a:pt x="151" y="1"/>
                    <a:pt x="11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92" name="Google Shape;892;p18"/>
            <p:cNvSpPr/>
            <p:nvPr/>
          </p:nvSpPr>
          <p:spPr>
            <a:xfrm>
              <a:off x="3332140" y="2747441"/>
              <a:ext cx="7270" cy="7303"/>
            </a:xfrm>
            <a:custGeom>
              <a:avLst/>
              <a:gdLst/>
              <a:ahLst/>
              <a:cxnLst/>
              <a:rect l="l" t="t" r="r" b="b"/>
              <a:pathLst>
                <a:path w="222" h="223" extrusionOk="0">
                  <a:moveTo>
                    <a:pt x="64" y="1"/>
                  </a:moveTo>
                  <a:cubicBezTo>
                    <a:pt x="64" y="1"/>
                    <a:pt x="64" y="32"/>
                    <a:pt x="32" y="32"/>
                  </a:cubicBezTo>
                  <a:cubicBezTo>
                    <a:pt x="32" y="32"/>
                    <a:pt x="32" y="64"/>
                    <a:pt x="32" y="64"/>
                  </a:cubicBezTo>
                  <a:cubicBezTo>
                    <a:pt x="0" y="96"/>
                    <a:pt x="0" y="96"/>
                    <a:pt x="32" y="127"/>
                  </a:cubicBezTo>
                  <a:cubicBezTo>
                    <a:pt x="32" y="127"/>
                    <a:pt x="32" y="159"/>
                    <a:pt x="32" y="159"/>
                  </a:cubicBezTo>
                  <a:cubicBezTo>
                    <a:pt x="32" y="191"/>
                    <a:pt x="32" y="191"/>
                    <a:pt x="64" y="191"/>
                  </a:cubicBezTo>
                  <a:cubicBezTo>
                    <a:pt x="64" y="191"/>
                    <a:pt x="64" y="191"/>
                    <a:pt x="95" y="222"/>
                  </a:cubicBezTo>
                  <a:lnTo>
                    <a:pt x="127" y="222"/>
                  </a:lnTo>
                  <a:cubicBezTo>
                    <a:pt x="159" y="222"/>
                    <a:pt x="159" y="222"/>
                    <a:pt x="159" y="191"/>
                  </a:cubicBezTo>
                  <a:lnTo>
                    <a:pt x="190" y="191"/>
                  </a:lnTo>
                  <a:cubicBezTo>
                    <a:pt x="190" y="159"/>
                    <a:pt x="190" y="159"/>
                    <a:pt x="190" y="159"/>
                  </a:cubicBezTo>
                  <a:cubicBezTo>
                    <a:pt x="190" y="159"/>
                    <a:pt x="190" y="127"/>
                    <a:pt x="222" y="127"/>
                  </a:cubicBezTo>
                  <a:cubicBezTo>
                    <a:pt x="222" y="96"/>
                    <a:pt x="222" y="96"/>
                    <a:pt x="222" y="64"/>
                  </a:cubicBezTo>
                  <a:cubicBezTo>
                    <a:pt x="190" y="64"/>
                    <a:pt x="190" y="32"/>
                    <a:pt x="190" y="32"/>
                  </a:cubicBezTo>
                  <a:cubicBezTo>
                    <a:pt x="159" y="32"/>
                    <a:pt x="159" y="32"/>
                    <a:pt x="15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93" name="Google Shape;893;p18"/>
            <p:cNvSpPr/>
            <p:nvPr/>
          </p:nvSpPr>
          <p:spPr>
            <a:xfrm>
              <a:off x="3335251" y="2757822"/>
              <a:ext cx="4159" cy="4192"/>
            </a:xfrm>
            <a:custGeom>
              <a:avLst/>
              <a:gdLst/>
              <a:ahLst/>
              <a:cxnLst/>
              <a:rect l="l" t="t" r="r" b="b"/>
              <a:pathLst>
                <a:path w="127" h="128" extrusionOk="0">
                  <a:moveTo>
                    <a:pt x="32" y="0"/>
                  </a:moveTo>
                  <a:lnTo>
                    <a:pt x="0" y="32"/>
                  </a:lnTo>
                  <a:cubicBezTo>
                    <a:pt x="0" y="32"/>
                    <a:pt x="0" y="64"/>
                    <a:pt x="0" y="64"/>
                  </a:cubicBezTo>
                  <a:cubicBezTo>
                    <a:pt x="0" y="64"/>
                    <a:pt x="0" y="95"/>
                    <a:pt x="0" y="95"/>
                  </a:cubicBezTo>
                  <a:lnTo>
                    <a:pt x="64" y="95"/>
                  </a:lnTo>
                  <a:cubicBezTo>
                    <a:pt x="64" y="95"/>
                    <a:pt x="64" y="127"/>
                    <a:pt x="64" y="127"/>
                  </a:cubicBezTo>
                  <a:lnTo>
                    <a:pt x="95" y="127"/>
                  </a:lnTo>
                  <a:cubicBezTo>
                    <a:pt x="95" y="127"/>
                    <a:pt x="127" y="95"/>
                    <a:pt x="127" y="95"/>
                  </a:cubicBezTo>
                  <a:cubicBezTo>
                    <a:pt x="127" y="95"/>
                    <a:pt x="127" y="64"/>
                    <a:pt x="127" y="64"/>
                  </a:cubicBezTo>
                  <a:cubicBezTo>
                    <a:pt x="127" y="64"/>
                    <a:pt x="127" y="32"/>
                    <a:pt x="127" y="32"/>
                  </a:cubicBezTo>
                  <a:cubicBezTo>
                    <a:pt x="127" y="0"/>
                    <a:pt x="95" y="0"/>
                    <a:pt x="9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94" name="Google Shape;894;p18"/>
            <p:cNvSpPr/>
            <p:nvPr/>
          </p:nvSpPr>
          <p:spPr>
            <a:xfrm>
              <a:off x="3346647" y="2738108"/>
              <a:ext cx="6255" cy="6255"/>
            </a:xfrm>
            <a:custGeom>
              <a:avLst/>
              <a:gdLst/>
              <a:ahLst/>
              <a:cxnLst/>
              <a:rect l="l" t="t" r="r" b="b"/>
              <a:pathLst>
                <a:path w="191" h="191" extrusionOk="0">
                  <a:moveTo>
                    <a:pt x="64" y="1"/>
                  </a:moveTo>
                  <a:cubicBezTo>
                    <a:pt x="64" y="32"/>
                    <a:pt x="64" y="32"/>
                    <a:pt x="32" y="32"/>
                  </a:cubicBezTo>
                  <a:cubicBezTo>
                    <a:pt x="32" y="64"/>
                    <a:pt x="32" y="64"/>
                    <a:pt x="1" y="64"/>
                  </a:cubicBezTo>
                  <a:cubicBezTo>
                    <a:pt x="1" y="96"/>
                    <a:pt x="1" y="96"/>
                    <a:pt x="1" y="96"/>
                  </a:cubicBezTo>
                  <a:cubicBezTo>
                    <a:pt x="1" y="127"/>
                    <a:pt x="1" y="127"/>
                    <a:pt x="1" y="127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59"/>
                    <a:pt x="32" y="159"/>
                    <a:pt x="32" y="191"/>
                  </a:cubicBezTo>
                  <a:lnTo>
                    <a:pt x="96" y="191"/>
                  </a:lnTo>
                  <a:cubicBezTo>
                    <a:pt x="127" y="191"/>
                    <a:pt x="127" y="159"/>
                    <a:pt x="127" y="159"/>
                  </a:cubicBezTo>
                  <a:lnTo>
                    <a:pt x="159" y="159"/>
                  </a:lnTo>
                  <a:cubicBezTo>
                    <a:pt x="159" y="159"/>
                    <a:pt x="159" y="159"/>
                    <a:pt x="159" y="127"/>
                  </a:cubicBezTo>
                  <a:cubicBezTo>
                    <a:pt x="191" y="127"/>
                    <a:pt x="191" y="127"/>
                    <a:pt x="191" y="96"/>
                  </a:cubicBezTo>
                  <a:cubicBezTo>
                    <a:pt x="191" y="96"/>
                    <a:pt x="191" y="96"/>
                    <a:pt x="191" y="64"/>
                  </a:cubicBezTo>
                  <a:cubicBezTo>
                    <a:pt x="191" y="64"/>
                    <a:pt x="191" y="32"/>
                    <a:pt x="191" y="32"/>
                  </a:cubicBezTo>
                  <a:cubicBezTo>
                    <a:pt x="191" y="32"/>
                    <a:pt x="191" y="32"/>
                    <a:pt x="19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95" name="Google Shape;895;p18"/>
            <p:cNvSpPr/>
            <p:nvPr/>
          </p:nvSpPr>
          <p:spPr>
            <a:xfrm>
              <a:off x="3342488" y="2721538"/>
              <a:ext cx="7303" cy="7270"/>
            </a:xfrm>
            <a:custGeom>
              <a:avLst/>
              <a:gdLst/>
              <a:ahLst/>
              <a:cxnLst/>
              <a:rect l="l" t="t" r="r" b="b"/>
              <a:pathLst>
                <a:path w="223" h="222" extrusionOk="0">
                  <a:moveTo>
                    <a:pt x="96" y="0"/>
                  </a:moveTo>
                  <a:cubicBezTo>
                    <a:pt x="64" y="0"/>
                    <a:pt x="33" y="0"/>
                    <a:pt x="1" y="32"/>
                  </a:cubicBezTo>
                  <a:cubicBezTo>
                    <a:pt x="1" y="63"/>
                    <a:pt x="1" y="95"/>
                    <a:pt x="1" y="95"/>
                  </a:cubicBezTo>
                  <a:cubicBezTo>
                    <a:pt x="1" y="127"/>
                    <a:pt x="1" y="127"/>
                    <a:pt x="1" y="158"/>
                  </a:cubicBezTo>
                  <a:cubicBezTo>
                    <a:pt x="33" y="190"/>
                    <a:pt x="33" y="190"/>
                    <a:pt x="64" y="190"/>
                  </a:cubicBezTo>
                  <a:cubicBezTo>
                    <a:pt x="64" y="222"/>
                    <a:pt x="96" y="222"/>
                    <a:pt x="96" y="222"/>
                  </a:cubicBezTo>
                  <a:cubicBezTo>
                    <a:pt x="128" y="222"/>
                    <a:pt x="128" y="222"/>
                    <a:pt x="159" y="190"/>
                  </a:cubicBezTo>
                  <a:cubicBezTo>
                    <a:pt x="159" y="190"/>
                    <a:pt x="159" y="190"/>
                    <a:pt x="191" y="158"/>
                  </a:cubicBezTo>
                  <a:cubicBezTo>
                    <a:pt x="191" y="127"/>
                    <a:pt x="191" y="127"/>
                    <a:pt x="191" y="95"/>
                  </a:cubicBezTo>
                  <a:cubicBezTo>
                    <a:pt x="223" y="63"/>
                    <a:pt x="223" y="63"/>
                    <a:pt x="191" y="32"/>
                  </a:cubicBezTo>
                  <a:cubicBezTo>
                    <a:pt x="191" y="0"/>
                    <a:pt x="159" y="0"/>
                    <a:pt x="9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96" name="Google Shape;896;p18"/>
            <p:cNvSpPr/>
            <p:nvPr/>
          </p:nvSpPr>
          <p:spPr>
            <a:xfrm>
              <a:off x="3364298" y="2703887"/>
              <a:ext cx="8318" cy="8351"/>
            </a:xfrm>
            <a:custGeom>
              <a:avLst/>
              <a:gdLst/>
              <a:ahLst/>
              <a:cxnLst/>
              <a:rect l="l" t="t" r="r" b="b"/>
              <a:pathLst>
                <a:path w="254" h="255" extrusionOk="0">
                  <a:moveTo>
                    <a:pt x="95" y="1"/>
                  </a:moveTo>
                  <a:cubicBezTo>
                    <a:pt x="95" y="32"/>
                    <a:pt x="63" y="32"/>
                    <a:pt x="63" y="32"/>
                  </a:cubicBezTo>
                  <a:cubicBezTo>
                    <a:pt x="63" y="64"/>
                    <a:pt x="63" y="64"/>
                    <a:pt x="32" y="64"/>
                  </a:cubicBezTo>
                  <a:cubicBezTo>
                    <a:pt x="32" y="64"/>
                    <a:pt x="32" y="96"/>
                    <a:pt x="32" y="96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59"/>
                    <a:pt x="32" y="159"/>
                    <a:pt x="32" y="191"/>
                  </a:cubicBezTo>
                  <a:cubicBezTo>
                    <a:pt x="32" y="191"/>
                    <a:pt x="32" y="191"/>
                    <a:pt x="32" y="222"/>
                  </a:cubicBezTo>
                  <a:lnTo>
                    <a:pt x="63" y="222"/>
                  </a:lnTo>
                  <a:cubicBezTo>
                    <a:pt x="63" y="222"/>
                    <a:pt x="95" y="254"/>
                    <a:pt x="127" y="254"/>
                  </a:cubicBezTo>
                  <a:lnTo>
                    <a:pt x="127" y="222"/>
                  </a:lnTo>
                  <a:lnTo>
                    <a:pt x="190" y="222"/>
                  </a:lnTo>
                  <a:cubicBezTo>
                    <a:pt x="190" y="191"/>
                    <a:pt x="190" y="191"/>
                    <a:pt x="222" y="191"/>
                  </a:cubicBezTo>
                  <a:cubicBezTo>
                    <a:pt x="222" y="191"/>
                    <a:pt x="222" y="191"/>
                    <a:pt x="222" y="159"/>
                  </a:cubicBezTo>
                  <a:cubicBezTo>
                    <a:pt x="253" y="159"/>
                    <a:pt x="253" y="159"/>
                    <a:pt x="253" y="127"/>
                  </a:cubicBezTo>
                  <a:cubicBezTo>
                    <a:pt x="253" y="96"/>
                    <a:pt x="253" y="96"/>
                    <a:pt x="253" y="64"/>
                  </a:cubicBezTo>
                  <a:cubicBezTo>
                    <a:pt x="253" y="64"/>
                    <a:pt x="253" y="64"/>
                    <a:pt x="253" y="32"/>
                  </a:cubicBezTo>
                  <a:cubicBezTo>
                    <a:pt x="253" y="32"/>
                    <a:pt x="222" y="32"/>
                    <a:pt x="22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97" name="Google Shape;897;p18"/>
            <p:cNvSpPr/>
            <p:nvPr/>
          </p:nvSpPr>
          <p:spPr>
            <a:xfrm>
              <a:off x="3375694" y="2677951"/>
              <a:ext cx="5207" cy="8351"/>
            </a:xfrm>
            <a:custGeom>
              <a:avLst/>
              <a:gdLst/>
              <a:ahLst/>
              <a:cxnLst/>
              <a:rect l="l" t="t" r="r" b="b"/>
              <a:pathLst>
                <a:path w="159" h="255" extrusionOk="0">
                  <a:moveTo>
                    <a:pt x="64" y="1"/>
                  </a:moveTo>
                  <a:cubicBezTo>
                    <a:pt x="64" y="1"/>
                    <a:pt x="32" y="1"/>
                    <a:pt x="32" y="33"/>
                  </a:cubicBezTo>
                  <a:lnTo>
                    <a:pt x="0" y="33"/>
                  </a:lnTo>
                  <a:cubicBezTo>
                    <a:pt x="0" y="64"/>
                    <a:pt x="0" y="64"/>
                    <a:pt x="0" y="96"/>
                  </a:cubicBezTo>
                  <a:lnTo>
                    <a:pt x="0" y="128"/>
                  </a:lnTo>
                  <a:cubicBezTo>
                    <a:pt x="0" y="128"/>
                    <a:pt x="0" y="159"/>
                    <a:pt x="0" y="159"/>
                  </a:cubicBezTo>
                  <a:cubicBezTo>
                    <a:pt x="0" y="191"/>
                    <a:pt x="0" y="191"/>
                    <a:pt x="0" y="223"/>
                  </a:cubicBezTo>
                  <a:lnTo>
                    <a:pt x="32" y="223"/>
                  </a:lnTo>
                  <a:cubicBezTo>
                    <a:pt x="32" y="223"/>
                    <a:pt x="32" y="254"/>
                    <a:pt x="32" y="254"/>
                  </a:cubicBezTo>
                  <a:lnTo>
                    <a:pt x="127" y="254"/>
                  </a:lnTo>
                  <a:cubicBezTo>
                    <a:pt x="127" y="254"/>
                    <a:pt x="127" y="254"/>
                    <a:pt x="127" y="223"/>
                  </a:cubicBezTo>
                  <a:lnTo>
                    <a:pt x="159" y="223"/>
                  </a:lnTo>
                  <a:cubicBezTo>
                    <a:pt x="159" y="191"/>
                    <a:pt x="159" y="191"/>
                    <a:pt x="159" y="159"/>
                  </a:cubicBezTo>
                  <a:cubicBezTo>
                    <a:pt x="159" y="159"/>
                    <a:pt x="159" y="159"/>
                    <a:pt x="159" y="128"/>
                  </a:cubicBezTo>
                  <a:lnTo>
                    <a:pt x="159" y="96"/>
                  </a:lnTo>
                  <a:cubicBezTo>
                    <a:pt x="159" y="64"/>
                    <a:pt x="159" y="64"/>
                    <a:pt x="159" y="64"/>
                  </a:cubicBezTo>
                  <a:cubicBezTo>
                    <a:pt x="159" y="33"/>
                    <a:pt x="159" y="33"/>
                    <a:pt x="127" y="33"/>
                  </a:cubicBezTo>
                  <a:cubicBezTo>
                    <a:pt x="127" y="33"/>
                    <a:pt x="127" y="1"/>
                    <a:pt x="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98" name="Google Shape;898;p18"/>
            <p:cNvSpPr/>
            <p:nvPr/>
          </p:nvSpPr>
          <p:spPr>
            <a:xfrm>
              <a:off x="3391249" y="2666555"/>
              <a:ext cx="7303" cy="6255"/>
            </a:xfrm>
            <a:custGeom>
              <a:avLst/>
              <a:gdLst/>
              <a:ahLst/>
              <a:cxnLst/>
              <a:rect l="l" t="t" r="r" b="b"/>
              <a:pathLst>
                <a:path w="223" h="191" extrusionOk="0">
                  <a:moveTo>
                    <a:pt x="64" y="1"/>
                  </a:moveTo>
                  <a:cubicBezTo>
                    <a:pt x="32" y="32"/>
                    <a:pt x="32" y="32"/>
                    <a:pt x="32" y="64"/>
                  </a:cubicBezTo>
                  <a:lnTo>
                    <a:pt x="0" y="64"/>
                  </a:lnTo>
                  <a:cubicBezTo>
                    <a:pt x="0" y="96"/>
                    <a:pt x="0" y="96"/>
                    <a:pt x="0" y="127"/>
                  </a:cubicBezTo>
                  <a:cubicBezTo>
                    <a:pt x="0" y="127"/>
                    <a:pt x="0" y="127"/>
                    <a:pt x="0" y="159"/>
                  </a:cubicBezTo>
                  <a:cubicBezTo>
                    <a:pt x="0" y="159"/>
                    <a:pt x="0" y="159"/>
                    <a:pt x="32" y="191"/>
                  </a:cubicBezTo>
                  <a:lnTo>
                    <a:pt x="159" y="191"/>
                  </a:lnTo>
                  <a:cubicBezTo>
                    <a:pt x="159" y="159"/>
                    <a:pt x="190" y="159"/>
                    <a:pt x="190" y="159"/>
                  </a:cubicBezTo>
                  <a:cubicBezTo>
                    <a:pt x="190" y="127"/>
                    <a:pt x="222" y="127"/>
                    <a:pt x="222" y="127"/>
                  </a:cubicBezTo>
                  <a:cubicBezTo>
                    <a:pt x="222" y="96"/>
                    <a:pt x="222" y="96"/>
                    <a:pt x="222" y="64"/>
                  </a:cubicBezTo>
                  <a:cubicBezTo>
                    <a:pt x="222" y="64"/>
                    <a:pt x="222" y="64"/>
                    <a:pt x="222" y="32"/>
                  </a:cubicBezTo>
                  <a:cubicBezTo>
                    <a:pt x="222" y="32"/>
                    <a:pt x="190" y="32"/>
                    <a:pt x="19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99" name="Google Shape;899;p18"/>
            <p:cNvSpPr/>
            <p:nvPr/>
          </p:nvSpPr>
          <p:spPr>
            <a:xfrm>
              <a:off x="3394360" y="2676150"/>
              <a:ext cx="6779" cy="5469"/>
            </a:xfrm>
            <a:custGeom>
              <a:avLst/>
              <a:gdLst/>
              <a:ahLst/>
              <a:cxnLst/>
              <a:rect l="l" t="t" r="r" b="b"/>
              <a:pathLst>
                <a:path w="207" h="167" extrusionOk="0">
                  <a:moveTo>
                    <a:pt x="107" y="1"/>
                  </a:moveTo>
                  <a:cubicBezTo>
                    <a:pt x="56" y="1"/>
                    <a:pt x="0" y="40"/>
                    <a:pt x="32" y="119"/>
                  </a:cubicBezTo>
                  <a:cubicBezTo>
                    <a:pt x="48" y="151"/>
                    <a:pt x="80" y="167"/>
                    <a:pt x="107" y="167"/>
                  </a:cubicBezTo>
                  <a:cubicBezTo>
                    <a:pt x="135" y="167"/>
                    <a:pt x="159" y="151"/>
                    <a:pt x="159" y="119"/>
                  </a:cubicBezTo>
                  <a:cubicBezTo>
                    <a:pt x="206" y="40"/>
                    <a:pt x="159" y="1"/>
                    <a:pt x="10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00" name="Google Shape;900;p18"/>
            <p:cNvSpPr/>
            <p:nvPr/>
          </p:nvSpPr>
          <p:spPr>
            <a:xfrm>
              <a:off x="3409916" y="2649952"/>
              <a:ext cx="4192" cy="6255"/>
            </a:xfrm>
            <a:custGeom>
              <a:avLst/>
              <a:gdLst/>
              <a:ahLst/>
              <a:cxnLst/>
              <a:rect l="l" t="t" r="r" b="b"/>
              <a:pathLst>
                <a:path w="128" h="191" extrusionOk="0">
                  <a:moveTo>
                    <a:pt x="0" y="1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64"/>
                    <a:pt x="0" y="64"/>
                  </a:cubicBezTo>
                  <a:lnTo>
                    <a:pt x="0" y="96"/>
                  </a:lnTo>
                  <a:lnTo>
                    <a:pt x="0" y="128"/>
                  </a:lnTo>
                  <a:cubicBezTo>
                    <a:pt x="0" y="128"/>
                    <a:pt x="0" y="159"/>
                    <a:pt x="0" y="159"/>
                  </a:cubicBezTo>
                  <a:cubicBezTo>
                    <a:pt x="0" y="159"/>
                    <a:pt x="0" y="159"/>
                    <a:pt x="0" y="191"/>
                  </a:cubicBezTo>
                  <a:lnTo>
                    <a:pt x="64" y="191"/>
                  </a:lnTo>
                  <a:cubicBezTo>
                    <a:pt x="64" y="191"/>
                    <a:pt x="95" y="191"/>
                    <a:pt x="95" y="159"/>
                  </a:cubicBezTo>
                  <a:cubicBezTo>
                    <a:pt x="95" y="159"/>
                    <a:pt x="127" y="159"/>
                    <a:pt x="127" y="128"/>
                  </a:cubicBezTo>
                  <a:cubicBezTo>
                    <a:pt x="95" y="128"/>
                    <a:pt x="95" y="96"/>
                    <a:pt x="95" y="96"/>
                  </a:cubicBezTo>
                  <a:lnTo>
                    <a:pt x="95" y="64"/>
                  </a:lnTo>
                  <a:cubicBezTo>
                    <a:pt x="95" y="64"/>
                    <a:pt x="95" y="33"/>
                    <a:pt x="95" y="33"/>
                  </a:cubicBezTo>
                  <a:cubicBezTo>
                    <a:pt x="95" y="33"/>
                    <a:pt x="95" y="33"/>
                    <a:pt x="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01" name="Google Shape;901;p18"/>
            <p:cNvSpPr/>
            <p:nvPr/>
          </p:nvSpPr>
          <p:spPr>
            <a:xfrm>
              <a:off x="3386075" y="2645825"/>
              <a:ext cx="8318" cy="9366"/>
            </a:xfrm>
            <a:custGeom>
              <a:avLst/>
              <a:gdLst/>
              <a:ahLst/>
              <a:cxnLst/>
              <a:rect l="l" t="t" r="r" b="b"/>
              <a:pathLst>
                <a:path w="254" h="286" extrusionOk="0">
                  <a:moveTo>
                    <a:pt x="0" y="0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32" y="159"/>
                    <a:pt x="32" y="159"/>
                    <a:pt x="32" y="159"/>
                  </a:cubicBezTo>
                  <a:lnTo>
                    <a:pt x="95" y="159"/>
                  </a:lnTo>
                  <a:cubicBezTo>
                    <a:pt x="95" y="159"/>
                    <a:pt x="95" y="159"/>
                    <a:pt x="95" y="190"/>
                  </a:cubicBezTo>
                  <a:cubicBezTo>
                    <a:pt x="95" y="190"/>
                    <a:pt x="95" y="222"/>
                    <a:pt x="95" y="222"/>
                  </a:cubicBezTo>
                  <a:cubicBezTo>
                    <a:pt x="95" y="254"/>
                    <a:pt x="95" y="254"/>
                    <a:pt x="95" y="254"/>
                  </a:cubicBezTo>
                  <a:cubicBezTo>
                    <a:pt x="127" y="254"/>
                    <a:pt x="127" y="254"/>
                    <a:pt x="127" y="285"/>
                  </a:cubicBezTo>
                  <a:lnTo>
                    <a:pt x="190" y="285"/>
                  </a:lnTo>
                  <a:cubicBezTo>
                    <a:pt x="190" y="285"/>
                    <a:pt x="190" y="254"/>
                    <a:pt x="190" y="254"/>
                  </a:cubicBezTo>
                  <a:lnTo>
                    <a:pt x="222" y="254"/>
                  </a:lnTo>
                  <a:cubicBezTo>
                    <a:pt x="222" y="254"/>
                    <a:pt x="253" y="222"/>
                    <a:pt x="253" y="222"/>
                  </a:cubicBezTo>
                  <a:cubicBezTo>
                    <a:pt x="253" y="222"/>
                    <a:pt x="253" y="190"/>
                    <a:pt x="253" y="190"/>
                  </a:cubicBezTo>
                  <a:cubicBezTo>
                    <a:pt x="253" y="190"/>
                    <a:pt x="253" y="159"/>
                    <a:pt x="253" y="159"/>
                  </a:cubicBezTo>
                  <a:cubicBezTo>
                    <a:pt x="253" y="159"/>
                    <a:pt x="253" y="159"/>
                    <a:pt x="222" y="127"/>
                  </a:cubicBezTo>
                  <a:cubicBezTo>
                    <a:pt x="190" y="127"/>
                    <a:pt x="190" y="95"/>
                    <a:pt x="190" y="95"/>
                  </a:cubicBezTo>
                  <a:cubicBezTo>
                    <a:pt x="190" y="64"/>
                    <a:pt x="190" y="64"/>
                    <a:pt x="190" y="64"/>
                  </a:cubicBezTo>
                  <a:cubicBezTo>
                    <a:pt x="190" y="64"/>
                    <a:pt x="190" y="64"/>
                    <a:pt x="190" y="32"/>
                  </a:cubicBezTo>
                  <a:lnTo>
                    <a:pt x="158" y="32"/>
                  </a:lnTo>
                  <a:cubicBezTo>
                    <a:pt x="158" y="0"/>
                    <a:pt x="127" y="0"/>
                    <a:pt x="12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02" name="Google Shape;902;p18"/>
            <p:cNvSpPr/>
            <p:nvPr/>
          </p:nvSpPr>
          <p:spPr>
            <a:xfrm>
              <a:off x="3364298" y="2669666"/>
              <a:ext cx="7270" cy="7303"/>
            </a:xfrm>
            <a:custGeom>
              <a:avLst/>
              <a:gdLst/>
              <a:ahLst/>
              <a:cxnLst/>
              <a:rect l="l" t="t" r="r" b="b"/>
              <a:pathLst>
                <a:path w="222" h="223" extrusionOk="0">
                  <a:moveTo>
                    <a:pt x="95" y="1"/>
                  </a:moveTo>
                  <a:cubicBezTo>
                    <a:pt x="95" y="1"/>
                    <a:pt x="95" y="32"/>
                    <a:pt x="63" y="32"/>
                  </a:cubicBezTo>
                  <a:lnTo>
                    <a:pt x="32" y="32"/>
                  </a:lnTo>
                  <a:cubicBezTo>
                    <a:pt x="32" y="64"/>
                    <a:pt x="32" y="64"/>
                    <a:pt x="32" y="64"/>
                  </a:cubicBezTo>
                  <a:cubicBezTo>
                    <a:pt x="0" y="96"/>
                    <a:pt x="0" y="96"/>
                    <a:pt x="0" y="127"/>
                  </a:cubicBezTo>
                  <a:cubicBezTo>
                    <a:pt x="32" y="159"/>
                    <a:pt x="32" y="159"/>
                    <a:pt x="32" y="191"/>
                  </a:cubicBezTo>
                  <a:lnTo>
                    <a:pt x="63" y="191"/>
                  </a:lnTo>
                  <a:cubicBezTo>
                    <a:pt x="63" y="222"/>
                    <a:pt x="95" y="222"/>
                    <a:pt x="127" y="222"/>
                  </a:cubicBezTo>
                  <a:lnTo>
                    <a:pt x="158" y="222"/>
                  </a:lnTo>
                  <a:cubicBezTo>
                    <a:pt x="158" y="191"/>
                    <a:pt x="190" y="191"/>
                    <a:pt x="190" y="191"/>
                  </a:cubicBezTo>
                  <a:cubicBezTo>
                    <a:pt x="190" y="191"/>
                    <a:pt x="190" y="159"/>
                    <a:pt x="190" y="159"/>
                  </a:cubicBezTo>
                  <a:cubicBezTo>
                    <a:pt x="222" y="159"/>
                    <a:pt x="222" y="127"/>
                    <a:pt x="222" y="127"/>
                  </a:cubicBezTo>
                  <a:cubicBezTo>
                    <a:pt x="222" y="96"/>
                    <a:pt x="222" y="96"/>
                    <a:pt x="222" y="96"/>
                  </a:cubicBezTo>
                  <a:cubicBezTo>
                    <a:pt x="190" y="64"/>
                    <a:pt x="190" y="64"/>
                    <a:pt x="190" y="32"/>
                  </a:cubicBezTo>
                  <a:lnTo>
                    <a:pt x="158" y="32"/>
                  </a:lnTo>
                  <a:cubicBezTo>
                    <a:pt x="158" y="32"/>
                    <a:pt x="127" y="32"/>
                    <a:pt x="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03" name="Google Shape;903;p18"/>
            <p:cNvSpPr/>
            <p:nvPr/>
          </p:nvSpPr>
          <p:spPr>
            <a:xfrm>
              <a:off x="3379853" y="2687284"/>
              <a:ext cx="7270" cy="8351"/>
            </a:xfrm>
            <a:custGeom>
              <a:avLst/>
              <a:gdLst/>
              <a:ahLst/>
              <a:cxnLst/>
              <a:rect l="l" t="t" r="r" b="b"/>
              <a:pathLst>
                <a:path w="222" h="255" extrusionOk="0">
                  <a:moveTo>
                    <a:pt x="95" y="1"/>
                  </a:moveTo>
                  <a:lnTo>
                    <a:pt x="63" y="33"/>
                  </a:lnTo>
                  <a:cubicBezTo>
                    <a:pt x="63" y="33"/>
                    <a:pt x="32" y="33"/>
                    <a:pt x="32" y="64"/>
                  </a:cubicBezTo>
                  <a:cubicBezTo>
                    <a:pt x="32" y="64"/>
                    <a:pt x="32" y="64"/>
                    <a:pt x="32" y="96"/>
                  </a:cubicBezTo>
                  <a:cubicBezTo>
                    <a:pt x="32" y="96"/>
                    <a:pt x="0" y="96"/>
                    <a:pt x="0" y="128"/>
                  </a:cubicBezTo>
                  <a:cubicBezTo>
                    <a:pt x="0" y="128"/>
                    <a:pt x="0" y="159"/>
                    <a:pt x="0" y="159"/>
                  </a:cubicBezTo>
                  <a:cubicBezTo>
                    <a:pt x="0" y="159"/>
                    <a:pt x="0" y="159"/>
                    <a:pt x="0" y="191"/>
                  </a:cubicBezTo>
                  <a:lnTo>
                    <a:pt x="32" y="191"/>
                  </a:lnTo>
                  <a:cubicBezTo>
                    <a:pt x="32" y="223"/>
                    <a:pt x="32" y="223"/>
                    <a:pt x="63" y="223"/>
                  </a:cubicBezTo>
                  <a:cubicBezTo>
                    <a:pt x="63" y="254"/>
                    <a:pt x="63" y="254"/>
                    <a:pt x="63" y="254"/>
                  </a:cubicBezTo>
                  <a:lnTo>
                    <a:pt x="158" y="254"/>
                  </a:lnTo>
                  <a:cubicBezTo>
                    <a:pt x="190" y="223"/>
                    <a:pt x="190" y="223"/>
                    <a:pt x="222" y="223"/>
                  </a:cubicBezTo>
                  <a:lnTo>
                    <a:pt x="222" y="191"/>
                  </a:lnTo>
                  <a:cubicBezTo>
                    <a:pt x="222" y="191"/>
                    <a:pt x="222" y="159"/>
                    <a:pt x="222" y="159"/>
                  </a:cubicBezTo>
                  <a:cubicBezTo>
                    <a:pt x="222" y="159"/>
                    <a:pt x="222" y="128"/>
                    <a:pt x="222" y="128"/>
                  </a:cubicBezTo>
                  <a:cubicBezTo>
                    <a:pt x="222" y="128"/>
                    <a:pt x="222" y="96"/>
                    <a:pt x="222" y="96"/>
                  </a:cubicBezTo>
                  <a:lnTo>
                    <a:pt x="222" y="64"/>
                  </a:lnTo>
                  <a:cubicBezTo>
                    <a:pt x="190" y="64"/>
                    <a:pt x="190" y="33"/>
                    <a:pt x="190" y="33"/>
                  </a:cubicBezTo>
                  <a:lnTo>
                    <a:pt x="158" y="33"/>
                  </a:lnTo>
                  <a:cubicBezTo>
                    <a:pt x="158" y="1"/>
                    <a:pt x="127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04" name="Google Shape;904;p18"/>
            <p:cNvSpPr/>
            <p:nvPr/>
          </p:nvSpPr>
          <p:spPr>
            <a:xfrm>
              <a:off x="3375694" y="2712205"/>
              <a:ext cx="7303" cy="8318"/>
            </a:xfrm>
            <a:custGeom>
              <a:avLst/>
              <a:gdLst/>
              <a:ahLst/>
              <a:cxnLst/>
              <a:rect l="l" t="t" r="r" b="b"/>
              <a:pathLst>
                <a:path w="223" h="254" extrusionOk="0">
                  <a:moveTo>
                    <a:pt x="95" y="0"/>
                  </a:moveTo>
                  <a:cubicBezTo>
                    <a:pt x="95" y="32"/>
                    <a:pt x="64" y="32"/>
                    <a:pt x="64" y="32"/>
                  </a:cubicBezTo>
                  <a:cubicBezTo>
                    <a:pt x="64" y="63"/>
                    <a:pt x="32" y="95"/>
                    <a:pt x="32" y="127"/>
                  </a:cubicBezTo>
                  <a:cubicBezTo>
                    <a:pt x="32" y="127"/>
                    <a:pt x="0" y="127"/>
                    <a:pt x="0" y="158"/>
                  </a:cubicBezTo>
                  <a:cubicBezTo>
                    <a:pt x="0" y="158"/>
                    <a:pt x="0" y="158"/>
                    <a:pt x="0" y="190"/>
                  </a:cubicBezTo>
                  <a:cubicBezTo>
                    <a:pt x="32" y="190"/>
                    <a:pt x="32" y="222"/>
                    <a:pt x="32" y="222"/>
                  </a:cubicBezTo>
                  <a:cubicBezTo>
                    <a:pt x="32" y="222"/>
                    <a:pt x="64" y="222"/>
                    <a:pt x="64" y="253"/>
                  </a:cubicBezTo>
                  <a:lnTo>
                    <a:pt x="159" y="253"/>
                  </a:lnTo>
                  <a:cubicBezTo>
                    <a:pt x="159" y="222"/>
                    <a:pt x="159" y="222"/>
                    <a:pt x="159" y="222"/>
                  </a:cubicBezTo>
                  <a:cubicBezTo>
                    <a:pt x="190" y="190"/>
                    <a:pt x="190" y="158"/>
                    <a:pt x="190" y="127"/>
                  </a:cubicBezTo>
                  <a:cubicBezTo>
                    <a:pt x="222" y="127"/>
                    <a:pt x="222" y="127"/>
                    <a:pt x="222" y="95"/>
                  </a:cubicBezTo>
                  <a:cubicBezTo>
                    <a:pt x="222" y="95"/>
                    <a:pt x="222" y="63"/>
                    <a:pt x="222" y="63"/>
                  </a:cubicBezTo>
                  <a:cubicBezTo>
                    <a:pt x="222" y="63"/>
                    <a:pt x="222" y="32"/>
                    <a:pt x="222" y="32"/>
                  </a:cubicBezTo>
                  <a:lnTo>
                    <a:pt x="19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05" name="Google Shape;905;p18"/>
            <p:cNvSpPr/>
            <p:nvPr/>
          </p:nvSpPr>
          <p:spPr>
            <a:xfrm>
              <a:off x="3359091" y="2722553"/>
              <a:ext cx="5207" cy="6255"/>
            </a:xfrm>
            <a:custGeom>
              <a:avLst/>
              <a:gdLst/>
              <a:ahLst/>
              <a:cxnLst/>
              <a:rect l="l" t="t" r="r" b="b"/>
              <a:pathLst>
                <a:path w="159" h="191" extrusionOk="0">
                  <a:moveTo>
                    <a:pt x="96" y="1"/>
                  </a:moveTo>
                  <a:cubicBezTo>
                    <a:pt x="96" y="1"/>
                    <a:pt x="64" y="1"/>
                    <a:pt x="64" y="32"/>
                  </a:cubicBezTo>
                  <a:lnTo>
                    <a:pt x="32" y="32"/>
                  </a:lnTo>
                  <a:cubicBezTo>
                    <a:pt x="32" y="32"/>
                    <a:pt x="1" y="64"/>
                    <a:pt x="1" y="64"/>
                  </a:cubicBezTo>
                  <a:cubicBezTo>
                    <a:pt x="1" y="96"/>
                    <a:pt x="1" y="96"/>
                    <a:pt x="1" y="127"/>
                  </a:cubicBezTo>
                  <a:lnTo>
                    <a:pt x="32" y="127"/>
                  </a:lnTo>
                  <a:cubicBezTo>
                    <a:pt x="32" y="159"/>
                    <a:pt x="32" y="159"/>
                    <a:pt x="32" y="159"/>
                  </a:cubicBezTo>
                  <a:cubicBezTo>
                    <a:pt x="32" y="159"/>
                    <a:pt x="32" y="191"/>
                    <a:pt x="32" y="191"/>
                  </a:cubicBezTo>
                  <a:lnTo>
                    <a:pt x="127" y="191"/>
                  </a:lnTo>
                  <a:cubicBezTo>
                    <a:pt x="127" y="191"/>
                    <a:pt x="159" y="159"/>
                    <a:pt x="159" y="159"/>
                  </a:cubicBezTo>
                  <a:cubicBezTo>
                    <a:pt x="159" y="159"/>
                    <a:pt x="159" y="159"/>
                    <a:pt x="159" y="127"/>
                  </a:cubicBezTo>
                  <a:cubicBezTo>
                    <a:pt x="159" y="96"/>
                    <a:pt x="159" y="96"/>
                    <a:pt x="159" y="64"/>
                  </a:cubicBezTo>
                  <a:cubicBezTo>
                    <a:pt x="159" y="64"/>
                    <a:pt x="159" y="32"/>
                    <a:pt x="159" y="32"/>
                  </a:cubicBezTo>
                  <a:lnTo>
                    <a:pt x="127" y="32"/>
                  </a:lnTo>
                  <a:cubicBezTo>
                    <a:pt x="127" y="1"/>
                    <a:pt x="96" y="1"/>
                    <a:pt x="9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06" name="Google Shape;906;p18"/>
            <p:cNvSpPr/>
            <p:nvPr/>
          </p:nvSpPr>
          <p:spPr>
            <a:xfrm>
              <a:off x="3332140" y="2734997"/>
              <a:ext cx="6255" cy="5240"/>
            </a:xfrm>
            <a:custGeom>
              <a:avLst/>
              <a:gdLst/>
              <a:ahLst/>
              <a:cxnLst/>
              <a:rect l="l" t="t" r="r" b="b"/>
              <a:pathLst>
                <a:path w="191" h="160" extrusionOk="0">
                  <a:moveTo>
                    <a:pt x="64" y="1"/>
                  </a:moveTo>
                  <a:cubicBezTo>
                    <a:pt x="64" y="1"/>
                    <a:pt x="64" y="1"/>
                    <a:pt x="32" y="32"/>
                  </a:cubicBezTo>
                  <a:cubicBezTo>
                    <a:pt x="0" y="32"/>
                    <a:pt x="0" y="64"/>
                    <a:pt x="0" y="64"/>
                  </a:cubicBezTo>
                  <a:cubicBezTo>
                    <a:pt x="0" y="64"/>
                    <a:pt x="0" y="96"/>
                    <a:pt x="0" y="96"/>
                  </a:cubicBezTo>
                  <a:cubicBezTo>
                    <a:pt x="0" y="96"/>
                    <a:pt x="0" y="96"/>
                    <a:pt x="0" y="127"/>
                  </a:cubicBezTo>
                  <a:cubicBezTo>
                    <a:pt x="0" y="127"/>
                    <a:pt x="0" y="127"/>
                    <a:pt x="32" y="159"/>
                  </a:cubicBezTo>
                  <a:lnTo>
                    <a:pt x="159" y="159"/>
                  </a:lnTo>
                  <a:cubicBezTo>
                    <a:pt x="159" y="159"/>
                    <a:pt x="159" y="159"/>
                    <a:pt x="159" y="127"/>
                  </a:cubicBezTo>
                  <a:cubicBezTo>
                    <a:pt x="190" y="127"/>
                    <a:pt x="190" y="96"/>
                    <a:pt x="190" y="96"/>
                  </a:cubicBezTo>
                  <a:cubicBezTo>
                    <a:pt x="190" y="64"/>
                    <a:pt x="190" y="64"/>
                    <a:pt x="190" y="64"/>
                  </a:cubicBezTo>
                  <a:cubicBezTo>
                    <a:pt x="159" y="32"/>
                    <a:pt x="159" y="32"/>
                    <a:pt x="159" y="32"/>
                  </a:cubicBezTo>
                  <a:lnTo>
                    <a:pt x="127" y="32"/>
                  </a:lnTo>
                  <a:lnTo>
                    <a:pt x="127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07" name="Google Shape;907;p18"/>
            <p:cNvSpPr/>
            <p:nvPr/>
          </p:nvSpPr>
          <p:spPr>
            <a:xfrm>
              <a:off x="3298934" y="2779600"/>
              <a:ext cx="6255" cy="7303"/>
            </a:xfrm>
            <a:custGeom>
              <a:avLst/>
              <a:gdLst/>
              <a:ahLst/>
              <a:cxnLst/>
              <a:rect l="l" t="t" r="r" b="b"/>
              <a:pathLst>
                <a:path w="191" h="223" extrusionOk="0">
                  <a:moveTo>
                    <a:pt x="96" y="1"/>
                  </a:moveTo>
                  <a:cubicBezTo>
                    <a:pt x="64" y="1"/>
                    <a:pt x="64" y="32"/>
                    <a:pt x="33" y="32"/>
                  </a:cubicBezTo>
                  <a:lnTo>
                    <a:pt x="33" y="64"/>
                  </a:lnTo>
                  <a:cubicBezTo>
                    <a:pt x="33" y="64"/>
                    <a:pt x="1" y="64"/>
                    <a:pt x="1" y="96"/>
                  </a:cubicBezTo>
                  <a:lnTo>
                    <a:pt x="1" y="127"/>
                  </a:lnTo>
                  <a:cubicBezTo>
                    <a:pt x="1" y="127"/>
                    <a:pt x="33" y="127"/>
                    <a:pt x="33" y="159"/>
                  </a:cubicBezTo>
                  <a:cubicBezTo>
                    <a:pt x="33" y="159"/>
                    <a:pt x="33" y="191"/>
                    <a:pt x="33" y="191"/>
                  </a:cubicBezTo>
                  <a:cubicBezTo>
                    <a:pt x="64" y="191"/>
                    <a:pt x="64" y="191"/>
                    <a:pt x="64" y="222"/>
                  </a:cubicBezTo>
                  <a:lnTo>
                    <a:pt x="128" y="222"/>
                  </a:lnTo>
                  <a:cubicBezTo>
                    <a:pt x="128" y="222"/>
                    <a:pt x="159" y="191"/>
                    <a:pt x="159" y="191"/>
                  </a:cubicBezTo>
                  <a:cubicBezTo>
                    <a:pt x="159" y="191"/>
                    <a:pt x="191" y="191"/>
                    <a:pt x="191" y="159"/>
                  </a:cubicBezTo>
                  <a:cubicBezTo>
                    <a:pt x="191" y="127"/>
                    <a:pt x="191" y="127"/>
                    <a:pt x="191" y="127"/>
                  </a:cubicBezTo>
                  <a:cubicBezTo>
                    <a:pt x="191" y="96"/>
                    <a:pt x="191" y="96"/>
                    <a:pt x="191" y="96"/>
                  </a:cubicBezTo>
                  <a:cubicBezTo>
                    <a:pt x="191" y="96"/>
                    <a:pt x="191" y="64"/>
                    <a:pt x="191" y="64"/>
                  </a:cubicBezTo>
                  <a:cubicBezTo>
                    <a:pt x="191" y="64"/>
                    <a:pt x="191" y="32"/>
                    <a:pt x="159" y="32"/>
                  </a:cubicBezTo>
                  <a:cubicBezTo>
                    <a:pt x="159" y="32"/>
                    <a:pt x="159" y="32"/>
                    <a:pt x="12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08" name="Google Shape;908;p18"/>
            <p:cNvSpPr/>
            <p:nvPr/>
          </p:nvSpPr>
          <p:spPr>
            <a:xfrm>
              <a:off x="3291696" y="2773967"/>
              <a:ext cx="5207" cy="4617"/>
            </a:xfrm>
            <a:custGeom>
              <a:avLst/>
              <a:gdLst/>
              <a:ahLst/>
              <a:cxnLst/>
              <a:rect l="l" t="t" r="r" b="b"/>
              <a:pathLst>
                <a:path w="159" h="141" extrusionOk="0">
                  <a:moveTo>
                    <a:pt x="87" y="0"/>
                  </a:moveTo>
                  <a:cubicBezTo>
                    <a:pt x="78" y="0"/>
                    <a:pt x="64" y="14"/>
                    <a:pt x="64" y="14"/>
                  </a:cubicBezTo>
                  <a:lnTo>
                    <a:pt x="32" y="14"/>
                  </a:lnTo>
                  <a:cubicBezTo>
                    <a:pt x="32" y="14"/>
                    <a:pt x="32" y="14"/>
                    <a:pt x="32" y="46"/>
                  </a:cubicBezTo>
                  <a:cubicBezTo>
                    <a:pt x="0" y="46"/>
                    <a:pt x="0" y="46"/>
                    <a:pt x="0" y="78"/>
                  </a:cubicBezTo>
                  <a:lnTo>
                    <a:pt x="0" y="109"/>
                  </a:lnTo>
                  <a:lnTo>
                    <a:pt x="32" y="109"/>
                  </a:lnTo>
                  <a:cubicBezTo>
                    <a:pt x="32" y="109"/>
                    <a:pt x="32" y="141"/>
                    <a:pt x="32" y="141"/>
                  </a:cubicBezTo>
                  <a:lnTo>
                    <a:pt x="127" y="141"/>
                  </a:lnTo>
                  <a:cubicBezTo>
                    <a:pt x="127" y="141"/>
                    <a:pt x="159" y="141"/>
                    <a:pt x="159" y="109"/>
                  </a:cubicBezTo>
                  <a:cubicBezTo>
                    <a:pt x="159" y="78"/>
                    <a:pt x="159" y="78"/>
                    <a:pt x="159" y="46"/>
                  </a:cubicBezTo>
                  <a:cubicBezTo>
                    <a:pt x="159" y="14"/>
                    <a:pt x="127" y="14"/>
                    <a:pt x="127" y="14"/>
                  </a:cubicBezTo>
                  <a:lnTo>
                    <a:pt x="95" y="14"/>
                  </a:lnTo>
                  <a:cubicBezTo>
                    <a:pt x="95" y="4"/>
                    <a:pt x="92" y="0"/>
                    <a:pt x="8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09" name="Google Shape;909;p18"/>
            <p:cNvSpPr/>
            <p:nvPr/>
          </p:nvSpPr>
          <p:spPr>
            <a:xfrm>
              <a:off x="3271982" y="2781663"/>
              <a:ext cx="6255" cy="5240"/>
            </a:xfrm>
            <a:custGeom>
              <a:avLst/>
              <a:gdLst/>
              <a:ahLst/>
              <a:cxnLst/>
              <a:rect l="l" t="t" r="r" b="b"/>
              <a:pathLst>
                <a:path w="191" h="160" extrusionOk="0">
                  <a:moveTo>
                    <a:pt x="64" y="1"/>
                  </a:moveTo>
                  <a:cubicBezTo>
                    <a:pt x="64" y="1"/>
                    <a:pt x="32" y="1"/>
                    <a:pt x="32" y="33"/>
                  </a:cubicBezTo>
                  <a:cubicBezTo>
                    <a:pt x="0" y="33"/>
                    <a:pt x="0" y="64"/>
                    <a:pt x="0" y="64"/>
                  </a:cubicBezTo>
                  <a:cubicBezTo>
                    <a:pt x="0" y="96"/>
                    <a:pt x="0" y="96"/>
                    <a:pt x="32" y="96"/>
                  </a:cubicBezTo>
                  <a:cubicBezTo>
                    <a:pt x="32" y="96"/>
                    <a:pt x="32" y="128"/>
                    <a:pt x="32" y="128"/>
                  </a:cubicBezTo>
                  <a:cubicBezTo>
                    <a:pt x="64" y="159"/>
                    <a:pt x="95" y="159"/>
                    <a:pt x="95" y="159"/>
                  </a:cubicBezTo>
                  <a:lnTo>
                    <a:pt x="127" y="128"/>
                  </a:lnTo>
                  <a:lnTo>
                    <a:pt x="159" y="128"/>
                  </a:lnTo>
                  <a:cubicBezTo>
                    <a:pt x="190" y="96"/>
                    <a:pt x="190" y="96"/>
                    <a:pt x="190" y="96"/>
                  </a:cubicBezTo>
                  <a:cubicBezTo>
                    <a:pt x="190" y="96"/>
                    <a:pt x="190" y="96"/>
                    <a:pt x="190" y="64"/>
                  </a:cubicBezTo>
                  <a:cubicBezTo>
                    <a:pt x="190" y="64"/>
                    <a:pt x="190" y="33"/>
                    <a:pt x="190" y="33"/>
                  </a:cubicBezTo>
                  <a:lnTo>
                    <a:pt x="159" y="33"/>
                  </a:lnTo>
                  <a:cubicBezTo>
                    <a:pt x="159" y="1"/>
                    <a:pt x="159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10" name="Google Shape;910;p18"/>
            <p:cNvSpPr/>
            <p:nvPr/>
          </p:nvSpPr>
          <p:spPr>
            <a:xfrm>
              <a:off x="3185888" y="2813821"/>
              <a:ext cx="6255" cy="6255"/>
            </a:xfrm>
            <a:custGeom>
              <a:avLst/>
              <a:gdLst/>
              <a:ahLst/>
              <a:cxnLst/>
              <a:rect l="l" t="t" r="r" b="b"/>
              <a:pathLst>
                <a:path w="191" h="191" extrusionOk="0">
                  <a:moveTo>
                    <a:pt x="96" y="1"/>
                  </a:moveTo>
                  <a:cubicBezTo>
                    <a:pt x="64" y="1"/>
                    <a:pt x="64" y="1"/>
                    <a:pt x="64" y="32"/>
                  </a:cubicBezTo>
                  <a:lnTo>
                    <a:pt x="33" y="32"/>
                  </a:ln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3" y="64"/>
                    <a:pt x="1" y="96"/>
                  </a:cubicBezTo>
                  <a:cubicBezTo>
                    <a:pt x="1" y="96"/>
                    <a:pt x="1" y="96"/>
                    <a:pt x="1" y="127"/>
                  </a:cubicBezTo>
                  <a:lnTo>
                    <a:pt x="33" y="127"/>
                  </a:lnTo>
                  <a:cubicBezTo>
                    <a:pt x="33" y="159"/>
                    <a:pt x="33" y="159"/>
                    <a:pt x="33" y="159"/>
                  </a:cubicBezTo>
                  <a:lnTo>
                    <a:pt x="64" y="159"/>
                  </a:lnTo>
                  <a:lnTo>
                    <a:pt x="64" y="191"/>
                  </a:lnTo>
                  <a:lnTo>
                    <a:pt x="96" y="191"/>
                  </a:lnTo>
                  <a:cubicBezTo>
                    <a:pt x="128" y="191"/>
                    <a:pt x="128" y="191"/>
                    <a:pt x="128" y="159"/>
                  </a:cubicBezTo>
                  <a:lnTo>
                    <a:pt x="159" y="159"/>
                  </a:lnTo>
                  <a:cubicBezTo>
                    <a:pt x="159" y="159"/>
                    <a:pt x="159" y="159"/>
                    <a:pt x="159" y="127"/>
                  </a:cubicBezTo>
                  <a:lnTo>
                    <a:pt x="191" y="127"/>
                  </a:lnTo>
                  <a:lnTo>
                    <a:pt x="191" y="96"/>
                  </a:lnTo>
                  <a:cubicBezTo>
                    <a:pt x="191" y="96"/>
                    <a:pt x="191" y="64"/>
                    <a:pt x="191" y="64"/>
                  </a:cubicBezTo>
                  <a:cubicBezTo>
                    <a:pt x="191" y="64"/>
                    <a:pt x="191" y="64"/>
                    <a:pt x="191" y="32"/>
                  </a:cubicBezTo>
                  <a:lnTo>
                    <a:pt x="159" y="32"/>
                  </a:lnTo>
                  <a:cubicBezTo>
                    <a:pt x="159" y="32"/>
                    <a:pt x="159" y="1"/>
                    <a:pt x="15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11" name="Google Shape;911;p18"/>
            <p:cNvSpPr/>
            <p:nvPr/>
          </p:nvSpPr>
          <p:spPr>
            <a:xfrm>
              <a:off x="3188999" y="2823154"/>
              <a:ext cx="5240" cy="5207"/>
            </a:xfrm>
            <a:custGeom>
              <a:avLst/>
              <a:gdLst/>
              <a:ahLst/>
              <a:cxnLst/>
              <a:rect l="l" t="t" r="r" b="b"/>
              <a:pathLst>
                <a:path w="160" h="159" extrusionOk="0">
                  <a:moveTo>
                    <a:pt x="33" y="1"/>
                  </a:moveTo>
                  <a:cubicBezTo>
                    <a:pt x="1" y="1"/>
                    <a:pt x="1" y="32"/>
                    <a:pt x="1" y="32"/>
                  </a:cubicBezTo>
                  <a:cubicBezTo>
                    <a:pt x="1" y="64"/>
                    <a:pt x="1" y="64"/>
                    <a:pt x="1" y="96"/>
                  </a:cubicBezTo>
                  <a:cubicBezTo>
                    <a:pt x="1" y="96"/>
                    <a:pt x="1" y="96"/>
                    <a:pt x="1" y="127"/>
                  </a:cubicBezTo>
                  <a:lnTo>
                    <a:pt x="33" y="127"/>
                  </a:lnTo>
                  <a:cubicBezTo>
                    <a:pt x="33" y="127"/>
                    <a:pt x="33" y="159"/>
                    <a:pt x="33" y="159"/>
                  </a:cubicBezTo>
                  <a:lnTo>
                    <a:pt x="96" y="159"/>
                  </a:lnTo>
                  <a:cubicBezTo>
                    <a:pt x="128" y="159"/>
                    <a:pt x="128" y="127"/>
                    <a:pt x="128" y="127"/>
                  </a:cubicBezTo>
                  <a:cubicBezTo>
                    <a:pt x="159" y="127"/>
                    <a:pt x="159" y="127"/>
                    <a:pt x="159" y="96"/>
                  </a:cubicBezTo>
                  <a:cubicBezTo>
                    <a:pt x="159" y="96"/>
                    <a:pt x="159" y="96"/>
                    <a:pt x="159" y="64"/>
                  </a:cubicBezTo>
                  <a:cubicBezTo>
                    <a:pt x="159" y="32"/>
                    <a:pt x="159" y="32"/>
                    <a:pt x="159" y="32"/>
                  </a:cubicBezTo>
                  <a:cubicBezTo>
                    <a:pt x="128" y="32"/>
                    <a:pt x="128" y="1"/>
                    <a:pt x="12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12" name="Google Shape;912;p18"/>
            <p:cNvSpPr/>
            <p:nvPr/>
          </p:nvSpPr>
          <p:spPr>
            <a:xfrm>
              <a:off x="3212873" y="2811758"/>
              <a:ext cx="6255" cy="7270"/>
            </a:xfrm>
            <a:custGeom>
              <a:avLst/>
              <a:gdLst/>
              <a:ahLst/>
              <a:cxnLst/>
              <a:rect l="l" t="t" r="r" b="b"/>
              <a:pathLst>
                <a:path w="191" h="222" extrusionOk="0">
                  <a:moveTo>
                    <a:pt x="64" y="0"/>
                  </a:moveTo>
                  <a:cubicBezTo>
                    <a:pt x="64" y="0"/>
                    <a:pt x="32" y="32"/>
                    <a:pt x="0" y="32"/>
                  </a:cubicBezTo>
                  <a:cubicBezTo>
                    <a:pt x="0" y="64"/>
                    <a:pt x="0" y="64"/>
                    <a:pt x="0" y="95"/>
                  </a:cubicBezTo>
                  <a:cubicBezTo>
                    <a:pt x="0" y="95"/>
                    <a:pt x="0" y="127"/>
                    <a:pt x="0" y="127"/>
                  </a:cubicBezTo>
                  <a:cubicBezTo>
                    <a:pt x="0" y="127"/>
                    <a:pt x="0" y="159"/>
                    <a:pt x="0" y="159"/>
                  </a:cubicBezTo>
                  <a:cubicBezTo>
                    <a:pt x="0" y="159"/>
                    <a:pt x="32" y="190"/>
                    <a:pt x="32" y="190"/>
                  </a:cubicBezTo>
                  <a:cubicBezTo>
                    <a:pt x="64" y="190"/>
                    <a:pt x="64" y="222"/>
                    <a:pt x="64" y="222"/>
                  </a:cubicBezTo>
                  <a:lnTo>
                    <a:pt x="159" y="222"/>
                  </a:lnTo>
                  <a:cubicBezTo>
                    <a:pt x="159" y="222"/>
                    <a:pt x="159" y="190"/>
                    <a:pt x="190" y="190"/>
                  </a:cubicBezTo>
                  <a:cubicBezTo>
                    <a:pt x="190" y="190"/>
                    <a:pt x="190" y="190"/>
                    <a:pt x="190" y="159"/>
                  </a:cubicBezTo>
                  <a:cubicBezTo>
                    <a:pt x="190" y="159"/>
                    <a:pt x="190" y="127"/>
                    <a:pt x="190" y="127"/>
                  </a:cubicBezTo>
                  <a:cubicBezTo>
                    <a:pt x="190" y="127"/>
                    <a:pt x="190" y="127"/>
                    <a:pt x="190" y="95"/>
                  </a:cubicBezTo>
                  <a:cubicBezTo>
                    <a:pt x="190" y="95"/>
                    <a:pt x="190" y="64"/>
                    <a:pt x="159" y="64"/>
                  </a:cubicBezTo>
                  <a:cubicBezTo>
                    <a:pt x="159" y="32"/>
                    <a:pt x="159" y="32"/>
                    <a:pt x="127" y="32"/>
                  </a:cubicBezTo>
                  <a:lnTo>
                    <a:pt x="95" y="32"/>
                  </a:lnTo>
                  <a:cubicBezTo>
                    <a:pt x="95" y="32"/>
                    <a:pt x="95" y="0"/>
                    <a:pt x="6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13" name="Google Shape;913;p18"/>
            <p:cNvSpPr/>
            <p:nvPr/>
          </p:nvSpPr>
          <p:spPr>
            <a:xfrm>
              <a:off x="3207666" y="2801377"/>
              <a:ext cx="6255" cy="7303"/>
            </a:xfrm>
            <a:custGeom>
              <a:avLst/>
              <a:gdLst/>
              <a:ahLst/>
              <a:cxnLst/>
              <a:rect l="l" t="t" r="r" b="b"/>
              <a:pathLst>
                <a:path w="191" h="223" extrusionOk="0">
                  <a:moveTo>
                    <a:pt x="64" y="1"/>
                  </a:moveTo>
                  <a:cubicBezTo>
                    <a:pt x="64" y="1"/>
                    <a:pt x="64" y="1"/>
                    <a:pt x="33" y="32"/>
                  </a:cubicBezTo>
                  <a:lnTo>
                    <a:pt x="33" y="64"/>
                  </a:lnTo>
                  <a:lnTo>
                    <a:pt x="1" y="64"/>
                  </a:lnTo>
                  <a:cubicBezTo>
                    <a:pt x="1" y="64"/>
                    <a:pt x="1" y="64"/>
                    <a:pt x="1" y="96"/>
                  </a:cubicBezTo>
                  <a:cubicBezTo>
                    <a:pt x="1" y="127"/>
                    <a:pt x="1" y="127"/>
                    <a:pt x="1" y="159"/>
                  </a:cubicBezTo>
                  <a:cubicBezTo>
                    <a:pt x="1" y="159"/>
                    <a:pt x="33" y="159"/>
                    <a:pt x="33" y="191"/>
                  </a:cubicBezTo>
                  <a:cubicBezTo>
                    <a:pt x="33" y="222"/>
                    <a:pt x="64" y="222"/>
                    <a:pt x="64" y="222"/>
                  </a:cubicBezTo>
                  <a:lnTo>
                    <a:pt x="128" y="222"/>
                  </a:lnTo>
                  <a:cubicBezTo>
                    <a:pt x="128" y="222"/>
                    <a:pt x="128" y="222"/>
                    <a:pt x="128" y="191"/>
                  </a:cubicBezTo>
                  <a:lnTo>
                    <a:pt x="159" y="191"/>
                  </a:lnTo>
                  <a:cubicBezTo>
                    <a:pt x="159" y="159"/>
                    <a:pt x="159" y="159"/>
                    <a:pt x="159" y="159"/>
                  </a:cubicBezTo>
                  <a:lnTo>
                    <a:pt x="159" y="127"/>
                  </a:lnTo>
                  <a:lnTo>
                    <a:pt x="191" y="127"/>
                  </a:lnTo>
                  <a:cubicBezTo>
                    <a:pt x="191" y="127"/>
                    <a:pt x="191" y="127"/>
                    <a:pt x="191" y="96"/>
                  </a:cubicBezTo>
                  <a:cubicBezTo>
                    <a:pt x="191" y="64"/>
                    <a:pt x="191" y="64"/>
                    <a:pt x="191" y="64"/>
                  </a:cubicBezTo>
                  <a:cubicBezTo>
                    <a:pt x="159" y="32"/>
                    <a:pt x="159" y="32"/>
                    <a:pt x="159" y="32"/>
                  </a:cubicBezTo>
                  <a:cubicBezTo>
                    <a:pt x="159" y="32"/>
                    <a:pt x="159" y="1"/>
                    <a:pt x="15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14" name="Google Shape;914;p18"/>
            <p:cNvSpPr/>
            <p:nvPr/>
          </p:nvSpPr>
          <p:spPr>
            <a:xfrm>
              <a:off x="3227380" y="2804488"/>
              <a:ext cx="8351" cy="5207"/>
            </a:xfrm>
            <a:custGeom>
              <a:avLst/>
              <a:gdLst/>
              <a:ahLst/>
              <a:cxnLst/>
              <a:rect l="l" t="t" r="r" b="b"/>
              <a:pathLst>
                <a:path w="255" h="159" extrusionOk="0">
                  <a:moveTo>
                    <a:pt x="96" y="1"/>
                  </a:moveTo>
                  <a:cubicBezTo>
                    <a:pt x="64" y="1"/>
                    <a:pt x="32" y="1"/>
                    <a:pt x="32" y="32"/>
                  </a:cubicBezTo>
                  <a:lnTo>
                    <a:pt x="1" y="32"/>
                  </a:lnTo>
                  <a:cubicBezTo>
                    <a:pt x="1" y="64"/>
                    <a:pt x="1" y="64"/>
                    <a:pt x="1" y="64"/>
                  </a:cubicBezTo>
                  <a:cubicBezTo>
                    <a:pt x="1" y="96"/>
                    <a:pt x="1" y="127"/>
                    <a:pt x="32" y="127"/>
                  </a:cubicBezTo>
                  <a:cubicBezTo>
                    <a:pt x="32" y="159"/>
                    <a:pt x="64" y="159"/>
                    <a:pt x="96" y="159"/>
                  </a:cubicBezTo>
                  <a:lnTo>
                    <a:pt x="222" y="159"/>
                  </a:lnTo>
                  <a:cubicBezTo>
                    <a:pt x="222" y="127"/>
                    <a:pt x="254" y="127"/>
                    <a:pt x="254" y="127"/>
                  </a:cubicBezTo>
                  <a:cubicBezTo>
                    <a:pt x="254" y="96"/>
                    <a:pt x="254" y="96"/>
                    <a:pt x="254" y="64"/>
                  </a:cubicBezTo>
                  <a:cubicBezTo>
                    <a:pt x="254" y="64"/>
                    <a:pt x="254" y="64"/>
                    <a:pt x="254" y="32"/>
                  </a:cubicBezTo>
                  <a:cubicBezTo>
                    <a:pt x="254" y="32"/>
                    <a:pt x="222" y="32"/>
                    <a:pt x="22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15" name="Google Shape;915;p18"/>
            <p:cNvSpPr/>
            <p:nvPr/>
          </p:nvSpPr>
          <p:spPr>
            <a:xfrm>
              <a:off x="3233602" y="2814869"/>
              <a:ext cx="5240" cy="5207"/>
            </a:xfrm>
            <a:custGeom>
              <a:avLst/>
              <a:gdLst/>
              <a:ahLst/>
              <a:cxnLst/>
              <a:rect l="l" t="t" r="r" b="b"/>
              <a:pathLst>
                <a:path w="160" h="159" extrusionOk="0">
                  <a:moveTo>
                    <a:pt x="64" y="0"/>
                  </a:moveTo>
                  <a:lnTo>
                    <a:pt x="32" y="32"/>
                  </a:lnTo>
                  <a:cubicBezTo>
                    <a:pt x="1" y="64"/>
                    <a:pt x="1" y="64"/>
                    <a:pt x="1" y="64"/>
                  </a:cubicBezTo>
                  <a:lnTo>
                    <a:pt x="1" y="95"/>
                  </a:lnTo>
                  <a:lnTo>
                    <a:pt x="32" y="127"/>
                  </a:lnTo>
                  <a:cubicBezTo>
                    <a:pt x="32" y="127"/>
                    <a:pt x="32" y="127"/>
                    <a:pt x="32" y="159"/>
                  </a:cubicBezTo>
                  <a:lnTo>
                    <a:pt x="127" y="159"/>
                  </a:lnTo>
                  <a:cubicBezTo>
                    <a:pt x="127" y="159"/>
                    <a:pt x="127" y="159"/>
                    <a:pt x="127" y="127"/>
                  </a:cubicBezTo>
                  <a:lnTo>
                    <a:pt x="159" y="127"/>
                  </a:lnTo>
                  <a:cubicBezTo>
                    <a:pt x="159" y="95"/>
                    <a:pt x="159" y="95"/>
                    <a:pt x="159" y="95"/>
                  </a:cubicBezTo>
                  <a:cubicBezTo>
                    <a:pt x="159" y="95"/>
                    <a:pt x="159" y="64"/>
                    <a:pt x="159" y="64"/>
                  </a:cubicBezTo>
                  <a:cubicBezTo>
                    <a:pt x="159" y="64"/>
                    <a:pt x="159" y="64"/>
                    <a:pt x="159" y="32"/>
                  </a:cubicBezTo>
                  <a:lnTo>
                    <a:pt x="127" y="32"/>
                  </a:lnTo>
                  <a:cubicBezTo>
                    <a:pt x="96" y="0"/>
                    <a:pt x="96" y="0"/>
                    <a:pt x="9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16" name="Google Shape;916;p18"/>
            <p:cNvSpPr/>
            <p:nvPr/>
          </p:nvSpPr>
          <p:spPr>
            <a:xfrm>
              <a:off x="3254364" y="2805536"/>
              <a:ext cx="6255" cy="7270"/>
            </a:xfrm>
            <a:custGeom>
              <a:avLst/>
              <a:gdLst/>
              <a:ahLst/>
              <a:cxnLst/>
              <a:rect l="l" t="t" r="r" b="b"/>
              <a:pathLst>
                <a:path w="191" h="222" extrusionOk="0">
                  <a:moveTo>
                    <a:pt x="95" y="0"/>
                  </a:moveTo>
                  <a:cubicBezTo>
                    <a:pt x="63" y="32"/>
                    <a:pt x="63" y="32"/>
                    <a:pt x="63" y="32"/>
                  </a:cubicBezTo>
                  <a:cubicBezTo>
                    <a:pt x="32" y="32"/>
                    <a:pt x="32" y="64"/>
                    <a:pt x="32" y="64"/>
                  </a:cubicBezTo>
                  <a:cubicBezTo>
                    <a:pt x="0" y="64"/>
                    <a:pt x="0" y="95"/>
                    <a:pt x="0" y="95"/>
                  </a:cubicBezTo>
                  <a:cubicBezTo>
                    <a:pt x="0" y="95"/>
                    <a:pt x="0" y="95"/>
                    <a:pt x="0" y="127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59"/>
                    <a:pt x="0" y="190"/>
                    <a:pt x="0" y="190"/>
                  </a:cubicBezTo>
                  <a:cubicBezTo>
                    <a:pt x="32" y="190"/>
                    <a:pt x="32" y="222"/>
                    <a:pt x="63" y="222"/>
                  </a:cubicBezTo>
                  <a:lnTo>
                    <a:pt x="95" y="222"/>
                  </a:lnTo>
                  <a:cubicBezTo>
                    <a:pt x="95" y="222"/>
                    <a:pt x="127" y="222"/>
                    <a:pt x="127" y="190"/>
                  </a:cubicBezTo>
                  <a:lnTo>
                    <a:pt x="158" y="190"/>
                  </a:lnTo>
                  <a:cubicBezTo>
                    <a:pt x="190" y="190"/>
                    <a:pt x="190" y="159"/>
                    <a:pt x="190" y="159"/>
                  </a:cubicBezTo>
                  <a:cubicBezTo>
                    <a:pt x="190" y="159"/>
                    <a:pt x="190" y="159"/>
                    <a:pt x="190" y="127"/>
                  </a:cubicBezTo>
                  <a:cubicBezTo>
                    <a:pt x="190" y="127"/>
                    <a:pt x="190" y="127"/>
                    <a:pt x="190" y="95"/>
                  </a:cubicBezTo>
                  <a:cubicBezTo>
                    <a:pt x="190" y="95"/>
                    <a:pt x="190" y="95"/>
                    <a:pt x="190" y="64"/>
                  </a:cubicBezTo>
                  <a:cubicBezTo>
                    <a:pt x="190" y="64"/>
                    <a:pt x="190" y="64"/>
                    <a:pt x="190" y="32"/>
                  </a:cubicBezTo>
                  <a:lnTo>
                    <a:pt x="158" y="32"/>
                  </a:lnTo>
                  <a:cubicBezTo>
                    <a:pt x="158" y="32"/>
                    <a:pt x="158" y="32"/>
                    <a:pt x="12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17" name="Google Shape;917;p18"/>
            <p:cNvSpPr/>
            <p:nvPr/>
          </p:nvSpPr>
          <p:spPr>
            <a:xfrm>
              <a:off x="3241920" y="2797218"/>
              <a:ext cx="5207" cy="6255"/>
            </a:xfrm>
            <a:custGeom>
              <a:avLst/>
              <a:gdLst/>
              <a:ahLst/>
              <a:cxnLst/>
              <a:rect l="l" t="t" r="r" b="b"/>
              <a:pathLst>
                <a:path w="159" h="191" extrusionOk="0">
                  <a:moveTo>
                    <a:pt x="32" y="1"/>
                  </a:moveTo>
                  <a:cubicBezTo>
                    <a:pt x="32" y="1"/>
                    <a:pt x="0" y="33"/>
                    <a:pt x="0" y="33"/>
                  </a:cubicBezTo>
                  <a:cubicBezTo>
                    <a:pt x="0" y="33"/>
                    <a:pt x="0" y="64"/>
                    <a:pt x="0" y="64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6"/>
                    <a:pt x="0" y="128"/>
                    <a:pt x="0" y="12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59"/>
                    <a:pt x="32" y="191"/>
                    <a:pt x="63" y="191"/>
                  </a:cubicBezTo>
                  <a:lnTo>
                    <a:pt x="127" y="191"/>
                  </a:lnTo>
                  <a:cubicBezTo>
                    <a:pt x="127" y="191"/>
                    <a:pt x="127" y="191"/>
                    <a:pt x="158" y="159"/>
                  </a:cubicBezTo>
                  <a:cubicBezTo>
                    <a:pt x="158" y="159"/>
                    <a:pt x="158" y="159"/>
                    <a:pt x="158" y="128"/>
                  </a:cubicBezTo>
                  <a:cubicBezTo>
                    <a:pt x="158" y="128"/>
                    <a:pt x="158" y="96"/>
                    <a:pt x="158" y="96"/>
                  </a:cubicBezTo>
                  <a:cubicBezTo>
                    <a:pt x="158" y="96"/>
                    <a:pt x="127" y="64"/>
                    <a:pt x="127" y="64"/>
                  </a:cubicBezTo>
                  <a:lnTo>
                    <a:pt x="127" y="33"/>
                  </a:lnTo>
                  <a:cubicBezTo>
                    <a:pt x="95" y="33"/>
                    <a:pt x="95" y="1"/>
                    <a:pt x="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18" name="Google Shape;918;p18"/>
            <p:cNvSpPr/>
            <p:nvPr/>
          </p:nvSpPr>
          <p:spPr>
            <a:xfrm>
              <a:off x="3264712" y="2797218"/>
              <a:ext cx="5240" cy="5240"/>
            </a:xfrm>
            <a:custGeom>
              <a:avLst/>
              <a:gdLst/>
              <a:ahLst/>
              <a:cxnLst/>
              <a:rect l="l" t="t" r="r" b="b"/>
              <a:pathLst>
                <a:path w="160" h="160" extrusionOk="0">
                  <a:moveTo>
                    <a:pt x="32" y="1"/>
                  </a:moveTo>
                  <a:cubicBezTo>
                    <a:pt x="32" y="33"/>
                    <a:pt x="32" y="33"/>
                    <a:pt x="32" y="33"/>
                  </a:cubicBezTo>
                  <a:lnTo>
                    <a:pt x="1" y="33"/>
                  </a:lnTo>
                  <a:cubicBezTo>
                    <a:pt x="1" y="33"/>
                    <a:pt x="1" y="33"/>
                    <a:pt x="1" y="64"/>
                  </a:cubicBezTo>
                  <a:cubicBezTo>
                    <a:pt x="1" y="64"/>
                    <a:pt x="1" y="96"/>
                    <a:pt x="1" y="96"/>
                  </a:cubicBezTo>
                  <a:cubicBezTo>
                    <a:pt x="1" y="96"/>
                    <a:pt x="1" y="96"/>
                    <a:pt x="1" y="128"/>
                  </a:cubicBezTo>
                  <a:lnTo>
                    <a:pt x="32" y="128"/>
                  </a:lnTo>
                  <a:cubicBezTo>
                    <a:pt x="32" y="128"/>
                    <a:pt x="32" y="159"/>
                    <a:pt x="32" y="159"/>
                  </a:cubicBezTo>
                  <a:lnTo>
                    <a:pt x="127" y="159"/>
                  </a:lnTo>
                  <a:lnTo>
                    <a:pt x="127" y="128"/>
                  </a:lnTo>
                  <a:lnTo>
                    <a:pt x="159" y="128"/>
                  </a:lnTo>
                  <a:cubicBezTo>
                    <a:pt x="159" y="96"/>
                    <a:pt x="159" y="96"/>
                    <a:pt x="159" y="96"/>
                  </a:cubicBezTo>
                  <a:cubicBezTo>
                    <a:pt x="159" y="64"/>
                    <a:pt x="159" y="64"/>
                    <a:pt x="159" y="64"/>
                  </a:cubicBezTo>
                  <a:cubicBezTo>
                    <a:pt x="159" y="64"/>
                    <a:pt x="159" y="33"/>
                    <a:pt x="159" y="33"/>
                  </a:cubicBezTo>
                  <a:lnTo>
                    <a:pt x="127" y="33"/>
                  </a:lnTo>
                  <a:lnTo>
                    <a:pt x="127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19" name="Google Shape;919;p18"/>
            <p:cNvSpPr/>
            <p:nvPr/>
          </p:nvSpPr>
          <p:spPr>
            <a:xfrm>
              <a:off x="3248142" y="2777536"/>
              <a:ext cx="5207" cy="5207"/>
            </a:xfrm>
            <a:custGeom>
              <a:avLst/>
              <a:gdLst/>
              <a:ahLst/>
              <a:cxnLst/>
              <a:rect l="l" t="t" r="r" b="b"/>
              <a:pathLst>
                <a:path w="159" h="159" extrusionOk="0">
                  <a:moveTo>
                    <a:pt x="32" y="0"/>
                  </a:moveTo>
                  <a:cubicBezTo>
                    <a:pt x="32" y="0"/>
                    <a:pt x="32" y="32"/>
                    <a:pt x="32" y="32"/>
                  </a:cubicBezTo>
                  <a:cubicBezTo>
                    <a:pt x="0" y="32"/>
                    <a:pt x="0" y="64"/>
                    <a:pt x="0" y="64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32" y="95"/>
                    <a:pt x="32" y="95"/>
                    <a:pt x="32" y="127"/>
                  </a:cubicBezTo>
                  <a:cubicBezTo>
                    <a:pt x="63" y="159"/>
                    <a:pt x="63" y="159"/>
                    <a:pt x="63" y="159"/>
                  </a:cubicBezTo>
                  <a:lnTo>
                    <a:pt x="95" y="159"/>
                  </a:lnTo>
                  <a:cubicBezTo>
                    <a:pt x="95" y="159"/>
                    <a:pt x="95" y="159"/>
                    <a:pt x="127" y="127"/>
                  </a:cubicBezTo>
                  <a:cubicBezTo>
                    <a:pt x="127" y="127"/>
                    <a:pt x="127" y="127"/>
                    <a:pt x="127" y="95"/>
                  </a:cubicBezTo>
                  <a:lnTo>
                    <a:pt x="158" y="95"/>
                  </a:lnTo>
                  <a:cubicBezTo>
                    <a:pt x="158" y="64"/>
                    <a:pt x="158" y="64"/>
                    <a:pt x="158" y="64"/>
                  </a:cubicBezTo>
                  <a:cubicBezTo>
                    <a:pt x="158" y="64"/>
                    <a:pt x="158" y="32"/>
                    <a:pt x="158" y="32"/>
                  </a:cubicBezTo>
                  <a:lnTo>
                    <a:pt x="127" y="32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20" name="Google Shape;920;p18"/>
            <p:cNvSpPr/>
            <p:nvPr/>
          </p:nvSpPr>
          <p:spPr>
            <a:xfrm>
              <a:off x="3232587" y="2778552"/>
              <a:ext cx="5207" cy="4650"/>
            </a:xfrm>
            <a:custGeom>
              <a:avLst/>
              <a:gdLst/>
              <a:ahLst/>
              <a:cxnLst/>
              <a:rect l="l" t="t" r="r" b="b"/>
              <a:pathLst>
                <a:path w="159" h="142" extrusionOk="0">
                  <a:moveTo>
                    <a:pt x="63" y="1"/>
                  </a:moveTo>
                  <a:cubicBezTo>
                    <a:pt x="63" y="1"/>
                    <a:pt x="63" y="33"/>
                    <a:pt x="32" y="33"/>
                  </a:cubicBezTo>
                  <a:lnTo>
                    <a:pt x="0" y="64"/>
                  </a:lnTo>
                  <a:cubicBezTo>
                    <a:pt x="0" y="96"/>
                    <a:pt x="0" y="96"/>
                    <a:pt x="0" y="96"/>
                  </a:cubicBezTo>
                  <a:lnTo>
                    <a:pt x="32" y="96"/>
                  </a:lnTo>
                  <a:cubicBezTo>
                    <a:pt x="32" y="128"/>
                    <a:pt x="32" y="128"/>
                    <a:pt x="32" y="128"/>
                  </a:cubicBezTo>
                  <a:lnTo>
                    <a:pt x="63" y="128"/>
                  </a:lnTo>
                  <a:cubicBezTo>
                    <a:pt x="63" y="138"/>
                    <a:pt x="67" y="142"/>
                    <a:pt x="72" y="142"/>
                  </a:cubicBezTo>
                  <a:cubicBezTo>
                    <a:pt x="81" y="142"/>
                    <a:pt x="95" y="128"/>
                    <a:pt x="95" y="128"/>
                  </a:cubicBezTo>
                  <a:cubicBezTo>
                    <a:pt x="127" y="128"/>
                    <a:pt x="127" y="128"/>
                    <a:pt x="127" y="96"/>
                  </a:cubicBezTo>
                  <a:cubicBezTo>
                    <a:pt x="158" y="96"/>
                    <a:pt x="158" y="64"/>
                    <a:pt x="158" y="64"/>
                  </a:cubicBezTo>
                  <a:cubicBezTo>
                    <a:pt x="158" y="64"/>
                    <a:pt x="158" y="64"/>
                    <a:pt x="158" y="33"/>
                  </a:cubicBezTo>
                  <a:lnTo>
                    <a:pt x="127" y="33"/>
                  </a:lnTo>
                  <a:cubicBezTo>
                    <a:pt x="127" y="1"/>
                    <a:pt x="127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21" name="Google Shape;921;p18"/>
            <p:cNvSpPr/>
            <p:nvPr/>
          </p:nvSpPr>
          <p:spPr>
            <a:xfrm>
              <a:off x="3226365" y="2788933"/>
              <a:ext cx="5207" cy="5207"/>
            </a:xfrm>
            <a:custGeom>
              <a:avLst/>
              <a:gdLst/>
              <a:ahLst/>
              <a:cxnLst/>
              <a:rect l="l" t="t" r="r" b="b"/>
              <a:pathLst>
                <a:path w="159" h="159" extrusionOk="0">
                  <a:moveTo>
                    <a:pt x="32" y="1"/>
                  </a:moveTo>
                  <a:cubicBezTo>
                    <a:pt x="32" y="32"/>
                    <a:pt x="32" y="32"/>
                    <a:pt x="0" y="32"/>
                  </a:cubicBezTo>
                  <a:cubicBezTo>
                    <a:pt x="0" y="32"/>
                    <a:pt x="0" y="64"/>
                    <a:pt x="0" y="64"/>
                  </a:cubicBezTo>
                  <a:cubicBezTo>
                    <a:pt x="0" y="64"/>
                    <a:pt x="0" y="96"/>
                    <a:pt x="0" y="96"/>
                  </a:cubicBezTo>
                  <a:cubicBezTo>
                    <a:pt x="32" y="127"/>
                    <a:pt x="32" y="127"/>
                    <a:pt x="32" y="127"/>
                  </a:cubicBezTo>
                  <a:lnTo>
                    <a:pt x="63" y="127"/>
                  </a:lnTo>
                  <a:cubicBezTo>
                    <a:pt x="95" y="127"/>
                    <a:pt x="95" y="159"/>
                    <a:pt x="95" y="159"/>
                  </a:cubicBezTo>
                  <a:lnTo>
                    <a:pt x="127" y="159"/>
                  </a:lnTo>
                  <a:cubicBezTo>
                    <a:pt x="127" y="127"/>
                    <a:pt x="158" y="127"/>
                    <a:pt x="158" y="96"/>
                  </a:cubicBezTo>
                  <a:cubicBezTo>
                    <a:pt x="158" y="64"/>
                    <a:pt x="158" y="64"/>
                    <a:pt x="158" y="64"/>
                  </a:cubicBezTo>
                  <a:cubicBezTo>
                    <a:pt x="158" y="64"/>
                    <a:pt x="158" y="32"/>
                    <a:pt x="158" y="32"/>
                  </a:cubicBezTo>
                  <a:lnTo>
                    <a:pt x="127" y="32"/>
                  </a:lnTo>
                  <a:cubicBezTo>
                    <a:pt x="127" y="1"/>
                    <a:pt x="127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22" name="Google Shape;922;p18"/>
            <p:cNvSpPr/>
            <p:nvPr/>
          </p:nvSpPr>
          <p:spPr>
            <a:xfrm>
              <a:off x="3175540" y="2817980"/>
              <a:ext cx="6255" cy="5207"/>
            </a:xfrm>
            <a:custGeom>
              <a:avLst/>
              <a:gdLst/>
              <a:ahLst/>
              <a:cxnLst/>
              <a:rect l="l" t="t" r="r" b="b"/>
              <a:pathLst>
                <a:path w="191" h="159" extrusionOk="0">
                  <a:moveTo>
                    <a:pt x="95" y="0"/>
                  </a:moveTo>
                  <a:cubicBezTo>
                    <a:pt x="0" y="0"/>
                    <a:pt x="0" y="159"/>
                    <a:pt x="95" y="159"/>
                  </a:cubicBezTo>
                  <a:cubicBezTo>
                    <a:pt x="190" y="159"/>
                    <a:pt x="190" y="0"/>
                    <a:pt x="9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23" name="Google Shape;923;p18"/>
            <p:cNvSpPr/>
            <p:nvPr/>
          </p:nvSpPr>
          <p:spPr>
            <a:xfrm>
              <a:off x="3168270" y="2826265"/>
              <a:ext cx="5207" cy="4192"/>
            </a:xfrm>
            <a:custGeom>
              <a:avLst/>
              <a:gdLst/>
              <a:ahLst/>
              <a:cxnLst/>
              <a:rect l="l" t="t" r="r" b="b"/>
              <a:pathLst>
                <a:path w="159" h="128" extrusionOk="0">
                  <a:moveTo>
                    <a:pt x="32" y="1"/>
                  </a:moveTo>
                  <a:cubicBezTo>
                    <a:pt x="32" y="1"/>
                    <a:pt x="32" y="1"/>
                    <a:pt x="32" y="32"/>
                  </a:cubicBezTo>
                  <a:lnTo>
                    <a:pt x="1" y="32"/>
                  </a:lnTo>
                  <a:cubicBezTo>
                    <a:pt x="1" y="32"/>
                    <a:pt x="1" y="32"/>
                    <a:pt x="1" y="64"/>
                  </a:cubicBezTo>
                  <a:cubicBezTo>
                    <a:pt x="1" y="64"/>
                    <a:pt x="1" y="96"/>
                    <a:pt x="1" y="96"/>
                  </a:cubicBezTo>
                  <a:cubicBezTo>
                    <a:pt x="1" y="127"/>
                    <a:pt x="32" y="127"/>
                    <a:pt x="32" y="127"/>
                  </a:cubicBezTo>
                  <a:lnTo>
                    <a:pt x="159" y="127"/>
                  </a:lnTo>
                  <a:cubicBezTo>
                    <a:pt x="159" y="127"/>
                    <a:pt x="159" y="96"/>
                    <a:pt x="159" y="96"/>
                  </a:cubicBezTo>
                  <a:cubicBezTo>
                    <a:pt x="159" y="96"/>
                    <a:pt x="159" y="64"/>
                    <a:pt x="159" y="64"/>
                  </a:cubicBezTo>
                  <a:cubicBezTo>
                    <a:pt x="159" y="32"/>
                    <a:pt x="159" y="32"/>
                    <a:pt x="159" y="32"/>
                  </a:cubicBezTo>
                  <a:cubicBezTo>
                    <a:pt x="127" y="32"/>
                    <a:pt x="127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24" name="Google Shape;924;p18"/>
            <p:cNvSpPr/>
            <p:nvPr/>
          </p:nvSpPr>
          <p:spPr>
            <a:xfrm>
              <a:off x="3159985" y="2817980"/>
              <a:ext cx="4159" cy="4159"/>
            </a:xfrm>
            <a:custGeom>
              <a:avLst/>
              <a:gdLst/>
              <a:ahLst/>
              <a:cxnLst/>
              <a:rect l="l" t="t" r="r" b="b"/>
              <a:pathLst>
                <a:path w="127" h="127" extrusionOk="0">
                  <a:moveTo>
                    <a:pt x="64" y="0"/>
                  </a:moveTo>
                  <a:cubicBezTo>
                    <a:pt x="32" y="0"/>
                    <a:pt x="32" y="0"/>
                    <a:pt x="32" y="32"/>
                  </a:cubicBezTo>
                  <a:cubicBezTo>
                    <a:pt x="32" y="32"/>
                    <a:pt x="32" y="64"/>
                    <a:pt x="32" y="64"/>
                  </a:cubicBezTo>
                  <a:lnTo>
                    <a:pt x="0" y="64"/>
                  </a:lnTo>
                  <a:lnTo>
                    <a:pt x="0" y="95"/>
                  </a:lnTo>
                  <a:lnTo>
                    <a:pt x="32" y="95"/>
                  </a:lnTo>
                  <a:cubicBezTo>
                    <a:pt x="32" y="95"/>
                    <a:pt x="32" y="127"/>
                    <a:pt x="32" y="127"/>
                  </a:cubicBezTo>
                  <a:lnTo>
                    <a:pt x="64" y="127"/>
                  </a:lnTo>
                  <a:cubicBezTo>
                    <a:pt x="64" y="127"/>
                    <a:pt x="64" y="95"/>
                    <a:pt x="64" y="95"/>
                  </a:cubicBezTo>
                  <a:lnTo>
                    <a:pt x="95" y="95"/>
                  </a:lnTo>
                  <a:cubicBezTo>
                    <a:pt x="127" y="95"/>
                    <a:pt x="127" y="95"/>
                    <a:pt x="127" y="64"/>
                  </a:cubicBezTo>
                  <a:cubicBezTo>
                    <a:pt x="127" y="32"/>
                    <a:pt x="127" y="32"/>
                    <a:pt x="127" y="32"/>
                  </a:cubicBezTo>
                  <a:lnTo>
                    <a:pt x="12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25" name="Google Shape;925;p18"/>
            <p:cNvSpPr/>
            <p:nvPr/>
          </p:nvSpPr>
          <p:spPr>
            <a:xfrm>
              <a:off x="3413027" y="2641666"/>
              <a:ext cx="5207" cy="6255"/>
            </a:xfrm>
            <a:custGeom>
              <a:avLst/>
              <a:gdLst/>
              <a:ahLst/>
              <a:cxnLst/>
              <a:rect l="l" t="t" r="r" b="b"/>
              <a:pathLst>
                <a:path w="159" h="191" extrusionOk="0">
                  <a:moveTo>
                    <a:pt x="64" y="1"/>
                  </a:moveTo>
                  <a:cubicBezTo>
                    <a:pt x="64" y="1"/>
                    <a:pt x="64" y="1"/>
                    <a:pt x="32" y="32"/>
                  </a:cubicBezTo>
                  <a:cubicBezTo>
                    <a:pt x="32" y="64"/>
                    <a:pt x="32" y="64"/>
                    <a:pt x="0" y="64"/>
                  </a:cubicBezTo>
                  <a:cubicBezTo>
                    <a:pt x="0" y="64"/>
                    <a:pt x="0" y="96"/>
                    <a:pt x="0" y="96"/>
                  </a:cubicBezTo>
                  <a:cubicBezTo>
                    <a:pt x="0" y="127"/>
                    <a:pt x="0" y="127"/>
                    <a:pt x="32" y="127"/>
                  </a:cubicBezTo>
                  <a:cubicBezTo>
                    <a:pt x="32" y="127"/>
                    <a:pt x="32" y="159"/>
                    <a:pt x="32" y="159"/>
                  </a:cubicBezTo>
                  <a:lnTo>
                    <a:pt x="64" y="159"/>
                  </a:lnTo>
                  <a:cubicBezTo>
                    <a:pt x="64" y="191"/>
                    <a:pt x="64" y="191"/>
                    <a:pt x="95" y="191"/>
                  </a:cubicBezTo>
                  <a:cubicBezTo>
                    <a:pt x="127" y="159"/>
                    <a:pt x="127" y="159"/>
                    <a:pt x="159" y="159"/>
                  </a:cubicBezTo>
                  <a:cubicBezTo>
                    <a:pt x="159" y="159"/>
                    <a:pt x="159" y="159"/>
                    <a:pt x="159" y="127"/>
                  </a:cubicBezTo>
                  <a:cubicBezTo>
                    <a:pt x="159" y="127"/>
                    <a:pt x="159" y="127"/>
                    <a:pt x="159" y="96"/>
                  </a:cubicBezTo>
                  <a:cubicBezTo>
                    <a:pt x="159" y="96"/>
                    <a:pt x="159" y="96"/>
                    <a:pt x="159" y="64"/>
                  </a:cubicBezTo>
                  <a:cubicBezTo>
                    <a:pt x="159" y="64"/>
                    <a:pt x="159" y="64"/>
                    <a:pt x="159" y="32"/>
                  </a:cubicBezTo>
                  <a:cubicBezTo>
                    <a:pt x="127" y="1"/>
                    <a:pt x="127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26" name="Google Shape;926;p18"/>
            <p:cNvSpPr/>
            <p:nvPr/>
          </p:nvSpPr>
          <p:spPr>
            <a:xfrm>
              <a:off x="3359091" y="2687284"/>
              <a:ext cx="6255" cy="5240"/>
            </a:xfrm>
            <a:custGeom>
              <a:avLst/>
              <a:gdLst/>
              <a:ahLst/>
              <a:cxnLst/>
              <a:rect l="l" t="t" r="r" b="b"/>
              <a:pathLst>
                <a:path w="191" h="160" extrusionOk="0">
                  <a:moveTo>
                    <a:pt x="32" y="1"/>
                  </a:moveTo>
                  <a:cubicBezTo>
                    <a:pt x="32" y="33"/>
                    <a:pt x="1" y="33"/>
                    <a:pt x="1" y="3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96"/>
                    <a:pt x="1" y="96"/>
                    <a:pt x="1" y="96"/>
                  </a:cubicBezTo>
                  <a:cubicBezTo>
                    <a:pt x="1" y="128"/>
                    <a:pt x="1" y="128"/>
                    <a:pt x="32" y="128"/>
                  </a:cubicBezTo>
                  <a:cubicBezTo>
                    <a:pt x="32" y="159"/>
                    <a:pt x="32" y="159"/>
                    <a:pt x="32" y="159"/>
                  </a:cubicBezTo>
                  <a:lnTo>
                    <a:pt x="127" y="159"/>
                  </a:lnTo>
                  <a:cubicBezTo>
                    <a:pt x="127" y="159"/>
                    <a:pt x="159" y="159"/>
                    <a:pt x="159" y="128"/>
                  </a:cubicBezTo>
                  <a:cubicBezTo>
                    <a:pt x="191" y="96"/>
                    <a:pt x="191" y="96"/>
                    <a:pt x="191" y="64"/>
                  </a:cubicBezTo>
                  <a:cubicBezTo>
                    <a:pt x="159" y="33"/>
                    <a:pt x="159" y="33"/>
                    <a:pt x="15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27" name="Google Shape;927;p18"/>
            <p:cNvSpPr/>
            <p:nvPr/>
          </p:nvSpPr>
          <p:spPr>
            <a:xfrm>
              <a:off x="3195222" y="2785822"/>
              <a:ext cx="10414" cy="9366"/>
            </a:xfrm>
            <a:custGeom>
              <a:avLst/>
              <a:gdLst/>
              <a:ahLst/>
              <a:cxnLst/>
              <a:rect l="l" t="t" r="r" b="b"/>
              <a:pathLst>
                <a:path w="318" h="286" extrusionOk="0">
                  <a:moveTo>
                    <a:pt x="128" y="1"/>
                  </a:moveTo>
                  <a:cubicBezTo>
                    <a:pt x="96" y="1"/>
                    <a:pt x="64" y="32"/>
                    <a:pt x="64" y="32"/>
                  </a:cubicBezTo>
                  <a:cubicBezTo>
                    <a:pt x="33" y="64"/>
                    <a:pt x="33" y="96"/>
                    <a:pt x="1" y="96"/>
                  </a:cubicBezTo>
                  <a:cubicBezTo>
                    <a:pt x="1" y="127"/>
                    <a:pt x="1" y="159"/>
                    <a:pt x="1" y="191"/>
                  </a:cubicBezTo>
                  <a:cubicBezTo>
                    <a:pt x="33" y="222"/>
                    <a:pt x="64" y="286"/>
                    <a:pt x="128" y="286"/>
                  </a:cubicBezTo>
                  <a:lnTo>
                    <a:pt x="191" y="286"/>
                  </a:lnTo>
                  <a:cubicBezTo>
                    <a:pt x="223" y="286"/>
                    <a:pt x="254" y="254"/>
                    <a:pt x="254" y="254"/>
                  </a:cubicBezTo>
                  <a:cubicBezTo>
                    <a:pt x="286" y="222"/>
                    <a:pt x="286" y="222"/>
                    <a:pt x="286" y="191"/>
                  </a:cubicBezTo>
                  <a:cubicBezTo>
                    <a:pt x="318" y="159"/>
                    <a:pt x="318" y="127"/>
                    <a:pt x="286" y="96"/>
                  </a:cubicBezTo>
                  <a:cubicBezTo>
                    <a:pt x="286" y="64"/>
                    <a:pt x="286" y="64"/>
                    <a:pt x="254" y="32"/>
                  </a:cubicBezTo>
                  <a:cubicBezTo>
                    <a:pt x="254" y="32"/>
                    <a:pt x="223" y="1"/>
                    <a:pt x="19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28" name="Google Shape;928;p18"/>
            <p:cNvSpPr/>
            <p:nvPr/>
          </p:nvSpPr>
          <p:spPr>
            <a:xfrm>
              <a:off x="3181762" y="2786870"/>
              <a:ext cx="7270" cy="7270"/>
            </a:xfrm>
            <a:custGeom>
              <a:avLst/>
              <a:gdLst/>
              <a:ahLst/>
              <a:cxnLst/>
              <a:rect l="l" t="t" r="r" b="b"/>
              <a:pathLst>
                <a:path w="222" h="222" extrusionOk="0">
                  <a:moveTo>
                    <a:pt x="64" y="0"/>
                  </a:moveTo>
                  <a:cubicBezTo>
                    <a:pt x="32" y="0"/>
                    <a:pt x="32" y="32"/>
                    <a:pt x="32" y="32"/>
                  </a:cubicBezTo>
                  <a:cubicBezTo>
                    <a:pt x="32" y="32"/>
                    <a:pt x="0" y="64"/>
                    <a:pt x="0" y="64"/>
                  </a:cubicBezTo>
                  <a:cubicBezTo>
                    <a:pt x="0" y="64"/>
                    <a:pt x="0" y="95"/>
                    <a:pt x="0" y="95"/>
                  </a:cubicBezTo>
                  <a:cubicBezTo>
                    <a:pt x="0" y="127"/>
                    <a:pt x="0" y="127"/>
                    <a:pt x="0" y="159"/>
                  </a:cubicBezTo>
                  <a:cubicBezTo>
                    <a:pt x="0" y="159"/>
                    <a:pt x="32" y="190"/>
                    <a:pt x="32" y="190"/>
                  </a:cubicBezTo>
                  <a:cubicBezTo>
                    <a:pt x="32" y="190"/>
                    <a:pt x="32" y="222"/>
                    <a:pt x="64" y="222"/>
                  </a:cubicBezTo>
                  <a:lnTo>
                    <a:pt x="159" y="222"/>
                  </a:lnTo>
                  <a:cubicBezTo>
                    <a:pt x="159" y="222"/>
                    <a:pt x="159" y="190"/>
                    <a:pt x="190" y="190"/>
                  </a:cubicBezTo>
                  <a:cubicBezTo>
                    <a:pt x="190" y="190"/>
                    <a:pt x="190" y="159"/>
                    <a:pt x="222" y="159"/>
                  </a:cubicBezTo>
                  <a:cubicBezTo>
                    <a:pt x="222" y="127"/>
                    <a:pt x="222" y="127"/>
                    <a:pt x="222" y="95"/>
                  </a:cubicBezTo>
                  <a:cubicBezTo>
                    <a:pt x="222" y="95"/>
                    <a:pt x="190" y="64"/>
                    <a:pt x="190" y="64"/>
                  </a:cubicBezTo>
                  <a:lnTo>
                    <a:pt x="190" y="32"/>
                  </a:lnTo>
                  <a:cubicBezTo>
                    <a:pt x="190" y="32"/>
                    <a:pt x="190" y="0"/>
                    <a:pt x="15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29" name="Google Shape;929;p18"/>
            <p:cNvSpPr/>
            <p:nvPr/>
          </p:nvSpPr>
          <p:spPr>
            <a:xfrm>
              <a:off x="3186936" y="2766108"/>
              <a:ext cx="5207" cy="7303"/>
            </a:xfrm>
            <a:custGeom>
              <a:avLst/>
              <a:gdLst/>
              <a:ahLst/>
              <a:cxnLst/>
              <a:rect l="l" t="t" r="r" b="b"/>
              <a:pathLst>
                <a:path w="159" h="223" extrusionOk="0">
                  <a:moveTo>
                    <a:pt x="64" y="1"/>
                  </a:moveTo>
                  <a:cubicBezTo>
                    <a:pt x="64" y="1"/>
                    <a:pt x="64" y="1"/>
                    <a:pt x="64" y="32"/>
                  </a:cubicBezTo>
                  <a:lnTo>
                    <a:pt x="32" y="32"/>
                  </a:lnTo>
                  <a:lnTo>
                    <a:pt x="32" y="64"/>
                  </a:lnTo>
                  <a:lnTo>
                    <a:pt x="1" y="64"/>
                  </a:lnTo>
                  <a:cubicBezTo>
                    <a:pt x="1" y="64"/>
                    <a:pt x="1" y="64"/>
                    <a:pt x="1" y="96"/>
                  </a:cubicBezTo>
                  <a:cubicBezTo>
                    <a:pt x="1" y="128"/>
                    <a:pt x="1" y="128"/>
                    <a:pt x="1" y="128"/>
                  </a:cubicBezTo>
                  <a:cubicBezTo>
                    <a:pt x="1" y="159"/>
                    <a:pt x="1" y="159"/>
                    <a:pt x="1" y="159"/>
                  </a:cubicBezTo>
                  <a:cubicBezTo>
                    <a:pt x="1" y="191"/>
                    <a:pt x="1" y="191"/>
                    <a:pt x="1" y="191"/>
                  </a:cubicBezTo>
                  <a:cubicBezTo>
                    <a:pt x="1" y="191"/>
                    <a:pt x="1" y="191"/>
                    <a:pt x="32" y="223"/>
                  </a:cubicBezTo>
                  <a:lnTo>
                    <a:pt x="96" y="223"/>
                  </a:lnTo>
                  <a:cubicBezTo>
                    <a:pt x="96" y="223"/>
                    <a:pt x="127" y="223"/>
                    <a:pt x="127" y="191"/>
                  </a:cubicBezTo>
                  <a:cubicBezTo>
                    <a:pt x="127" y="191"/>
                    <a:pt x="127" y="191"/>
                    <a:pt x="127" y="159"/>
                  </a:cubicBezTo>
                  <a:lnTo>
                    <a:pt x="159" y="159"/>
                  </a:lnTo>
                  <a:lnTo>
                    <a:pt x="159" y="128"/>
                  </a:lnTo>
                  <a:lnTo>
                    <a:pt x="159" y="96"/>
                  </a:lnTo>
                  <a:lnTo>
                    <a:pt x="159" y="64"/>
                  </a:lnTo>
                  <a:cubicBezTo>
                    <a:pt x="159" y="64"/>
                    <a:pt x="159" y="32"/>
                    <a:pt x="159" y="32"/>
                  </a:cubicBezTo>
                  <a:cubicBezTo>
                    <a:pt x="159" y="32"/>
                    <a:pt x="127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30" name="Google Shape;930;p18"/>
            <p:cNvSpPr/>
            <p:nvPr/>
          </p:nvSpPr>
          <p:spPr>
            <a:xfrm>
              <a:off x="3220143" y="2759885"/>
              <a:ext cx="6255" cy="7303"/>
            </a:xfrm>
            <a:custGeom>
              <a:avLst/>
              <a:gdLst/>
              <a:ahLst/>
              <a:cxnLst/>
              <a:rect l="l" t="t" r="r" b="b"/>
              <a:pathLst>
                <a:path w="191" h="223" extrusionOk="0">
                  <a:moveTo>
                    <a:pt x="63" y="1"/>
                  </a:moveTo>
                  <a:cubicBezTo>
                    <a:pt x="63" y="1"/>
                    <a:pt x="32" y="32"/>
                    <a:pt x="32" y="32"/>
                  </a:cubicBezTo>
                  <a:cubicBezTo>
                    <a:pt x="32" y="32"/>
                    <a:pt x="0" y="32"/>
                    <a:pt x="0" y="64"/>
                  </a:cubicBezTo>
                  <a:cubicBezTo>
                    <a:pt x="0" y="64"/>
                    <a:pt x="0" y="96"/>
                    <a:pt x="0" y="96"/>
                  </a:cubicBezTo>
                  <a:cubicBezTo>
                    <a:pt x="0" y="127"/>
                    <a:pt x="0" y="127"/>
                    <a:pt x="0" y="159"/>
                  </a:cubicBezTo>
                  <a:cubicBezTo>
                    <a:pt x="0" y="159"/>
                    <a:pt x="0" y="159"/>
                    <a:pt x="0" y="191"/>
                  </a:cubicBezTo>
                  <a:lnTo>
                    <a:pt x="32" y="191"/>
                  </a:lnTo>
                  <a:cubicBezTo>
                    <a:pt x="32" y="191"/>
                    <a:pt x="63" y="222"/>
                    <a:pt x="63" y="222"/>
                  </a:cubicBezTo>
                  <a:lnTo>
                    <a:pt x="127" y="222"/>
                  </a:lnTo>
                  <a:cubicBezTo>
                    <a:pt x="158" y="222"/>
                    <a:pt x="158" y="191"/>
                    <a:pt x="158" y="191"/>
                  </a:cubicBezTo>
                  <a:cubicBezTo>
                    <a:pt x="190" y="191"/>
                    <a:pt x="190" y="159"/>
                    <a:pt x="190" y="159"/>
                  </a:cubicBezTo>
                  <a:cubicBezTo>
                    <a:pt x="190" y="127"/>
                    <a:pt x="190" y="127"/>
                    <a:pt x="190" y="96"/>
                  </a:cubicBezTo>
                  <a:cubicBezTo>
                    <a:pt x="190" y="96"/>
                    <a:pt x="190" y="64"/>
                    <a:pt x="190" y="64"/>
                  </a:cubicBezTo>
                  <a:cubicBezTo>
                    <a:pt x="190" y="64"/>
                    <a:pt x="158" y="32"/>
                    <a:pt x="158" y="32"/>
                  </a:cubicBezTo>
                  <a:cubicBezTo>
                    <a:pt x="158" y="32"/>
                    <a:pt x="127" y="32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31" name="Google Shape;931;p18"/>
            <p:cNvSpPr/>
            <p:nvPr/>
          </p:nvSpPr>
          <p:spPr>
            <a:xfrm>
              <a:off x="3336266" y="2703429"/>
              <a:ext cx="6255" cy="5698"/>
            </a:xfrm>
            <a:custGeom>
              <a:avLst/>
              <a:gdLst/>
              <a:ahLst/>
              <a:cxnLst/>
              <a:rect l="l" t="t" r="r" b="b"/>
              <a:pathLst>
                <a:path w="191" h="174" extrusionOk="0">
                  <a:moveTo>
                    <a:pt x="95" y="1"/>
                  </a:moveTo>
                  <a:cubicBezTo>
                    <a:pt x="92" y="1"/>
                    <a:pt x="85" y="15"/>
                    <a:pt x="64" y="15"/>
                  </a:cubicBezTo>
                  <a:lnTo>
                    <a:pt x="33" y="15"/>
                  </a:lnTo>
                  <a:cubicBezTo>
                    <a:pt x="33" y="15"/>
                    <a:pt x="33" y="46"/>
                    <a:pt x="33" y="46"/>
                  </a:cubicBezTo>
                  <a:cubicBezTo>
                    <a:pt x="1" y="46"/>
                    <a:pt x="1" y="78"/>
                    <a:pt x="1" y="78"/>
                  </a:cubicBezTo>
                  <a:cubicBezTo>
                    <a:pt x="1" y="110"/>
                    <a:pt x="1" y="110"/>
                    <a:pt x="33" y="141"/>
                  </a:cubicBezTo>
                  <a:cubicBezTo>
                    <a:pt x="33" y="141"/>
                    <a:pt x="33" y="173"/>
                    <a:pt x="64" y="173"/>
                  </a:cubicBezTo>
                  <a:lnTo>
                    <a:pt x="128" y="173"/>
                  </a:lnTo>
                  <a:cubicBezTo>
                    <a:pt x="159" y="141"/>
                    <a:pt x="159" y="141"/>
                    <a:pt x="159" y="141"/>
                  </a:cubicBezTo>
                  <a:cubicBezTo>
                    <a:pt x="159" y="110"/>
                    <a:pt x="159" y="110"/>
                    <a:pt x="159" y="78"/>
                  </a:cubicBezTo>
                  <a:cubicBezTo>
                    <a:pt x="191" y="78"/>
                    <a:pt x="159" y="78"/>
                    <a:pt x="159" y="46"/>
                  </a:cubicBezTo>
                  <a:cubicBezTo>
                    <a:pt x="159" y="46"/>
                    <a:pt x="159" y="15"/>
                    <a:pt x="159" y="15"/>
                  </a:cubicBezTo>
                  <a:lnTo>
                    <a:pt x="96" y="15"/>
                  </a:lnTo>
                  <a:cubicBezTo>
                    <a:pt x="96" y="4"/>
                    <a:pt x="96" y="1"/>
                    <a:pt x="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32" name="Google Shape;932;p18"/>
            <p:cNvSpPr/>
            <p:nvPr/>
          </p:nvSpPr>
          <p:spPr>
            <a:xfrm>
              <a:off x="3114335" y="2823154"/>
              <a:ext cx="6255" cy="6255"/>
            </a:xfrm>
            <a:custGeom>
              <a:avLst/>
              <a:gdLst/>
              <a:ahLst/>
              <a:cxnLst/>
              <a:rect l="l" t="t" r="r" b="b"/>
              <a:pathLst>
                <a:path w="191" h="191" extrusionOk="0">
                  <a:moveTo>
                    <a:pt x="64" y="1"/>
                  </a:moveTo>
                  <a:cubicBezTo>
                    <a:pt x="64" y="1"/>
                    <a:pt x="32" y="32"/>
                    <a:pt x="32" y="32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2" y="96"/>
                    <a:pt x="32" y="96"/>
                    <a:pt x="1" y="127"/>
                  </a:cubicBezTo>
                  <a:cubicBezTo>
                    <a:pt x="1" y="127"/>
                    <a:pt x="1" y="127"/>
                    <a:pt x="1" y="159"/>
                  </a:cubicBezTo>
                  <a:lnTo>
                    <a:pt x="32" y="159"/>
                  </a:lnTo>
                  <a:cubicBezTo>
                    <a:pt x="32" y="159"/>
                    <a:pt x="32" y="159"/>
                    <a:pt x="32" y="191"/>
                  </a:cubicBezTo>
                  <a:lnTo>
                    <a:pt x="96" y="191"/>
                  </a:lnTo>
                  <a:cubicBezTo>
                    <a:pt x="96" y="191"/>
                    <a:pt x="96" y="191"/>
                    <a:pt x="127" y="159"/>
                  </a:cubicBezTo>
                  <a:cubicBezTo>
                    <a:pt x="127" y="159"/>
                    <a:pt x="127" y="159"/>
                    <a:pt x="127" y="127"/>
                  </a:cubicBezTo>
                  <a:lnTo>
                    <a:pt x="159" y="127"/>
                  </a:lnTo>
                  <a:cubicBezTo>
                    <a:pt x="159" y="96"/>
                    <a:pt x="159" y="96"/>
                    <a:pt x="159" y="96"/>
                  </a:cubicBezTo>
                  <a:cubicBezTo>
                    <a:pt x="159" y="96"/>
                    <a:pt x="159" y="64"/>
                    <a:pt x="191" y="64"/>
                  </a:cubicBezTo>
                  <a:cubicBezTo>
                    <a:pt x="191" y="64"/>
                    <a:pt x="191" y="64"/>
                    <a:pt x="159" y="32"/>
                  </a:cubicBezTo>
                  <a:cubicBezTo>
                    <a:pt x="159" y="32"/>
                    <a:pt x="159" y="32"/>
                    <a:pt x="15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33" name="Google Shape;933;p18"/>
            <p:cNvSpPr/>
            <p:nvPr/>
          </p:nvSpPr>
          <p:spPr>
            <a:xfrm>
              <a:off x="3105002" y="2838709"/>
              <a:ext cx="6255" cy="5207"/>
            </a:xfrm>
            <a:custGeom>
              <a:avLst/>
              <a:gdLst/>
              <a:ahLst/>
              <a:cxnLst/>
              <a:rect l="l" t="t" r="r" b="b"/>
              <a:pathLst>
                <a:path w="191" h="159" extrusionOk="0">
                  <a:moveTo>
                    <a:pt x="64" y="1"/>
                  </a:moveTo>
                  <a:lnTo>
                    <a:pt x="32" y="32"/>
                  </a:lnTo>
                  <a:cubicBezTo>
                    <a:pt x="1" y="32"/>
                    <a:pt x="1" y="32"/>
                    <a:pt x="1" y="64"/>
                  </a:cubicBezTo>
                  <a:cubicBezTo>
                    <a:pt x="1" y="96"/>
                    <a:pt x="1" y="96"/>
                    <a:pt x="1" y="96"/>
                  </a:cubicBezTo>
                  <a:cubicBezTo>
                    <a:pt x="1" y="127"/>
                    <a:pt x="1" y="127"/>
                    <a:pt x="32" y="127"/>
                  </a:cubicBezTo>
                  <a:cubicBezTo>
                    <a:pt x="32" y="127"/>
                    <a:pt x="32" y="159"/>
                    <a:pt x="32" y="159"/>
                  </a:cubicBezTo>
                  <a:lnTo>
                    <a:pt x="96" y="159"/>
                  </a:lnTo>
                  <a:cubicBezTo>
                    <a:pt x="127" y="159"/>
                    <a:pt x="127" y="159"/>
                    <a:pt x="127" y="127"/>
                  </a:cubicBezTo>
                  <a:lnTo>
                    <a:pt x="159" y="127"/>
                  </a:lnTo>
                  <a:cubicBezTo>
                    <a:pt x="159" y="127"/>
                    <a:pt x="159" y="127"/>
                    <a:pt x="159" y="96"/>
                  </a:cubicBezTo>
                  <a:cubicBezTo>
                    <a:pt x="191" y="96"/>
                    <a:pt x="191" y="96"/>
                    <a:pt x="191" y="64"/>
                  </a:cubicBezTo>
                  <a:cubicBezTo>
                    <a:pt x="159" y="64"/>
                    <a:pt x="159" y="32"/>
                    <a:pt x="159" y="32"/>
                  </a:cubicBezTo>
                  <a:cubicBezTo>
                    <a:pt x="159" y="32"/>
                    <a:pt x="159" y="32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34" name="Google Shape;934;p18"/>
            <p:cNvSpPr/>
            <p:nvPr/>
          </p:nvSpPr>
          <p:spPr>
            <a:xfrm>
              <a:off x="3097764" y="2825217"/>
              <a:ext cx="6255" cy="4192"/>
            </a:xfrm>
            <a:custGeom>
              <a:avLst/>
              <a:gdLst/>
              <a:ahLst/>
              <a:cxnLst/>
              <a:rect l="l" t="t" r="r" b="b"/>
              <a:pathLst>
                <a:path w="191" h="128" extrusionOk="0">
                  <a:moveTo>
                    <a:pt x="32" y="1"/>
                  </a:moveTo>
                  <a:cubicBezTo>
                    <a:pt x="32" y="1"/>
                    <a:pt x="32" y="1"/>
                    <a:pt x="32" y="33"/>
                  </a:cubicBezTo>
                  <a:lnTo>
                    <a:pt x="0" y="33"/>
                  </a:lnTo>
                  <a:cubicBezTo>
                    <a:pt x="0" y="33"/>
                    <a:pt x="0" y="64"/>
                    <a:pt x="0" y="64"/>
                  </a:cubicBezTo>
                  <a:cubicBezTo>
                    <a:pt x="0" y="64"/>
                    <a:pt x="0" y="64"/>
                    <a:pt x="0" y="96"/>
                  </a:cubicBezTo>
                  <a:lnTo>
                    <a:pt x="32" y="96"/>
                  </a:lnTo>
                  <a:cubicBezTo>
                    <a:pt x="32" y="96"/>
                    <a:pt x="32" y="128"/>
                    <a:pt x="32" y="128"/>
                  </a:cubicBezTo>
                  <a:lnTo>
                    <a:pt x="158" y="128"/>
                  </a:lnTo>
                  <a:cubicBezTo>
                    <a:pt x="158" y="128"/>
                    <a:pt x="158" y="96"/>
                    <a:pt x="158" y="96"/>
                  </a:cubicBezTo>
                  <a:lnTo>
                    <a:pt x="190" y="96"/>
                  </a:lnTo>
                  <a:cubicBezTo>
                    <a:pt x="190" y="64"/>
                    <a:pt x="190" y="64"/>
                    <a:pt x="190" y="64"/>
                  </a:cubicBezTo>
                  <a:cubicBezTo>
                    <a:pt x="158" y="64"/>
                    <a:pt x="158" y="33"/>
                    <a:pt x="158" y="33"/>
                  </a:cubicBezTo>
                  <a:cubicBezTo>
                    <a:pt x="158" y="1"/>
                    <a:pt x="127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35" name="Google Shape;935;p18"/>
            <p:cNvSpPr/>
            <p:nvPr/>
          </p:nvSpPr>
          <p:spPr>
            <a:xfrm>
              <a:off x="3106050" y="2814869"/>
              <a:ext cx="5207" cy="6255"/>
            </a:xfrm>
            <a:custGeom>
              <a:avLst/>
              <a:gdLst/>
              <a:ahLst/>
              <a:cxnLst/>
              <a:rect l="l" t="t" r="r" b="b"/>
              <a:pathLst>
                <a:path w="159" h="191" extrusionOk="0">
                  <a:moveTo>
                    <a:pt x="64" y="0"/>
                  </a:moveTo>
                  <a:cubicBezTo>
                    <a:pt x="64" y="32"/>
                    <a:pt x="64" y="32"/>
                    <a:pt x="32" y="32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0" y="64"/>
                    <a:pt x="0" y="64"/>
                    <a:pt x="0" y="95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59"/>
                    <a:pt x="0" y="159"/>
                    <a:pt x="32" y="159"/>
                  </a:cubicBezTo>
                  <a:cubicBezTo>
                    <a:pt x="32" y="190"/>
                    <a:pt x="64" y="190"/>
                    <a:pt x="64" y="190"/>
                  </a:cubicBezTo>
                  <a:lnTo>
                    <a:pt x="95" y="190"/>
                  </a:lnTo>
                  <a:cubicBezTo>
                    <a:pt x="95" y="190"/>
                    <a:pt x="127" y="159"/>
                    <a:pt x="127" y="159"/>
                  </a:cubicBezTo>
                  <a:lnTo>
                    <a:pt x="159" y="127"/>
                  </a:lnTo>
                  <a:cubicBezTo>
                    <a:pt x="159" y="127"/>
                    <a:pt x="159" y="127"/>
                    <a:pt x="159" y="95"/>
                  </a:cubicBezTo>
                  <a:cubicBezTo>
                    <a:pt x="159" y="95"/>
                    <a:pt x="159" y="64"/>
                    <a:pt x="159" y="64"/>
                  </a:cubicBezTo>
                  <a:cubicBezTo>
                    <a:pt x="159" y="64"/>
                    <a:pt x="159" y="32"/>
                    <a:pt x="159" y="32"/>
                  </a:cubicBezTo>
                  <a:cubicBezTo>
                    <a:pt x="127" y="32"/>
                    <a:pt x="127" y="0"/>
                    <a:pt x="12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36" name="Google Shape;936;p18"/>
            <p:cNvSpPr/>
            <p:nvPr/>
          </p:nvSpPr>
          <p:spPr>
            <a:xfrm>
              <a:off x="3060399" y="2816932"/>
              <a:ext cx="4192" cy="5207"/>
            </a:xfrm>
            <a:custGeom>
              <a:avLst/>
              <a:gdLst/>
              <a:ahLst/>
              <a:cxnLst/>
              <a:rect l="l" t="t" r="r" b="b"/>
              <a:pathLst>
                <a:path w="128" h="159" extrusionOk="0">
                  <a:moveTo>
                    <a:pt x="33" y="1"/>
                  </a:moveTo>
                  <a:cubicBezTo>
                    <a:pt x="33" y="1"/>
                    <a:pt x="33" y="32"/>
                    <a:pt x="1" y="32"/>
                  </a:cubicBezTo>
                  <a:cubicBezTo>
                    <a:pt x="1" y="32"/>
                    <a:pt x="1" y="64"/>
                    <a:pt x="1" y="64"/>
                  </a:cubicBezTo>
                  <a:cubicBezTo>
                    <a:pt x="1" y="64"/>
                    <a:pt x="1" y="96"/>
                    <a:pt x="1" y="96"/>
                  </a:cubicBezTo>
                  <a:cubicBezTo>
                    <a:pt x="1" y="96"/>
                    <a:pt x="1" y="96"/>
                    <a:pt x="1" y="127"/>
                  </a:cubicBezTo>
                  <a:cubicBezTo>
                    <a:pt x="1" y="127"/>
                    <a:pt x="33" y="159"/>
                    <a:pt x="33" y="159"/>
                  </a:cubicBezTo>
                  <a:lnTo>
                    <a:pt x="96" y="159"/>
                  </a:lnTo>
                  <a:cubicBezTo>
                    <a:pt x="96" y="159"/>
                    <a:pt x="96" y="159"/>
                    <a:pt x="128" y="127"/>
                  </a:cubicBezTo>
                  <a:cubicBezTo>
                    <a:pt x="128" y="96"/>
                    <a:pt x="128" y="96"/>
                    <a:pt x="128" y="96"/>
                  </a:cubicBezTo>
                  <a:cubicBezTo>
                    <a:pt x="128" y="96"/>
                    <a:pt x="128" y="64"/>
                    <a:pt x="128" y="64"/>
                  </a:cubicBezTo>
                  <a:cubicBezTo>
                    <a:pt x="128" y="64"/>
                    <a:pt x="128" y="32"/>
                    <a:pt x="128" y="32"/>
                  </a:cubicBezTo>
                  <a:lnTo>
                    <a:pt x="96" y="32"/>
                  </a:lnTo>
                  <a:cubicBezTo>
                    <a:pt x="96" y="1"/>
                    <a:pt x="64" y="1"/>
                    <a:pt x="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37" name="Google Shape;937;p18"/>
            <p:cNvSpPr/>
            <p:nvPr/>
          </p:nvSpPr>
          <p:spPr>
            <a:xfrm>
              <a:off x="3067669" y="2826265"/>
              <a:ext cx="7303" cy="5207"/>
            </a:xfrm>
            <a:custGeom>
              <a:avLst/>
              <a:gdLst/>
              <a:ahLst/>
              <a:cxnLst/>
              <a:rect l="l" t="t" r="r" b="b"/>
              <a:pathLst>
                <a:path w="223" h="159" extrusionOk="0">
                  <a:moveTo>
                    <a:pt x="32" y="1"/>
                  </a:moveTo>
                  <a:cubicBezTo>
                    <a:pt x="32" y="32"/>
                    <a:pt x="32" y="32"/>
                    <a:pt x="32" y="32"/>
                  </a:cubicBezTo>
                  <a:cubicBezTo>
                    <a:pt x="1" y="32"/>
                    <a:pt x="1" y="64"/>
                    <a:pt x="1" y="64"/>
                  </a:cubicBezTo>
                  <a:cubicBezTo>
                    <a:pt x="1" y="64"/>
                    <a:pt x="1" y="96"/>
                    <a:pt x="1" y="96"/>
                  </a:cubicBezTo>
                  <a:cubicBezTo>
                    <a:pt x="1" y="96"/>
                    <a:pt x="1" y="96"/>
                    <a:pt x="32" y="127"/>
                  </a:cubicBezTo>
                  <a:cubicBezTo>
                    <a:pt x="32" y="159"/>
                    <a:pt x="64" y="159"/>
                    <a:pt x="64" y="159"/>
                  </a:cubicBezTo>
                  <a:lnTo>
                    <a:pt x="191" y="159"/>
                  </a:lnTo>
                  <a:cubicBezTo>
                    <a:pt x="191" y="127"/>
                    <a:pt x="191" y="127"/>
                    <a:pt x="191" y="127"/>
                  </a:cubicBezTo>
                  <a:cubicBezTo>
                    <a:pt x="191" y="127"/>
                    <a:pt x="191" y="127"/>
                    <a:pt x="222" y="96"/>
                  </a:cubicBezTo>
                  <a:cubicBezTo>
                    <a:pt x="222" y="96"/>
                    <a:pt x="222" y="64"/>
                    <a:pt x="222" y="64"/>
                  </a:cubicBezTo>
                  <a:cubicBezTo>
                    <a:pt x="222" y="64"/>
                    <a:pt x="222" y="32"/>
                    <a:pt x="191" y="32"/>
                  </a:cubicBezTo>
                  <a:cubicBezTo>
                    <a:pt x="191" y="32"/>
                    <a:pt x="191" y="1"/>
                    <a:pt x="19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38" name="Google Shape;938;p18"/>
            <p:cNvSpPr/>
            <p:nvPr/>
          </p:nvSpPr>
          <p:spPr>
            <a:xfrm>
              <a:off x="3073891" y="2816932"/>
              <a:ext cx="6255" cy="7303"/>
            </a:xfrm>
            <a:custGeom>
              <a:avLst/>
              <a:gdLst/>
              <a:ahLst/>
              <a:cxnLst/>
              <a:rect l="l" t="t" r="r" b="b"/>
              <a:pathLst>
                <a:path w="191" h="223" extrusionOk="0">
                  <a:moveTo>
                    <a:pt x="32" y="1"/>
                  </a:moveTo>
                  <a:cubicBezTo>
                    <a:pt x="32" y="32"/>
                    <a:pt x="32" y="32"/>
                    <a:pt x="32" y="32"/>
                  </a:cubicBezTo>
                  <a:cubicBezTo>
                    <a:pt x="32" y="64"/>
                    <a:pt x="1" y="64"/>
                    <a:pt x="1" y="96"/>
                  </a:cubicBezTo>
                  <a:lnTo>
                    <a:pt x="1" y="127"/>
                  </a:lnTo>
                  <a:cubicBezTo>
                    <a:pt x="1" y="127"/>
                    <a:pt x="32" y="127"/>
                    <a:pt x="32" y="159"/>
                  </a:cubicBezTo>
                  <a:cubicBezTo>
                    <a:pt x="32" y="159"/>
                    <a:pt x="32" y="159"/>
                    <a:pt x="32" y="191"/>
                  </a:cubicBezTo>
                  <a:lnTo>
                    <a:pt x="64" y="191"/>
                  </a:lnTo>
                  <a:cubicBezTo>
                    <a:pt x="96" y="191"/>
                    <a:pt x="96" y="222"/>
                    <a:pt x="96" y="222"/>
                  </a:cubicBezTo>
                  <a:cubicBezTo>
                    <a:pt x="127" y="222"/>
                    <a:pt x="127" y="191"/>
                    <a:pt x="127" y="191"/>
                  </a:cubicBezTo>
                  <a:lnTo>
                    <a:pt x="159" y="191"/>
                  </a:lnTo>
                  <a:cubicBezTo>
                    <a:pt x="159" y="159"/>
                    <a:pt x="191" y="159"/>
                    <a:pt x="191" y="159"/>
                  </a:cubicBezTo>
                  <a:cubicBezTo>
                    <a:pt x="191" y="159"/>
                    <a:pt x="191" y="127"/>
                    <a:pt x="191" y="127"/>
                  </a:cubicBezTo>
                  <a:lnTo>
                    <a:pt x="191" y="96"/>
                  </a:lnTo>
                  <a:cubicBezTo>
                    <a:pt x="191" y="64"/>
                    <a:pt x="191" y="64"/>
                    <a:pt x="191" y="32"/>
                  </a:cubicBezTo>
                  <a:lnTo>
                    <a:pt x="159" y="32"/>
                  </a:lnTo>
                  <a:cubicBezTo>
                    <a:pt x="159" y="1"/>
                    <a:pt x="159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39" name="Google Shape;939;p18"/>
            <p:cNvSpPr/>
            <p:nvPr/>
          </p:nvSpPr>
          <p:spPr>
            <a:xfrm>
              <a:off x="3084272" y="2806551"/>
              <a:ext cx="5207" cy="6255"/>
            </a:xfrm>
            <a:custGeom>
              <a:avLst/>
              <a:gdLst/>
              <a:ahLst/>
              <a:cxnLst/>
              <a:rect l="l" t="t" r="r" b="b"/>
              <a:pathLst>
                <a:path w="159" h="191" extrusionOk="0">
                  <a:moveTo>
                    <a:pt x="64" y="1"/>
                  </a:moveTo>
                  <a:cubicBezTo>
                    <a:pt x="64" y="1"/>
                    <a:pt x="32" y="1"/>
                    <a:pt x="32" y="33"/>
                  </a:cubicBezTo>
                  <a:lnTo>
                    <a:pt x="0" y="33"/>
                  </a:lnTo>
                  <a:cubicBezTo>
                    <a:pt x="0" y="64"/>
                    <a:pt x="0" y="64"/>
                    <a:pt x="0" y="64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6"/>
                    <a:pt x="0" y="96"/>
                    <a:pt x="0" y="12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59"/>
                    <a:pt x="32" y="159"/>
                    <a:pt x="32" y="191"/>
                  </a:cubicBezTo>
                  <a:lnTo>
                    <a:pt x="95" y="191"/>
                  </a:lnTo>
                  <a:cubicBezTo>
                    <a:pt x="127" y="159"/>
                    <a:pt x="127" y="159"/>
                    <a:pt x="127" y="159"/>
                  </a:cubicBezTo>
                  <a:lnTo>
                    <a:pt x="127" y="128"/>
                  </a:lnTo>
                  <a:lnTo>
                    <a:pt x="159" y="128"/>
                  </a:lnTo>
                  <a:cubicBezTo>
                    <a:pt x="159" y="96"/>
                    <a:pt x="159" y="96"/>
                    <a:pt x="159" y="96"/>
                  </a:cubicBezTo>
                  <a:cubicBezTo>
                    <a:pt x="159" y="96"/>
                    <a:pt x="159" y="96"/>
                    <a:pt x="159" y="64"/>
                  </a:cubicBezTo>
                  <a:lnTo>
                    <a:pt x="127" y="64"/>
                  </a:lnTo>
                  <a:cubicBezTo>
                    <a:pt x="127" y="33"/>
                    <a:pt x="127" y="33"/>
                    <a:pt x="127" y="33"/>
                  </a:cubicBezTo>
                  <a:lnTo>
                    <a:pt x="95" y="33"/>
                  </a:lnTo>
                  <a:cubicBezTo>
                    <a:pt x="95" y="1"/>
                    <a:pt x="95" y="1"/>
                    <a:pt x="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40" name="Google Shape;940;p18"/>
            <p:cNvSpPr/>
            <p:nvPr/>
          </p:nvSpPr>
          <p:spPr>
            <a:xfrm>
              <a:off x="3036559" y="2812773"/>
              <a:ext cx="6255" cy="6255"/>
            </a:xfrm>
            <a:custGeom>
              <a:avLst/>
              <a:gdLst/>
              <a:ahLst/>
              <a:cxnLst/>
              <a:rect l="l" t="t" r="r" b="b"/>
              <a:pathLst>
                <a:path w="191" h="191" extrusionOk="0">
                  <a:moveTo>
                    <a:pt x="96" y="1"/>
                  </a:moveTo>
                  <a:cubicBezTo>
                    <a:pt x="64" y="1"/>
                    <a:pt x="64" y="1"/>
                    <a:pt x="64" y="33"/>
                  </a:cubicBezTo>
                  <a:cubicBezTo>
                    <a:pt x="32" y="33"/>
                    <a:pt x="32" y="33"/>
                    <a:pt x="32" y="64"/>
                  </a:cubicBezTo>
                  <a:cubicBezTo>
                    <a:pt x="32" y="64"/>
                    <a:pt x="1" y="96"/>
                    <a:pt x="1" y="96"/>
                  </a:cubicBezTo>
                  <a:cubicBezTo>
                    <a:pt x="1" y="96"/>
                    <a:pt x="1" y="96"/>
                    <a:pt x="32" y="128"/>
                  </a:cubicBezTo>
                  <a:cubicBezTo>
                    <a:pt x="32" y="128"/>
                    <a:pt x="32" y="128"/>
                    <a:pt x="32" y="159"/>
                  </a:cubicBezTo>
                  <a:lnTo>
                    <a:pt x="64" y="159"/>
                  </a:lnTo>
                  <a:cubicBezTo>
                    <a:pt x="64" y="159"/>
                    <a:pt x="96" y="191"/>
                    <a:pt x="96" y="191"/>
                  </a:cubicBezTo>
                  <a:cubicBezTo>
                    <a:pt x="127" y="191"/>
                    <a:pt x="127" y="159"/>
                    <a:pt x="127" y="159"/>
                  </a:cubicBezTo>
                  <a:cubicBezTo>
                    <a:pt x="159" y="159"/>
                    <a:pt x="159" y="159"/>
                    <a:pt x="159" y="128"/>
                  </a:cubicBezTo>
                  <a:cubicBezTo>
                    <a:pt x="159" y="128"/>
                    <a:pt x="191" y="128"/>
                    <a:pt x="191" y="96"/>
                  </a:cubicBezTo>
                  <a:cubicBezTo>
                    <a:pt x="191" y="64"/>
                    <a:pt x="191" y="64"/>
                    <a:pt x="191" y="64"/>
                  </a:cubicBezTo>
                  <a:cubicBezTo>
                    <a:pt x="191" y="64"/>
                    <a:pt x="191" y="33"/>
                    <a:pt x="191" y="33"/>
                  </a:cubicBezTo>
                  <a:cubicBezTo>
                    <a:pt x="191" y="33"/>
                    <a:pt x="191" y="33"/>
                    <a:pt x="19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41" name="Google Shape;941;p18"/>
            <p:cNvSpPr/>
            <p:nvPr/>
          </p:nvSpPr>
          <p:spPr>
            <a:xfrm>
              <a:off x="3026178" y="2821091"/>
              <a:ext cx="6255" cy="5993"/>
            </a:xfrm>
            <a:custGeom>
              <a:avLst/>
              <a:gdLst/>
              <a:ahLst/>
              <a:cxnLst/>
              <a:rect l="l" t="t" r="r" b="b"/>
              <a:pathLst>
                <a:path w="191" h="183" extrusionOk="0">
                  <a:moveTo>
                    <a:pt x="96" y="0"/>
                  </a:moveTo>
                  <a:cubicBezTo>
                    <a:pt x="33" y="0"/>
                    <a:pt x="1" y="95"/>
                    <a:pt x="33" y="159"/>
                  </a:cubicBezTo>
                  <a:lnTo>
                    <a:pt x="64" y="159"/>
                  </a:lnTo>
                  <a:cubicBezTo>
                    <a:pt x="64" y="174"/>
                    <a:pt x="80" y="182"/>
                    <a:pt x="96" y="182"/>
                  </a:cubicBezTo>
                  <a:cubicBezTo>
                    <a:pt x="112" y="182"/>
                    <a:pt x="128" y="174"/>
                    <a:pt x="128" y="159"/>
                  </a:cubicBezTo>
                  <a:lnTo>
                    <a:pt x="159" y="159"/>
                  </a:lnTo>
                  <a:cubicBezTo>
                    <a:pt x="191" y="95"/>
                    <a:pt x="159" y="0"/>
                    <a:pt x="9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42" name="Google Shape;942;p18"/>
            <p:cNvSpPr/>
            <p:nvPr/>
          </p:nvSpPr>
          <p:spPr>
            <a:xfrm>
              <a:off x="3005449" y="2817980"/>
              <a:ext cx="5207" cy="5207"/>
            </a:xfrm>
            <a:custGeom>
              <a:avLst/>
              <a:gdLst/>
              <a:ahLst/>
              <a:cxnLst/>
              <a:rect l="l" t="t" r="r" b="b"/>
              <a:pathLst>
                <a:path w="159" h="159" extrusionOk="0">
                  <a:moveTo>
                    <a:pt x="32" y="0"/>
                  </a:moveTo>
                  <a:cubicBezTo>
                    <a:pt x="32" y="32"/>
                    <a:pt x="32" y="32"/>
                    <a:pt x="32" y="32"/>
                  </a:cubicBezTo>
                  <a:cubicBezTo>
                    <a:pt x="1" y="32"/>
                    <a:pt x="1" y="32"/>
                    <a:pt x="1" y="64"/>
                  </a:cubicBezTo>
                  <a:cubicBezTo>
                    <a:pt x="1" y="64"/>
                    <a:pt x="1" y="95"/>
                    <a:pt x="1" y="95"/>
                  </a:cubicBezTo>
                  <a:cubicBezTo>
                    <a:pt x="1" y="95"/>
                    <a:pt x="1" y="95"/>
                    <a:pt x="32" y="127"/>
                  </a:cubicBezTo>
                  <a:cubicBezTo>
                    <a:pt x="64" y="127"/>
                    <a:pt x="64" y="127"/>
                    <a:pt x="64" y="159"/>
                  </a:cubicBezTo>
                  <a:lnTo>
                    <a:pt x="96" y="159"/>
                  </a:lnTo>
                  <a:cubicBezTo>
                    <a:pt x="96" y="159"/>
                    <a:pt x="127" y="159"/>
                    <a:pt x="127" y="127"/>
                  </a:cubicBezTo>
                  <a:lnTo>
                    <a:pt x="159" y="127"/>
                  </a:lnTo>
                  <a:cubicBezTo>
                    <a:pt x="159" y="127"/>
                    <a:pt x="159" y="95"/>
                    <a:pt x="159" y="95"/>
                  </a:cubicBezTo>
                  <a:cubicBezTo>
                    <a:pt x="159" y="95"/>
                    <a:pt x="159" y="95"/>
                    <a:pt x="159" y="64"/>
                  </a:cubicBezTo>
                  <a:cubicBezTo>
                    <a:pt x="159" y="64"/>
                    <a:pt x="159" y="32"/>
                    <a:pt x="159" y="32"/>
                  </a:cubicBezTo>
                  <a:lnTo>
                    <a:pt x="127" y="32"/>
                  </a:lnTo>
                  <a:cubicBezTo>
                    <a:pt x="127" y="0"/>
                    <a:pt x="96" y="0"/>
                    <a:pt x="9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43" name="Google Shape;943;p18"/>
            <p:cNvSpPr/>
            <p:nvPr/>
          </p:nvSpPr>
          <p:spPr>
            <a:xfrm>
              <a:off x="2990941" y="2813821"/>
              <a:ext cx="3144" cy="2096"/>
            </a:xfrm>
            <a:custGeom>
              <a:avLst/>
              <a:gdLst/>
              <a:ahLst/>
              <a:cxnLst/>
              <a:rect l="l" t="t" r="r" b="b"/>
              <a:pathLst>
                <a:path w="96" h="64" extrusionOk="0">
                  <a:moveTo>
                    <a:pt x="32" y="1"/>
                  </a:moveTo>
                  <a:cubicBezTo>
                    <a:pt x="0" y="1"/>
                    <a:pt x="0" y="64"/>
                    <a:pt x="32" y="64"/>
                  </a:cubicBezTo>
                  <a:cubicBezTo>
                    <a:pt x="95" y="64"/>
                    <a:pt x="95" y="1"/>
                    <a:pt x="3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44" name="Google Shape;944;p18"/>
            <p:cNvSpPr/>
            <p:nvPr/>
          </p:nvSpPr>
          <p:spPr>
            <a:xfrm>
              <a:off x="2980560" y="2805536"/>
              <a:ext cx="5207" cy="6255"/>
            </a:xfrm>
            <a:custGeom>
              <a:avLst/>
              <a:gdLst/>
              <a:ahLst/>
              <a:cxnLst/>
              <a:rect l="l" t="t" r="r" b="b"/>
              <a:pathLst>
                <a:path w="159" h="191" extrusionOk="0">
                  <a:moveTo>
                    <a:pt x="95" y="0"/>
                  </a:moveTo>
                  <a:cubicBezTo>
                    <a:pt x="95" y="0"/>
                    <a:pt x="64" y="0"/>
                    <a:pt x="64" y="32"/>
                  </a:cubicBezTo>
                  <a:lnTo>
                    <a:pt x="32" y="32"/>
                  </a:lnTo>
                  <a:cubicBezTo>
                    <a:pt x="32" y="32"/>
                    <a:pt x="0" y="64"/>
                    <a:pt x="0" y="64"/>
                  </a:cubicBezTo>
                  <a:cubicBezTo>
                    <a:pt x="0" y="64"/>
                    <a:pt x="0" y="95"/>
                    <a:pt x="0" y="95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59"/>
                    <a:pt x="32" y="159"/>
                    <a:pt x="32" y="159"/>
                  </a:cubicBezTo>
                  <a:cubicBezTo>
                    <a:pt x="32" y="159"/>
                    <a:pt x="32" y="190"/>
                    <a:pt x="64" y="190"/>
                  </a:cubicBezTo>
                  <a:lnTo>
                    <a:pt x="95" y="190"/>
                  </a:lnTo>
                  <a:cubicBezTo>
                    <a:pt x="127" y="190"/>
                    <a:pt x="127" y="159"/>
                    <a:pt x="127" y="159"/>
                  </a:cubicBezTo>
                  <a:cubicBezTo>
                    <a:pt x="159" y="159"/>
                    <a:pt x="159" y="127"/>
                    <a:pt x="159" y="127"/>
                  </a:cubicBezTo>
                  <a:cubicBezTo>
                    <a:pt x="159" y="127"/>
                    <a:pt x="159" y="95"/>
                    <a:pt x="159" y="95"/>
                  </a:cubicBezTo>
                  <a:cubicBezTo>
                    <a:pt x="159" y="95"/>
                    <a:pt x="159" y="64"/>
                    <a:pt x="159" y="64"/>
                  </a:cubicBezTo>
                  <a:cubicBezTo>
                    <a:pt x="159" y="32"/>
                    <a:pt x="159" y="32"/>
                    <a:pt x="127" y="32"/>
                  </a:cubicBezTo>
                  <a:cubicBezTo>
                    <a:pt x="127" y="32"/>
                    <a:pt x="127" y="0"/>
                    <a:pt x="12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45" name="Google Shape;945;p18"/>
            <p:cNvSpPr/>
            <p:nvPr/>
          </p:nvSpPr>
          <p:spPr>
            <a:xfrm>
              <a:off x="3018941" y="2803440"/>
              <a:ext cx="6255" cy="7303"/>
            </a:xfrm>
            <a:custGeom>
              <a:avLst/>
              <a:gdLst/>
              <a:ahLst/>
              <a:cxnLst/>
              <a:rect l="l" t="t" r="r" b="b"/>
              <a:pathLst>
                <a:path w="191" h="223" extrusionOk="0">
                  <a:moveTo>
                    <a:pt x="95" y="1"/>
                  </a:moveTo>
                  <a:cubicBezTo>
                    <a:pt x="95" y="1"/>
                    <a:pt x="95" y="33"/>
                    <a:pt x="95" y="33"/>
                  </a:cubicBezTo>
                  <a:lnTo>
                    <a:pt x="32" y="33"/>
                  </a:lnTo>
                  <a:cubicBezTo>
                    <a:pt x="32" y="64"/>
                    <a:pt x="32" y="64"/>
                    <a:pt x="32" y="64"/>
                  </a:cubicBezTo>
                  <a:cubicBezTo>
                    <a:pt x="32" y="64"/>
                    <a:pt x="0" y="96"/>
                    <a:pt x="0" y="96"/>
                  </a:cubicBezTo>
                  <a:lnTo>
                    <a:pt x="0" y="128"/>
                  </a:lnTo>
                  <a:lnTo>
                    <a:pt x="0" y="159"/>
                  </a:lnTo>
                  <a:cubicBezTo>
                    <a:pt x="0" y="159"/>
                    <a:pt x="32" y="191"/>
                    <a:pt x="32" y="191"/>
                  </a:cubicBezTo>
                  <a:cubicBezTo>
                    <a:pt x="64" y="223"/>
                    <a:pt x="64" y="223"/>
                    <a:pt x="64" y="223"/>
                  </a:cubicBezTo>
                  <a:lnTo>
                    <a:pt x="127" y="223"/>
                  </a:lnTo>
                  <a:cubicBezTo>
                    <a:pt x="159" y="223"/>
                    <a:pt x="159" y="223"/>
                    <a:pt x="159" y="191"/>
                  </a:cubicBezTo>
                  <a:lnTo>
                    <a:pt x="190" y="191"/>
                  </a:lnTo>
                  <a:lnTo>
                    <a:pt x="190" y="159"/>
                  </a:lnTo>
                  <a:lnTo>
                    <a:pt x="190" y="128"/>
                  </a:lnTo>
                  <a:cubicBezTo>
                    <a:pt x="190" y="96"/>
                    <a:pt x="190" y="96"/>
                    <a:pt x="190" y="64"/>
                  </a:cubicBezTo>
                  <a:cubicBezTo>
                    <a:pt x="190" y="64"/>
                    <a:pt x="190" y="64"/>
                    <a:pt x="159" y="33"/>
                  </a:cubicBezTo>
                  <a:lnTo>
                    <a:pt x="127" y="33"/>
                  </a:lnTo>
                  <a:cubicBezTo>
                    <a:pt x="127" y="33"/>
                    <a:pt x="127" y="1"/>
                    <a:pt x="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46" name="Google Shape;946;p18"/>
            <p:cNvSpPr/>
            <p:nvPr/>
          </p:nvSpPr>
          <p:spPr>
            <a:xfrm>
              <a:off x="2972275" y="2813821"/>
              <a:ext cx="6255" cy="5207"/>
            </a:xfrm>
            <a:custGeom>
              <a:avLst/>
              <a:gdLst/>
              <a:ahLst/>
              <a:cxnLst/>
              <a:rect l="l" t="t" r="r" b="b"/>
              <a:pathLst>
                <a:path w="191" h="159" extrusionOk="0">
                  <a:moveTo>
                    <a:pt x="63" y="1"/>
                  </a:moveTo>
                  <a:cubicBezTo>
                    <a:pt x="63" y="1"/>
                    <a:pt x="32" y="1"/>
                    <a:pt x="32" y="32"/>
                  </a:cubicBezTo>
                  <a:cubicBezTo>
                    <a:pt x="32" y="64"/>
                    <a:pt x="0" y="64"/>
                    <a:pt x="0" y="64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32" y="96"/>
                    <a:pt x="32" y="127"/>
                    <a:pt x="32" y="127"/>
                  </a:cubicBezTo>
                  <a:lnTo>
                    <a:pt x="63" y="127"/>
                  </a:lnTo>
                  <a:cubicBezTo>
                    <a:pt x="63" y="159"/>
                    <a:pt x="63" y="159"/>
                    <a:pt x="95" y="159"/>
                  </a:cubicBezTo>
                  <a:cubicBezTo>
                    <a:pt x="95" y="159"/>
                    <a:pt x="127" y="159"/>
                    <a:pt x="127" y="127"/>
                  </a:cubicBezTo>
                  <a:lnTo>
                    <a:pt x="158" y="127"/>
                  </a:lnTo>
                  <a:cubicBezTo>
                    <a:pt x="158" y="127"/>
                    <a:pt x="158" y="96"/>
                    <a:pt x="158" y="96"/>
                  </a:cubicBezTo>
                  <a:cubicBezTo>
                    <a:pt x="190" y="96"/>
                    <a:pt x="190" y="64"/>
                    <a:pt x="190" y="64"/>
                  </a:cubicBezTo>
                  <a:cubicBezTo>
                    <a:pt x="190" y="32"/>
                    <a:pt x="158" y="32"/>
                    <a:pt x="158" y="32"/>
                  </a:cubicBezTo>
                  <a:cubicBezTo>
                    <a:pt x="158" y="1"/>
                    <a:pt x="158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47" name="Google Shape;947;p18"/>
            <p:cNvSpPr/>
            <p:nvPr/>
          </p:nvSpPr>
          <p:spPr>
            <a:xfrm>
              <a:off x="3290648" y="2754711"/>
              <a:ext cx="6255" cy="5207"/>
            </a:xfrm>
            <a:custGeom>
              <a:avLst/>
              <a:gdLst/>
              <a:ahLst/>
              <a:cxnLst/>
              <a:rect l="l" t="t" r="r" b="b"/>
              <a:pathLst>
                <a:path w="191" h="159" extrusionOk="0">
                  <a:moveTo>
                    <a:pt x="96" y="0"/>
                  </a:moveTo>
                  <a:cubicBezTo>
                    <a:pt x="64" y="0"/>
                    <a:pt x="64" y="32"/>
                    <a:pt x="64" y="32"/>
                  </a:cubicBezTo>
                  <a:lnTo>
                    <a:pt x="32" y="32"/>
                  </a:lnTo>
                  <a:cubicBezTo>
                    <a:pt x="32" y="32"/>
                    <a:pt x="32" y="64"/>
                    <a:pt x="32" y="64"/>
                  </a:cubicBezTo>
                  <a:cubicBezTo>
                    <a:pt x="32" y="64"/>
                    <a:pt x="1" y="64"/>
                    <a:pt x="32" y="95"/>
                  </a:cubicBezTo>
                  <a:cubicBezTo>
                    <a:pt x="32" y="95"/>
                    <a:pt x="32" y="127"/>
                    <a:pt x="32" y="127"/>
                  </a:cubicBezTo>
                  <a:cubicBezTo>
                    <a:pt x="64" y="159"/>
                    <a:pt x="64" y="159"/>
                    <a:pt x="64" y="159"/>
                  </a:cubicBezTo>
                  <a:lnTo>
                    <a:pt x="159" y="159"/>
                  </a:lnTo>
                  <a:cubicBezTo>
                    <a:pt x="159" y="127"/>
                    <a:pt x="191" y="127"/>
                    <a:pt x="191" y="127"/>
                  </a:cubicBezTo>
                  <a:cubicBezTo>
                    <a:pt x="191" y="95"/>
                    <a:pt x="191" y="95"/>
                    <a:pt x="191" y="95"/>
                  </a:cubicBezTo>
                  <a:cubicBezTo>
                    <a:pt x="191" y="64"/>
                    <a:pt x="191" y="64"/>
                    <a:pt x="159" y="64"/>
                  </a:cubicBezTo>
                  <a:cubicBezTo>
                    <a:pt x="159" y="32"/>
                    <a:pt x="159" y="32"/>
                    <a:pt x="159" y="32"/>
                  </a:cubicBezTo>
                  <a:lnTo>
                    <a:pt x="127" y="32"/>
                  </a:lnTo>
                  <a:cubicBezTo>
                    <a:pt x="127" y="0"/>
                    <a:pt x="127" y="0"/>
                    <a:pt x="12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48" name="Google Shape;948;p18"/>
            <p:cNvSpPr/>
            <p:nvPr/>
          </p:nvSpPr>
          <p:spPr>
            <a:xfrm>
              <a:off x="3411979" y="2626111"/>
              <a:ext cx="8351" cy="7303"/>
            </a:xfrm>
            <a:custGeom>
              <a:avLst/>
              <a:gdLst/>
              <a:ahLst/>
              <a:cxnLst/>
              <a:rect l="l" t="t" r="r" b="b"/>
              <a:pathLst>
                <a:path w="255" h="223" extrusionOk="0">
                  <a:moveTo>
                    <a:pt x="127" y="1"/>
                  </a:moveTo>
                  <a:cubicBezTo>
                    <a:pt x="96" y="1"/>
                    <a:pt x="96" y="1"/>
                    <a:pt x="96" y="32"/>
                  </a:cubicBezTo>
                  <a:lnTo>
                    <a:pt x="32" y="32"/>
                  </a:lnTo>
                  <a:cubicBezTo>
                    <a:pt x="32" y="64"/>
                    <a:pt x="32" y="64"/>
                    <a:pt x="32" y="96"/>
                  </a:cubicBezTo>
                  <a:cubicBezTo>
                    <a:pt x="1" y="96"/>
                    <a:pt x="1" y="96"/>
                    <a:pt x="1" y="127"/>
                  </a:cubicBezTo>
                  <a:cubicBezTo>
                    <a:pt x="1" y="127"/>
                    <a:pt x="32" y="159"/>
                    <a:pt x="32" y="159"/>
                  </a:cubicBezTo>
                  <a:cubicBezTo>
                    <a:pt x="32" y="159"/>
                    <a:pt x="32" y="191"/>
                    <a:pt x="32" y="191"/>
                  </a:cubicBezTo>
                  <a:cubicBezTo>
                    <a:pt x="64" y="191"/>
                    <a:pt x="64" y="222"/>
                    <a:pt x="64" y="222"/>
                  </a:cubicBezTo>
                  <a:lnTo>
                    <a:pt x="191" y="222"/>
                  </a:lnTo>
                  <a:cubicBezTo>
                    <a:pt x="191" y="191"/>
                    <a:pt x="222" y="191"/>
                    <a:pt x="222" y="159"/>
                  </a:cubicBezTo>
                  <a:cubicBezTo>
                    <a:pt x="254" y="159"/>
                    <a:pt x="254" y="127"/>
                    <a:pt x="254" y="127"/>
                  </a:cubicBezTo>
                  <a:cubicBezTo>
                    <a:pt x="254" y="96"/>
                    <a:pt x="254" y="96"/>
                    <a:pt x="222" y="96"/>
                  </a:cubicBezTo>
                  <a:lnTo>
                    <a:pt x="222" y="64"/>
                  </a:lnTo>
                  <a:cubicBezTo>
                    <a:pt x="222" y="64"/>
                    <a:pt x="222" y="64"/>
                    <a:pt x="191" y="32"/>
                  </a:cubicBezTo>
                  <a:lnTo>
                    <a:pt x="159" y="32"/>
                  </a:lnTo>
                  <a:cubicBezTo>
                    <a:pt x="159" y="1"/>
                    <a:pt x="127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49" name="Google Shape;949;p18"/>
            <p:cNvSpPr/>
            <p:nvPr/>
          </p:nvSpPr>
          <p:spPr>
            <a:xfrm>
              <a:off x="3427534" y="2600175"/>
              <a:ext cx="5240" cy="6713"/>
            </a:xfrm>
            <a:custGeom>
              <a:avLst/>
              <a:gdLst/>
              <a:ahLst/>
              <a:cxnLst/>
              <a:rect l="l" t="t" r="r" b="b"/>
              <a:pathLst>
                <a:path w="160" h="205" extrusionOk="0">
                  <a:moveTo>
                    <a:pt x="127" y="1"/>
                  </a:moveTo>
                  <a:cubicBezTo>
                    <a:pt x="96" y="1"/>
                    <a:pt x="96" y="1"/>
                    <a:pt x="64" y="32"/>
                  </a:cubicBezTo>
                  <a:lnTo>
                    <a:pt x="64" y="64"/>
                  </a:lnTo>
                  <a:lnTo>
                    <a:pt x="32" y="64"/>
                  </a:lnTo>
                  <a:cubicBezTo>
                    <a:pt x="32" y="96"/>
                    <a:pt x="32" y="96"/>
                    <a:pt x="32" y="96"/>
                  </a:cubicBezTo>
                  <a:cubicBezTo>
                    <a:pt x="32" y="96"/>
                    <a:pt x="32" y="127"/>
                    <a:pt x="32" y="127"/>
                  </a:cubicBezTo>
                  <a:cubicBezTo>
                    <a:pt x="1" y="159"/>
                    <a:pt x="32" y="191"/>
                    <a:pt x="64" y="191"/>
                  </a:cubicBezTo>
                  <a:cubicBezTo>
                    <a:pt x="64" y="191"/>
                    <a:pt x="64" y="205"/>
                    <a:pt x="74" y="205"/>
                  </a:cubicBezTo>
                  <a:cubicBezTo>
                    <a:pt x="78" y="205"/>
                    <a:pt x="85" y="201"/>
                    <a:pt x="96" y="191"/>
                  </a:cubicBezTo>
                  <a:lnTo>
                    <a:pt x="127" y="191"/>
                  </a:lnTo>
                  <a:cubicBezTo>
                    <a:pt x="127" y="159"/>
                    <a:pt x="127" y="159"/>
                    <a:pt x="127" y="159"/>
                  </a:cubicBezTo>
                  <a:cubicBezTo>
                    <a:pt x="127" y="127"/>
                    <a:pt x="127" y="127"/>
                    <a:pt x="159" y="127"/>
                  </a:cubicBezTo>
                  <a:cubicBezTo>
                    <a:pt x="159" y="127"/>
                    <a:pt x="159" y="127"/>
                    <a:pt x="159" y="96"/>
                  </a:cubicBezTo>
                  <a:cubicBezTo>
                    <a:pt x="159" y="96"/>
                    <a:pt x="159" y="96"/>
                    <a:pt x="159" y="64"/>
                  </a:cubicBezTo>
                  <a:cubicBezTo>
                    <a:pt x="159" y="64"/>
                    <a:pt x="159" y="32"/>
                    <a:pt x="159" y="32"/>
                  </a:cubicBezTo>
                  <a:cubicBezTo>
                    <a:pt x="159" y="32"/>
                    <a:pt x="127" y="32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50" name="Google Shape;950;p18"/>
            <p:cNvSpPr/>
            <p:nvPr/>
          </p:nvSpPr>
          <p:spPr>
            <a:xfrm>
              <a:off x="3432741" y="2584620"/>
              <a:ext cx="5207" cy="6255"/>
            </a:xfrm>
            <a:custGeom>
              <a:avLst/>
              <a:gdLst/>
              <a:ahLst/>
              <a:cxnLst/>
              <a:rect l="l" t="t" r="r" b="b"/>
              <a:pathLst>
                <a:path w="159" h="191" extrusionOk="0">
                  <a:moveTo>
                    <a:pt x="64" y="1"/>
                  </a:moveTo>
                  <a:cubicBezTo>
                    <a:pt x="32" y="1"/>
                    <a:pt x="32" y="32"/>
                    <a:pt x="32" y="32"/>
                  </a:cubicBezTo>
                  <a:cubicBezTo>
                    <a:pt x="32" y="64"/>
                    <a:pt x="0" y="64"/>
                    <a:pt x="0" y="64"/>
                  </a:cubicBezTo>
                  <a:cubicBezTo>
                    <a:pt x="0" y="64"/>
                    <a:pt x="0" y="96"/>
                    <a:pt x="0" y="96"/>
                  </a:cubicBezTo>
                  <a:cubicBezTo>
                    <a:pt x="0" y="96"/>
                    <a:pt x="0" y="127"/>
                    <a:pt x="0" y="127"/>
                  </a:cubicBezTo>
                  <a:cubicBezTo>
                    <a:pt x="0" y="127"/>
                    <a:pt x="0" y="127"/>
                    <a:pt x="0" y="159"/>
                  </a:cubicBezTo>
                  <a:cubicBezTo>
                    <a:pt x="0" y="191"/>
                    <a:pt x="0" y="191"/>
                    <a:pt x="32" y="191"/>
                  </a:cubicBezTo>
                  <a:lnTo>
                    <a:pt x="95" y="191"/>
                  </a:lnTo>
                  <a:cubicBezTo>
                    <a:pt x="95" y="191"/>
                    <a:pt x="95" y="159"/>
                    <a:pt x="127" y="159"/>
                  </a:cubicBezTo>
                  <a:cubicBezTo>
                    <a:pt x="127" y="159"/>
                    <a:pt x="127" y="127"/>
                    <a:pt x="127" y="127"/>
                  </a:cubicBezTo>
                  <a:cubicBezTo>
                    <a:pt x="127" y="127"/>
                    <a:pt x="159" y="96"/>
                    <a:pt x="159" y="64"/>
                  </a:cubicBezTo>
                  <a:cubicBezTo>
                    <a:pt x="159" y="32"/>
                    <a:pt x="159" y="32"/>
                    <a:pt x="159" y="32"/>
                  </a:cubicBezTo>
                  <a:lnTo>
                    <a:pt x="127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51" name="Google Shape;951;p18"/>
            <p:cNvSpPr/>
            <p:nvPr/>
          </p:nvSpPr>
          <p:spPr>
            <a:xfrm>
              <a:off x="3437915" y="2558717"/>
              <a:ext cx="5207" cy="6255"/>
            </a:xfrm>
            <a:custGeom>
              <a:avLst/>
              <a:gdLst/>
              <a:ahLst/>
              <a:cxnLst/>
              <a:rect l="l" t="t" r="r" b="b"/>
              <a:pathLst>
                <a:path w="159" h="191" extrusionOk="0">
                  <a:moveTo>
                    <a:pt x="64" y="0"/>
                  </a:moveTo>
                  <a:cubicBezTo>
                    <a:pt x="64" y="0"/>
                    <a:pt x="32" y="0"/>
                    <a:pt x="32" y="32"/>
                  </a:cubicBezTo>
                  <a:cubicBezTo>
                    <a:pt x="32" y="32"/>
                    <a:pt x="32" y="63"/>
                    <a:pt x="1" y="63"/>
                  </a:cubicBezTo>
                  <a:cubicBezTo>
                    <a:pt x="1" y="63"/>
                    <a:pt x="1" y="95"/>
                    <a:pt x="1" y="95"/>
                  </a:cubicBezTo>
                  <a:cubicBezTo>
                    <a:pt x="1" y="95"/>
                    <a:pt x="1" y="127"/>
                    <a:pt x="1" y="127"/>
                  </a:cubicBezTo>
                  <a:cubicBezTo>
                    <a:pt x="1" y="158"/>
                    <a:pt x="1" y="158"/>
                    <a:pt x="32" y="190"/>
                  </a:cubicBezTo>
                  <a:lnTo>
                    <a:pt x="64" y="190"/>
                  </a:lnTo>
                  <a:cubicBezTo>
                    <a:pt x="96" y="190"/>
                    <a:pt x="127" y="158"/>
                    <a:pt x="127" y="127"/>
                  </a:cubicBezTo>
                  <a:lnTo>
                    <a:pt x="127" y="95"/>
                  </a:lnTo>
                  <a:cubicBezTo>
                    <a:pt x="127" y="95"/>
                    <a:pt x="127" y="63"/>
                    <a:pt x="159" y="63"/>
                  </a:cubicBezTo>
                  <a:cubicBezTo>
                    <a:pt x="159" y="63"/>
                    <a:pt x="159" y="32"/>
                    <a:pt x="159" y="32"/>
                  </a:cubicBezTo>
                  <a:cubicBezTo>
                    <a:pt x="127" y="0"/>
                    <a:pt x="127" y="0"/>
                    <a:pt x="12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52" name="Google Shape;952;p18"/>
            <p:cNvSpPr/>
            <p:nvPr/>
          </p:nvSpPr>
          <p:spPr>
            <a:xfrm>
              <a:off x="3452422" y="2497511"/>
              <a:ext cx="6255" cy="6255"/>
            </a:xfrm>
            <a:custGeom>
              <a:avLst/>
              <a:gdLst/>
              <a:ahLst/>
              <a:cxnLst/>
              <a:rect l="l" t="t" r="r" b="b"/>
              <a:pathLst>
                <a:path w="191" h="191" extrusionOk="0">
                  <a:moveTo>
                    <a:pt x="96" y="1"/>
                  </a:moveTo>
                  <a:cubicBezTo>
                    <a:pt x="96" y="1"/>
                    <a:pt x="64" y="1"/>
                    <a:pt x="64" y="32"/>
                  </a:cubicBezTo>
                  <a:lnTo>
                    <a:pt x="33" y="32"/>
                  </a:lnTo>
                  <a:cubicBezTo>
                    <a:pt x="33" y="32"/>
                    <a:pt x="1" y="64"/>
                    <a:pt x="1" y="64"/>
                  </a:cubicBezTo>
                  <a:cubicBezTo>
                    <a:pt x="1" y="64"/>
                    <a:pt x="1" y="96"/>
                    <a:pt x="1" y="96"/>
                  </a:cubicBezTo>
                  <a:cubicBezTo>
                    <a:pt x="1" y="96"/>
                    <a:pt x="1" y="127"/>
                    <a:pt x="1" y="127"/>
                  </a:cubicBezTo>
                  <a:cubicBezTo>
                    <a:pt x="1" y="127"/>
                    <a:pt x="1" y="159"/>
                    <a:pt x="33" y="159"/>
                  </a:cubicBezTo>
                  <a:cubicBezTo>
                    <a:pt x="33" y="159"/>
                    <a:pt x="33" y="159"/>
                    <a:pt x="64" y="191"/>
                  </a:cubicBezTo>
                  <a:lnTo>
                    <a:pt x="128" y="191"/>
                  </a:lnTo>
                  <a:cubicBezTo>
                    <a:pt x="128" y="191"/>
                    <a:pt x="159" y="159"/>
                    <a:pt x="159" y="159"/>
                  </a:cubicBezTo>
                  <a:cubicBezTo>
                    <a:pt x="159" y="159"/>
                    <a:pt x="191" y="127"/>
                    <a:pt x="191" y="127"/>
                  </a:cubicBezTo>
                  <a:cubicBezTo>
                    <a:pt x="191" y="127"/>
                    <a:pt x="191" y="96"/>
                    <a:pt x="191" y="96"/>
                  </a:cubicBezTo>
                  <a:cubicBezTo>
                    <a:pt x="191" y="96"/>
                    <a:pt x="191" y="96"/>
                    <a:pt x="191" y="64"/>
                  </a:cubicBezTo>
                  <a:cubicBezTo>
                    <a:pt x="191" y="64"/>
                    <a:pt x="159" y="64"/>
                    <a:pt x="159" y="32"/>
                  </a:cubicBezTo>
                  <a:lnTo>
                    <a:pt x="128" y="32"/>
                  </a:lnTo>
                  <a:cubicBezTo>
                    <a:pt x="128" y="1"/>
                    <a:pt x="96" y="1"/>
                    <a:pt x="9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53" name="Google Shape;953;p18"/>
            <p:cNvSpPr/>
            <p:nvPr/>
          </p:nvSpPr>
          <p:spPr>
            <a:xfrm>
              <a:off x="3451407" y="2515129"/>
              <a:ext cx="5207" cy="6255"/>
            </a:xfrm>
            <a:custGeom>
              <a:avLst/>
              <a:gdLst/>
              <a:ahLst/>
              <a:cxnLst/>
              <a:rect l="l" t="t" r="r" b="b"/>
              <a:pathLst>
                <a:path w="159" h="191" extrusionOk="0">
                  <a:moveTo>
                    <a:pt x="64" y="1"/>
                  </a:moveTo>
                  <a:cubicBezTo>
                    <a:pt x="32" y="1"/>
                    <a:pt x="32" y="1"/>
                    <a:pt x="32" y="33"/>
                  </a:cubicBezTo>
                  <a:lnTo>
                    <a:pt x="0" y="33"/>
                  </a:lnTo>
                  <a:cubicBezTo>
                    <a:pt x="0" y="64"/>
                    <a:pt x="0" y="64"/>
                    <a:pt x="0" y="64"/>
                  </a:cubicBezTo>
                  <a:lnTo>
                    <a:pt x="0" y="128"/>
                  </a:lnTo>
                  <a:cubicBezTo>
                    <a:pt x="0" y="159"/>
                    <a:pt x="0" y="159"/>
                    <a:pt x="32" y="159"/>
                  </a:cubicBezTo>
                  <a:cubicBezTo>
                    <a:pt x="32" y="159"/>
                    <a:pt x="32" y="191"/>
                    <a:pt x="64" y="191"/>
                  </a:cubicBezTo>
                  <a:lnTo>
                    <a:pt x="95" y="191"/>
                  </a:lnTo>
                  <a:cubicBezTo>
                    <a:pt x="95" y="191"/>
                    <a:pt x="127" y="159"/>
                    <a:pt x="127" y="159"/>
                  </a:cubicBezTo>
                  <a:cubicBezTo>
                    <a:pt x="159" y="128"/>
                    <a:pt x="159" y="128"/>
                    <a:pt x="159" y="128"/>
                  </a:cubicBezTo>
                  <a:lnTo>
                    <a:pt x="159" y="64"/>
                  </a:lnTo>
                  <a:lnTo>
                    <a:pt x="127" y="64"/>
                  </a:lnTo>
                  <a:cubicBezTo>
                    <a:pt x="127" y="33"/>
                    <a:pt x="127" y="33"/>
                    <a:pt x="127" y="33"/>
                  </a:cubicBezTo>
                  <a:cubicBezTo>
                    <a:pt x="127" y="33"/>
                    <a:pt x="95" y="1"/>
                    <a:pt x="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54" name="Google Shape;954;p18"/>
            <p:cNvSpPr/>
            <p:nvPr/>
          </p:nvSpPr>
          <p:spPr>
            <a:xfrm>
              <a:off x="3445185" y="2508907"/>
              <a:ext cx="5207" cy="4192"/>
            </a:xfrm>
            <a:custGeom>
              <a:avLst/>
              <a:gdLst/>
              <a:ahLst/>
              <a:cxnLst/>
              <a:rect l="l" t="t" r="r" b="b"/>
              <a:pathLst>
                <a:path w="159" h="128" extrusionOk="0">
                  <a:moveTo>
                    <a:pt x="32" y="1"/>
                  </a:moveTo>
                  <a:cubicBezTo>
                    <a:pt x="32" y="33"/>
                    <a:pt x="32" y="33"/>
                    <a:pt x="0" y="33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64"/>
                    <a:pt x="0" y="96"/>
                    <a:pt x="0" y="96"/>
                  </a:cubicBezTo>
                  <a:lnTo>
                    <a:pt x="32" y="96"/>
                  </a:lnTo>
                  <a:cubicBezTo>
                    <a:pt x="32" y="96"/>
                    <a:pt x="32" y="128"/>
                    <a:pt x="32" y="128"/>
                  </a:cubicBezTo>
                  <a:lnTo>
                    <a:pt x="127" y="128"/>
                  </a:lnTo>
                  <a:cubicBezTo>
                    <a:pt x="127" y="128"/>
                    <a:pt x="127" y="96"/>
                    <a:pt x="127" y="96"/>
                  </a:cubicBezTo>
                  <a:cubicBezTo>
                    <a:pt x="159" y="96"/>
                    <a:pt x="159" y="96"/>
                    <a:pt x="159" y="64"/>
                  </a:cubicBezTo>
                  <a:cubicBezTo>
                    <a:pt x="159" y="64"/>
                    <a:pt x="159" y="33"/>
                    <a:pt x="159" y="33"/>
                  </a:cubicBezTo>
                  <a:cubicBezTo>
                    <a:pt x="159" y="33"/>
                    <a:pt x="159" y="33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55" name="Google Shape;955;p18"/>
            <p:cNvSpPr/>
            <p:nvPr/>
          </p:nvSpPr>
          <p:spPr>
            <a:xfrm>
              <a:off x="3439978" y="2527574"/>
              <a:ext cx="4192" cy="6255"/>
            </a:xfrm>
            <a:custGeom>
              <a:avLst/>
              <a:gdLst/>
              <a:ahLst/>
              <a:cxnLst/>
              <a:rect l="l" t="t" r="r" b="b"/>
              <a:pathLst>
                <a:path w="128" h="191" extrusionOk="0">
                  <a:moveTo>
                    <a:pt x="64" y="1"/>
                  </a:moveTo>
                  <a:cubicBezTo>
                    <a:pt x="33" y="1"/>
                    <a:pt x="33" y="33"/>
                    <a:pt x="33" y="33"/>
                  </a:cubicBezTo>
                  <a:lnTo>
                    <a:pt x="1" y="33"/>
                  </a:lnTo>
                  <a:cubicBezTo>
                    <a:pt x="1" y="64"/>
                    <a:pt x="1" y="64"/>
                    <a:pt x="1" y="96"/>
                  </a:cubicBezTo>
                  <a:cubicBezTo>
                    <a:pt x="1" y="128"/>
                    <a:pt x="1" y="128"/>
                    <a:pt x="1" y="128"/>
                  </a:cubicBezTo>
                  <a:cubicBezTo>
                    <a:pt x="1" y="128"/>
                    <a:pt x="1" y="159"/>
                    <a:pt x="1" y="159"/>
                  </a:cubicBezTo>
                  <a:lnTo>
                    <a:pt x="33" y="159"/>
                  </a:lnTo>
                  <a:cubicBezTo>
                    <a:pt x="33" y="159"/>
                    <a:pt x="33" y="191"/>
                    <a:pt x="33" y="191"/>
                  </a:cubicBezTo>
                  <a:lnTo>
                    <a:pt x="96" y="191"/>
                  </a:lnTo>
                  <a:cubicBezTo>
                    <a:pt x="96" y="159"/>
                    <a:pt x="96" y="159"/>
                    <a:pt x="96" y="159"/>
                  </a:cubicBezTo>
                  <a:lnTo>
                    <a:pt x="128" y="159"/>
                  </a:lnTo>
                  <a:cubicBezTo>
                    <a:pt x="128" y="159"/>
                    <a:pt x="128" y="128"/>
                    <a:pt x="128" y="128"/>
                  </a:cubicBezTo>
                  <a:cubicBezTo>
                    <a:pt x="128" y="128"/>
                    <a:pt x="128" y="96"/>
                    <a:pt x="128" y="96"/>
                  </a:cubicBezTo>
                  <a:cubicBezTo>
                    <a:pt x="128" y="64"/>
                    <a:pt x="128" y="64"/>
                    <a:pt x="128" y="64"/>
                  </a:cubicBezTo>
                  <a:cubicBezTo>
                    <a:pt x="128" y="33"/>
                    <a:pt x="128" y="33"/>
                    <a:pt x="128" y="33"/>
                  </a:cubicBezTo>
                  <a:cubicBezTo>
                    <a:pt x="128" y="33"/>
                    <a:pt x="96" y="33"/>
                    <a:pt x="9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56" name="Google Shape;956;p18"/>
            <p:cNvSpPr/>
            <p:nvPr/>
          </p:nvSpPr>
          <p:spPr>
            <a:xfrm>
              <a:off x="3428582" y="2550399"/>
              <a:ext cx="7303" cy="6255"/>
            </a:xfrm>
            <a:custGeom>
              <a:avLst/>
              <a:gdLst/>
              <a:ahLst/>
              <a:cxnLst/>
              <a:rect l="l" t="t" r="r" b="b"/>
              <a:pathLst>
                <a:path w="223" h="191" extrusionOk="0">
                  <a:moveTo>
                    <a:pt x="95" y="1"/>
                  </a:moveTo>
                  <a:cubicBezTo>
                    <a:pt x="0" y="1"/>
                    <a:pt x="0" y="191"/>
                    <a:pt x="95" y="191"/>
                  </a:cubicBezTo>
                  <a:cubicBezTo>
                    <a:pt x="222" y="191"/>
                    <a:pt x="222" y="1"/>
                    <a:pt x="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57" name="Google Shape;957;p18"/>
            <p:cNvSpPr/>
            <p:nvPr/>
          </p:nvSpPr>
          <p:spPr>
            <a:xfrm>
              <a:off x="3421312" y="2567002"/>
              <a:ext cx="7303" cy="7303"/>
            </a:xfrm>
            <a:custGeom>
              <a:avLst/>
              <a:gdLst/>
              <a:ahLst/>
              <a:cxnLst/>
              <a:rect l="l" t="t" r="r" b="b"/>
              <a:pathLst>
                <a:path w="223" h="223" extrusionOk="0">
                  <a:moveTo>
                    <a:pt x="32" y="0"/>
                  </a:moveTo>
                  <a:cubicBezTo>
                    <a:pt x="32" y="0"/>
                    <a:pt x="32" y="32"/>
                    <a:pt x="32" y="32"/>
                  </a:cubicBezTo>
                  <a:cubicBezTo>
                    <a:pt x="1" y="32"/>
                    <a:pt x="1" y="64"/>
                    <a:pt x="1" y="64"/>
                  </a:cubicBezTo>
                  <a:cubicBezTo>
                    <a:pt x="1" y="95"/>
                    <a:pt x="1" y="95"/>
                    <a:pt x="1" y="95"/>
                  </a:cubicBezTo>
                  <a:cubicBezTo>
                    <a:pt x="1" y="127"/>
                    <a:pt x="1" y="127"/>
                    <a:pt x="1" y="159"/>
                  </a:cubicBezTo>
                  <a:cubicBezTo>
                    <a:pt x="1" y="159"/>
                    <a:pt x="32" y="159"/>
                    <a:pt x="32" y="190"/>
                  </a:cubicBezTo>
                  <a:lnTo>
                    <a:pt x="64" y="190"/>
                  </a:lnTo>
                  <a:lnTo>
                    <a:pt x="96" y="222"/>
                  </a:lnTo>
                  <a:cubicBezTo>
                    <a:pt x="127" y="222"/>
                    <a:pt x="127" y="190"/>
                    <a:pt x="159" y="190"/>
                  </a:cubicBezTo>
                  <a:lnTo>
                    <a:pt x="191" y="190"/>
                  </a:lnTo>
                  <a:cubicBezTo>
                    <a:pt x="191" y="159"/>
                    <a:pt x="191" y="159"/>
                    <a:pt x="191" y="127"/>
                  </a:cubicBezTo>
                  <a:cubicBezTo>
                    <a:pt x="222" y="127"/>
                    <a:pt x="222" y="95"/>
                    <a:pt x="191" y="95"/>
                  </a:cubicBezTo>
                  <a:cubicBezTo>
                    <a:pt x="222" y="64"/>
                    <a:pt x="191" y="64"/>
                    <a:pt x="191" y="32"/>
                  </a:cubicBezTo>
                  <a:cubicBezTo>
                    <a:pt x="191" y="32"/>
                    <a:pt x="191" y="32"/>
                    <a:pt x="15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58" name="Google Shape;958;p18"/>
            <p:cNvSpPr/>
            <p:nvPr/>
          </p:nvSpPr>
          <p:spPr>
            <a:xfrm>
              <a:off x="3413027" y="2589827"/>
              <a:ext cx="5207" cy="5207"/>
            </a:xfrm>
            <a:custGeom>
              <a:avLst/>
              <a:gdLst/>
              <a:ahLst/>
              <a:cxnLst/>
              <a:rect l="l" t="t" r="r" b="b"/>
              <a:pathLst>
                <a:path w="159" h="159" extrusionOk="0">
                  <a:moveTo>
                    <a:pt x="32" y="0"/>
                  </a:moveTo>
                  <a:lnTo>
                    <a:pt x="32" y="32"/>
                  </a:lnTo>
                  <a:lnTo>
                    <a:pt x="0" y="32"/>
                  </a:lnTo>
                  <a:cubicBezTo>
                    <a:pt x="0" y="32"/>
                    <a:pt x="0" y="32"/>
                    <a:pt x="0" y="63"/>
                  </a:cubicBezTo>
                  <a:cubicBezTo>
                    <a:pt x="0" y="63"/>
                    <a:pt x="0" y="95"/>
                    <a:pt x="0" y="95"/>
                  </a:cubicBezTo>
                  <a:cubicBezTo>
                    <a:pt x="0" y="127"/>
                    <a:pt x="0" y="127"/>
                    <a:pt x="32" y="127"/>
                  </a:cubicBezTo>
                  <a:lnTo>
                    <a:pt x="64" y="158"/>
                  </a:lnTo>
                  <a:lnTo>
                    <a:pt x="127" y="158"/>
                  </a:lnTo>
                  <a:cubicBezTo>
                    <a:pt x="127" y="127"/>
                    <a:pt x="127" y="127"/>
                    <a:pt x="159" y="127"/>
                  </a:cubicBezTo>
                  <a:lnTo>
                    <a:pt x="159" y="95"/>
                  </a:lnTo>
                  <a:cubicBezTo>
                    <a:pt x="159" y="95"/>
                    <a:pt x="159" y="95"/>
                    <a:pt x="159" y="63"/>
                  </a:cubicBezTo>
                  <a:cubicBezTo>
                    <a:pt x="159" y="63"/>
                    <a:pt x="159" y="63"/>
                    <a:pt x="159" y="32"/>
                  </a:cubicBezTo>
                  <a:lnTo>
                    <a:pt x="127" y="32"/>
                  </a:lnTo>
                  <a:cubicBezTo>
                    <a:pt x="127" y="0"/>
                    <a:pt x="95" y="0"/>
                    <a:pt x="6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59" name="Google Shape;959;p18"/>
            <p:cNvSpPr/>
            <p:nvPr/>
          </p:nvSpPr>
          <p:spPr>
            <a:xfrm>
              <a:off x="3408868" y="2601223"/>
              <a:ext cx="4192" cy="4192"/>
            </a:xfrm>
            <a:custGeom>
              <a:avLst/>
              <a:gdLst/>
              <a:ahLst/>
              <a:cxnLst/>
              <a:rect l="l" t="t" r="r" b="b"/>
              <a:pathLst>
                <a:path w="128" h="128" extrusionOk="0">
                  <a:moveTo>
                    <a:pt x="32" y="0"/>
                  </a:moveTo>
                  <a:cubicBezTo>
                    <a:pt x="32" y="32"/>
                    <a:pt x="32" y="32"/>
                    <a:pt x="32" y="32"/>
                  </a:cubicBezTo>
                  <a:cubicBezTo>
                    <a:pt x="32" y="32"/>
                    <a:pt x="32" y="32"/>
                    <a:pt x="32" y="64"/>
                  </a:cubicBezTo>
                  <a:cubicBezTo>
                    <a:pt x="1" y="64"/>
                    <a:pt x="32" y="64"/>
                    <a:pt x="32" y="95"/>
                  </a:cubicBezTo>
                  <a:cubicBezTo>
                    <a:pt x="32" y="95"/>
                    <a:pt x="32" y="95"/>
                    <a:pt x="64" y="127"/>
                  </a:cubicBezTo>
                  <a:cubicBezTo>
                    <a:pt x="96" y="127"/>
                    <a:pt x="96" y="95"/>
                    <a:pt x="96" y="95"/>
                  </a:cubicBezTo>
                  <a:lnTo>
                    <a:pt x="127" y="95"/>
                  </a:lnTo>
                  <a:cubicBezTo>
                    <a:pt x="127" y="95"/>
                    <a:pt x="127" y="64"/>
                    <a:pt x="127" y="32"/>
                  </a:cubicBezTo>
                  <a:lnTo>
                    <a:pt x="12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60" name="Google Shape;960;p18"/>
            <p:cNvSpPr/>
            <p:nvPr/>
          </p:nvSpPr>
          <p:spPr>
            <a:xfrm>
              <a:off x="3393312" y="2633381"/>
              <a:ext cx="5240" cy="6255"/>
            </a:xfrm>
            <a:custGeom>
              <a:avLst/>
              <a:gdLst/>
              <a:ahLst/>
              <a:cxnLst/>
              <a:rect l="l" t="t" r="r" b="b"/>
              <a:pathLst>
                <a:path w="160" h="191" extrusionOk="0">
                  <a:moveTo>
                    <a:pt x="64" y="0"/>
                  </a:moveTo>
                  <a:cubicBezTo>
                    <a:pt x="64" y="0"/>
                    <a:pt x="32" y="32"/>
                    <a:pt x="32" y="32"/>
                  </a:cubicBezTo>
                  <a:cubicBezTo>
                    <a:pt x="32" y="32"/>
                    <a:pt x="1" y="32"/>
                    <a:pt x="1" y="64"/>
                  </a:cubicBezTo>
                  <a:cubicBezTo>
                    <a:pt x="1" y="64"/>
                    <a:pt x="1" y="95"/>
                    <a:pt x="1" y="95"/>
                  </a:cubicBezTo>
                  <a:lnTo>
                    <a:pt x="1" y="127"/>
                  </a:lnTo>
                  <a:cubicBezTo>
                    <a:pt x="1" y="127"/>
                    <a:pt x="1" y="127"/>
                    <a:pt x="1" y="159"/>
                  </a:cubicBezTo>
                  <a:cubicBezTo>
                    <a:pt x="1" y="159"/>
                    <a:pt x="32" y="190"/>
                    <a:pt x="32" y="190"/>
                  </a:cubicBezTo>
                  <a:lnTo>
                    <a:pt x="96" y="190"/>
                  </a:lnTo>
                  <a:cubicBezTo>
                    <a:pt x="96" y="190"/>
                    <a:pt x="127" y="159"/>
                    <a:pt x="127" y="159"/>
                  </a:cubicBezTo>
                  <a:cubicBezTo>
                    <a:pt x="127" y="159"/>
                    <a:pt x="127" y="159"/>
                    <a:pt x="127" y="127"/>
                  </a:cubicBezTo>
                  <a:cubicBezTo>
                    <a:pt x="159" y="127"/>
                    <a:pt x="159" y="95"/>
                    <a:pt x="159" y="95"/>
                  </a:cubicBezTo>
                  <a:cubicBezTo>
                    <a:pt x="159" y="95"/>
                    <a:pt x="159" y="95"/>
                    <a:pt x="159" y="64"/>
                  </a:cubicBezTo>
                  <a:lnTo>
                    <a:pt x="127" y="64"/>
                  </a:lnTo>
                  <a:cubicBezTo>
                    <a:pt x="127" y="32"/>
                    <a:pt x="127" y="32"/>
                    <a:pt x="96" y="32"/>
                  </a:cubicBezTo>
                  <a:cubicBezTo>
                    <a:pt x="96" y="32"/>
                    <a:pt x="96" y="0"/>
                    <a:pt x="6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61" name="Google Shape;961;p18"/>
            <p:cNvSpPr/>
            <p:nvPr/>
          </p:nvSpPr>
          <p:spPr>
            <a:xfrm>
              <a:off x="3323822" y="2709094"/>
              <a:ext cx="8351" cy="7270"/>
            </a:xfrm>
            <a:custGeom>
              <a:avLst/>
              <a:gdLst/>
              <a:ahLst/>
              <a:cxnLst/>
              <a:rect l="l" t="t" r="r" b="b"/>
              <a:pathLst>
                <a:path w="255" h="222" extrusionOk="0">
                  <a:moveTo>
                    <a:pt x="128" y="0"/>
                  </a:moveTo>
                  <a:cubicBezTo>
                    <a:pt x="1" y="0"/>
                    <a:pt x="1" y="222"/>
                    <a:pt x="128" y="222"/>
                  </a:cubicBezTo>
                  <a:cubicBezTo>
                    <a:pt x="254" y="222"/>
                    <a:pt x="254" y="0"/>
                    <a:pt x="12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62" name="Google Shape;962;p18"/>
            <p:cNvSpPr/>
            <p:nvPr/>
          </p:nvSpPr>
          <p:spPr>
            <a:xfrm>
              <a:off x="3316585" y="2722553"/>
              <a:ext cx="4159" cy="4192"/>
            </a:xfrm>
            <a:custGeom>
              <a:avLst/>
              <a:gdLst/>
              <a:ahLst/>
              <a:cxnLst/>
              <a:rect l="l" t="t" r="r" b="b"/>
              <a:pathLst>
                <a:path w="127" h="128" extrusionOk="0">
                  <a:moveTo>
                    <a:pt x="32" y="1"/>
                  </a:moveTo>
                  <a:cubicBezTo>
                    <a:pt x="0" y="1"/>
                    <a:pt x="0" y="32"/>
                    <a:pt x="0" y="32"/>
                  </a:cubicBezTo>
                  <a:cubicBezTo>
                    <a:pt x="0" y="32"/>
                    <a:pt x="0" y="64"/>
                    <a:pt x="0" y="64"/>
                  </a:cubicBezTo>
                  <a:cubicBezTo>
                    <a:pt x="0" y="96"/>
                    <a:pt x="0" y="96"/>
                    <a:pt x="32" y="127"/>
                  </a:cubicBezTo>
                  <a:lnTo>
                    <a:pt x="95" y="127"/>
                  </a:lnTo>
                  <a:cubicBezTo>
                    <a:pt x="95" y="96"/>
                    <a:pt x="127" y="96"/>
                    <a:pt x="127" y="96"/>
                  </a:cubicBezTo>
                  <a:cubicBezTo>
                    <a:pt x="127" y="96"/>
                    <a:pt x="127" y="96"/>
                    <a:pt x="127" y="64"/>
                  </a:cubicBezTo>
                  <a:cubicBezTo>
                    <a:pt x="95" y="64"/>
                    <a:pt x="95" y="64"/>
                    <a:pt x="95" y="32"/>
                  </a:cubicBezTo>
                  <a:cubicBezTo>
                    <a:pt x="95" y="32"/>
                    <a:pt x="95" y="1"/>
                    <a:pt x="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63" name="Google Shape;963;p18"/>
            <p:cNvSpPr/>
            <p:nvPr/>
          </p:nvSpPr>
          <p:spPr>
            <a:xfrm>
              <a:off x="3269919" y="2760933"/>
              <a:ext cx="6255" cy="4192"/>
            </a:xfrm>
            <a:custGeom>
              <a:avLst/>
              <a:gdLst/>
              <a:ahLst/>
              <a:cxnLst/>
              <a:rect l="l" t="t" r="r" b="b"/>
              <a:pathLst>
                <a:path w="191" h="128" extrusionOk="0">
                  <a:moveTo>
                    <a:pt x="95" y="0"/>
                  </a:moveTo>
                  <a:cubicBezTo>
                    <a:pt x="0" y="0"/>
                    <a:pt x="0" y="127"/>
                    <a:pt x="95" y="127"/>
                  </a:cubicBezTo>
                  <a:cubicBezTo>
                    <a:pt x="190" y="127"/>
                    <a:pt x="190" y="0"/>
                    <a:pt x="9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64" name="Google Shape;964;p18"/>
            <p:cNvSpPr/>
            <p:nvPr/>
          </p:nvSpPr>
          <p:spPr>
            <a:xfrm>
              <a:off x="3261601" y="2760933"/>
              <a:ext cx="4192" cy="4192"/>
            </a:xfrm>
            <a:custGeom>
              <a:avLst/>
              <a:gdLst/>
              <a:ahLst/>
              <a:cxnLst/>
              <a:rect l="l" t="t" r="r" b="b"/>
              <a:pathLst>
                <a:path w="128" h="128" extrusionOk="0">
                  <a:moveTo>
                    <a:pt x="1" y="0"/>
                  </a:moveTo>
                  <a:cubicBezTo>
                    <a:pt x="1" y="32"/>
                    <a:pt x="1" y="32"/>
                    <a:pt x="1" y="32"/>
                  </a:cubicBezTo>
                  <a:lnTo>
                    <a:pt x="1" y="64"/>
                  </a:lnTo>
                  <a:cubicBezTo>
                    <a:pt x="32" y="95"/>
                    <a:pt x="32" y="95"/>
                    <a:pt x="32" y="95"/>
                  </a:cubicBezTo>
                  <a:cubicBezTo>
                    <a:pt x="32" y="95"/>
                    <a:pt x="64" y="127"/>
                    <a:pt x="64" y="127"/>
                  </a:cubicBezTo>
                  <a:lnTo>
                    <a:pt x="96" y="127"/>
                  </a:lnTo>
                  <a:cubicBezTo>
                    <a:pt x="96" y="127"/>
                    <a:pt x="127" y="127"/>
                    <a:pt x="127" y="95"/>
                  </a:cubicBezTo>
                  <a:cubicBezTo>
                    <a:pt x="127" y="95"/>
                    <a:pt x="127" y="64"/>
                    <a:pt x="127" y="64"/>
                  </a:cubicBezTo>
                  <a:lnTo>
                    <a:pt x="127" y="32"/>
                  </a:lnTo>
                  <a:cubicBezTo>
                    <a:pt x="127" y="32"/>
                    <a:pt x="96" y="0"/>
                    <a:pt x="9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65" name="Google Shape;965;p18"/>
            <p:cNvSpPr/>
            <p:nvPr/>
          </p:nvSpPr>
          <p:spPr>
            <a:xfrm>
              <a:off x="3167222" y="2800329"/>
              <a:ext cx="5240" cy="5240"/>
            </a:xfrm>
            <a:custGeom>
              <a:avLst/>
              <a:gdLst/>
              <a:ahLst/>
              <a:cxnLst/>
              <a:rect l="l" t="t" r="r" b="b"/>
              <a:pathLst>
                <a:path w="160" h="160" extrusionOk="0">
                  <a:moveTo>
                    <a:pt x="64" y="1"/>
                  </a:moveTo>
                  <a:lnTo>
                    <a:pt x="33" y="33"/>
                  </a:lnTo>
                  <a:lnTo>
                    <a:pt x="1" y="33"/>
                  </a:ln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96"/>
                    <a:pt x="1" y="96"/>
                  </a:cubicBezTo>
                  <a:cubicBezTo>
                    <a:pt x="1" y="96"/>
                    <a:pt x="1" y="128"/>
                    <a:pt x="1" y="128"/>
                  </a:cubicBezTo>
                  <a:cubicBezTo>
                    <a:pt x="1" y="128"/>
                    <a:pt x="1" y="128"/>
                    <a:pt x="1" y="159"/>
                  </a:cubicBezTo>
                  <a:lnTo>
                    <a:pt x="128" y="159"/>
                  </a:lnTo>
                  <a:lnTo>
                    <a:pt x="128" y="128"/>
                  </a:lnTo>
                  <a:lnTo>
                    <a:pt x="159" y="128"/>
                  </a:lnTo>
                  <a:lnTo>
                    <a:pt x="159" y="96"/>
                  </a:lnTo>
                  <a:cubicBezTo>
                    <a:pt x="159" y="64"/>
                    <a:pt x="159" y="64"/>
                    <a:pt x="159" y="64"/>
                  </a:cubicBezTo>
                  <a:cubicBezTo>
                    <a:pt x="159" y="33"/>
                    <a:pt x="159" y="33"/>
                    <a:pt x="128" y="33"/>
                  </a:cubicBezTo>
                  <a:cubicBezTo>
                    <a:pt x="128" y="1"/>
                    <a:pt x="128" y="1"/>
                    <a:pt x="9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66" name="Google Shape;966;p18"/>
            <p:cNvSpPr/>
            <p:nvPr/>
          </p:nvSpPr>
          <p:spPr>
            <a:xfrm>
              <a:off x="3164111" y="2788933"/>
              <a:ext cx="3144" cy="5207"/>
            </a:xfrm>
            <a:custGeom>
              <a:avLst/>
              <a:gdLst/>
              <a:ahLst/>
              <a:cxnLst/>
              <a:rect l="l" t="t" r="r" b="b"/>
              <a:pathLst>
                <a:path w="96" h="159" extrusionOk="0">
                  <a:moveTo>
                    <a:pt x="33" y="1"/>
                  </a:moveTo>
                  <a:cubicBezTo>
                    <a:pt x="33" y="1"/>
                    <a:pt x="1" y="1"/>
                    <a:pt x="1" y="32"/>
                  </a:cubicBezTo>
                  <a:lnTo>
                    <a:pt x="1" y="64"/>
                  </a:lnTo>
                  <a:cubicBezTo>
                    <a:pt x="1" y="64"/>
                    <a:pt x="1" y="96"/>
                    <a:pt x="1" y="96"/>
                  </a:cubicBezTo>
                  <a:cubicBezTo>
                    <a:pt x="1" y="96"/>
                    <a:pt x="1" y="96"/>
                    <a:pt x="1" y="127"/>
                  </a:cubicBezTo>
                  <a:lnTo>
                    <a:pt x="33" y="127"/>
                  </a:lnTo>
                  <a:cubicBezTo>
                    <a:pt x="33" y="127"/>
                    <a:pt x="33" y="159"/>
                    <a:pt x="64" y="159"/>
                  </a:cubicBezTo>
                  <a:cubicBezTo>
                    <a:pt x="64" y="159"/>
                    <a:pt x="64" y="127"/>
                    <a:pt x="96" y="127"/>
                  </a:cubicBezTo>
                  <a:cubicBezTo>
                    <a:pt x="96" y="127"/>
                    <a:pt x="96" y="96"/>
                    <a:pt x="96" y="96"/>
                  </a:cubicBezTo>
                  <a:cubicBezTo>
                    <a:pt x="96" y="96"/>
                    <a:pt x="96" y="64"/>
                    <a:pt x="96" y="64"/>
                  </a:cubicBezTo>
                  <a:lnTo>
                    <a:pt x="96" y="32"/>
                  </a:lnTo>
                  <a:cubicBezTo>
                    <a:pt x="96" y="1"/>
                    <a:pt x="96" y="1"/>
                    <a:pt x="9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67" name="Google Shape;967;p18"/>
            <p:cNvSpPr/>
            <p:nvPr/>
          </p:nvSpPr>
          <p:spPr>
            <a:xfrm>
              <a:off x="3119542" y="2798266"/>
              <a:ext cx="5207" cy="4192"/>
            </a:xfrm>
            <a:custGeom>
              <a:avLst/>
              <a:gdLst/>
              <a:ahLst/>
              <a:cxnLst/>
              <a:rect l="l" t="t" r="r" b="b"/>
              <a:pathLst>
                <a:path w="159" h="128" extrusionOk="0">
                  <a:moveTo>
                    <a:pt x="95" y="1"/>
                  </a:moveTo>
                  <a:cubicBezTo>
                    <a:pt x="0" y="1"/>
                    <a:pt x="0" y="127"/>
                    <a:pt x="95" y="127"/>
                  </a:cubicBezTo>
                  <a:cubicBezTo>
                    <a:pt x="158" y="127"/>
                    <a:pt x="158" y="1"/>
                    <a:pt x="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68" name="Google Shape;968;p18"/>
            <p:cNvSpPr/>
            <p:nvPr/>
          </p:nvSpPr>
          <p:spPr>
            <a:xfrm>
              <a:off x="3114335" y="2782711"/>
              <a:ext cx="4192" cy="5993"/>
            </a:xfrm>
            <a:custGeom>
              <a:avLst/>
              <a:gdLst/>
              <a:ahLst/>
              <a:cxnLst/>
              <a:rect l="l" t="t" r="r" b="b"/>
              <a:pathLst>
                <a:path w="128" h="183" extrusionOk="0">
                  <a:moveTo>
                    <a:pt x="32" y="1"/>
                  </a:moveTo>
                  <a:cubicBezTo>
                    <a:pt x="32" y="1"/>
                    <a:pt x="32" y="32"/>
                    <a:pt x="32" y="32"/>
                  </a:cubicBezTo>
                  <a:cubicBezTo>
                    <a:pt x="1" y="32"/>
                    <a:pt x="1" y="32"/>
                    <a:pt x="1" y="64"/>
                  </a:cubicBezTo>
                  <a:cubicBezTo>
                    <a:pt x="1" y="64"/>
                    <a:pt x="1" y="64"/>
                    <a:pt x="1" y="96"/>
                  </a:cubicBezTo>
                  <a:cubicBezTo>
                    <a:pt x="1" y="96"/>
                    <a:pt x="1" y="96"/>
                    <a:pt x="1" y="127"/>
                  </a:cubicBezTo>
                  <a:cubicBezTo>
                    <a:pt x="1" y="159"/>
                    <a:pt x="1" y="159"/>
                    <a:pt x="1" y="159"/>
                  </a:cubicBezTo>
                  <a:lnTo>
                    <a:pt x="32" y="159"/>
                  </a:lnTo>
                  <a:cubicBezTo>
                    <a:pt x="32" y="175"/>
                    <a:pt x="32" y="183"/>
                    <a:pt x="36" y="183"/>
                  </a:cubicBezTo>
                  <a:cubicBezTo>
                    <a:pt x="40" y="183"/>
                    <a:pt x="48" y="175"/>
                    <a:pt x="64" y="159"/>
                  </a:cubicBezTo>
                  <a:cubicBezTo>
                    <a:pt x="64" y="159"/>
                    <a:pt x="96" y="159"/>
                    <a:pt x="96" y="127"/>
                  </a:cubicBezTo>
                  <a:lnTo>
                    <a:pt x="127" y="127"/>
                  </a:lnTo>
                  <a:cubicBezTo>
                    <a:pt x="127" y="96"/>
                    <a:pt x="127" y="64"/>
                    <a:pt x="127" y="64"/>
                  </a:cubicBezTo>
                  <a:cubicBezTo>
                    <a:pt x="127" y="32"/>
                    <a:pt x="127" y="32"/>
                    <a:pt x="96" y="32"/>
                  </a:cubicBezTo>
                  <a:cubicBezTo>
                    <a:pt x="96" y="1"/>
                    <a:pt x="96" y="1"/>
                    <a:pt x="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69" name="Google Shape;969;p18"/>
            <p:cNvSpPr/>
            <p:nvPr/>
          </p:nvSpPr>
          <p:spPr>
            <a:xfrm>
              <a:off x="3106050" y="2798266"/>
              <a:ext cx="5207" cy="7303"/>
            </a:xfrm>
            <a:custGeom>
              <a:avLst/>
              <a:gdLst/>
              <a:ahLst/>
              <a:cxnLst/>
              <a:rect l="l" t="t" r="r" b="b"/>
              <a:pathLst>
                <a:path w="159" h="223" extrusionOk="0">
                  <a:moveTo>
                    <a:pt x="64" y="1"/>
                  </a:moveTo>
                  <a:cubicBezTo>
                    <a:pt x="32" y="32"/>
                    <a:pt x="32" y="32"/>
                    <a:pt x="32" y="32"/>
                  </a:cubicBezTo>
                  <a:cubicBezTo>
                    <a:pt x="0" y="32"/>
                    <a:pt x="0" y="32"/>
                    <a:pt x="0" y="64"/>
                  </a:cubicBezTo>
                  <a:cubicBezTo>
                    <a:pt x="0" y="64"/>
                    <a:pt x="0" y="64"/>
                    <a:pt x="0" y="96"/>
                  </a:cubicBezTo>
                  <a:lnTo>
                    <a:pt x="0" y="127"/>
                  </a:lnTo>
                  <a:lnTo>
                    <a:pt x="0" y="159"/>
                  </a:lnTo>
                  <a:cubicBezTo>
                    <a:pt x="0" y="159"/>
                    <a:pt x="0" y="191"/>
                    <a:pt x="0" y="191"/>
                  </a:cubicBezTo>
                  <a:cubicBezTo>
                    <a:pt x="0" y="191"/>
                    <a:pt x="0" y="191"/>
                    <a:pt x="32" y="222"/>
                  </a:cubicBezTo>
                  <a:lnTo>
                    <a:pt x="127" y="222"/>
                  </a:lnTo>
                  <a:cubicBezTo>
                    <a:pt x="127" y="222"/>
                    <a:pt x="127" y="191"/>
                    <a:pt x="127" y="191"/>
                  </a:cubicBezTo>
                  <a:cubicBezTo>
                    <a:pt x="159" y="191"/>
                    <a:pt x="159" y="159"/>
                    <a:pt x="159" y="159"/>
                  </a:cubicBezTo>
                  <a:cubicBezTo>
                    <a:pt x="159" y="159"/>
                    <a:pt x="159" y="127"/>
                    <a:pt x="159" y="127"/>
                  </a:cubicBezTo>
                  <a:lnTo>
                    <a:pt x="159" y="96"/>
                  </a:lnTo>
                  <a:cubicBezTo>
                    <a:pt x="159" y="64"/>
                    <a:pt x="159" y="64"/>
                    <a:pt x="127" y="64"/>
                  </a:cubicBezTo>
                  <a:cubicBezTo>
                    <a:pt x="127" y="64"/>
                    <a:pt x="127" y="32"/>
                    <a:pt x="127" y="32"/>
                  </a:cubicBezTo>
                  <a:lnTo>
                    <a:pt x="95" y="32"/>
                  </a:lnTo>
                  <a:cubicBezTo>
                    <a:pt x="95" y="32"/>
                    <a:pt x="64" y="1"/>
                    <a:pt x="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70" name="Google Shape;970;p18"/>
            <p:cNvSpPr/>
            <p:nvPr/>
          </p:nvSpPr>
          <p:spPr>
            <a:xfrm>
              <a:off x="3098780" y="2790996"/>
              <a:ext cx="5240" cy="6255"/>
            </a:xfrm>
            <a:custGeom>
              <a:avLst/>
              <a:gdLst/>
              <a:ahLst/>
              <a:cxnLst/>
              <a:rect l="l" t="t" r="r" b="b"/>
              <a:pathLst>
                <a:path w="160" h="191" extrusionOk="0">
                  <a:moveTo>
                    <a:pt x="64" y="1"/>
                  </a:moveTo>
                  <a:cubicBezTo>
                    <a:pt x="32" y="1"/>
                    <a:pt x="32" y="1"/>
                    <a:pt x="32" y="33"/>
                  </a:cubicBezTo>
                  <a:cubicBezTo>
                    <a:pt x="32" y="33"/>
                    <a:pt x="1" y="33"/>
                    <a:pt x="1" y="64"/>
                  </a:cubicBezTo>
                  <a:cubicBezTo>
                    <a:pt x="1" y="64"/>
                    <a:pt x="1" y="64"/>
                    <a:pt x="1" y="96"/>
                  </a:cubicBezTo>
                  <a:cubicBezTo>
                    <a:pt x="1" y="96"/>
                    <a:pt x="1" y="128"/>
                    <a:pt x="1" y="128"/>
                  </a:cubicBezTo>
                  <a:cubicBezTo>
                    <a:pt x="32" y="128"/>
                    <a:pt x="32" y="128"/>
                    <a:pt x="32" y="159"/>
                  </a:cubicBezTo>
                  <a:lnTo>
                    <a:pt x="64" y="159"/>
                  </a:lnTo>
                  <a:cubicBezTo>
                    <a:pt x="64" y="191"/>
                    <a:pt x="64" y="191"/>
                    <a:pt x="64" y="191"/>
                  </a:cubicBezTo>
                  <a:cubicBezTo>
                    <a:pt x="96" y="191"/>
                    <a:pt x="96" y="159"/>
                    <a:pt x="96" y="159"/>
                  </a:cubicBezTo>
                  <a:lnTo>
                    <a:pt x="127" y="159"/>
                  </a:lnTo>
                  <a:cubicBezTo>
                    <a:pt x="127" y="159"/>
                    <a:pt x="127" y="159"/>
                    <a:pt x="127" y="128"/>
                  </a:cubicBezTo>
                  <a:cubicBezTo>
                    <a:pt x="127" y="96"/>
                    <a:pt x="127" y="96"/>
                    <a:pt x="127" y="96"/>
                  </a:cubicBezTo>
                  <a:cubicBezTo>
                    <a:pt x="159" y="64"/>
                    <a:pt x="159" y="64"/>
                    <a:pt x="127" y="64"/>
                  </a:cubicBezTo>
                  <a:cubicBezTo>
                    <a:pt x="159" y="33"/>
                    <a:pt x="127" y="33"/>
                    <a:pt x="127" y="33"/>
                  </a:cubicBezTo>
                  <a:cubicBezTo>
                    <a:pt x="127" y="1"/>
                    <a:pt x="96" y="1"/>
                    <a:pt x="9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71" name="Google Shape;971;p18"/>
            <p:cNvSpPr/>
            <p:nvPr/>
          </p:nvSpPr>
          <p:spPr>
            <a:xfrm>
              <a:off x="3081161" y="2793092"/>
              <a:ext cx="4192" cy="5207"/>
            </a:xfrm>
            <a:custGeom>
              <a:avLst/>
              <a:gdLst/>
              <a:ahLst/>
              <a:cxnLst/>
              <a:rect l="l" t="t" r="r" b="b"/>
              <a:pathLst>
                <a:path w="128" h="159" extrusionOk="0">
                  <a:moveTo>
                    <a:pt x="32" y="0"/>
                  </a:moveTo>
                  <a:cubicBezTo>
                    <a:pt x="32" y="0"/>
                    <a:pt x="0" y="32"/>
                    <a:pt x="0" y="32"/>
                  </a:cubicBezTo>
                  <a:cubicBezTo>
                    <a:pt x="0" y="32"/>
                    <a:pt x="0" y="32"/>
                    <a:pt x="0" y="64"/>
                  </a:cubicBezTo>
                  <a:cubicBezTo>
                    <a:pt x="0" y="64"/>
                    <a:pt x="0" y="95"/>
                    <a:pt x="0" y="95"/>
                  </a:cubicBezTo>
                  <a:cubicBezTo>
                    <a:pt x="0" y="95"/>
                    <a:pt x="0" y="127"/>
                    <a:pt x="0" y="127"/>
                  </a:cubicBezTo>
                  <a:cubicBezTo>
                    <a:pt x="0" y="159"/>
                    <a:pt x="0" y="159"/>
                    <a:pt x="32" y="159"/>
                  </a:cubicBezTo>
                  <a:lnTo>
                    <a:pt x="95" y="159"/>
                  </a:lnTo>
                  <a:cubicBezTo>
                    <a:pt x="127" y="127"/>
                    <a:pt x="127" y="127"/>
                    <a:pt x="127" y="127"/>
                  </a:cubicBezTo>
                  <a:cubicBezTo>
                    <a:pt x="127" y="95"/>
                    <a:pt x="127" y="95"/>
                    <a:pt x="127" y="95"/>
                  </a:cubicBezTo>
                  <a:cubicBezTo>
                    <a:pt x="127" y="64"/>
                    <a:pt x="127" y="64"/>
                    <a:pt x="127" y="64"/>
                  </a:cubicBezTo>
                  <a:cubicBezTo>
                    <a:pt x="127" y="32"/>
                    <a:pt x="127" y="32"/>
                    <a:pt x="95" y="32"/>
                  </a:cubicBezTo>
                  <a:cubicBezTo>
                    <a:pt x="95" y="32"/>
                    <a:pt x="95" y="0"/>
                    <a:pt x="9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72" name="Google Shape;972;p18"/>
            <p:cNvSpPr/>
            <p:nvPr/>
          </p:nvSpPr>
          <p:spPr>
            <a:xfrm>
              <a:off x="3070780" y="2803440"/>
              <a:ext cx="4192" cy="4192"/>
            </a:xfrm>
            <a:custGeom>
              <a:avLst/>
              <a:gdLst/>
              <a:ahLst/>
              <a:cxnLst/>
              <a:rect l="l" t="t" r="r" b="b"/>
              <a:pathLst>
                <a:path w="128" h="128" extrusionOk="0">
                  <a:moveTo>
                    <a:pt x="64" y="1"/>
                  </a:moveTo>
                  <a:cubicBezTo>
                    <a:pt x="64" y="1"/>
                    <a:pt x="32" y="33"/>
                    <a:pt x="32" y="33"/>
                  </a:cubicBezTo>
                  <a:cubicBezTo>
                    <a:pt x="32" y="33"/>
                    <a:pt x="1" y="64"/>
                    <a:pt x="1" y="64"/>
                  </a:cubicBezTo>
                  <a:cubicBezTo>
                    <a:pt x="1" y="96"/>
                    <a:pt x="32" y="96"/>
                    <a:pt x="32" y="128"/>
                  </a:cubicBezTo>
                  <a:lnTo>
                    <a:pt x="96" y="128"/>
                  </a:lnTo>
                  <a:cubicBezTo>
                    <a:pt x="96" y="128"/>
                    <a:pt x="96" y="128"/>
                    <a:pt x="96" y="96"/>
                  </a:cubicBezTo>
                  <a:lnTo>
                    <a:pt x="127" y="96"/>
                  </a:lnTo>
                  <a:cubicBezTo>
                    <a:pt x="127" y="96"/>
                    <a:pt x="127" y="64"/>
                    <a:pt x="127" y="64"/>
                  </a:cubicBezTo>
                  <a:cubicBezTo>
                    <a:pt x="127" y="64"/>
                    <a:pt x="127" y="33"/>
                    <a:pt x="127" y="33"/>
                  </a:cubicBezTo>
                  <a:lnTo>
                    <a:pt x="96" y="33"/>
                  </a:lnTo>
                  <a:cubicBezTo>
                    <a:pt x="96" y="33"/>
                    <a:pt x="64" y="1"/>
                    <a:pt x="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73" name="Google Shape;973;p18"/>
            <p:cNvSpPr/>
            <p:nvPr/>
          </p:nvSpPr>
          <p:spPr>
            <a:xfrm>
              <a:off x="3210777" y="2773378"/>
              <a:ext cx="5240" cy="5207"/>
            </a:xfrm>
            <a:custGeom>
              <a:avLst/>
              <a:gdLst/>
              <a:ahLst/>
              <a:cxnLst/>
              <a:rect l="l" t="t" r="r" b="b"/>
              <a:pathLst>
                <a:path w="160" h="159" extrusionOk="0">
                  <a:moveTo>
                    <a:pt x="33" y="1"/>
                  </a:moveTo>
                  <a:cubicBezTo>
                    <a:pt x="33" y="1"/>
                    <a:pt x="33" y="1"/>
                    <a:pt x="1" y="32"/>
                  </a:cubicBezTo>
                  <a:cubicBezTo>
                    <a:pt x="1" y="32"/>
                    <a:pt x="1" y="64"/>
                    <a:pt x="1" y="64"/>
                  </a:cubicBezTo>
                  <a:cubicBezTo>
                    <a:pt x="1" y="96"/>
                    <a:pt x="1" y="96"/>
                    <a:pt x="1" y="96"/>
                  </a:cubicBezTo>
                  <a:cubicBezTo>
                    <a:pt x="1" y="96"/>
                    <a:pt x="1" y="127"/>
                    <a:pt x="1" y="127"/>
                  </a:cubicBezTo>
                  <a:cubicBezTo>
                    <a:pt x="33" y="127"/>
                    <a:pt x="33" y="127"/>
                    <a:pt x="33" y="159"/>
                  </a:cubicBezTo>
                  <a:lnTo>
                    <a:pt x="96" y="159"/>
                  </a:lnTo>
                  <a:cubicBezTo>
                    <a:pt x="96" y="159"/>
                    <a:pt x="96" y="159"/>
                    <a:pt x="96" y="127"/>
                  </a:cubicBezTo>
                  <a:lnTo>
                    <a:pt x="128" y="127"/>
                  </a:lnTo>
                  <a:cubicBezTo>
                    <a:pt x="128" y="127"/>
                    <a:pt x="159" y="96"/>
                    <a:pt x="159" y="96"/>
                  </a:cubicBezTo>
                  <a:cubicBezTo>
                    <a:pt x="159" y="96"/>
                    <a:pt x="159" y="96"/>
                    <a:pt x="159" y="64"/>
                  </a:cubicBezTo>
                  <a:cubicBezTo>
                    <a:pt x="159" y="64"/>
                    <a:pt x="159" y="64"/>
                    <a:pt x="159" y="32"/>
                  </a:cubicBezTo>
                  <a:lnTo>
                    <a:pt x="128" y="32"/>
                  </a:lnTo>
                  <a:cubicBezTo>
                    <a:pt x="128" y="32"/>
                    <a:pt x="128" y="32"/>
                    <a:pt x="12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74" name="Google Shape;974;p18"/>
            <p:cNvSpPr/>
            <p:nvPr/>
          </p:nvSpPr>
          <p:spPr>
            <a:xfrm>
              <a:off x="3240872" y="2760933"/>
              <a:ext cx="6255" cy="5207"/>
            </a:xfrm>
            <a:custGeom>
              <a:avLst/>
              <a:gdLst/>
              <a:ahLst/>
              <a:cxnLst/>
              <a:rect l="l" t="t" r="r" b="b"/>
              <a:pathLst>
                <a:path w="191" h="159" extrusionOk="0">
                  <a:moveTo>
                    <a:pt x="32" y="0"/>
                  </a:moveTo>
                  <a:cubicBezTo>
                    <a:pt x="32" y="32"/>
                    <a:pt x="0" y="32"/>
                    <a:pt x="0" y="32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95"/>
                    <a:pt x="0" y="95"/>
                    <a:pt x="0" y="127"/>
                  </a:cubicBezTo>
                  <a:cubicBezTo>
                    <a:pt x="32" y="127"/>
                    <a:pt x="32" y="127"/>
                    <a:pt x="32" y="159"/>
                  </a:cubicBezTo>
                  <a:lnTo>
                    <a:pt x="159" y="159"/>
                  </a:lnTo>
                  <a:lnTo>
                    <a:pt x="159" y="127"/>
                  </a:lnTo>
                  <a:cubicBezTo>
                    <a:pt x="190" y="95"/>
                    <a:pt x="190" y="95"/>
                    <a:pt x="190" y="64"/>
                  </a:cubicBezTo>
                  <a:cubicBezTo>
                    <a:pt x="190" y="64"/>
                    <a:pt x="190" y="32"/>
                    <a:pt x="159" y="32"/>
                  </a:cubicBezTo>
                  <a:cubicBezTo>
                    <a:pt x="159" y="0"/>
                    <a:pt x="159" y="0"/>
                    <a:pt x="15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75" name="Google Shape;975;p18"/>
            <p:cNvSpPr/>
            <p:nvPr/>
          </p:nvSpPr>
          <p:spPr>
            <a:xfrm>
              <a:off x="3254364" y="2746426"/>
              <a:ext cx="5207" cy="5207"/>
            </a:xfrm>
            <a:custGeom>
              <a:avLst/>
              <a:gdLst/>
              <a:ahLst/>
              <a:cxnLst/>
              <a:rect l="l" t="t" r="r" b="b"/>
              <a:pathLst>
                <a:path w="159" h="159" extrusionOk="0">
                  <a:moveTo>
                    <a:pt x="63" y="0"/>
                  </a:moveTo>
                  <a:cubicBezTo>
                    <a:pt x="63" y="0"/>
                    <a:pt x="32" y="32"/>
                    <a:pt x="32" y="32"/>
                  </a:cubicBezTo>
                  <a:cubicBezTo>
                    <a:pt x="32" y="32"/>
                    <a:pt x="0" y="32"/>
                    <a:pt x="0" y="63"/>
                  </a:cubicBezTo>
                  <a:cubicBezTo>
                    <a:pt x="0" y="63"/>
                    <a:pt x="0" y="63"/>
                    <a:pt x="0" y="95"/>
                  </a:cubicBezTo>
                  <a:lnTo>
                    <a:pt x="0" y="127"/>
                  </a:lnTo>
                  <a:cubicBezTo>
                    <a:pt x="0" y="127"/>
                    <a:pt x="0" y="127"/>
                    <a:pt x="32" y="158"/>
                  </a:cubicBezTo>
                  <a:lnTo>
                    <a:pt x="127" y="158"/>
                  </a:lnTo>
                  <a:cubicBezTo>
                    <a:pt x="127" y="158"/>
                    <a:pt x="127" y="158"/>
                    <a:pt x="127" y="127"/>
                  </a:cubicBezTo>
                  <a:lnTo>
                    <a:pt x="158" y="127"/>
                  </a:lnTo>
                  <a:cubicBezTo>
                    <a:pt x="158" y="95"/>
                    <a:pt x="158" y="95"/>
                    <a:pt x="158" y="95"/>
                  </a:cubicBezTo>
                  <a:cubicBezTo>
                    <a:pt x="127" y="63"/>
                    <a:pt x="127" y="63"/>
                    <a:pt x="127" y="63"/>
                  </a:cubicBezTo>
                  <a:cubicBezTo>
                    <a:pt x="127" y="63"/>
                    <a:pt x="127" y="32"/>
                    <a:pt x="127" y="32"/>
                  </a:cubicBezTo>
                  <a:lnTo>
                    <a:pt x="95" y="32"/>
                  </a:lnTo>
                  <a:cubicBezTo>
                    <a:pt x="95" y="32"/>
                    <a:pt x="95" y="32"/>
                    <a:pt x="9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76" name="Google Shape;976;p18"/>
            <p:cNvSpPr/>
            <p:nvPr/>
          </p:nvSpPr>
          <p:spPr>
            <a:xfrm>
              <a:off x="3267823" y="2734997"/>
              <a:ext cx="5240" cy="6255"/>
            </a:xfrm>
            <a:custGeom>
              <a:avLst/>
              <a:gdLst/>
              <a:ahLst/>
              <a:cxnLst/>
              <a:rect l="l" t="t" r="r" b="b"/>
              <a:pathLst>
                <a:path w="160" h="191" extrusionOk="0">
                  <a:moveTo>
                    <a:pt x="32" y="1"/>
                  </a:moveTo>
                  <a:cubicBezTo>
                    <a:pt x="32" y="32"/>
                    <a:pt x="32" y="32"/>
                    <a:pt x="32" y="32"/>
                  </a:cubicBezTo>
                  <a:lnTo>
                    <a:pt x="1" y="32"/>
                  </a:lnTo>
                  <a:cubicBezTo>
                    <a:pt x="1" y="32"/>
                    <a:pt x="1" y="64"/>
                    <a:pt x="1" y="64"/>
                  </a:cubicBezTo>
                  <a:cubicBezTo>
                    <a:pt x="1" y="64"/>
                    <a:pt x="1" y="64"/>
                    <a:pt x="1" y="96"/>
                  </a:cubicBezTo>
                  <a:cubicBezTo>
                    <a:pt x="1" y="96"/>
                    <a:pt x="1" y="96"/>
                    <a:pt x="1" y="127"/>
                  </a:cubicBezTo>
                  <a:cubicBezTo>
                    <a:pt x="1" y="127"/>
                    <a:pt x="1" y="127"/>
                    <a:pt x="1" y="159"/>
                  </a:cubicBezTo>
                  <a:cubicBezTo>
                    <a:pt x="1" y="191"/>
                    <a:pt x="1" y="191"/>
                    <a:pt x="32" y="191"/>
                  </a:cubicBezTo>
                  <a:lnTo>
                    <a:pt x="96" y="191"/>
                  </a:lnTo>
                  <a:cubicBezTo>
                    <a:pt x="127" y="191"/>
                    <a:pt x="127" y="191"/>
                    <a:pt x="127" y="159"/>
                  </a:cubicBezTo>
                  <a:cubicBezTo>
                    <a:pt x="159" y="127"/>
                    <a:pt x="159" y="127"/>
                    <a:pt x="159" y="127"/>
                  </a:cubicBezTo>
                  <a:cubicBezTo>
                    <a:pt x="159" y="96"/>
                    <a:pt x="159" y="96"/>
                    <a:pt x="159" y="96"/>
                  </a:cubicBezTo>
                  <a:cubicBezTo>
                    <a:pt x="159" y="96"/>
                    <a:pt x="159" y="64"/>
                    <a:pt x="159" y="64"/>
                  </a:cubicBezTo>
                  <a:cubicBezTo>
                    <a:pt x="159" y="64"/>
                    <a:pt x="159" y="64"/>
                    <a:pt x="127" y="32"/>
                  </a:cubicBezTo>
                  <a:lnTo>
                    <a:pt x="96" y="32"/>
                  </a:lnTo>
                  <a:cubicBezTo>
                    <a:pt x="96" y="32"/>
                    <a:pt x="96" y="1"/>
                    <a:pt x="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77" name="Google Shape;977;p18"/>
            <p:cNvSpPr/>
            <p:nvPr/>
          </p:nvSpPr>
          <p:spPr>
            <a:xfrm>
              <a:off x="3275093" y="2740204"/>
              <a:ext cx="6255" cy="6255"/>
            </a:xfrm>
            <a:custGeom>
              <a:avLst/>
              <a:gdLst/>
              <a:ahLst/>
              <a:cxnLst/>
              <a:rect l="l" t="t" r="r" b="b"/>
              <a:pathLst>
                <a:path w="191" h="191" extrusionOk="0">
                  <a:moveTo>
                    <a:pt x="32" y="0"/>
                  </a:moveTo>
                  <a:lnTo>
                    <a:pt x="32" y="32"/>
                  </a:lnTo>
                  <a:lnTo>
                    <a:pt x="0" y="32"/>
                  </a:lnTo>
                  <a:cubicBezTo>
                    <a:pt x="0" y="32"/>
                    <a:pt x="0" y="63"/>
                    <a:pt x="0" y="63"/>
                  </a:cubicBezTo>
                  <a:cubicBezTo>
                    <a:pt x="0" y="63"/>
                    <a:pt x="0" y="95"/>
                    <a:pt x="0" y="95"/>
                  </a:cubicBezTo>
                  <a:cubicBezTo>
                    <a:pt x="0" y="95"/>
                    <a:pt x="0" y="95"/>
                    <a:pt x="0" y="127"/>
                  </a:cubicBezTo>
                  <a:lnTo>
                    <a:pt x="32" y="127"/>
                  </a:lnTo>
                  <a:cubicBezTo>
                    <a:pt x="32" y="127"/>
                    <a:pt x="32" y="158"/>
                    <a:pt x="32" y="158"/>
                  </a:cubicBezTo>
                  <a:lnTo>
                    <a:pt x="64" y="158"/>
                  </a:lnTo>
                  <a:cubicBezTo>
                    <a:pt x="95" y="158"/>
                    <a:pt x="95" y="158"/>
                    <a:pt x="95" y="190"/>
                  </a:cubicBezTo>
                  <a:lnTo>
                    <a:pt x="127" y="190"/>
                  </a:lnTo>
                  <a:cubicBezTo>
                    <a:pt x="127" y="190"/>
                    <a:pt x="159" y="158"/>
                    <a:pt x="159" y="158"/>
                  </a:cubicBezTo>
                  <a:cubicBezTo>
                    <a:pt x="190" y="158"/>
                    <a:pt x="190" y="127"/>
                    <a:pt x="190" y="127"/>
                  </a:cubicBezTo>
                  <a:cubicBezTo>
                    <a:pt x="190" y="127"/>
                    <a:pt x="190" y="95"/>
                    <a:pt x="190" y="95"/>
                  </a:cubicBezTo>
                  <a:cubicBezTo>
                    <a:pt x="190" y="95"/>
                    <a:pt x="190" y="95"/>
                    <a:pt x="190" y="63"/>
                  </a:cubicBezTo>
                  <a:lnTo>
                    <a:pt x="159" y="63"/>
                  </a:lnTo>
                  <a:cubicBezTo>
                    <a:pt x="159" y="32"/>
                    <a:pt x="127" y="32"/>
                    <a:pt x="127" y="32"/>
                  </a:cubicBezTo>
                  <a:lnTo>
                    <a:pt x="95" y="32"/>
                  </a:lnTo>
                  <a:cubicBezTo>
                    <a:pt x="95" y="0"/>
                    <a:pt x="95" y="0"/>
                    <a:pt x="6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78" name="Google Shape;978;p18"/>
            <p:cNvSpPr/>
            <p:nvPr/>
          </p:nvSpPr>
          <p:spPr>
            <a:xfrm>
              <a:off x="3345599" y="2696650"/>
              <a:ext cx="7303" cy="5207"/>
            </a:xfrm>
            <a:custGeom>
              <a:avLst/>
              <a:gdLst/>
              <a:ahLst/>
              <a:cxnLst/>
              <a:rect l="l" t="t" r="r" b="b"/>
              <a:pathLst>
                <a:path w="223" h="159" extrusionOk="0">
                  <a:moveTo>
                    <a:pt x="96" y="0"/>
                  </a:moveTo>
                  <a:cubicBezTo>
                    <a:pt x="1" y="0"/>
                    <a:pt x="1" y="158"/>
                    <a:pt x="96" y="158"/>
                  </a:cubicBezTo>
                  <a:cubicBezTo>
                    <a:pt x="223" y="158"/>
                    <a:pt x="223" y="0"/>
                    <a:pt x="9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79" name="Google Shape;979;p18"/>
            <p:cNvSpPr/>
            <p:nvPr/>
          </p:nvSpPr>
          <p:spPr>
            <a:xfrm>
              <a:off x="3397471" y="2613667"/>
              <a:ext cx="6255" cy="6255"/>
            </a:xfrm>
            <a:custGeom>
              <a:avLst/>
              <a:gdLst/>
              <a:ahLst/>
              <a:cxnLst/>
              <a:rect l="l" t="t" r="r" b="b"/>
              <a:pathLst>
                <a:path w="191" h="191" extrusionOk="0">
                  <a:moveTo>
                    <a:pt x="95" y="0"/>
                  </a:moveTo>
                  <a:cubicBezTo>
                    <a:pt x="95" y="0"/>
                    <a:pt x="95" y="32"/>
                    <a:pt x="95" y="32"/>
                  </a:cubicBezTo>
                  <a:cubicBezTo>
                    <a:pt x="64" y="32"/>
                    <a:pt x="64" y="32"/>
                    <a:pt x="32" y="64"/>
                  </a:cubicBezTo>
                  <a:lnTo>
                    <a:pt x="0" y="64"/>
                  </a:lnTo>
                  <a:cubicBezTo>
                    <a:pt x="0" y="96"/>
                    <a:pt x="0" y="96"/>
                    <a:pt x="0" y="127"/>
                  </a:cubicBezTo>
                  <a:cubicBezTo>
                    <a:pt x="0" y="159"/>
                    <a:pt x="32" y="159"/>
                    <a:pt x="32" y="159"/>
                  </a:cubicBezTo>
                  <a:cubicBezTo>
                    <a:pt x="32" y="191"/>
                    <a:pt x="32" y="191"/>
                    <a:pt x="64" y="191"/>
                  </a:cubicBezTo>
                  <a:lnTo>
                    <a:pt x="127" y="191"/>
                  </a:lnTo>
                  <a:cubicBezTo>
                    <a:pt x="127" y="159"/>
                    <a:pt x="127" y="159"/>
                    <a:pt x="159" y="159"/>
                  </a:cubicBezTo>
                  <a:cubicBezTo>
                    <a:pt x="159" y="159"/>
                    <a:pt x="159" y="127"/>
                    <a:pt x="159" y="127"/>
                  </a:cubicBezTo>
                  <a:cubicBezTo>
                    <a:pt x="190" y="127"/>
                    <a:pt x="190" y="96"/>
                    <a:pt x="190" y="96"/>
                  </a:cubicBezTo>
                  <a:cubicBezTo>
                    <a:pt x="190" y="96"/>
                    <a:pt x="190" y="96"/>
                    <a:pt x="190" y="64"/>
                  </a:cubicBezTo>
                  <a:lnTo>
                    <a:pt x="159" y="64"/>
                  </a:lnTo>
                  <a:cubicBezTo>
                    <a:pt x="159" y="32"/>
                    <a:pt x="159" y="32"/>
                    <a:pt x="159" y="32"/>
                  </a:cubicBezTo>
                  <a:cubicBezTo>
                    <a:pt x="159" y="32"/>
                    <a:pt x="127" y="32"/>
                    <a:pt x="12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80" name="Google Shape;980;p18"/>
            <p:cNvSpPr/>
            <p:nvPr/>
          </p:nvSpPr>
          <p:spPr>
            <a:xfrm>
              <a:off x="3453470" y="2475734"/>
              <a:ext cx="5207" cy="7303"/>
            </a:xfrm>
            <a:custGeom>
              <a:avLst/>
              <a:gdLst/>
              <a:ahLst/>
              <a:cxnLst/>
              <a:rect l="l" t="t" r="r" b="b"/>
              <a:pathLst>
                <a:path w="159" h="223" extrusionOk="0">
                  <a:moveTo>
                    <a:pt x="64" y="1"/>
                  </a:moveTo>
                  <a:cubicBezTo>
                    <a:pt x="64" y="1"/>
                    <a:pt x="32" y="32"/>
                    <a:pt x="32" y="32"/>
                  </a:cubicBezTo>
                  <a:cubicBezTo>
                    <a:pt x="32" y="64"/>
                    <a:pt x="32" y="64"/>
                    <a:pt x="32" y="64"/>
                  </a:cubicBezTo>
                  <a:lnTo>
                    <a:pt x="1" y="64"/>
                  </a:lnTo>
                  <a:cubicBezTo>
                    <a:pt x="1" y="64"/>
                    <a:pt x="1" y="96"/>
                    <a:pt x="1" y="96"/>
                  </a:cubicBezTo>
                  <a:cubicBezTo>
                    <a:pt x="1" y="96"/>
                    <a:pt x="1" y="127"/>
                    <a:pt x="1" y="159"/>
                  </a:cubicBezTo>
                  <a:cubicBezTo>
                    <a:pt x="1" y="159"/>
                    <a:pt x="1" y="191"/>
                    <a:pt x="1" y="191"/>
                  </a:cubicBezTo>
                  <a:cubicBezTo>
                    <a:pt x="1" y="191"/>
                    <a:pt x="32" y="222"/>
                    <a:pt x="32" y="222"/>
                  </a:cubicBezTo>
                  <a:lnTo>
                    <a:pt x="64" y="222"/>
                  </a:lnTo>
                  <a:cubicBezTo>
                    <a:pt x="96" y="222"/>
                    <a:pt x="96" y="191"/>
                    <a:pt x="96" y="191"/>
                  </a:cubicBezTo>
                  <a:cubicBezTo>
                    <a:pt x="127" y="159"/>
                    <a:pt x="127" y="159"/>
                    <a:pt x="127" y="127"/>
                  </a:cubicBezTo>
                  <a:cubicBezTo>
                    <a:pt x="127" y="127"/>
                    <a:pt x="159" y="127"/>
                    <a:pt x="159" y="96"/>
                  </a:cubicBezTo>
                  <a:cubicBezTo>
                    <a:pt x="159" y="64"/>
                    <a:pt x="159" y="64"/>
                    <a:pt x="159" y="32"/>
                  </a:cubicBezTo>
                  <a:cubicBezTo>
                    <a:pt x="127" y="32"/>
                    <a:pt x="127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81" name="Google Shape;981;p18"/>
            <p:cNvSpPr/>
            <p:nvPr/>
          </p:nvSpPr>
          <p:spPr>
            <a:xfrm>
              <a:off x="3393312" y="2590842"/>
              <a:ext cx="5240" cy="5240"/>
            </a:xfrm>
            <a:custGeom>
              <a:avLst/>
              <a:gdLst/>
              <a:ahLst/>
              <a:cxnLst/>
              <a:rect l="l" t="t" r="r" b="b"/>
              <a:pathLst>
                <a:path w="160" h="160" extrusionOk="0">
                  <a:moveTo>
                    <a:pt x="32" y="1"/>
                  </a:moveTo>
                  <a:cubicBezTo>
                    <a:pt x="32" y="32"/>
                    <a:pt x="1" y="32"/>
                    <a:pt x="1" y="32"/>
                  </a:cubicBezTo>
                  <a:cubicBezTo>
                    <a:pt x="1" y="64"/>
                    <a:pt x="1" y="64"/>
                    <a:pt x="1" y="96"/>
                  </a:cubicBezTo>
                  <a:cubicBezTo>
                    <a:pt x="1" y="96"/>
                    <a:pt x="1" y="96"/>
                    <a:pt x="1" y="127"/>
                  </a:cubicBezTo>
                  <a:lnTo>
                    <a:pt x="32" y="127"/>
                  </a:lnTo>
                  <a:cubicBezTo>
                    <a:pt x="32" y="159"/>
                    <a:pt x="32" y="159"/>
                    <a:pt x="64" y="159"/>
                  </a:cubicBezTo>
                  <a:lnTo>
                    <a:pt x="127" y="159"/>
                  </a:lnTo>
                  <a:cubicBezTo>
                    <a:pt x="127" y="159"/>
                    <a:pt x="127" y="159"/>
                    <a:pt x="127" y="127"/>
                  </a:cubicBezTo>
                  <a:lnTo>
                    <a:pt x="159" y="127"/>
                  </a:lnTo>
                  <a:cubicBezTo>
                    <a:pt x="159" y="96"/>
                    <a:pt x="159" y="96"/>
                    <a:pt x="159" y="96"/>
                  </a:cubicBezTo>
                  <a:cubicBezTo>
                    <a:pt x="159" y="64"/>
                    <a:pt x="159" y="64"/>
                    <a:pt x="159" y="64"/>
                  </a:cubicBezTo>
                  <a:cubicBezTo>
                    <a:pt x="159" y="32"/>
                    <a:pt x="159" y="32"/>
                    <a:pt x="159" y="32"/>
                  </a:cubicBezTo>
                  <a:cubicBezTo>
                    <a:pt x="127" y="32"/>
                    <a:pt x="127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82" name="Google Shape;982;p18"/>
            <p:cNvSpPr/>
            <p:nvPr/>
          </p:nvSpPr>
          <p:spPr>
            <a:xfrm>
              <a:off x="3379853" y="2614715"/>
              <a:ext cx="6255" cy="6255"/>
            </a:xfrm>
            <a:custGeom>
              <a:avLst/>
              <a:gdLst/>
              <a:ahLst/>
              <a:cxnLst/>
              <a:rect l="l" t="t" r="r" b="b"/>
              <a:pathLst>
                <a:path w="191" h="191" extrusionOk="0">
                  <a:moveTo>
                    <a:pt x="63" y="0"/>
                  </a:moveTo>
                  <a:cubicBezTo>
                    <a:pt x="63" y="32"/>
                    <a:pt x="63" y="32"/>
                    <a:pt x="32" y="64"/>
                  </a:cubicBezTo>
                  <a:cubicBezTo>
                    <a:pt x="0" y="64"/>
                    <a:pt x="0" y="95"/>
                    <a:pt x="0" y="95"/>
                  </a:cubicBezTo>
                  <a:lnTo>
                    <a:pt x="0" y="127"/>
                  </a:lnTo>
                  <a:lnTo>
                    <a:pt x="0" y="159"/>
                  </a:lnTo>
                  <a:cubicBezTo>
                    <a:pt x="0" y="190"/>
                    <a:pt x="32" y="190"/>
                    <a:pt x="32" y="190"/>
                  </a:cubicBezTo>
                  <a:lnTo>
                    <a:pt x="127" y="190"/>
                  </a:lnTo>
                  <a:cubicBezTo>
                    <a:pt x="127" y="190"/>
                    <a:pt x="127" y="190"/>
                    <a:pt x="127" y="159"/>
                  </a:cubicBezTo>
                  <a:lnTo>
                    <a:pt x="158" y="159"/>
                  </a:lnTo>
                  <a:cubicBezTo>
                    <a:pt x="158" y="159"/>
                    <a:pt x="158" y="127"/>
                    <a:pt x="158" y="127"/>
                  </a:cubicBezTo>
                  <a:lnTo>
                    <a:pt x="190" y="95"/>
                  </a:lnTo>
                  <a:cubicBezTo>
                    <a:pt x="190" y="64"/>
                    <a:pt x="190" y="64"/>
                    <a:pt x="190" y="32"/>
                  </a:cubicBezTo>
                  <a:cubicBezTo>
                    <a:pt x="190" y="32"/>
                    <a:pt x="158" y="0"/>
                    <a:pt x="15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83" name="Google Shape;983;p18"/>
            <p:cNvSpPr/>
            <p:nvPr/>
          </p:nvSpPr>
          <p:spPr>
            <a:xfrm>
              <a:off x="3371535" y="2633381"/>
              <a:ext cx="3144" cy="3144"/>
            </a:xfrm>
            <a:custGeom>
              <a:avLst/>
              <a:gdLst/>
              <a:ahLst/>
              <a:cxnLst/>
              <a:rect l="l" t="t" r="r" b="b"/>
              <a:pathLst>
                <a:path w="96" h="96" extrusionOk="0">
                  <a:moveTo>
                    <a:pt x="64" y="0"/>
                  </a:moveTo>
                  <a:cubicBezTo>
                    <a:pt x="32" y="0"/>
                    <a:pt x="32" y="0"/>
                    <a:pt x="32" y="32"/>
                  </a:cubicBezTo>
                  <a:lnTo>
                    <a:pt x="1" y="32"/>
                  </a:lnTo>
                  <a:lnTo>
                    <a:pt x="1" y="64"/>
                  </a:lnTo>
                  <a:cubicBezTo>
                    <a:pt x="1" y="95"/>
                    <a:pt x="1" y="95"/>
                    <a:pt x="1" y="95"/>
                  </a:cubicBezTo>
                  <a:lnTo>
                    <a:pt x="64" y="95"/>
                  </a:lnTo>
                  <a:cubicBezTo>
                    <a:pt x="64" y="95"/>
                    <a:pt x="64" y="64"/>
                    <a:pt x="96" y="64"/>
                  </a:cubicBezTo>
                  <a:cubicBezTo>
                    <a:pt x="96" y="64"/>
                    <a:pt x="96" y="64"/>
                    <a:pt x="96" y="32"/>
                  </a:cubicBezTo>
                  <a:cubicBezTo>
                    <a:pt x="96" y="32"/>
                    <a:pt x="96" y="32"/>
                    <a:pt x="9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84" name="Google Shape;984;p18"/>
            <p:cNvSpPr/>
            <p:nvPr/>
          </p:nvSpPr>
          <p:spPr>
            <a:xfrm>
              <a:off x="2753422" y="2405916"/>
              <a:ext cx="718349" cy="132005"/>
            </a:xfrm>
            <a:custGeom>
              <a:avLst/>
              <a:gdLst/>
              <a:ahLst/>
              <a:cxnLst/>
              <a:rect l="l" t="t" r="r" b="b"/>
              <a:pathLst>
                <a:path w="21936" h="4031" extrusionOk="0">
                  <a:moveTo>
                    <a:pt x="21695" y="1"/>
                  </a:moveTo>
                  <a:cubicBezTo>
                    <a:pt x="21649" y="1"/>
                    <a:pt x="21602" y="22"/>
                    <a:pt x="21568" y="74"/>
                  </a:cubicBezTo>
                  <a:cubicBezTo>
                    <a:pt x="21283" y="644"/>
                    <a:pt x="20744" y="1087"/>
                    <a:pt x="20237" y="1404"/>
                  </a:cubicBezTo>
                  <a:cubicBezTo>
                    <a:pt x="19636" y="1784"/>
                    <a:pt x="19034" y="2101"/>
                    <a:pt x="18369" y="2354"/>
                  </a:cubicBezTo>
                  <a:cubicBezTo>
                    <a:pt x="17071" y="2893"/>
                    <a:pt x="15677" y="3368"/>
                    <a:pt x="14284" y="3589"/>
                  </a:cubicBezTo>
                  <a:cubicBezTo>
                    <a:pt x="13028" y="3765"/>
                    <a:pt x="11753" y="3821"/>
                    <a:pt x="10473" y="3821"/>
                  </a:cubicBezTo>
                  <a:cubicBezTo>
                    <a:pt x="10139" y="3821"/>
                    <a:pt x="9804" y="3818"/>
                    <a:pt x="9470" y="3811"/>
                  </a:cubicBezTo>
                  <a:cubicBezTo>
                    <a:pt x="7918" y="3811"/>
                    <a:pt x="6335" y="3589"/>
                    <a:pt x="4815" y="3273"/>
                  </a:cubicBezTo>
                  <a:cubicBezTo>
                    <a:pt x="4055" y="3114"/>
                    <a:pt x="3295" y="2956"/>
                    <a:pt x="2566" y="2703"/>
                  </a:cubicBezTo>
                  <a:cubicBezTo>
                    <a:pt x="2123" y="2544"/>
                    <a:pt x="1711" y="2386"/>
                    <a:pt x="1299" y="2164"/>
                  </a:cubicBezTo>
                  <a:cubicBezTo>
                    <a:pt x="919" y="1974"/>
                    <a:pt x="539" y="1721"/>
                    <a:pt x="128" y="1531"/>
                  </a:cubicBezTo>
                  <a:cubicBezTo>
                    <a:pt x="64" y="1531"/>
                    <a:pt x="1" y="1594"/>
                    <a:pt x="64" y="1658"/>
                  </a:cubicBezTo>
                  <a:cubicBezTo>
                    <a:pt x="1204" y="2608"/>
                    <a:pt x="2756" y="3051"/>
                    <a:pt x="4181" y="3368"/>
                  </a:cubicBezTo>
                  <a:cubicBezTo>
                    <a:pt x="5733" y="3716"/>
                    <a:pt x="7316" y="3938"/>
                    <a:pt x="8900" y="4001"/>
                  </a:cubicBezTo>
                  <a:cubicBezTo>
                    <a:pt x="9389" y="4020"/>
                    <a:pt x="9881" y="4031"/>
                    <a:pt x="10374" y="4031"/>
                  </a:cubicBezTo>
                  <a:cubicBezTo>
                    <a:pt x="11509" y="4031"/>
                    <a:pt x="12651" y="3975"/>
                    <a:pt x="13777" y="3843"/>
                  </a:cubicBezTo>
                  <a:cubicBezTo>
                    <a:pt x="15265" y="3684"/>
                    <a:pt x="16691" y="3273"/>
                    <a:pt x="18084" y="2671"/>
                  </a:cubicBezTo>
                  <a:cubicBezTo>
                    <a:pt x="19477" y="2101"/>
                    <a:pt x="20776" y="1372"/>
                    <a:pt x="21821" y="264"/>
                  </a:cubicBezTo>
                  <a:cubicBezTo>
                    <a:pt x="21936" y="149"/>
                    <a:pt x="21817" y="1"/>
                    <a:pt x="216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85" name="Google Shape;985;p18"/>
            <p:cNvSpPr/>
            <p:nvPr/>
          </p:nvSpPr>
          <p:spPr>
            <a:xfrm>
              <a:off x="3131363" y="2138433"/>
              <a:ext cx="40050" cy="727191"/>
            </a:xfrm>
            <a:custGeom>
              <a:avLst/>
              <a:gdLst/>
              <a:ahLst/>
              <a:cxnLst/>
              <a:rect l="l" t="t" r="r" b="b"/>
              <a:pathLst>
                <a:path w="1223" h="22206" extrusionOk="0">
                  <a:moveTo>
                    <a:pt x="92" y="1"/>
                  </a:moveTo>
                  <a:cubicBezTo>
                    <a:pt x="50" y="1"/>
                    <a:pt x="0" y="46"/>
                    <a:pt x="19" y="103"/>
                  </a:cubicBezTo>
                  <a:cubicBezTo>
                    <a:pt x="209" y="1528"/>
                    <a:pt x="399" y="2953"/>
                    <a:pt x="526" y="4378"/>
                  </a:cubicBezTo>
                  <a:cubicBezTo>
                    <a:pt x="653" y="5804"/>
                    <a:pt x="779" y="7197"/>
                    <a:pt x="843" y="8622"/>
                  </a:cubicBezTo>
                  <a:cubicBezTo>
                    <a:pt x="969" y="11472"/>
                    <a:pt x="938" y="14291"/>
                    <a:pt x="748" y="17109"/>
                  </a:cubicBezTo>
                  <a:cubicBezTo>
                    <a:pt x="716" y="17933"/>
                    <a:pt x="653" y="18724"/>
                    <a:pt x="589" y="19516"/>
                  </a:cubicBezTo>
                  <a:cubicBezTo>
                    <a:pt x="558" y="19928"/>
                    <a:pt x="494" y="20308"/>
                    <a:pt x="463" y="20688"/>
                  </a:cubicBezTo>
                  <a:cubicBezTo>
                    <a:pt x="431" y="20878"/>
                    <a:pt x="431" y="21068"/>
                    <a:pt x="399" y="21258"/>
                  </a:cubicBezTo>
                  <a:cubicBezTo>
                    <a:pt x="367" y="21511"/>
                    <a:pt x="272" y="21733"/>
                    <a:pt x="209" y="21986"/>
                  </a:cubicBezTo>
                  <a:cubicBezTo>
                    <a:pt x="175" y="22124"/>
                    <a:pt x="281" y="22206"/>
                    <a:pt x="390" y="22206"/>
                  </a:cubicBezTo>
                  <a:cubicBezTo>
                    <a:pt x="481" y="22206"/>
                    <a:pt x="575" y="22148"/>
                    <a:pt x="589" y="22018"/>
                  </a:cubicBezTo>
                  <a:cubicBezTo>
                    <a:pt x="589" y="21828"/>
                    <a:pt x="558" y="21638"/>
                    <a:pt x="558" y="21448"/>
                  </a:cubicBezTo>
                  <a:cubicBezTo>
                    <a:pt x="589" y="21290"/>
                    <a:pt x="589" y="21131"/>
                    <a:pt x="621" y="20973"/>
                  </a:cubicBezTo>
                  <a:cubicBezTo>
                    <a:pt x="684" y="20593"/>
                    <a:pt x="716" y="20213"/>
                    <a:pt x="748" y="19833"/>
                  </a:cubicBezTo>
                  <a:cubicBezTo>
                    <a:pt x="843" y="19104"/>
                    <a:pt x="906" y="18408"/>
                    <a:pt x="969" y="17711"/>
                  </a:cubicBezTo>
                  <a:cubicBezTo>
                    <a:pt x="1064" y="16286"/>
                    <a:pt x="1159" y="14829"/>
                    <a:pt x="1159" y="13404"/>
                  </a:cubicBezTo>
                  <a:cubicBezTo>
                    <a:pt x="1223" y="10522"/>
                    <a:pt x="1128" y="7640"/>
                    <a:pt x="811" y="4758"/>
                  </a:cubicBezTo>
                  <a:cubicBezTo>
                    <a:pt x="653" y="3207"/>
                    <a:pt x="463" y="1623"/>
                    <a:pt x="146" y="71"/>
                  </a:cubicBezTo>
                  <a:cubicBezTo>
                    <a:pt x="146" y="21"/>
                    <a:pt x="120" y="1"/>
                    <a:pt x="9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86" name="Google Shape;986;p18"/>
            <p:cNvSpPr/>
            <p:nvPr/>
          </p:nvSpPr>
          <p:spPr>
            <a:xfrm>
              <a:off x="2913133" y="2396419"/>
              <a:ext cx="116188" cy="428763"/>
            </a:xfrm>
            <a:custGeom>
              <a:avLst/>
              <a:gdLst/>
              <a:ahLst/>
              <a:cxnLst/>
              <a:rect l="l" t="t" r="r" b="b"/>
              <a:pathLst>
                <a:path w="3548" h="13093" extrusionOk="0">
                  <a:moveTo>
                    <a:pt x="1376" y="1"/>
                  </a:moveTo>
                  <a:cubicBezTo>
                    <a:pt x="1298" y="1"/>
                    <a:pt x="1229" y="112"/>
                    <a:pt x="1299" y="206"/>
                  </a:cubicBezTo>
                  <a:cubicBezTo>
                    <a:pt x="1901" y="934"/>
                    <a:pt x="2408" y="1726"/>
                    <a:pt x="2788" y="2581"/>
                  </a:cubicBezTo>
                  <a:cubicBezTo>
                    <a:pt x="3010" y="3024"/>
                    <a:pt x="3168" y="3499"/>
                    <a:pt x="3200" y="4006"/>
                  </a:cubicBezTo>
                  <a:cubicBezTo>
                    <a:pt x="3231" y="4481"/>
                    <a:pt x="3136" y="4924"/>
                    <a:pt x="2978" y="5336"/>
                  </a:cubicBezTo>
                  <a:cubicBezTo>
                    <a:pt x="2661" y="6159"/>
                    <a:pt x="2186" y="6920"/>
                    <a:pt x="1838" y="7711"/>
                  </a:cubicBezTo>
                  <a:cubicBezTo>
                    <a:pt x="1458" y="8630"/>
                    <a:pt x="1109" y="9548"/>
                    <a:pt x="824" y="10498"/>
                  </a:cubicBezTo>
                  <a:cubicBezTo>
                    <a:pt x="603" y="11258"/>
                    <a:pt x="1" y="12493"/>
                    <a:pt x="824" y="13063"/>
                  </a:cubicBezTo>
                  <a:cubicBezTo>
                    <a:pt x="855" y="13084"/>
                    <a:pt x="886" y="13093"/>
                    <a:pt x="915" y="13093"/>
                  </a:cubicBezTo>
                  <a:cubicBezTo>
                    <a:pt x="1066" y="13093"/>
                    <a:pt x="1173" y="12858"/>
                    <a:pt x="1014" y="12778"/>
                  </a:cubicBezTo>
                  <a:cubicBezTo>
                    <a:pt x="571" y="12462"/>
                    <a:pt x="698" y="11892"/>
                    <a:pt x="824" y="11480"/>
                  </a:cubicBezTo>
                  <a:cubicBezTo>
                    <a:pt x="951" y="11005"/>
                    <a:pt x="1109" y="10530"/>
                    <a:pt x="1236" y="10086"/>
                  </a:cubicBezTo>
                  <a:cubicBezTo>
                    <a:pt x="1553" y="9136"/>
                    <a:pt x="1901" y="8186"/>
                    <a:pt x="2313" y="7300"/>
                  </a:cubicBezTo>
                  <a:cubicBezTo>
                    <a:pt x="2629" y="6539"/>
                    <a:pt x="3105" y="5811"/>
                    <a:pt x="3326" y="5019"/>
                  </a:cubicBezTo>
                  <a:cubicBezTo>
                    <a:pt x="3548" y="4196"/>
                    <a:pt x="3358" y="3373"/>
                    <a:pt x="3041" y="2581"/>
                  </a:cubicBezTo>
                  <a:cubicBezTo>
                    <a:pt x="2661" y="1662"/>
                    <a:pt x="2123" y="807"/>
                    <a:pt x="1458" y="47"/>
                  </a:cubicBezTo>
                  <a:cubicBezTo>
                    <a:pt x="1433" y="14"/>
                    <a:pt x="1404" y="1"/>
                    <a:pt x="137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87" name="Google Shape;987;p18"/>
            <p:cNvSpPr/>
            <p:nvPr/>
          </p:nvSpPr>
          <p:spPr>
            <a:xfrm>
              <a:off x="2892403" y="2174783"/>
              <a:ext cx="71652" cy="229756"/>
            </a:xfrm>
            <a:custGeom>
              <a:avLst/>
              <a:gdLst/>
              <a:ahLst/>
              <a:cxnLst/>
              <a:rect l="l" t="t" r="r" b="b"/>
              <a:pathLst>
                <a:path w="2188" h="7016" extrusionOk="0">
                  <a:moveTo>
                    <a:pt x="1801" y="0"/>
                  </a:moveTo>
                  <a:cubicBezTo>
                    <a:pt x="1792" y="0"/>
                    <a:pt x="1783" y="2"/>
                    <a:pt x="1774" y="7"/>
                  </a:cubicBezTo>
                  <a:cubicBezTo>
                    <a:pt x="634" y="672"/>
                    <a:pt x="1" y="2002"/>
                    <a:pt x="1" y="3300"/>
                  </a:cubicBezTo>
                  <a:cubicBezTo>
                    <a:pt x="1" y="3965"/>
                    <a:pt x="159" y="4662"/>
                    <a:pt x="539" y="5264"/>
                  </a:cubicBezTo>
                  <a:cubicBezTo>
                    <a:pt x="919" y="5897"/>
                    <a:pt x="1457" y="6404"/>
                    <a:pt x="1932" y="6974"/>
                  </a:cubicBezTo>
                  <a:cubicBezTo>
                    <a:pt x="1954" y="7003"/>
                    <a:pt x="1982" y="7015"/>
                    <a:pt x="2009" y="7015"/>
                  </a:cubicBezTo>
                  <a:cubicBezTo>
                    <a:pt x="2099" y="7015"/>
                    <a:pt x="2188" y="6881"/>
                    <a:pt x="2091" y="6784"/>
                  </a:cubicBezTo>
                  <a:cubicBezTo>
                    <a:pt x="1679" y="6277"/>
                    <a:pt x="1172" y="5802"/>
                    <a:pt x="824" y="5232"/>
                  </a:cubicBezTo>
                  <a:cubicBezTo>
                    <a:pt x="507" y="4662"/>
                    <a:pt x="286" y="3997"/>
                    <a:pt x="254" y="3332"/>
                  </a:cubicBezTo>
                  <a:cubicBezTo>
                    <a:pt x="254" y="2698"/>
                    <a:pt x="412" y="2033"/>
                    <a:pt x="697" y="1495"/>
                  </a:cubicBezTo>
                  <a:cubicBezTo>
                    <a:pt x="982" y="925"/>
                    <a:pt x="1394" y="513"/>
                    <a:pt x="1869" y="133"/>
                  </a:cubicBezTo>
                  <a:cubicBezTo>
                    <a:pt x="1924" y="79"/>
                    <a:pt x="1860" y="0"/>
                    <a:pt x="180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88" name="Google Shape;988;p18"/>
            <p:cNvSpPr/>
            <p:nvPr/>
          </p:nvSpPr>
          <p:spPr>
            <a:xfrm>
              <a:off x="3260586" y="2191746"/>
              <a:ext cx="99585" cy="613262"/>
            </a:xfrm>
            <a:custGeom>
              <a:avLst/>
              <a:gdLst/>
              <a:ahLst/>
              <a:cxnLst/>
              <a:rect l="l" t="t" r="r" b="b"/>
              <a:pathLst>
                <a:path w="3041" h="18727" extrusionOk="0">
                  <a:moveTo>
                    <a:pt x="1720" y="1"/>
                  </a:moveTo>
                  <a:cubicBezTo>
                    <a:pt x="1679" y="1"/>
                    <a:pt x="1647" y="45"/>
                    <a:pt x="1647" y="90"/>
                  </a:cubicBezTo>
                  <a:cubicBezTo>
                    <a:pt x="1742" y="375"/>
                    <a:pt x="1869" y="629"/>
                    <a:pt x="2027" y="914"/>
                  </a:cubicBezTo>
                  <a:cubicBezTo>
                    <a:pt x="2154" y="1199"/>
                    <a:pt x="2312" y="1515"/>
                    <a:pt x="2407" y="1832"/>
                  </a:cubicBezTo>
                  <a:cubicBezTo>
                    <a:pt x="2629" y="2434"/>
                    <a:pt x="2755" y="3067"/>
                    <a:pt x="2660" y="3732"/>
                  </a:cubicBezTo>
                  <a:cubicBezTo>
                    <a:pt x="2502" y="4967"/>
                    <a:pt x="1805" y="6139"/>
                    <a:pt x="1267" y="7247"/>
                  </a:cubicBezTo>
                  <a:cubicBezTo>
                    <a:pt x="728" y="8293"/>
                    <a:pt x="253" y="9369"/>
                    <a:pt x="127" y="10541"/>
                  </a:cubicBezTo>
                  <a:cubicBezTo>
                    <a:pt x="0" y="11839"/>
                    <a:pt x="317" y="13170"/>
                    <a:pt x="760" y="14405"/>
                  </a:cubicBezTo>
                  <a:cubicBezTo>
                    <a:pt x="1014" y="15101"/>
                    <a:pt x="1299" y="15766"/>
                    <a:pt x="1552" y="16463"/>
                  </a:cubicBezTo>
                  <a:cubicBezTo>
                    <a:pt x="1679" y="16811"/>
                    <a:pt x="1805" y="17160"/>
                    <a:pt x="1932" y="17508"/>
                  </a:cubicBezTo>
                  <a:cubicBezTo>
                    <a:pt x="1964" y="17698"/>
                    <a:pt x="2027" y="17888"/>
                    <a:pt x="2027" y="18078"/>
                  </a:cubicBezTo>
                  <a:cubicBezTo>
                    <a:pt x="2059" y="18268"/>
                    <a:pt x="2027" y="18427"/>
                    <a:pt x="2027" y="18617"/>
                  </a:cubicBezTo>
                  <a:cubicBezTo>
                    <a:pt x="2027" y="18678"/>
                    <a:pt x="2081" y="18727"/>
                    <a:pt x="2136" y="18727"/>
                  </a:cubicBezTo>
                  <a:cubicBezTo>
                    <a:pt x="2165" y="18727"/>
                    <a:pt x="2195" y="18713"/>
                    <a:pt x="2217" y="18680"/>
                  </a:cubicBezTo>
                  <a:cubicBezTo>
                    <a:pt x="2660" y="18300"/>
                    <a:pt x="2280" y="17445"/>
                    <a:pt x="2090" y="17001"/>
                  </a:cubicBezTo>
                  <a:cubicBezTo>
                    <a:pt x="1869" y="16336"/>
                    <a:pt x="1615" y="15703"/>
                    <a:pt x="1394" y="15070"/>
                  </a:cubicBezTo>
                  <a:cubicBezTo>
                    <a:pt x="887" y="13803"/>
                    <a:pt x="412" y="12441"/>
                    <a:pt x="443" y="11048"/>
                  </a:cubicBezTo>
                  <a:cubicBezTo>
                    <a:pt x="475" y="9749"/>
                    <a:pt x="982" y="8546"/>
                    <a:pt x="1552" y="7406"/>
                  </a:cubicBezTo>
                  <a:cubicBezTo>
                    <a:pt x="2090" y="6266"/>
                    <a:pt x="2755" y="5126"/>
                    <a:pt x="2945" y="3859"/>
                  </a:cubicBezTo>
                  <a:cubicBezTo>
                    <a:pt x="3040" y="3194"/>
                    <a:pt x="2977" y="2529"/>
                    <a:pt x="2755" y="1864"/>
                  </a:cubicBezTo>
                  <a:cubicBezTo>
                    <a:pt x="2629" y="1547"/>
                    <a:pt x="2502" y="1230"/>
                    <a:pt x="2344" y="914"/>
                  </a:cubicBezTo>
                  <a:cubicBezTo>
                    <a:pt x="2154" y="597"/>
                    <a:pt x="1995" y="280"/>
                    <a:pt x="1774" y="27"/>
                  </a:cubicBezTo>
                  <a:cubicBezTo>
                    <a:pt x="1755" y="8"/>
                    <a:pt x="1736" y="1"/>
                    <a:pt x="172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89" name="Google Shape;989;p18"/>
            <p:cNvSpPr/>
            <p:nvPr/>
          </p:nvSpPr>
          <p:spPr>
            <a:xfrm>
              <a:off x="2941165" y="2229472"/>
              <a:ext cx="15588" cy="14769"/>
            </a:xfrm>
            <a:custGeom>
              <a:avLst/>
              <a:gdLst/>
              <a:ahLst/>
              <a:cxnLst/>
              <a:rect l="l" t="t" r="r" b="b"/>
              <a:pathLst>
                <a:path w="476" h="451" extrusionOk="0">
                  <a:moveTo>
                    <a:pt x="222" y="1"/>
                  </a:moveTo>
                  <a:cubicBezTo>
                    <a:pt x="211" y="1"/>
                    <a:pt x="201" y="4"/>
                    <a:pt x="190" y="15"/>
                  </a:cubicBezTo>
                  <a:lnTo>
                    <a:pt x="158" y="15"/>
                  </a:lnTo>
                  <a:cubicBezTo>
                    <a:pt x="127" y="15"/>
                    <a:pt x="127" y="47"/>
                    <a:pt x="95" y="47"/>
                  </a:cubicBezTo>
                  <a:cubicBezTo>
                    <a:pt x="95" y="47"/>
                    <a:pt x="63" y="78"/>
                    <a:pt x="63" y="78"/>
                  </a:cubicBezTo>
                  <a:cubicBezTo>
                    <a:pt x="63" y="110"/>
                    <a:pt x="32" y="110"/>
                    <a:pt x="32" y="142"/>
                  </a:cubicBezTo>
                  <a:cubicBezTo>
                    <a:pt x="32" y="173"/>
                    <a:pt x="0" y="205"/>
                    <a:pt x="0" y="237"/>
                  </a:cubicBezTo>
                  <a:cubicBezTo>
                    <a:pt x="32" y="237"/>
                    <a:pt x="32" y="268"/>
                    <a:pt x="32" y="268"/>
                  </a:cubicBezTo>
                  <a:cubicBezTo>
                    <a:pt x="32" y="300"/>
                    <a:pt x="32" y="332"/>
                    <a:pt x="32" y="332"/>
                  </a:cubicBezTo>
                  <a:cubicBezTo>
                    <a:pt x="63" y="363"/>
                    <a:pt x="63" y="363"/>
                    <a:pt x="95" y="363"/>
                  </a:cubicBezTo>
                  <a:cubicBezTo>
                    <a:pt x="95" y="395"/>
                    <a:pt x="127" y="395"/>
                    <a:pt x="127" y="427"/>
                  </a:cubicBezTo>
                  <a:lnTo>
                    <a:pt x="190" y="427"/>
                  </a:lnTo>
                  <a:cubicBezTo>
                    <a:pt x="206" y="443"/>
                    <a:pt x="222" y="450"/>
                    <a:pt x="234" y="450"/>
                  </a:cubicBezTo>
                  <a:cubicBezTo>
                    <a:pt x="245" y="450"/>
                    <a:pt x="253" y="443"/>
                    <a:pt x="253" y="427"/>
                  </a:cubicBezTo>
                  <a:lnTo>
                    <a:pt x="317" y="427"/>
                  </a:lnTo>
                  <a:cubicBezTo>
                    <a:pt x="348" y="427"/>
                    <a:pt x="380" y="395"/>
                    <a:pt x="380" y="395"/>
                  </a:cubicBezTo>
                  <a:cubicBezTo>
                    <a:pt x="412" y="363"/>
                    <a:pt x="412" y="363"/>
                    <a:pt x="412" y="363"/>
                  </a:cubicBezTo>
                  <a:cubicBezTo>
                    <a:pt x="443" y="363"/>
                    <a:pt x="443" y="332"/>
                    <a:pt x="443" y="300"/>
                  </a:cubicBezTo>
                  <a:cubicBezTo>
                    <a:pt x="475" y="268"/>
                    <a:pt x="475" y="237"/>
                    <a:pt x="475" y="237"/>
                  </a:cubicBezTo>
                  <a:cubicBezTo>
                    <a:pt x="475" y="205"/>
                    <a:pt x="475" y="173"/>
                    <a:pt x="443" y="173"/>
                  </a:cubicBezTo>
                  <a:cubicBezTo>
                    <a:pt x="443" y="142"/>
                    <a:pt x="443" y="110"/>
                    <a:pt x="412" y="78"/>
                  </a:cubicBezTo>
                  <a:lnTo>
                    <a:pt x="380" y="78"/>
                  </a:lnTo>
                  <a:cubicBezTo>
                    <a:pt x="380" y="47"/>
                    <a:pt x="348" y="47"/>
                    <a:pt x="348" y="47"/>
                  </a:cubicBezTo>
                  <a:cubicBezTo>
                    <a:pt x="317" y="15"/>
                    <a:pt x="317" y="15"/>
                    <a:pt x="285" y="15"/>
                  </a:cubicBezTo>
                  <a:cubicBezTo>
                    <a:pt x="264" y="15"/>
                    <a:pt x="243" y="1"/>
                    <a:pt x="22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90" name="Google Shape;990;p18"/>
            <p:cNvSpPr/>
            <p:nvPr/>
          </p:nvSpPr>
          <p:spPr>
            <a:xfrm>
              <a:off x="2954624" y="2218796"/>
              <a:ext cx="12477" cy="12215"/>
            </a:xfrm>
            <a:custGeom>
              <a:avLst/>
              <a:gdLst/>
              <a:ahLst/>
              <a:cxnLst/>
              <a:rect l="l" t="t" r="r" b="b"/>
              <a:pathLst>
                <a:path w="381" h="373" extrusionOk="0">
                  <a:moveTo>
                    <a:pt x="179" y="1"/>
                  </a:moveTo>
                  <a:cubicBezTo>
                    <a:pt x="167" y="1"/>
                    <a:pt x="159" y="8"/>
                    <a:pt x="159" y="24"/>
                  </a:cubicBezTo>
                  <a:cubicBezTo>
                    <a:pt x="127" y="24"/>
                    <a:pt x="96" y="24"/>
                    <a:pt x="64" y="56"/>
                  </a:cubicBezTo>
                  <a:cubicBezTo>
                    <a:pt x="64" y="88"/>
                    <a:pt x="32" y="88"/>
                    <a:pt x="32" y="88"/>
                  </a:cubicBezTo>
                  <a:cubicBezTo>
                    <a:pt x="32" y="119"/>
                    <a:pt x="1" y="151"/>
                    <a:pt x="1" y="183"/>
                  </a:cubicBezTo>
                  <a:cubicBezTo>
                    <a:pt x="32" y="214"/>
                    <a:pt x="32" y="214"/>
                    <a:pt x="32" y="246"/>
                  </a:cubicBezTo>
                  <a:cubicBezTo>
                    <a:pt x="32" y="246"/>
                    <a:pt x="32" y="278"/>
                    <a:pt x="64" y="309"/>
                  </a:cubicBezTo>
                  <a:cubicBezTo>
                    <a:pt x="64" y="309"/>
                    <a:pt x="64" y="309"/>
                    <a:pt x="96" y="341"/>
                  </a:cubicBezTo>
                  <a:cubicBezTo>
                    <a:pt x="96" y="341"/>
                    <a:pt x="127" y="341"/>
                    <a:pt x="159" y="373"/>
                  </a:cubicBezTo>
                  <a:lnTo>
                    <a:pt x="222" y="373"/>
                  </a:lnTo>
                  <a:cubicBezTo>
                    <a:pt x="254" y="373"/>
                    <a:pt x="254" y="373"/>
                    <a:pt x="286" y="341"/>
                  </a:cubicBezTo>
                  <a:cubicBezTo>
                    <a:pt x="317" y="341"/>
                    <a:pt x="317" y="309"/>
                    <a:pt x="349" y="309"/>
                  </a:cubicBezTo>
                  <a:cubicBezTo>
                    <a:pt x="349" y="278"/>
                    <a:pt x="349" y="246"/>
                    <a:pt x="381" y="246"/>
                  </a:cubicBezTo>
                  <a:cubicBezTo>
                    <a:pt x="381" y="214"/>
                    <a:pt x="381" y="183"/>
                    <a:pt x="381" y="151"/>
                  </a:cubicBezTo>
                  <a:cubicBezTo>
                    <a:pt x="349" y="119"/>
                    <a:pt x="349" y="119"/>
                    <a:pt x="349" y="88"/>
                  </a:cubicBezTo>
                  <a:cubicBezTo>
                    <a:pt x="317" y="56"/>
                    <a:pt x="317" y="56"/>
                    <a:pt x="286" y="24"/>
                  </a:cubicBezTo>
                  <a:lnTo>
                    <a:pt x="222" y="24"/>
                  </a:lnTo>
                  <a:cubicBezTo>
                    <a:pt x="207" y="8"/>
                    <a:pt x="191" y="1"/>
                    <a:pt x="17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91" name="Google Shape;991;p18"/>
            <p:cNvSpPr/>
            <p:nvPr/>
          </p:nvSpPr>
          <p:spPr>
            <a:xfrm>
              <a:off x="2971227" y="2210249"/>
              <a:ext cx="10414" cy="10381"/>
            </a:xfrm>
            <a:custGeom>
              <a:avLst/>
              <a:gdLst/>
              <a:ahLst/>
              <a:cxnLst/>
              <a:rect l="l" t="t" r="r" b="b"/>
              <a:pathLst>
                <a:path w="318" h="317" extrusionOk="0">
                  <a:moveTo>
                    <a:pt x="190" y="0"/>
                  </a:moveTo>
                  <a:cubicBezTo>
                    <a:pt x="159" y="0"/>
                    <a:pt x="127" y="32"/>
                    <a:pt x="95" y="32"/>
                  </a:cubicBezTo>
                  <a:cubicBezTo>
                    <a:pt x="95" y="32"/>
                    <a:pt x="95" y="64"/>
                    <a:pt x="64" y="64"/>
                  </a:cubicBezTo>
                  <a:cubicBezTo>
                    <a:pt x="64" y="64"/>
                    <a:pt x="32" y="64"/>
                    <a:pt x="32" y="95"/>
                  </a:cubicBezTo>
                  <a:cubicBezTo>
                    <a:pt x="32" y="95"/>
                    <a:pt x="0" y="127"/>
                    <a:pt x="0" y="127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90"/>
                    <a:pt x="0" y="222"/>
                    <a:pt x="32" y="222"/>
                  </a:cubicBezTo>
                  <a:cubicBezTo>
                    <a:pt x="32" y="222"/>
                    <a:pt x="32" y="254"/>
                    <a:pt x="32" y="254"/>
                  </a:cubicBezTo>
                  <a:cubicBezTo>
                    <a:pt x="32" y="285"/>
                    <a:pt x="64" y="285"/>
                    <a:pt x="64" y="285"/>
                  </a:cubicBezTo>
                  <a:cubicBezTo>
                    <a:pt x="95" y="285"/>
                    <a:pt x="95" y="285"/>
                    <a:pt x="95" y="317"/>
                  </a:cubicBezTo>
                  <a:cubicBezTo>
                    <a:pt x="127" y="317"/>
                    <a:pt x="159" y="317"/>
                    <a:pt x="190" y="285"/>
                  </a:cubicBezTo>
                  <a:cubicBezTo>
                    <a:pt x="222" y="285"/>
                    <a:pt x="222" y="285"/>
                    <a:pt x="254" y="254"/>
                  </a:cubicBezTo>
                  <a:cubicBezTo>
                    <a:pt x="254" y="254"/>
                    <a:pt x="285" y="254"/>
                    <a:pt x="285" y="222"/>
                  </a:cubicBezTo>
                  <a:cubicBezTo>
                    <a:pt x="285" y="222"/>
                    <a:pt x="317" y="190"/>
                    <a:pt x="317" y="190"/>
                  </a:cubicBezTo>
                  <a:cubicBezTo>
                    <a:pt x="317" y="159"/>
                    <a:pt x="317" y="159"/>
                    <a:pt x="317" y="127"/>
                  </a:cubicBezTo>
                  <a:cubicBezTo>
                    <a:pt x="317" y="95"/>
                    <a:pt x="317" y="95"/>
                    <a:pt x="285" y="95"/>
                  </a:cubicBezTo>
                  <a:cubicBezTo>
                    <a:pt x="285" y="64"/>
                    <a:pt x="285" y="64"/>
                    <a:pt x="285" y="64"/>
                  </a:cubicBezTo>
                  <a:cubicBezTo>
                    <a:pt x="254" y="32"/>
                    <a:pt x="222" y="32"/>
                    <a:pt x="222" y="32"/>
                  </a:cubicBezTo>
                  <a:cubicBezTo>
                    <a:pt x="190" y="32"/>
                    <a:pt x="190" y="0"/>
                    <a:pt x="19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92" name="Google Shape;992;p18"/>
            <p:cNvSpPr/>
            <p:nvPr/>
          </p:nvSpPr>
          <p:spPr>
            <a:xfrm>
              <a:off x="2989893" y="2202979"/>
              <a:ext cx="9366" cy="8318"/>
            </a:xfrm>
            <a:custGeom>
              <a:avLst/>
              <a:gdLst/>
              <a:ahLst/>
              <a:cxnLst/>
              <a:rect l="l" t="t" r="r" b="b"/>
              <a:pathLst>
                <a:path w="286" h="254" extrusionOk="0">
                  <a:moveTo>
                    <a:pt x="127" y="1"/>
                  </a:moveTo>
                  <a:cubicBezTo>
                    <a:pt x="95" y="1"/>
                    <a:pt x="95" y="1"/>
                    <a:pt x="64" y="32"/>
                  </a:cubicBezTo>
                  <a:lnTo>
                    <a:pt x="32" y="32"/>
                  </a:lnTo>
                  <a:cubicBezTo>
                    <a:pt x="0" y="64"/>
                    <a:pt x="0" y="64"/>
                    <a:pt x="0" y="96"/>
                  </a:cubicBezTo>
                  <a:cubicBezTo>
                    <a:pt x="0" y="96"/>
                    <a:pt x="0" y="96"/>
                    <a:pt x="0" y="127"/>
                  </a:cubicBezTo>
                  <a:cubicBezTo>
                    <a:pt x="0" y="127"/>
                    <a:pt x="0" y="159"/>
                    <a:pt x="0" y="159"/>
                  </a:cubicBezTo>
                  <a:cubicBezTo>
                    <a:pt x="0" y="191"/>
                    <a:pt x="0" y="191"/>
                    <a:pt x="32" y="222"/>
                  </a:cubicBezTo>
                  <a:lnTo>
                    <a:pt x="64" y="222"/>
                  </a:lnTo>
                  <a:cubicBezTo>
                    <a:pt x="64" y="254"/>
                    <a:pt x="95" y="254"/>
                    <a:pt x="127" y="254"/>
                  </a:cubicBezTo>
                  <a:lnTo>
                    <a:pt x="222" y="254"/>
                  </a:lnTo>
                  <a:cubicBezTo>
                    <a:pt x="222" y="254"/>
                    <a:pt x="254" y="222"/>
                    <a:pt x="254" y="222"/>
                  </a:cubicBezTo>
                  <a:cubicBezTo>
                    <a:pt x="254" y="222"/>
                    <a:pt x="254" y="222"/>
                    <a:pt x="254" y="191"/>
                  </a:cubicBezTo>
                  <a:lnTo>
                    <a:pt x="285" y="191"/>
                  </a:lnTo>
                  <a:lnTo>
                    <a:pt x="285" y="159"/>
                  </a:lnTo>
                  <a:cubicBezTo>
                    <a:pt x="285" y="159"/>
                    <a:pt x="285" y="127"/>
                    <a:pt x="285" y="127"/>
                  </a:cubicBezTo>
                  <a:cubicBezTo>
                    <a:pt x="285" y="96"/>
                    <a:pt x="285" y="96"/>
                    <a:pt x="285" y="64"/>
                  </a:cubicBezTo>
                  <a:cubicBezTo>
                    <a:pt x="254" y="64"/>
                    <a:pt x="254" y="64"/>
                    <a:pt x="254" y="32"/>
                  </a:cubicBezTo>
                  <a:lnTo>
                    <a:pt x="222" y="32"/>
                  </a:lnTo>
                  <a:cubicBezTo>
                    <a:pt x="222" y="1"/>
                    <a:pt x="190" y="1"/>
                    <a:pt x="15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93" name="Google Shape;993;p18"/>
            <p:cNvSpPr/>
            <p:nvPr/>
          </p:nvSpPr>
          <p:spPr>
            <a:xfrm>
              <a:off x="2996115" y="2215423"/>
              <a:ext cx="10414" cy="10414"/>
            </a:xfrm>
            <a:custGeom>
              <a:avLst/>
              <a:gdLst/>
              <a:ahLst/>
              <a:cxnLst/>
              <a:rect l="l" t="t" r="r" b="b"/>
              <a:pathLst>
                <a:path w="318" h="318" extrusionOk="0">
                  <a:moveTo>
                    <a:pt x="127" y="1"/>
                  </a:moveTo>
                  <a:cubicBezTo>
                    <a:pt x="116" y="1"/>
                    <a:pt x="109" y="4"/>
                    <a:pt x="104" y="9"/>
                  </a:cubicBezTo>
                  <a:lnTo>
                    <a:pt x="104" y="9"/>
                  </a:lnTo>
                  <a:cubicBezTo>
                    <a:pt x="99" y="14"/>
                    <a:pt x="95" y="21"/>
                    <a:pt x="95" y="32"/>
                  </a:cubicBezTo>
                  <a:cubicBezTo>
                    <a:pt x="64" y="32"/>
                    <a:pt x="64" y="32"/>
                    <a:pt x="32" y="64"/>
                  </a:cubicBezTo>
                  <a:cubicBezTo>
                    <a:pt x="32" y="64"/>
                    <a:pt x="32" y="64"/>
                    <a:pt x="32" y="96"/>
                  </a:cubicBezTo>
                  <a:cubicBezTo>
                    <a:pt x="32" y="96"/>
                    <a:pt x="0" y="96"/>
                    <a:pt x="0" y="127"/>
                  </a:cubicBezTo>
                  <a:cubicBezTo>
                    <a:pt x="0" y="127"/>
                    <a:pt x="0" y="159"/>
                    <a:pt x="0" y="191"/>
                  </a:cubicBezTo>
                  <a:cubicBezTo>
                    <a:pt x="0" y="191"/>
                    <a:pt x="0" y="222"/>
                    <a:pt x="0" y="222"/>
                  </a:cubicBezTo>
                  <a:cubicBezTo>
                    <a:pt x="32" y="254"/>
                    <a:pt x="32" y="254"/>
                    <a:pt x="32" y="286"/>
                  </a:cubicBezTo>
                  <a:lnTo>
                    <a:pt x="64" y="286"/>
                  </a:lnTo>
                  <a:cubicBezTo>
                    <a:pt x="95" y="286"/>
                    <a:pt x="95" y="317"/>
                    <a:pt x="127" y="317"/>
                  </a:cubicBezTo>
                  <a:lnTo>
                    <a:pt x="222" y="317"/>
                  </a:lnTo>
                  <a:cubicBezTo>
                    <a:pt x="222" y="286"/>
                    <a:pt x="254" y="286"/>
                    <a:pt x="254" y="286"/>
                  </a:cubicBezTo>
                  <a:cubicBezTo>
                    <a:pt x="286" y="254"/>
                    <a:pt x="286" y="254"/>
                    <a:pt x="286" y="222"/>
                  </a:cubicBezTo>
                  <a:cubicBezTo>
                    <a:pt x="286" y="222"/>
                    <a:pt x="317" y="222"/>
                    <a:pt x="317" y="191"/>
                  </a:cubicBezTo>
                  <a:cubicBezTo>
                    <a:pt x="317" y="159"/>
                    <a:pt x="317" y="159"/>
                    <a:pt x="317" y="127"/>
                  </a:cubicBezTo>
                  <a:cubicBezTo>
                    <a:pt x="317" y="96"/>
                    <a:pt x="317" y="96"/>
                    <a:pt x="317" y="64"/>
                  </a:cubicBezTo>
                  <a:cubicBezTo>
                    <a:pt x="317" y="64"/>
                    <a:pt x="317" y="32"/>
                    <a:pt x="286" y="32"/>
                  </a:cubicBezTo>
                  <a:cubicBezTo>
                    <a:pt x="286" y="32"/>
                    <a:pt x="286" y="32"/>
                    <a:pt x="25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94" name="Google Shape;994;p18"/>
            <p:cNvSpPr/>
            <p:nvPr/>
          </p:nvSpPr>
          <p:spPr>
            <a:xfrm>
              <a:off x="2984719" y="2235137"/>
              <a:ext cx="9366" cy="8318"/>
            </a:xfrm>
            <a:custGeom>
              <a:avLst/>
              <a:gdLst/>
              <a:ahLst/>
              <a:cxnLst/>
              <a:rect l="l" t="t" r="r" b="b"/>
              <a:pathLst>
                <a:path w="286" h="254" extrusionOk="0">
                  <a:moveTo>
                    <a:pt x="127" y="0"/>
                  </a:moveTo>
                  <a:cubicBezTo>
                    <a:pt x="95" y="0"/>
                    <a:pt x="95" y="0"/>
                    <a:pt x="63" y="32"/>
                  </a:cubicBezTo>
                  <a:lnTo>
                    <a:pt x="95" y="32"/>
                  </a:lnTo>
                  <a:cubicBezTo>
                    <a:pt x="63" y="32"/>
                    <a:pt x="63" y="64"/>
                    <a:pt x="63" y="64"/>
                  </a:cubicBezTo>
                  <a:cubicBezTo>
                    <a:pt x="63" y="64"/>
                    <a:pt x="63" y="32"/>
                    <a:pt x="63" y="32"/>
                  </a:cubicBezTo>
                  <a:cubicBezTo>
                    <a:pt x="63" y="32"/>
                    <a:pt x="32" y="64"/>
                    <a:pt x="32" y="64"/>
                  </a:cubicBezTo>
                  <a:cubicBezTo>
                    <a:pt x="32" y="64"/>
                    <a:pt x="0" y="95"/>
                    <a:pt x="0" y="127"/>
                  </a:cubicBezTo>
                  <a:cubicBezTo>
                    <a:pt x="0" y="127"/>
                    <a:pt x="0" y="127"/>
                    <a:pt x="32" y="159"/>
                  </a:cubicBezTo>
                  <a:cubicBezTo>
                    <a:pt x="32" y="190"/>
                    <a:pt x="32" y="190"/>
                    <a:pt x="63" y="190"/>
                  </a:cubicBezTo>
                  <a:lnTo>
                    <a:pt x="63" y="222"/>
                  </a:lnTo>
                  <a:lnTo>
                    <a:pt x="95" y="222"/>
                  </a:lnTo>
                  <a:cubicBezTo>
                    <a:pt x="127" y="222"/>
                    <a:pt x="127" y="254"/>
                    <a:pt x="127" y="254"/>
                  </a:cubicBezTo>
                  <a:cubicBezTo>
                    <a:pt x="158" y="254"/>
                    <a:pt x="158" y="254"/>
                    <a:pt x="158" y="222"/>
                  </a:cubicBezTo>
                  <a:cubicBezTo>
                    <a:pt x="190" y="222"/>
                    <a:pt x="222" y="222"/>
                    <a:pt x="222" y="190"/>
                  </a:cubicBezTo>
                  <a:cubicBezTo>
                    <a:pt x="253" y="190"/>
                    <a:pt x="253" y="159"/>
                    <a:pt x="253" y="159"/>
                  </a:cubicBezTo>
                  <a:cubicBezTo>
                    <a:pt x="253" y="159"/>
                    <a:pt x="285" y="127"/>
                    <a:pt x="285" y="127"/>
                  </a:cubicBezTo>
                  <a:cubicBezTo>
                    <a:pt x="285" y="95"/>
                    <a:pt x="285" y="95"/>
                    <a:pt x="253" y="64"/>
                  </a:cubicBezTo>
                  <a:cubicBezTo>
                    <a:pt x="253" y="64"/>
                    <a:pt x="253" y="64"/>
                    <a:pt x="253" y="32"/>
                  </a:cubicBezTo>
                  <a:cubicBezTo>
                    <a:pt x="253" y="32"/>
                    <a:pt x="222" y="32"/>
                    <a:pt x="222" y="0"/>
                  </a:cubicBezTo>
                  <a:lnTo>
                    <a:pt x="158" y="0"/>
                  </a:lnTo>
                  <a:lnTo>
                    <a:pt x="190" y="32"/>
                  </a:lnTo>
                  <a:lnTo>
                    <a:pt x="158" y="32"/>
                  </a:lnTo>
                  <a:cubicBezTo>
                    <a:pt x="158" y="0"/>
                    <a:pt x="127" y="0"/>
                    <a:pt x="12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95" name="Google Shape;995;p18"/>
            <p:cNvSpPr/>
            <p:nvPr/>
          </p:nvSpPr>
          <p:spPr>
            <a:xfrm>
              <a:off x="2979512" y="2222693"/>
              <a:ext cx="9366" cy="7728"/>
            </a:xfrm>
            <a:custGeom>
              <a:avLst/>
              <a:gdLst/>
              <a:ahLst/>
              <a:cxnLst/>
              <a:rect l="l" t="t" r="r" b="b"/>
              <a:pathLst>
                <a:path w="286" h="236" extrusionOk="0">
                  <a:moveTo>
                    <a:pt x="64" y="0"/>
                  </a:moveTo>
                  <a:cubicBezTo>
                    <a:pt x="64" y="32"/>
                    <a:pt x="32" y="32"/>
                    <a:pt x="32" y="64"/>
                  </a:cubicBezTo>
                  <a:cubicBezTo>
                    <a:pt x="32" y="64"/>
                    <a:pt x="1" y="64"/>
                    <a:pt x="1" y="95"/>
                  </a:cubicBezTo>
                  <a:cubicBezTo>
                    <a:pt x="1" y="127"/>
                    <a:pt x="1" y="127"/>
                    <a:pt x="32" y="159"/>
                  </a:cubicBezTo>
                  <a:cubicBezTo>
                    <a:pt x="32" y="159"/>
                    <a:pt x="32" y="190"/>
                    <a:pt x="64" y="190"/>
                  </a:cubicBezTo>
                  <a:cubicBezTo>
                    <a:pt x="87" y="213"/>
                    <a:pt x="109" y="235"/>
                    <a:pt x="131" y="235"/>
                  </a:cubicBezTo>
                  <a:cubicBezTo>
                    <a:pt x="141" y="235"/>
                    <a:pt x="150" y="231"/>
                    <a:pt x="159" y="222"/>
                  </a:cubicBezTo>
                  <a:lnTo>
                    <a:pt x="222" y="222"/>
                  </a:lnTo>
                  <a:cubicBezTo>
                    <a:pt x="222" y="222"/>
                    <a:pt x="254" y="190"/>
                    <a:pt x="254" y="190"/>
                  </a:cubicBezTo>
                  <a:cubicBezTo>
                    <a:pt x="254" y="190"/>
                    <a:pt x="254" y="190"/>
                    <a:pt x="254" y="159"/>
                  </a:cubicBezTo>
                  <a:cubicBezTo>
                    <a:pt x="286" y="159"/>
                    <a:pt x="286" y="159"/>
                    <a:pt x="286" y="127"/>
                  </a:cubicBezTo>
                  <a:cubicBezTo>
                    <a:pt x="286" y="127"/>
                    <a:pt x="286" y="127"/>
                    <a:pt x="286" y="95"/>
                  </a:cubicBezTo>
                  <a:cubicBezTo>
                    <a:pt x="286" y="95"/>
                    <a:pt x="286" y="95"/>
                    <a:pt x="254" y="64"/>
                  </a:cubicBezTo>
                  <a:cubicBezTo>
                    <a:pt x="254" y="32"/>
                    <a:pt x="222" y="32"/>
                    <a:pt x="222" y="32"/>
                  </a:cubicBezTo>
                  <a:cubicBezTo>
                    <a:pt x="222" y="32"/>
                    <a:pt x="222" y="0"/>
                    <a:pt x="19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96" name="Google Shape;996;p18"/>
            <p:cNvSpPr/>
            <p:nvPr/>
          </p:nvSpPr>
          <p:spPr>
            <a:xfrm>
              <a:off x="2963957" y="2232026"/>
              <a:ext cx="11462" cy="12477"/>
            </a:xfrm>
            <a:custGeom>
              <a:avLst/>
              <a:gdLst/>
              <a:ahLst/>
              <a:cxnLst/>
              <a:rect l="l" t="t" r="r" b="b"/>
              <a:pathLst>
                <a:path w="350" h="381" extrusionOk="0">
                  <a:moveTo>
                    <a:pt x="127" y="0"/>
                  </a:moveTo>
                  <a:cubicBezTo>
                    <a:pt x="96" y="0"/>
                    <a:pt x="96" y="32"/>
                    <a:pt x="64" y="32"/>
                  </a:cubicBezTo>
                  <a:cubicBezTo>
                    <a:pt x="64" y="64"/>
                    <a:pt x="32" y="64"/>
                    <a:pt x="32" y="64"/>
                  </a:cubicBezTo>
                  <a:cubicBezTo>
                    <a:pt x="1" y="95"/>
                    <a:pt x="1" y="127"/>
                    <a:pt x="1" y="159"/>
                  </a:cubicBezTo>
                  <a:lnTo>
                    <a:pt x="1" y="190"/>
                  </a:lnTo>
                  <a:cubicBezTo>
                    <a:pt x="1" y="222"/>
                    <a:pt x="1" y="254"/>
                    <a:pt x="32" y="254"/>
                  </a:cubicBezTo>
                  <a:cubicBezTo>
                    <a:pt x="32" y="285"/>
                    <a:pt x="32" y="317"/>
                    <a:pt x="64" y="317"/>
                  </a:cubicBezTo>
                  <a:cubicBezTo>
                    <a:pt x="64" y="317"/>
                    <a:pt x="96" y="349"/>
                    <a:pt x="96" y="349"/>
                  </a:cubicBezTo>
                  <a:cubicBezTo>
                    <a:pt x="127" y="349"/>
                    <a:pt x="159" y="380"/>
                    <a:pt x="159" y="380"/>
                  </a:cubicBezTo>
                  <a:cubicBezTo>
                    <a:pt x="191" y="380"/>
                    <a:pt x="191" y="349"/>
                    <a:pt x="222" y="349"/>
                  </a:cubicBezTo>
                  <a:cubicBezTo>
                    <a:pt x="254" y="349"/>
                    <a:pt x="254" y="349"/>
                    <a:pt x="286" y="317"/>
                  </a:cubicBezTo>
                  <a:cubicBezTo>
                    <a:pt x="286" y="317"/>
                    <a:pt x="317" y="285"/>
                    <a:pt x="317" y="285"/>
                  </a:cubicBezTo>
                  <a:cubicBezTo>
                    <a:pt x="317" y="254"/>
                    <a:pt x="349" y="222"/>
                    <a:pt x="349" y="190"/>
                  </a:cubicBezTo>
                  <a:lnTo>
                    <a:pt x="349" y="159"/>
                  </a:lnTo>
                  <a:cubicBezTo>
                    <a:pt x="349" y="127"/>
                    <a:pt x="317" y="95"/>
                    <a:pt x="317" y="95"/>
                  </a:cubicBezTo>
                  <a:cubicBezTo>
                    <a:pt x="317" y="64"/>
                    <a:pt x="317" y="64"/>
                    <a:pt x="286" y="32"/>
                  </a:cubicBezTo>
                  <a:cubicBezTo>
                    <a:pt x="286" y="32"/>
                    <a:pt x="254" y="0"/>
                    <a:pt x="25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97" name="Google Shape;997;p18"/>
            <p:cNvSpPr/>
            <p:nvPr/>
          </p:nvSpPr>
          <p:spPr>
            <a:xfrm>
              <a:off x="2956720" y="2246533"/>
              <a:ext cx="12477" cy="15588"/>
            </a:xfrm>
            <a:custGeom>
              <a:avLst/>
              <a:gdLst/>
              <a:ahLst/>
              <a:cxnLst/>
              <a:rect l="l" t="t" r="r" b="b"/>
              <a:pathLst>
                <a:path w="381" h="476" extrusionOk="0">
                  <a:moveTo>
                    <a:pt x="127" y="1"/>
                  </a:moveTo>
                  <a:cubicBezTo>
                    <a:pt x="127" y="32"/>
                    <a:pt x="95" y="32"/>
                    <a:pt x="95" y="32"/>
                  </a:cubicBezTo>
                  <a:cubicBezTo>
                    <a:pt x="63" y="32"/>
                    <a:pt x="63" y="64"/>
                    <a:pt x="32" y="64"/>
                  </a:cubicBezTo>
                  <a:cubicBezTo>
                    <a:pt x="32" y="96"/>
                    <a:pt x="32" y="127"/>
                    <a:pt x="32" y="127"/>
                  </a:cubicBezTo>
                  <a:cubicBezTo>
                    <a:pt x="32" y="159"/>
                    <a:pt x="0" y="191"/>
                    <a:pt x="0" y="222"/>
                  </a:cubicBezTo>
                  <a:cubicBezTo>
                    <a:pt x="0" y="222"/>
                    <a:pt x="0" y="254"/>
                    <a:pt x="0" y="286"/>
                  </a:cubicBezTo>
                  <a:cubicBezTo>
                    <a:pt x="0" y="286"/>
                    <a:pt x="0" y="317"/>
                    <a:pt x="0" y="349"/>
                  </a:cubicBezTo>
                  <a:cubicBezTo>
                    <a:pt x="0" y="381"/>
                    <a:pt x="32" y="381"/>
                    <a:pt x="32" y="412"/>
                  </a:cubicBezTo>
                  <a:cubicBezTo>
                    <a:pt x="63" y="444"/>
                    <a:pt x="95" y="444"/>
                    <a:pt x="95" y="444"/>
                  </a:cubicBezTo>
                  <a:cubicBezTo>
                    <a:pt x="127" y="476"/>
                    <a:pt x="158" y="476"/>
                    <a:pt x="190" y="476"/>
                  </a:cubicBezTo>
                  <a:lnTo>
                    <a:pt x="222" y="476"/>
                  </a:lnTo>
                  <a:cubicBezTo>
                    <a:pt x="253" y="444"/>
                    <a:pt x="285" y="444"/>
                    <a:pt x="317" y="412"/>
                  </a:cubicBezTo>
                  <a:cubicBezTo>
                    <a:pt x="317" y="412"/>
                    <a:pt x="348" y="381"/>
                    <a:pt x="348" y="349"/>
                  </a:cubicBezTo>
                  <a:cubicBezTo>
                    <a:pt x="348" y="317"/>
                    <a:pt x="380" y="317"/>
                    <a:pt x="380" y="286"/>
                  </a:cubicBezTo>
                  <a:cubicBezTo>
                    <a:pt x="348" y="254"/>
                    <a:pt x="348" y="254"/>
                    <a:pt x="348" y="222"/>
                  </a:cubicBezTo>
                  <a:cubicBezTo>
                    <a:pt x="348" y="191"/>
                    <a:pt x="348" y="159"/>
                    <a:pt x="348" y="127"/>
                  </a:cubicBezTo>
                  <a:cubicBezTo>
                    <a:pt x="317" y="127"/>
                    <a:pt x="317" y="96"/>
                    <a:pt x="317" y="96"/>
                  </a:cubicBezTo>
                  <a:cubicBezTo>
                    <a:pt x="317" y="64"/>
                    <a:pt x="285" y="64"/>
                    <a:pt x="285" y="64"/>
                  </a:cubicBezTo>
                  <a:cubicBezTo>
                    <a:pt x="253" y="32"/>
                    <a:pt x="253" y="32"/>
                    <a:pt x="253" y="32"/>
                  </a:cubicBezTo>
                  <a:cubicBezTo>
                    <a:pt x="222" y="1"/>
                    <a:pt x="190" y="1"/>
                    <a:pt x="19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98" name="Google Shape;998;p18"/>
            <p:cNvSpPr/>
            <p:nvPr/>
          </p:nvSpPr>
          <p:spPr>
            <a:xfrm>
              <a:off x="3054177" y="2195709"/>
              <a:ext cx="9366" cy="10414"/>
            </a:xfrm>
            <a:custGeom>
              <a:avLst/>
              <a:gdLst/>
              <a:ahLst/>
              <a:cxnLst/>
              <a:rect l="l" t="t" r="r" b="b"/>
              <a:pathLst>
                <a:path w="286" h="318" extrusionOk="0">
                  <a:moveTo>
                    <a:pt x="96" y="1"/>
                  </a:moveTo>
                  <a:cubicBezTo>
                    <a:pt x="96" y="33"/>
                    <a:pt x="64" y="33"/>
                    <a:pt x="64" y="64"/>
                  </a:cubicBezTo>
                  <a:cubicBezTo>
                    <a:pt x="33" y="64"/>
                    <a:pt x="33" y="96"/>
                    <a:pt x="33" y="96"/>
                  </a:cubicBezTo>
                  <a:cubicBezTo>
                    <a:pt x="1" y="96"/>
                    <a:pt x="1" y="128"/>
                    <a:pt x="1" y="128"/>
                  </a:cubicBezTo>
                  <a:cubicBezTo>
                    <a:pt x="1" y="159"/>
                    <a:pt x="1" y="159"/>
                    <a:pt x="1" y="191"/>
                  </a:cubicBezTo>
                  <a:cubicBezTo>
                    <a:pt x="1" y="191"/>
                    <a:pt x="1" y="223"/>
                    <a:pt x="1" y="223"/>
                  </a:cubicBezTo>
                  <a:cubicBezTo>
                    <a:pt x="1" y="254"/>
                    <a:pt x="1" y="254"/>
                    <a:pt x="33" y="254"/>
                  </a:cubicBezTo>
                  <a:cubicBezTo>
                    <a:pt x="33" y="286"/>
                    <a:pt x="33" y="286"/>
                    <a:pt x="64" y="286"/>
                  </a:cubicBezTo>
                  <a:cubicBezTo>
                    <a:pt x="64" y="286"/>
                    <a:pt x="96" y="318"/>
                    <a:pt x="128" y="318"/>
                  </a:cubicBezTo>
                  <a:cubicBezTo>
                    <a:pt x="128" y="318"/>
                    <a:pt x="128" y="286"/>
                    <a:pt x="159" y="286"/>
                  </a:cubicBezTo>
                  <a:cubicBezTo>
                    <a:pt x="159" y="286"/>
                    <a:pt x="191" y="286"/>
                    <a:pt x="191" y="254"/>
                  </a:cubicBezTo>
                  <a:lnTo>
                    <a:pt x="254" y="254"/>
                  </a:lnTo>
                  <a:cubicBezTo>
                    <a:pt x="254" y="223"/>
                    <a:pt x="254" y="223"/>
                    <a:pt x="254" y="191"/>
                  </a:cubicBezTo>
                  <a:cubicBezTo>
                    <a:pt x="286" y="191"/>
                    <a:pt x="286" y="159"/>
                    <a:pt x="286" y="159"/>
                  </a:cubicBezTo>
                  <a:cubicBezTo>
                    <a:pt x="286" y="128"/>
                    <a:pt x="286" y="96"/>
                    <a:pt x="254" y="96"/>
                  </a:cubicBezTo>
                  <a:cubicBezTo>
                    <a:pt x="254" y="64"/>
                    <a:pt x="254" y="64"/>
                    <a:pt x="254" y="64"/>
                  </a:cubicBezTo>
                  <a:cubicBezTo>
                    <a:pt x="223" y="33"/>
                    <a:pt x="223" y="33"/>
                    <a:pt x="223" y="33"/>
                  </a:cubicBezTo>
                  <a:cubicBezTo>
                    <a:pt x="191" y="33"/>
                    <a:pt x="159" y="1"/>
                    <a:pt x="15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99" name="Google Shape;999;p18"/>
            <p:cNvSpPr/>
            <p:nvPr/>
          </p:nvSpPr>
          <p:spPr>
            <a:xfrm>
              <a:off x="3060399" y="2186376"/>
              <a:ext cx="9366" cy="10414"/>
            </a:xfrm>
            <a:custGeom>
              <a:avLst/>
              <a:gdLst/>
              <a:ahLst/>
              <a:cxnLst/>
              <a:rect l="l" t="t" r="r" b="b"/>
              <a:pathLst>
                <a:path w="286" h="318" extrusionOk="0">
                  <a:moveTo>
                    <a:pt x="159" y="1"/>
                  </a:moveTo>
                  <a:cubicBezTo>
                    <a:pt x="128" y="1"/>
                    <a:pt x="128" y="1"/>
                    <a:pt x="96" y="33"/>
                  </a:cubicBezTo>
                  <a:cubicBezTo>
                    <a:pt x="96" y="33"/>
                    <a:pt x="64" y="64"/>
                    <a:pt x="64" y="64"/>
                  </a:cubicBezTo>
                  <a:cubicBezTo>
                    <a:pt x="33" y="64"/>
                    <a:pt x="1" y="96"/>
                    <a:pt x="1" y="128"/>
                  </a:cubicBezTo>
                  <a:cubicBezTo>
                    <a:pt x="1" y="128"/>
                    <a:pt x="1" y="159"/>
                    <a:pt x="1" y="191"/>
                  </a:cubicBezTo>
                  <a:cubicBezTo>
                    <a:pt x="1" y="191"/>
                    <a:pt x="1" y="191"/>
                    <a:pt x="1" y="223"/>
                  </a:cubicBezTo>
                  <a:cubicBezTo>
                    <a:pt x="1" y="223"/>
                    <a:pt x="1" y="254"/>
                    <a:pt x="33" y="254"/>
                  </a:cubicBezTo>
                  <a:cubicBezTo>
                    <a:pt x="33" y="286"/>
                    <a:pt x="64" y="286"/>
                    <a:pt x="64" y="286"/>
                  </a:cubicBezTo>
                  <a:cubicBezTo>
                    <a:pt x="64" y="318"/>
                    <a:pt x="96" y="318"/>
                    <a:pt x="128" y="318"/>
                  </a:cubicBezTo>
                  <a:cubicBezTo>
                    <a:pt x="128" y="318"/>
                    <a:pt x="159" y="318"/>
                    <a:pt x="191" y="286"/>
                  </a:cubicBezTo>
                  <a:cubicBezTo>
                    <a:pt x="191" y="286"/>
                    <a:pt x="223" y="254"/>
                    <a:pt x="223" y="254"/>
                  </a:cubicBezTo>
                  <a:cubicBezTo>
                    <a:pt x="254" y="223"/>
                    <a:pt x="254" y="223"/>
                    <a:pt x="254" y="191"/>
                  </a:cubicBezTo>
                  <a:cubicBezTo>
                    <a:pt x="286" y="191"/>
                    <a:pt x="286" y="159"/>
                    <a:pt x="286" y="159"/>
                  </a:cubicBezTo>
                  <a:cubicBezTo>
                    <a:pt x="286" y="159"/>
                    <a:pt x="286" y="128"/>
                    <a:pt x="286" y="128"/>
                  </a:cubicBezTo>
                  <a:cubicBezTo>
                    <a:pt x="286" y="96"/>
                    <a:pt x="286" y="96"/>
                    <a:pt x="286" y="96"/>
                  </a:cubicBezTo>
                  <a:cubicBezTo>
                    <a:pt x="286" y="64"/>
                    <a:pt x="254" y="64"/>
                    <a:pt x="254" y="33"/>
                  </a:cubicBezTo>
                  <a:lnTo>
                    <a:pt x="223" y="33"/>
                  </a:lnTo>
                  <a:cubicBezTo>
                    <a:pt x="223" y="33"/>
                    <a:pt x="191" y="33"/>
                    <a:pt x="19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00" name="Google Shape;1000;p18"/>
            <p:cNvSpPr/>
            <p:nvPr/>
          </p:nvSpPr>
          <p:spPr>
            <a:xfrm>
              <a:off x="2808406" y="2412466"/>
              <a:ext cx="12477" cy="12477"/>
            </a:xfrm>
            <a:custGeom>
              <a:avLst/>
              <a:gdLst/>
              <a:ahLst/>
              <a:cxnLst/>
              <a:rect l="l" t="t" r="r" b="b"/>
              <a:pathLst>
                <a:path w="381" h="381" extrusionOk="0">
                  <a:moveTo>
                    <a:pt x="159" y="1"/>
                  </a:moveTo>
                  <a:cubicBezTo>
                    <a:pt x="127" y="1"/>
                    <a:pt x="127" y="32"/>
                    <a:pt x="127" y="32"/>
                  </a:cubicBezTo>
                  <a:lnTo>
                    <a:pt x="95" y="32"/>
                  </a:lnTo>
                  <a:cubicBezTo>
                    <a:pt x="95" y="32"/>
                    <a:pt x="64" y="32"/>
                    <a:pt x="64" y="64"/>
                  </a:cubicBezTo>
                  <a:lnTo>
                    <a:pt x="32" y="64"/>
                  </a:lnTo>
                  <a:cubicBezTo>
                    <a:pt x="32" y="96"/>
                    <a:pt x="32" y="96"/>
                    <a:pt x="32" y="96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59"/>
                    <a:pt x="0" y="159"/>
                    <a:pt x="0" y="191"/>
                  </a:cubicBezTo>
                  <a:cubicBezTo>
                    <a:pt x="32" y="191"/>
                    <a:pt x="32" y="191"/>
                    <a:pt x="32" y="222"/>
                  </a:cubicBezTo>
                  <a:cubicBezTo>
                    <a:pt x="48" y="238"/>
                    <a:pt x="56" y="246"/>
                    <a:pt x="64" y="254"/>
                  </a:cubicBezTo>
                  <a:lnTo>
                    <a:pt x="64" y="254"/>
                  </a:lnTo>
                  <a:cubicBezTo>
                    <a:pt x="64" y="286"/>
                    <a:pt x="95" y="286"/>
                    <a:pt x="95" y="317"/>
                  </a:cubicBezTo>
                  <a:cubicBezTo>
                    <a:pt x="127" y="349"/>
                    <a:pt x="159" y="349"/>
                    <a:pt x="190" y="349"/>
                  </a:cubicBezTo>
                  <a:cubicBezTo>
                    <a:pt x="190" y="381"/>
                    <a:pt x="222" y="381"/>
                    <a:pt x="222" y="381"/>
                  </a:cubicBezTo>
                  <a:cubicBezTo>
                    <a:pt x="254" y="381"/>
                    <a:pt x="254" y="381"/>
                    <a:pt x="285" y="349"/>
                  </a:cubicBezTo>
                  <a:cubicBezTo>
                    <a:pt x="317" y="349"/>
                    <a:pt x="317" y="349"/>
                    <a:pt x="317" y="317"/>
                  </a:cubicBezTo>
                  <a:cubicBezTo>
                    <a:pt x="349" y="317"/>
                    <a:pt x="349" y="317"/>
                    <a:pt x="380" y="286"/>
                  </a:cubicBezTo>
                  <a:cubicBezTo>
                    <a:pt x="380" y="254"/>
                    <a:pt x="380" y="222"/>
                    <a:pt x="380" y="191"/>
                  </a:cubicBezTo>
                  <a:cubicBezTo>
                    <a:pt x="380" y="159"/>
                    <a:pt x="380" y="127"/>
                    <a:pt x="380" y="96"/>
                  </a:cubicBezTo>
                  <a:cubicBezTo>
                    <a:pt x="349" y="96"/>
                    <a:pt x="349" y="64"/>
                    <a:pt x="317" y="64"/>
                  </a:cubicBezTo>
                  <a:cubicBezTo>
                    <a:pt x="317" y="64"/>
                    <a:pt x="285" y="32"/>
                    <a:pt x="285" y="32"/>
                  </a:cubicBezTo>
                  <a:cubicBezTo>
                    <a:pt x="254" y="1"/>
                    <a:pt x="254" y="1"/>
                    <a:pt x="22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01" name="Google Shape;1001;p18"/>
            <p:cNvSpPr/>
            <p:nvPr/>
          </p:nvSpPr>
          <p:spPr>
            <a:xfrm>
              <a:off x="2812565" y="2396910"/>
              <a:ext cx="10381" cy="12477"/>
            </a:xfrm>
            <a:custGeom>
              <a:avLst/>
              <a:gdLst/>
              <a:ahLst/>
              <a:cxnLst/>
              <a:rect l="l" t="t" r="r" b="b"/>
              <a:pathLst>
                <a:path w="317" h="381" extrusionOk="0">
                  <a:moveTo>
                    <a:pt x="127" y="1"/>
                  </a:moveTo>
                  <a:cubicBezTo>
                    <a:pt x="127" y="1"/>
                    <a:pt x="95" y="32"/>
                    <a:pt x="63" y="32"/>
                  </a:cubicBezTo>
                  <a:cubicBezTo>
                    <a:pt x="63" y="32"/>
                    <a:pt x="63" y="64"/>
                    <a:pt x="32" y="64"/>
                  </a:cubicBezTo>
                  <a:cubicBezTo>
                    <a:pt x="32" y="96"/>
                    <a:pt x="32" y="96"/>
                    <a:pt x="32" y="127"/>
                  </a:cubicBezTo>
                  <a:cubicBezTo>
                    <a:pt x="32" y="127"/>
                    <a:pt x="32" y="159"/>
                    <a:pt x="0" y="159"/>
                  </a:cubicBezTo>
                  <a:cubicBezTo>
                    <a:pt x="0" y="191"/>
                    <a:pt x="0" y="191"/>
                    <a:pt x="0" y="222"/>
                  </a:cubicBezTo>
                  <a:cubicBezTo>
                    <a:pt x="3" y="222"/>
                    <a:pt x="6" y="223"/>
                    <a:pt x="8" y="223"/>
                  </a:cubicBezTo>
                  <a:lnTo>
                    <a:pt x="8" y="223"/>
                  </a:lnTo>
                  <a:cubicBezTo>
                    <a:pt x="0" y="241"/>
                    <a:pt x="0" y="254"/>
                    <a:pt x="0" y="254"/>
                  </a:cubicBezTo>
                  <a:cubicBezTo>
                    <a:pt x="0" y="286"/>
                    <a:pt x="0" y="286"/>
                    <a:pt x="0" y="286"/>
                  </a:cubicBezTo>
                  <a:cubicBezTo>
                    <a:pt x="32" y="317"/>
                    <a:pt x="32" y="317"/>
                    <a:pt x="32" y="349"/>
                  </a:cubicBezTo>
                  <a:cubicBezTo>
                    <a:pt x="32" y="349"/>
                    <a:pt x="63" y="349"/>
                    <a:pt x="63" y="381"/>
                  </a:cubicBezTo>
                  <a:lnTo>
                    <a:pt x="222" y="381"/>
                  </a:lnTo>
                  <a:cubicBezTo>
                    <a:pt x="222" y="349"/>
                    <a:pt x="222" y="349"/>
                    <a:pt x="222" y="349"/>
                  </a:cubicBezTo>
                  <a:cubicBezTo>
                    <a:pt x="243" y="328"/>
                    <a:pt x="250" y="307"/>
                    <a:pt x="262" y="286"/>
                  </a:cubicBezTo>
                  <a:lnTo>
                    <a:pt x="262" y="286"/>
                  </a:lnTo>
                  <a:cubicBezTo>
                    <a:pt x="285" y="285"/>
                    <a:pt x="285" y="283"/>
                    <a:pt x="285" y="254"/>
                  </a:cubicBezTo>
                  <a:lnTo>
                    <a:pt x="285" y="254"/>
                  </a:lnTo>
                  <a:cubicBezTo>
                    <a:pt x="285" y="254"/>
                    <a:pt x="285" y="254"/>
                    <a:pt x="285" y="254"/>
                  </a:cubicBezTo>
                  <a:cubicBezTo>
                    <a:pt x="285" y="254"/>
                    <a:pt x="285" y="254"/>
                    <a:pt x="285" y="222"/>
                  </a:cubicBezTo>
                  <a:cubicBezTo>
                    <a:pt x="317" y="191"/>
                    <a:pt x="317" y="191"/>
                    <a:pt x="317" y="159"/>
                  </a:cubicBezTo>
                  <a:cubicBezTo>
                    <a:pt x="317" y="159"/>
                    <a:pt x="317" y="127"/>
                    <a:pt x="317" y="96"/>
                  </a:cubicBezTo>
                  <a:cubicBezTo>
                    <a:pt x="317" y="64"/>
                    <a:pt x="285" y="64"/>
                    <a:pt x="285" y="32"/>
                  </a:cubicBezTo>
                  <a:cubicBezTo>
                    <a:pt x="253" y="1"/>
                    <a:pt x="253" y="1"/>
                    <a:pt x="22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02" name="Google Shape;1002;p18"/>
            <p:cNvSpPr/>
            <p:nvPr/>
          </p:nvSpPr>
          <p:spPr>
            <a:xfrm>
              <a:off x="2802183" y="2379292"/>
              <a:ext cx="13525" cy="12477"/>
            </a:xfrm>
            <a:custGeom>
              <a:avLst/>
              <a:gdLst/>
              <a:ahLst/>
              <a:cxnLst/>
              <a:rect l="l" t="t" r="r" b="b"/>
              <a:pathLst>
                <a:path w="413" h="381" extrusionOk="0">
                  <a:moveTo>
                    <a:pt x="127" y="0"/>
                  </a:moveTo>
                  <a:cubicBezTo>
                    <a:pt x="127" y="32"/>
                    <a:pt x="95" y="32"/>
                    <a:pt x="95" y="32"/>
                  </a:cubicBezTo>
                  <a:cubicBezTo>
                    <a:pt x="64" y="32"/>
                    <a:pt x="64" y="32"/>
                    <a:pt x="64" y="64"/>
                  </a:cubicBezTo>
                  <a:cubicBezTo>
                    <a:pt x="32" y="64"/>
                    <a:pt x="32" y="95"/>
                    <a:pt x="32" y="95"/>
                  </a:cubicBezTo>
                  <a:cubicBezTo>
                    <a:pt x="0" y="127"/>
                    <a:pt x="0" y="159"/>
                    <a:pt x="0" y="159"/>
                  </a:cubicBezTo>
                  <a:cubicBezTo>
                    <a:pt x="0" y="190"/>
                    <a:pt x="0" y="190"/>
                    <a:pt x="32" y="222"/>
                  </a:cubicBezTo>
                  <a:cubicBezTo>
                    <a:pt x="32" y="254"/>
                    <a:pt x="32" y="254"/>
                    <a:pt x="32" y="285"/>
                  </a:cubicBezTo>
                  <a:lnTo>
                    <a:pt x="64" y="285"/>
                  </a:lnTo>
                  <a:cubicBezTo>
                    <a:pt x="64" y="317"/>
                    <a:pt x="95" y="349"/>
                    <a:pt x="127" y="349"/>
                  </a:cubicBezTo>
                  <a:cubicBezTo>
                    <a:pt x="127" y="380"/>
                    <a:pt x="159" y="380"/>
                    <a:pt x="159" y="380"/>
                  </a:cubicBezTo>
                  <a:lnTo>
                    <a:pt x="285" y="380"/>
                  </a:lnTo>
                  <a:cubicBezTo>
                    <a:pt x="317" y="380"/>
                    <a:pt x="317" y="380"/>
                    <a:pt x="349" y="349"/>
                  </a:cubicBezTo>
                  <a:lnTo>
                    <a:pt x="380" y="349"/>
                  </a:lnTo>
                  <a:cubicBezTo>
                    <a:pt x="380" y="317"/>
                    <a:pt x="380" y="317"/>
                    <a:pt x="411" y="286"/>
                  </a:cubicBezTo>
                  <a:lnTo>
                    <a:pt x="411" y="286"/>
                  </a:lnTo>
                  <a:cubicBezTo>
                    <a:pt x="396" y="301"/>
                    <a:pt x="388" y="309"/>
                    <a:pt x="380" y="317"/>
                  </a:cubicBezTo>
                  <a:lnTo>
                    <a:pt x="380" y="317"/>
                  </a:lnTo>
                  <a:cubicBezTo>
                    <a:pt x="412" y="285"/>
                    <a:pt x="412" y="254"/>
                    <a:pt x="412" y="222"/>
                  </a:cubicBezTo>
                  <a:cubicBezTo>
                    <a:pt x="412" y="222"/>
                    <a:pt x="412" y="190"/>
                    <a:pt x="412" y="190"/>
                  </a:cubicBezTo>
                  <a:cubicBezTo>
                    <a:pt x="412" y="159"/>
                    <a:pt x="380" y="127"/>
                    <a:pt x="380" y="127"/>
                  </a:cubicBezTo>
                  <a:cubicBezTo>
                    <a:pt x="358" y="105"/>
                    <a:pt x="337" y="98"/>
                    <a:pt x="325" y="96"/>
                  </a:cubicBezTo>
                  <a:lnTo>
                    <a:pt x="325" y="96"/>
                  </a:lnTo>
                  <a:cubicBezTo>
                    <a:pt x="313" y="78"/>
                    <a:pt x="306" y="64"/>
                    <a:pt x="285" y="64"/>
                  </a:cubicBezTo>
                  <a:cubicBezTo>
                    <a:pt x="254" y="32"/>
                    <a:pt x="254" y="32"/>
                    <a:pt x="222" y="32"/>
                  </a:cubicBezTo>
                  <a:cubicBezTo>
                    <a:pt x="222" y="0"/>
                    <a:pt x="190" y="0"/>
                    <a:pt x="19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03" name="Google Shape;1003;p18"/>
            <p:cNvSpPr/>
            <p:nvPr/>
          </p:nvSpPr>
          <p:spPr>
            <a:xfrm>
              <a:off x="2808406" y="2359578"/>
              <a:ext cx="9366" cy="12477"/>
            </a:xfrm>
            <a:custGeom>
              <a:avLst/>
              <a:gdLst/>
              <a:ahLst/>
              <a:cxnLst/>
              <a:rect l="l" t="t" r="r" b="b"/>
              <a:pathLst>
                <a:path w="286" h="381" extrusionOk="0">
                  <a:moveTo>
                    <a:pt x="95" y="1"/>
                  </a:moveTo>
                  <a:cubicBezTo>
                    <a:pt x="64" y="32"/>
                    <a:pt x="64" y="32"/>
                    <a:pt x="32" y="64"/>
                  </a:cubicBezTo>
                  <a:lnTo>
                    <a:pt x="0" y="64"/>
                  </a:lnTo>
                  <a:cubicBezTo>
                    <a:pt x="0" y="96"/>
                    <a:pt x="0" y="127"/>
                    <a:pt x="0" y="159"/>
                  </a:cubicBezTo>
                  <a:cubicBezTo>
                    <a:pt x="0" y="191"/>
                    <a:pt x="0" y="222"/>
                    <a:pt x="0" y="254"/>
                  </a:cubicBezTo>
                  <a:cubicBezTo>
                    <a:pt x="0" y="286"/>
                    <a:pt x="0" y="286"/>
                    <a:pt x="0" y="317"/>
                  </a:cubicBezTo>
                  <a:cubicBezTo>
                    <a:pt x="32" y="317"/>
                    <a:pt x="32" y="349"/>
                    <a:pt x="32" y="349"/>
                  </a:cubicBezTo>
                  <a:cubicBezTo>
                    <a:pt x="64" y="349"/>
                    <a:pt x="64" y="381"/>
                    <a:pt x="95" y="381"/>
                  </a:cubicBezTo>
                  <a:lnTo>
                    <a:pt x="159" y="381"/>
                  </a:lnTo>
                  <a:cubicBezTo>
                    <a:pt x="190" y="381"/>
                    <a:pt x="222" y="381"/>
                    <a:pt x="222" y="349"/>
                  </a:cubicBezTo>
                  <a:cubicBezTo>
                    <a:pt x="254" y="349"/>
                    <a:pt x="254" y="317"/>
                    <a:pt x="254" y="317"/>
                  </a:cubicBezTo>
                  <a:cubicBezTo>
                    <a:pt x="254" y="286"/>
                    <a:pt x="254" y="286"/>
                    <a:pt x="254" y="254"/>
                  </a:cubicBezTo>
                  <a:cubicBezTo>
                    <a:pt x="285" y="222"/>
                    <a:pt x="285" y="191"/>
                    <a:pt x="285" y="159"/>
                  </a:cubicBezTo>
                  <a:cubicBezTo>
                    <a:pt x="285" y="127"/>
                    <a:pt x="285" y="127"/>
                    <a:pt x="254" y="96"/>
                  </a:cubicBezTo>
                  <a:cubicBezTo>
                    <a:pt x="254" y="64"/>
                    <a:pt x="254" y="64"/>
                    <a:pt x="222" y="64"/>
                  </a:cubicBezTo>
                  <a:cubicBezTo>
                    <a:pt x="222" y="32"/>
                    <a:pt x="222" y="32"/>
                    <a:pt x="190" y="32"/>
                  </a:cubicBezTo>
                  <a:cubicBezTo>
                    <a:pt x="190" y="1"/>
                    <a:pt x="159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04" name="Google Shape;1004;p18"/>
            <p:cNvSpPr/>
            <p:nvPr/>
          </p:nvSpPr>
          <p:spPr>
            <a:xfrm>
              <a:off x="2813580" y="2338849"/>
              <a:ext cx="11462" cy="10381"/>
            </a:xfrm>
            <a:custGeom>
              <a:avLst/>
              <a:gdLst/>
              <a:ahLst/>
              <a:cxnLst/>
              <a:rect l="l" t="t" r="r" b="b"/>
              <a:pathLst>
                <a:path w="350" h="317" extrusionOk="0">
                  <a:moveTo>
                    <a:pt x="191" y="0"/>
                  </a:moveTo>
                  <a:cubicBezTo>
                    <a:pt x="159" y="0"/>
                    <a:pt x="127" y="0"/>
                    <a:pt x="127" y="32"/>
                  </a:cubicBezTo>
                  <a:cubicBezTo>
                    <a:pt x="127" y="32"/>
                    <a:pt x="96" y="32"/>
                    <a:pt x="96" y="64"/>
                  </a:cubicBezTo>
                  <a:cubicBezTo>
                    <a:pt x="64" y="95"/>
                    <a:pt x="64" y="95"/>
                    <a:pt x="32" y="127"/>
                  </a:cubicBezTo>
                  <a:cubicBezTo>
                    <a:pt x="32" y="127"/>
                    <a:pt x="32" y="159"/>
                    <a:pt x="32" y="159"/>
                  </a:cubicBezTo>
                  <a:cubicBezTo>
                    <a:pt x="1" y="190"/>
                    <a:pt x="1" y="190"/>
                    <a:pt x="1" y="222"/>
                  </a:cubicBezTo>
                  <a:cubicBezTo>
                    <a:pt x="1" y="222"/>
                    <a:pt x="1" y="254"/>
                    <a:pt x="32" y="254"/>
                  </a:cubicBezTo>
                  <a:cubicBezTo>
                    <a:pt x="32" y="285"/>
                    <a:pt x="32" y="285"/>
                    <a:pt x="32" y="285"/>
                  </a:cubicBezTo>
                  <a:cubicBezTo>
                    <a:pt x="64" y="317"/>
                    <a:pt x="64" y="317"/>
                    <a:pt x="64" y="317"/>
                  </a:cubicBezTo>
                  <a:lnTo>
                    <a:pt x="159" y="317"/>
                  </a:lnTo>
                  <a:cubicBezTo>
                    <a:pt x="191" y="317"/>
                    <a:pt x="191" y="285"/>
                    <a:pt x="222" y="285"/>
                  </a:cubicBezTo>
                  <a:cubicBezTo>
                    <a:pt x="222" y="285"/>
                    <a:pt x="254" y="254"/>
                    <a:pt x="254" y="254"/>
                  </a:cubicBezTo>
                  <a:cubicBezTo>
                    <a:pt x="254" y="222"/>
                    <a:pt x="286" y="222"/>
                    <a:pt x="286" y="222"/>
                  </a:cubicBezTo>
                  <a:cubicBezTo>
                    <a:pt x="286" y="222"/>
                    <a:pt x="317" y="190"/>
                    <a:pt x="317" y="190"/>
                  </a:cubicBezTo>
                  <a:cubicBezTo>
                    <a:pt x="317" y="159"/>
                    <a:pt x="317" y="159"/>
                    <a:pt x="349" y="127"/>
                  </a:cubicBezTo>
                  <a:cubicBezTo>
                    <a:pt x="349" y="127"/>
                    <a:pt x="349" y="95"/>
                    <a:pt x="317" y="95"/>
                  </a:cubicBezTo>
                  <a:cubicBezTo>
                    <a:pt x="317" y="64"/>
                    <a:pt x="317" y="64"/>
                    <a:pt x="317" y="64"/>
                  </a:cubicBezTo>
                  <a:cubicBezTo>
                    <a:pt x="317" y="32"/>
                    <a:pt x="286" y="32"/>
                    <a:pt x="286" y="32"/>
                  </a:cubicBezTo>
                  <a:cubicBezTo>
                    <a:pt x="286" y="0"/>
                    <a:pt x="286" y="0"/>
                    <a:pt x="25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05" name="Google Shape;1005;p18"/>
            <p:cNvSpPr/>
            <p:nvPr/>
          </p:nvSpPr>
          <p:spPr>
            <a:xfrm>
              <a:off x="2821898" y="2352308"/>
              <a:ext cx="10381" cy="12477"/>
            </a:xfrm>
            <a:custGeom>
              <a:avLst/>
              <a:gdLst/>
              <a:ahLst/>
              <a:cxnLst/>
              <a:rect l="l" t="t" r="r" b="b"/>
              <a:pathLst>
                <a:path w="317" h="381" extrusionOk="0">
                  <a:moveTo>
                    <a:pt x="95" y="1"/>
                  </a:moveTo>
                  <a:cubicBezTo>
                    <a:pt x="95" y="1"/>
                    <a:pt x="63" y="33"/>
                    <a:pt x="63" y="33"/>
                  </a:cubicBezTo>
                  <a:cubicBezTo>
                    <a:pt x="32" y="33"/>
                    <a:pt x="32" y="64"/>
                    <a:pt x="32" y="64"/>
                  </a:cubicBezTo>
                  <a:cubicBezTo>
                    <a:pt x="32" y="96"/>
                    <a:pt x="0" y="96"/>
                    <a:pt x="0" y="96"/>
                  </a:cubicBezTo>
                  <a:cubicBezTo>
                    <a:pt x="0" y="128"/>
                    <a:pt x="0" y="159"/>
                    <a:pt x="0" y="191"/>
                  </a:cubicBezTo>
                  <a:cubicBezTo>
                    <a:pt x="0" y="191"/>
                    <a:pt x="0" y="223"/>
                    <a:pt x="0" y="223"/>
                  </a:cubicBezTo>
                  <a:cubicBezTo>
                    <a:pt x="32" y="254"/>
                    <a:pt x="32" y="254"/>
                    <a:pt x="32" y="254"/>
                  </a:cubicBezTo>
                  <a:cubicBezTo>
                    <a:pt x="32" y="254"/>
                    <a:pt x="32" y="286"/>
                    <a:pt x="32" y="286"/>
                  </a:cubicBezTo>
                  <a:cubicBezTo>
                    <a:pt x="63" y="286"/>
                    <a:pt x="63" y="318"/>
                    <a:pt x="63" y="318"/>
                  </a:cubicBezTo>
                  <a:cubicBezTo>
                    <a:pt x="63" y="318"/>
                    <a:pt x="95" y="349"/>
                    <a:pt x="95" y="349"/>
                  </a:cubicBezTo>
                  <a:lnTo>
                    <a:pt x="158" y="349"/>
                  </a:lnTo>
                  <a:cubicBezTo>
                    <a:pt x="158" y="349"/>
                    <a:pt x="158" y="349"/>
                    <a:pt x="158" y="349"/>
                  </a:cubicBezTo>
                  <a:lnTo>
                    <a:pt x="158" y="349"/>
                  </a:lnTo>
                  <a:cubicBezTo>
                    <a:pt x="158" y="358"/>
                    <a:pt x="161" y="364"/>
                    <a:pt x="164" y="368"/>
                  </a:cubicBezTo>
                  <a:lnTo>
                    <a:pt x="164" y="368"/>
                  </a:lnTo>
                  <a:cubicBezTo>
                    <a:pt x="168" y="375"/>
                    <a:pt x="176" y="381"/>
                    <a:pt x="190" y="381"/>
                  </a:cubicBezTo>
                  <a:lnTo>
                    <a:pt x="222" y="381"/>
                  </a:lnTo>
                  <a:cubicBezTo>
                    <a:pt x="253" y="349"/>
                    <a:pt x="253" y="349"/>
                    <a:pt x="285" y="318"/>
                  </a:cubicBezTo>
                  <a:cubicBezTo>
                    <a:pt x="285" y="286"/>
                    <a:pt x="317" y="286"/>
                    <a:pt x="317" y="254"/>
                  </a:cubicBezTo>
                  <a:cubicBezTo>
                    <a:pt x="317" y="254"/>
                    <a:pt x="317" y="223"/>
                    <a:pt x="317" y="191"/>
                  </a:cubicBezTo>
                  <a:cubicBezTo>
                    <a:pt x="317" y="191"/>
                    <a:pt x="317" y="191"/>
                    <a:pt x="317" y="159"/>
                  </a:cubicBezTo>
                  <a:cubicBezTo>
                    <a:pt x="317" y="128"/>
                    <a:pt x="285" y="128"/>
                    <a:pt x="285" y="96"/>
                  </a:cubicBezTo>
                  <a:cubicBezTo>
                    <a:pt x="285" y="96"/>
                    <a:pt x="285" y="96"/>
                    <a:pt x="285" y="64"/>
                  </a:cubicBezTo>
                  <a:cubicBezTo>
                    <a:pt x="285" y="64"/>
                    <a:pt x="253" y="33"/>
                    <a:pt x="253" y="33"/>
                  </a:cubicBezTo>
                  <a:cubicBezTo>
                    <a:pt x="222" y="33"/>
                    <a:pt x="222" y="1"/>
                    <a:pt x="19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06" name="Google Shape;1006;p18"/>
            <p:cNvSpPr/>
            <p:nvPr/>
          </p:nvSpPr>
          <p:spPr>
            <a:xfrm>
              <a:off x="2819802" y="2368911"/>
              <a:ext cx="12477" cy="12903"/>
            </a:xfrm>
            <a:custGeom>
              <a:avLst/>
              <a:gdLst/>
              <a:ahLst/>
              <a:cxnLst/>
              <a:rect l="l" t="t" r="r" b="b"/>
              <a:pathLst>
                <a:path w="381" h="394" extrusionOk="0">
                  <a:moveTo>
                    <a:pt x="127" y="1"/>
                  </a:moveTo>
                  <a:cubicBezTo>
                    <a:pt x="96" y="1"/>
                    <a:pt x="64" y="32"/>
                    <a:pt x="64" y="64"/>
                  </a:cubicBezTo>
                  <a:cubicBezTo>
                    <a:pt x="32" y="64"/>
                    <a:pt x="32" y="96"/>
                    <a:pt x="1" y="96"/>
                  </a:cubicBezTo>
                  <a:cubicBezTo>
                    <a:pt x="1" y="127"/>
                    <a:pt x="1" y="159"/>
                    <a:pt x="1" y="191"/>
                  </a:cubicBezTo>
                  <a:cubicBezTo>
                    <a:pt x="1" y="222"/>
                    <a:pt x="1" y="254"/>
                    <a:pt x="1" y="286"/>
                  </a:cubicBezTo>
                  <a:cubicBezTo>
                    <a:pt x="1" y="286"/>
                    <a:pt x="32" y="317"/>
                    <a:pt x="32" y="349"/>
                  </a:cubicBezTo>
                  <a:cubicBezTo>
                    <a:pt x="77" y="371"/>
                    <a:pt x="122" y="394"/>
                    <a:pt x="167" y="394"/>
                  </a:cubicBezTo>
                  <a:cubicBezTo>
                    <a:pt x="185" y="394"/>
                    <a:pt x="204" y="390"/>
                    <a:pt x="222" y="381"/>
                  </a:cubicBezTo>
                  <a:cubicBezTo>
                    <a:pt x="254" y="381"/>
                    <a:pt x="286" y="381"/>
                    <a:pt x="286" y="349"/>
                  </a:cubicBezTo>
                  <a:lnTo>
                    <a:pt x="317" y="349"/>
                  </a:lnTo>
                  <a:cubicBezTo>
                    <a:pt x="317" y="349"/>
                    <a:pt x="317" y="317"/>
                    <a:pt x="317" y="317"/>
                  </a:cubicBezTo>
                  <a:cubicBezTo>
                    <a:pt x="349" y="317"/>
                    <a:pt x="349" y="286"/>
                    <a:pt x="349" y="286"/>
                  </a:cubicBezTo>
                  <a:cubicBezTo>
                    <a:pt x="381" y="254"/>
                    <a:pt x="381" y="222"/>
                    <a:pt x="381" y="191"/>
                  </a:cubicBezTo>
                  <a:cubicBezTo>
                    <a:pt x="381" y="159"/>
                    <a:pt x="381" y="159"/>
                    <a:pt x="381" y="127"/>
                  </a:cubicBezTo>
                  <a:cubicBezTo>
                    <a:pt x="381" y="96"/>
                    <a:pt x="381" y="96"/>
                    <a:pt x="349" y="64"/>
                  </a:cubicBezTo>
                  <a:cubicBezTo>
                    <a:pt x="349" y="64"/>
                    <a:pt x="317" y="32"/>
                    <a:pt x="317" y="32"/>
                  </a:cubicBezTo>
                  <a:cubicBezTo>
                    <a:pt x="286" y="32"/>
                    <a:pt x="286" y="1"/>
                    <a:pt x="25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07" name="Google Shape;1007;p18"/>
            <p:cNvSpPr/>
            <p:nvPr/>
          </p:nvSpPr>
          <p:spPr>
            <a:xfrm>
              <a:off x="2822913" y="2440465"/>
              <a:ext cx="8351" cy="8351"/>
            </a:xfrm>
            <a:custGeom>
              <a:avLst/>
              <a:gdLst/>
              <a:ahLst/>
              <a:cxnLst/>
              <a:rect l="l" t="t" r="r" b="b"/>
              <a:pathLst>
                <a:path w="255" h="255" extrusionOk="0">
                  <a:moveTo>
                    <a:pt x="96" y="1"/>
                  </a:moveTo>
                  <a:cubicBezTo>
                    <a:pt x="64" y="1"/>
                    <a:pt x="64" y="1"/>
                    <a:pt x="32" y="32"/>
                  </a:cubicBezTo>
                  <a:cubicBezTo>
                    <a:pt x="32" y="32"/>
                    <a:pt x="32" y="32"/>
                    <a:pt x="32" y="64"/>
                  </a:cubicBezTo>
                  <a:cubicBezTo>
                    <a:pt x="32" y="64"/>
                    <a:pt x="1" y="96"/>
                    <a:pt x="1" y="96"/>
                  </a:cubicBezTo>
                  <a:cubicBezTo>
                    <a:pt x="1" y="127"/>
                    <a:pt x="1" y="127"/>
                    <a:pt x="1" y="127"/>
                  </a:cubicBezTo>
                  <a:cubicBezTo>
                    <a:pt x="1" y="159"/>
                    <a:pt x="1" y="191"/>
                    <a:pt x="32" y="222"/>
                  </a:cubicBezTo>
                  <a:cubicBezTo>
                    <a:pt x="54" y="244"/>
                    <a:pt x="75" y="251"/>
                    <a:pt x="96" y="253"/>
                  </a:cubicBezTo>
                  <a:lnTo>
                    <a:pt x="96" y="253"/>
                  </a:lnTo>
                  <a:cubicBezTo>
                    <a:pt x="96" y="254"/>
                    <a:pt x="96" y="254"/>
                    <a:pt x="96" y="254"/>
                  </a:cubicBezTo>
                  <a:lnTo>
                    <a:pt x="191" y="254"/>
                  </a:lnTo>
                  <a:cubicBezTo>
                    <a:pt x="191" y="222"/>
                    <a:pt x="222" y="222"/>
                    <a:pt x="222" y="222"/>
                  </a:cubicBezTo>
                  <a:cubicBezTo>
                    <a:pt x="254" y="191"/>
                    <a:pt x="254" y="191"/>
                    <a:pt x="254" y="159"/>
                  </a:cubicBezTo>
                  <a:cubicBezTo>
                    <a:pt x="254" y="159"/>
                    <a:pt x="254" y="127"/>
                    <a:pt x="254" y="127"/>
                  </a:cubicBezTo>
                  <a:cubicBezTo>
                    <a:pt x="254" y="96"/>
                    <a:pt x="254" y="96"/>
                    <a:pt x="254" y="64"/>
                  </a:cubicBezTo>
                  <a:cubicBezTo>
                    <a:pt x="254" y="64"/>
                    <a:pt x="254" y="32"/>
                    <a:pt x="222" y="32"/>
                  </a:cubicBezTo>
                  <a:cubicBezTo>
                    <a:pt x="222" y="32"/>
                    <a:pt x="222" y="32"/>
                    <a:pt x="19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08" name="Google Shape;1008;p18"/>
            <p:cNvSpPr/>
            <p:nvPr/>
          </p:nvSpPr>
          <p:spPr>
            <a:xfrm>
              <a:off x="2802183" y="2434243"/>
              <a:ext cx="10414" cy="11462"/>
            </a:xfrm>
            <a:custGeom>
              <a:avLst/>
              <a:gdLst/>
              <a:ahLst/>
              <a:cxnLst/>
              <a:rect l="l" t="t" r="r" b="b"/>
              <a:pathLst>
                <a:path w="318" h="350" extrusionOk="0">
                  <a:moveTo>
                    <a:pt x="159" y="1"/>
                  </a:moveTo>
                  <a:cubicBezTo>
                    <a:pt x="159" y="1"/>
                    <a:pt x="127" y="1"/>
                    <a:pt x="127" y="32"/>
                  </a:cubicBezTo>
                  <a:lnTo>
                    <a:pt x="95" y="32"/>
                  </a:lnTo>
                  <a:cubicBezTo>
                    <a:pt x="64" y="32"/>
                    <a:pt x="32" y="64"/>
                    <a:pt x="32" y="64"/>
                  </a:cubicBezTo>
                  <a:cubicBezTo>
                    <a:pt x="32" y="96"/>
                    <a:pt x="32" y="96"/>
                    <a:pt x="0" y="127"/>
                  </a:cubicBezTo>
                  <a:cubicBezTo>
                    <a:pt x="0" y="127"/>
                    <a:pt x="0" y="159"/>
                    <a:pt x="0" y="191"/>
                  </a:cubicBezTo>
                  <a:cubicBezTo>
                    <a:pt x="0" y="191"/>
                    <a:pt x="0" y="222"/>
                    <a:pt x="0" y="222"/>
                  </a:cubicBezTo>
                  <a:cubicBezTo>
                    <a:pt x="0" y="222"/>
                    <a:pt x="32" y="254"/>
                    <a:pt x="32" y="254"/>
                  </a:cubicBezTo>
                  <a:cubicBezTo>
                    <a:pt x="32" y="286"/>
                    <a:pt x="64" y="317"/>
                    <a:pt x="95" y="317"/>
                  </a:cubicBezTo>
                  <a:cubicBezTo>
                    <a:pt x="95" y="317"/>
                    <a:pt x="95" y="317"/>
                    <a:pt x="95" y="349"/>
                  </a:cubicBezTo>
                  <a:lnTo>
                    <a:pt x="222" y="349"/>
                  </a:lnTo>
                  <a:cubicBezTo>
                    <a:pt x="222" y="349"/>
                    <a:pt x="222" y="349"/>
                    <a:pt x="222" y="317"/>
                  </a:cubicBezTo>
                  <a:lnTo>
                    <a:pt x="254" y="317"/>
                  </a:lnTo>
                  <a:cubicBezTo>
                    <a:pt x="254" y="317"/>
                    <a:pt x="285" y="286"/>
                    <a:pt x="285" y="286"/>
                  </a:cubicBezTo>
                  <a:cubicBezTo>
                    <a:pt x="317" y="254"/>
                    <a:pt x="317" y="254"/>
                    <a:pt x="317" y="254"/>
                  </a:cubicBezTo>
                  <a:cubicBezTo>
                    <a:pt x="317" y="222"/>
                    <a:pt x="317" y="191"/>
                    <a:pt x="317" y="191"/>
                  </a:cubicBezTo>
                  <a:cubicBezTo>
                    <a:pt x="317" y="159"/>
                    <a:pt x="317" y="159"/>
                    <a:pt x="317" y="127"/>
                  </a:cubicBezTo>
                  <a:cubicBezTo>
                    <a:pt x="317" y="127"/>
                    <a:pt x="317" y="96"/>
                    <a:pt x="317" y="96"/>
                  </a:cubicBezTo>
                  <a:cubicBezTo>
                    <a:pt x="285" y="64"/>
                    <a:pt x="285" y="64"/>
                    <a:pt x="254" y="32"/>
                  </a:cubicBezTo>
                  <a:lnTo>
                    <a:pt x="222" y="32"/>
                  </a:lnTo>
                  <a:cubicBezTo>
                    <a:pt x="222" y="1"/>
                    <a:pt x="190" y="1"/>
                    <a:pt x="15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09" name="Google Shape;1009;p18"/>
            <p:cNvSpPr/>
            <p:nvPr/>
          </p:nvSpPr>
          <p:spPr>
            <a:xfrm>
              <a:off x="2839516" y="2306691"/>
              <a:ext cx="8318" cy="8318"/>
            </a:xfrm>
            <a:custGeom>
              <a:avLst/>
              <a:gdLst/>
              <a:ahLst/>
              <a:cxnLst/>
              <a:rect l="l" t="t" r="r" b="b"/>
              <a:pathLst>
                <a:path w="254" h="254" extrusionOk="0">
                  <a:moveTo>
                    <a:pt x="95" y="1"/>
                  </a:moveTo>
                  <a:cubicBezTo>
                    <a:pt x="95" y="1"/>
                    <a:pt x="64" y="32"/>
                    <a:pt x="64" y="32"/>
                  </a:cubicBezTo>
                  <a:cubicBezTo>
                    <a:pt x="64" y="32"/>
                    <a:pt x="32" y="32"/>
                    <a:pt x="32" y="64"/>
                  </a:cubicBezTo>
                  <a:cubicBezTo>
                    <a:pt x="0" y="96"/>
                    <a:pt x="0" y="96"/>
                    <a:pt x="0" y="127"/>
                  </a:cubicBezTo>
                  <a:cubicBezTo>
                    <a:pt x="0" y="127"/>
                    <a:pt x="0" y="159"/>
                    <a:pt x="0" y="159"/>
                  </a:cubicBezTo>
                  <a:cubicBezTo>
                    <a:pt x="32" y="191"/>
                    <a:pt x="32" y="191"/>
                    <a:pt x="32" y="222"/>
                  </a:cubicBezTo>
                  <a:cubicBezTo>
                    <a:pt x="64" y="222"/>
                    <a:pt x="64" y="222"/>
                    <a:pt x="95" y="254"/>
                  </a:cubicBezTo>
                  <a:lnTo>
                    <a:pt x="190" y="254"/>
                  </a:lnTo>
                  <a:cubicBezTo>
                    <a:pt x="222" y="222"/>
                    <a:pt x="222" y="222"/>
                    <a:pt x="254" y="191"/>
                  </a:cubicBezTo>
                  <a:cubicBezTo>
                    <a:pt x="254" y="191"/>
                    <a:pt x="254" y="191"/>
                    <a:pt x="254" y="159"/>
                  </a:cubicBezTo>
                  <a:cubicBezTo>
                    <a:pt x="254" y="127"/>
                    <a:pt x="254" y="127"/>
                    <a:pt x="254" y="96"/>
                  </a:cubicBezTo>
                  <a:cubicBezTo>
                    <a:pt x="254" y="96"/>
                    <a:pt x="254" y="64"/>
                    <a:pt x="254" y="64"/>
                  </a:cubicBezTo>
                  <a:cubicBezTo>
                    <a:pt x="254" y="64"/>
                    <a:pt x="254" y="32"/>
                    <a:pt x="222" y="32"/>
                  </a:cubicBezTo>
                  <a:cubicBezTo>
                    <a:pt x="222" y="32"/>
                    <a:pt x="222" y="1"/>
                    <a:pt x="22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10" name="Google Shape;1010;p18"/>
            <p:cNvSpPr/>
            <p:nvPr/>
          </p:nvSpPr>
          <p:spPr>
            <a:xfrm>
              <a:off x="2842627" y="2279739"/>
              <a:ext cx="7303" cy="6255"/>
            </a:xfrm>
            <a:custGeom>
              <a:avLst/>
              <a:gdLst/>
              <a:ahLst/>
              <a:cxnLst/>
              <a:rect l="l" t="t" r="r" b="b"/>
              <a:pathLst>
                <a:path w="223" h="191" extrusionOk="0">
                  <a:moveTo>
                    <a:pt x="95" y="0"/>
                  </a:moveTo>
                  <a:cubicBezTo>
                    <a:pt x="95" y="0"/>
                    <a:pt x="64" y="32"/>
                    <a:pt x="32" y="32"/>
                  </a:cubicBezTo>
                  <a:cubicBezTo>
                    <a:pt x="32" y="32"/>
                    <a:pt x="32" y="63"/>
                    <a:pt x="0" y="63"/>
                  </a:cubicBezTo>
                  <a:cubicBezTo>
                    <a:pt x="0" y="95"/>
                    <a:pt x="0" y="95"/>
                    <a:pt x="0" y="127"/>
                  </a:cubicBezTo>
                  <a:cubicBezTo>
                    <a:pt x="0" y="158"/>
                    <a:pt x="32" y="158"/>
                    <a:pt x="32" y="190"/>
                  </a:cubicBezTo>
                  <a:lnTo>
                    <a:pt x="127" y="190"/>
                  </a:lnTo>
                  <a:cubicBezTo>
                    <a:pt x="159" y="190"/>
                    <a:pt x="159" y="158"/>
                    <a:pt x="159" y="158"/>
                  </a:cubicBezTo>
                  <a:cubicBezTo>
                    <a:pt x="190" y="127"/>
                    <a:pt x="190" y="127"/>
                    <a:pt x="190" y="95"/>
                  </a:cubicBezTo>
                  <a:lnTo>
                    <a:pt x="222" y="95"/>
                  </a:lnTo>
                  <a:cubicBezTo>
                    <a:pt x="222" y="63"/>
                    <a:pt x="222" y="63"/>
                    <a:pt x="222" y="63"/>
                  </a:cubicBezTo>
                  <a:cubicBezTo>
                    <a:pt x="222" y="32"/>
                    <a:pt x="222" y="32"/>
                    <a:pt x="222" y="32"/>
                  </a:cubicBezTo>
                  <a:cubicBezTo>
                    <a:pt x="190" y="32"/>
                    <a:pt x="190" y="32"/>
                    <a:pt x="19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11" name="Google Shape;1011;p18"/>
            <p:cNvSpPr/>
            <p:nvPr/>
          </p:nvSpPr>
          <p:spPr>
            <a:xfrm>
              <a:off x="2925577" y="2567002"/>
              <a:ext cx="11462" cy="8056"/>
            </a:xfrm>
            <a:custGeom>
              <a:avLst/>
              <a:gdLst/>
              <a:ahLst/>
              <a:cxnLst/>
              <a:rect l="l" t="t" r="r" b="b"/>
              <a:pathLst>
                <a:path w="350" h="246" extrusionOk="0">
                  <a:moveTo>
                    <a:pt x="159" y="0"/>
                  </a:moveTo>
                  <a:cubicBezTo>
                    <a:pt x="96" y="0"/>
                    <a:pt x="1" y="127"/>
                    <a:pt x="96" y="222"/>
                  </a:cubicBezTo>
                  <a:lnTo>
                    <a:pt x="128" y="222"/>
                  </a:lnTo>
                  <a:cubicBezTo>
                    <a:pt x="144" y="238"/>
                    <a:pt x="159" y="246"/>
                    <a:pt x="179" y="246"/>
                  </a:cubicBezTo>
                  <a:cubicBezTo>
                    <a:pt x="199" y="246"/>
                    <a:pt x="223" y="238"/>
                    <a:pt x="254" y="222"/>
                  </a:cubicBezTo>
                  <a:cubicBezTo>
                    <a:pt x="349" y="127"/>
                    <a:pt x="286" y="0"/>
                    <a:pt x="15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12" name="Google Shape;1012;p18"/>
            <p:cNvSpPr/>
            <p:nvPr/>
          </p:nvSpPr>
          <p:spPr>
            <a:xfrm>
              <a:off x="2938054" y="2556883"/>
              <a:ext cx="9366" cy="9104"/>
            </a:xfrm>
            <a:custGeom>
              <a:avLst/>
              <a:gdLst/>
              <a:ahLst/>
              <a:cxnLst/>
              <a:rect l="l" t="t" r="r" b="b"/>
              <a:pathLst>
                <a:path w="286" h="278" extrusionOk="0">
                  <a:moveTo>
                    <a:pt x="158" y="1"/>
                  </a:moveTo>
                  <a:cubicBezTo>
                    <a:pt x="150" y="1"/>
                    <a:pt x="143" y="9"/>
                    <a:pt x="127" y="24"/>
                  </a:cubicBezTo>
                  <a:lnTo>
                    <a:pt x="63" y="24"/>
                  </a:lnTo>
                  <a:cubicBezTo>
                    <a:pt x="63" y="56"/>
                    <a:pt x="63" y="56"/>
                    <a:pt x="32" y="56"/>
                  </a:cubicBezTo>
                  <a:cubicBezTo>
                    <a:pt x="32" y="56"/>
                    <a:pt x="32" y="88"/>
                    <a:pt x="32" y="88"/>
                  </a:cubicBezTo>
                  <a:cubicBezTo>
                    <a:pt x="0" y="88"/>
                    <a:pt x="0" y="119"/>
                    <a:pt x="0" y="119"/>
                  </a:cubicBezTo>
                  <a:cubicBezTo>
                    <a:pt x="0" y="151"/>
                    <a:pt x="0" y="151"/>
                    <a:pt x="0" y="183"/>
                  </a:cubicBezTo>
                  <a:cubicBezTo>
                    <a:pt x="0" y="214"/>
                    <a:pt x="32" y="214"/>
                    <a:pt x="32" y="246"/>
                  </a:cubicBezTo>
                  <a:cubicBezTo>
                    <a:pt x="63" y="246"/>
                    <a:pt x="63" y="278"/>
                    <a:pt x="95" y="278"/>
                  </a:cubicBezTo>
                  <a:lnTo>
                    <a:pt x="190" y="278"/>
                  </a:lnTo>
                  <a:cubicBezTo>
                    <a:pt x="222" y="246"/>
                    <a:pt x="222" y="246"/>
                    <a:pt x="222" y="246"/>
                  </a:cubicBezTo>
                  <a:cubicBezTo>
                    <a:pt x="253" y="246"/>
                    <a:pt x="253" y="214"/>
                    <a:pt x="253" y="214"/>
                  </a:cubicBezTo>
                  <a:cubicBezTo>
                    <a:pt x="253" y="214"/>
                    <a:pt x="285" y="183"/>
                    <a:pt x="285" y="183"/>
                  </a:cubicBezTo>
                  <a:cubicBezTo>
                    <a:pt x="285" y="183"/>
                    <a:pt x="285" y="151"/>
                    <a:pt x="285" y="151"/>
                  </a:cubicBezTo>
                  <a:cubicBezTo>
                    <a:pt x="285" y="151"/>
                    <a:pt x="285" y="119"/>
                    <a:pt x="285" y="88"/>
                  </a:cubicBezTo>
                  <a:cubicBezTo>
                    <a:pt x="285" y="88"/>
                    <a:pt x="253" y="56"/>
                    <a:pt x="253" y="56"/>
                  </a:cubicBezTo>
                  <a:cubicBezTo>
                    <a:pt x="222" y="24"/>
                    <a:pt x="222" y="24"/>
                    <a:pt x="190" y="24"/>
                  </a:cubicBezTo>
                  <a:cubicBezTo>
                    <a:pt x="174" y="9"/>
                    <a:pt x="166" y="1"/>
                    <a:pt x="15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13" name="Google Shape;1013;p18"/>
            <p:cNvSpPr/>
            <p:nvPr/>
          </p:nvSpPr>
          <p:spPr>
            <a:xfrm>
              <a:off x="2937006" y="2542376"/>
              <a:ext cx="11429" cy="12215"/>
            </a:xfrm>
            <a:custGeom>
              <a:avLst/>
              <a:gdLst/>
              <a:ahLst/>
              <a:cxnLst/>
              <a:rect l="l" t="t" r="r" b="b"/>
              <a:pathLst>
                <a:path w="349" h="373" extrusionOk="0">
                  <a:moveTo>
                    <a:pt x="206" y="0"/>
                  </a:moveTo>
                  <a:cubicBezTo>
                    <a:pt x="190" y="0"/>
                    <a:pt x="175" y="8"/>
                    <a:pt x="159" y="24"/>
                  </a:cubicBezTo>
                  <a:lnTo>
                    <a:pt x="127" y="24"/>
                  </a:lnTo>
                  <a:cubicBezTo>
                    <a:pt x="95" y="56"/>
                    <a:pt x="95" y="56"/>
                    <a:pt x="95" y="87"/>
                  </a:cubicBezTo>
                  <a:lnTo>
                    <a:pt x="64" y="87"/>
                  </a:lnTo>
                  <a:cubicBezTo>
                    <a:pt x="64" y="87"/>
                    <a:pt x="64" y="119"/>
                    <a:pt x="64" y="119"/>
                  </a:cubicBezTo>
                  <a:cubicBezTo>
                    <a:pt x="64" y="119"/>
                    <a:pt x="64" y="151"/>
                    <a:pt x="32" y="151"/>
                  </a:cubicBezTo>
                  <a:cubicBezTo>
                    <a:pt x="32" y="182"/>
                    <a:pt x="32" y="182"/>
                    <a:pt x="32" y="214"/>
                  </a:cubicBezTo>
                  <a:cubicBezTo>
                    <a:pt x="0" y="246"/>
                    <a:pt x="0" y="246"/>
                    <a:pt x="0" y="277"/>
                  </a:cubicBezTo>
                  <a:cubicBezTo>
                    <a:pt x="0" y="277"/>
                    <a:pt x="32" y="309"/>
                    <a:pt x="32" y="309"/>
                  </a:cubicBezTo>
                  <a:cubicBezTo>
                    <a:pt x="32" y="341"/>
                    <a:pt x="32" y="341"/>
                    <a:pt x="64" y="341"/>
                  </a:cubicBezTo>
                  <a:cubicBezTo>
                    <a:pt x="64" y="372"/>
                    <a:pt x="64" y="372"/>
                    <a:pt x="95" y="372"/>
                  </a:cubicBezTo>
                  <a:lnTo>
                    <a:pt x="222" y="372"/>
                  </a:lnTo>
                  <a:cubicBezTo>
                    <a:pt x="254" y="341"/>
                    <a:pt x="254" y="341"/>
                    <a:pt x="285" y="309"/>
                  </a:cubicBezTo>
                  <a:cubicBezTo>
                    <a:pt x="285" y="309"/>
                    <a:pt x="285" y="277"/>
                    <a:pt x="317" y="277"/>
                  </a:cubicBezTo>
                  <a:cubicBezTo>
                    <a:pt x="317" y="246"/>
                    <a:pt x="317" y="246"/>
                    <a:pt x="317" y="214"/>
                  </a:cubicBezTo>
                  <a:cubicBezTo>
                    <a:pt x="317" y="214"/>
                    <a:pt x="349" y="214"/>
                    <a:pt x="349" y="182"/>
                  </a:cubicBezTo>
                  <a:cubicBezTo>
                    <a:pt x="349" y="182"/>
                    <a:pt x="349" y="151"/>
                    <a:pt x="349" y="119"/>
                  </a:cubicBezTo>
                  <a:cubicBezTo>
                    <a:pt x="349" y="87"/>
                    <a:pt x="317" y="87"/>
                    <a:pt x="317" y="56"/>
                  </a:cubicBezTo>
                  <a:cubicBezTo>
                    <a:pt x="317" y="56"/>
                    <a:pt x="285" y="24"/>
                    <a:pt x="285" y="24"/>
                  </a:cubicBezTo>
                  <a:lnTo>
                    <a:pt x="254" y="24"/>
                  </a:lnTo>
                  <a:cubicBezTo>
                    <a:pt x="238" y="8"/>
                    <a:pt x="222" y="0"/>
                    <a:pt x="20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14" name="Google Shape;1014;p18"/>
            <p:cNvSpPr/>
            <p:nvPr/>
          </p:nvSpPr>
          <p:spPr>
            <a:xfrm>
              <a:off x="2949450" y="2568050"/>
              <a:ext cx="9366" cy="9366"/>
            </a:xfrm>
            <a:custGeom>
              <a:avLst/>
              <a:gdLst/>
              <a:ahLst/>
              <a:cxnLst/>
              <a:rect l="l" t="t" r="r" b="b"/>
              <a:pathLst>
                <a:path w="286" h="286" extrusionOk="0">
                  <a:moveTo>
                    <a:pt x="127" y="0"/>
                  </a:moveTo>
                  <a:cubicBezTo>
                    <a:pt x="95" y="0"/>
                    <a:pt x="95" y="32"/>
                    <a:pt x="64" y="32"/>
                  </a:cubicBezTo>
                  <a:cubicBezTo>
                    <a:pt x="32" y="63"/>
                    <a:pt x="32" y="63"/>
                    <a:pt x="32" y="63"/>
                  </a:cubicBezTo>
                  <a:cubicBezTo>
                    <a:pt x="32" y="95"/>
                    <a:pt x="32" y="95"/>
                    <a:pt x="0" y="95"/>
                  </a:cubicBezTo>
                  <a:cubicBezTo>
                    <a:pt x="0" y="127"/>
                    <a:pt x="0" y="127"/>
                    <a:pt x="0" y="158"/>
                  </a:cubicBezTo>
                  <a:cubicBezTo>
                    <a:pt x="0" y="158"/>
                    <a:pt x="0" y="190"/>
                    <a:pt x="32" y="190"/>
                  </a:cubicBezTo>
                  <a:cubicBezTo>
                    <a:pt x="32" y="222"/>
                    <a:pt x="32" y="222"/>
                    <a:pt x="32" y="253"/>
                  </a:cubicBezTo>
                  <a:lnTo>
                    <a:pt x="64" y="253"/>
                  </a:lnTo>
                  <a:cubicBezTo>
                    <a:pt x="64" y="253"/>
                    <a:pt x="64" y="253"/>
                    <a:pt x="95" y="285"/>
                  </a:cubicBezTo>
                  <a:lnTo>
                    <a:pt x="159" y="285"/>
                  </a:lnTo>
                  <a:cubicBezTo>
                    <a:pt x="190" y="285"/>
                    <a:pt x="222" y="253"/>
                    <a:pt x="222" y="253"/>
                  </a:cubicBezTo>
                  <a:lnTo>
                    <a:pt x="254" y="253"/>
                  </a:lnTo>
                  <a:cubicBezTo>
                    <a:pt x="254" y="222"/>
                    <a:pt x="254" y="222"/>
                    <a:pt x="254" y="222"/>
                  </a:cubicBezTo>
                  <a:cubicBezTo>
                    <a:pt x="254" y="190"/>
                    <a:pt x="254" y="190"/>
                    <a:pt x="285" y="190"/>
                  </a:cubicBezTo>
                  <a:cubicBezTo>
                    <a:pt x="285" y="158"/>
                    <a:pt x="285" y="127"/>
                    <a:pt x="285" y="127"/>
                  </a:cubicBezTo>
                  <a:cubicBezTo>
                    <a:pt x="285" y="127"/>
                    <a:pt x="285" y="95"/>
                    <a:pt x="285" y="95"/>
                  </a:cubicBezTo>
                  <a:cubicBezTo>
                    <a:pt x="254" y="63"/>
                    <a:pt x="254" y="63"/>
                    <a:pt x="254" y="63"/>
                  </a:cubicBezTo>
                  <a:cubicBezTo>
                    <a:pt x="254" y="32"/>
                    <a:pt x="254" y="32"/>
                    <a:pt x="222" y="32"/>
                  </a:cubicBezTo>
                  <a:lnTo>
                    <a:pt x="190" y="32"/>
                  </a:lnTo>
                  <a:cubicBezTo>
                    <a:pt x="190" y="0"/>
                    <a:pt x="159" y="0"/>
                    <a:pt x="15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15" name="Google Shape;1015;p18"/>
            <p:cNvSpPr/>
            <p:nvPr/>
          </p:nvSpPr>
          <p:spPr>
            <a:xfrm>
              <a:off x="2797009" y="2627159"/>
              <a:ext cx="12477" cy="12477"/>
            </a:xfrm>
            <a:custGeom>
              <a:avLst/>
              <a:gdLst/>
              <a:ahLst/>
              <a:cxnLst/>
              <a:rect l="l" t="t" r="r" b="b"/>
              <a:pathLst>
                <a:path w="381" h="381" extrusionOk="0">
                  <a:moveTo>
                    <a:pt x="190" y="0"/>
                  </a:moveTo>
                  <a:cubicBezTo>
                    <a:pt x="158" y="0"/>
                    <a:pt x="127" y="32"/>
                    <a:pt x="95" y="32"/>
                  </a:cubicBezTo>
                  <a:cubicBezTo>
                    <a:pt x="95" y="32"/>
                    <a:pt x="63" y="64"/>
                    <a:pt x="63" y="64"/>
                  </a:cubicBezTo>
                  <a:cubicBezTo>
                    <a:pt x="32" y="95"/>
                    <a:pt x="32" y="95"/>
                    <a:pt x="0" y="127"/>
                  </a:cubicBezTo>
                  <a:cubicBezTo>
                    <a:pt x="0" y="159"/>
                    <a:pt x="0" y="190"/>
                    <a:pt x="0" y="190"/>
                  </a:cubicBezTo>
                  <a:cubicBezTo>
                    <a:pt x="0" y="222"/>
                    <a:pt x="0" y="222"/>
                    <a:pt x="0" y="254"/>
                  </a:cubicBezTo>
                  <a:cubicBezTo>
                    <a:pt x="0" y="285"/>
                    <a:pt x="32" y="317"/>
                    <a:pt x="63" y="349"/>
                  </a:cubicBezTo>
                  <a:lnTo>
                    <a:pt x="95" y="349"/>
                  </a:lnTo>
                  <a:cubicBezTo>
                    <a:pt x="127" y="380"/>
                    <a:pt x="158" y="380"/>
                    <a:pt x="190" y="380"/>
                  </a:cubicBezTo>
                  <a:lnTo>
                    <a:pt x="253" y="380"/>
                  </a:lnTo>
                  <a:cubicBezTo>
                    <a:pt x="285" y="349"/>
                    <a:pt x="317" y="349"/>
                    <a:pt x="317" y="317"/>
                  </a:cubicBezTo>
                  <a:cubicBezTo>
                    <a:pt x="348" y="317"/>
                    <a:pt x="348" y="285"/>
                    <a:pt x="348" y="285"/>
                  </a:cubicBezTo>
                  <a:cubicBezTo>
                    <a:pt x="380" y="254"/>
                    <a:pt x="380" y="222"/>
                    <a:pt x="380" y="190"/>
                  </a:cubicBezTo>
                  <a:cubicBezTo>
                    <a:pt x="380" y="190"/>
                    <a:pt x="380" y="159"/>
                    <a:pt x="380" y="159"/>
                  </a:cubicBezTo>
                  <a:cubicBezTo>
                    <a:pt x="348" y="127"/>
                    <a:pt x="348" y="95"/>
                    <a:pt x="317" y="64"/>
                  </a:cubicBezTo>
                  <a:cubicBezTo>
                    <a:pt x="317" y="64"/>
                    <a:pt x="285" y="32"/>
                    <a:pt x="285" y="32"/>
                  </a:cubicBezTo>
                  <a:cubicBezTo>
                    <a:pt x="253" y="32"/>
                    <a:pt x="222" y="0"/>
                    <a:pt x="19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16" name="Google Shape;1016;p18"/>
            <p:cNvSpPr/>
            <p:nvPr/>
          </p:nvSpPr>
          <p:spPr>
            <a:xfrm>
              <a:off x="2801136" y="2638555"/>
              <a:ext cx="11462" cy="11429"/>
            </a:xfrm>
            <a:custGeom>
              <a:avLst/>
              <a:gdLst/>
              <a:ahLst/>
              <a:cxnLst/>
              <a:rect l="l" t="t" r="r" b="b"/>
              <a:pathLst>
                <a:path w="350" h="349" extrusionOk="0">
                  <a:moveTo>
                    <a:pt x="96" y="1"/>
                  </a:moveTo>
                  <a:cubicBezTo>
                    <a:pt x="64" y="1"/>
                    <a:pt x="64" y="32"/>
                    <a:pt x="32" y="32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1" y="96"/>
                    <a:pt x="1" y="127"/>
                    <a:pt x="1" y="159"/>
                  </a:cubicBezTo>
                  <a:cubicBezTo>
                    <a:pt x="1" y="159"/>
                    <a:pt x="1" y="191"/>
                    <a:pt x="1" y="191"/>
                  </a:cubicBezTo>
                  <a:cubicBezTo>
                    <a:pt x="1" y="222"/>
                    <a:pt x="32" y="222"/>
                    <a:pt x="32" y="254"/>
                  </a:cubicBezTo>
                  <a:cubicBezTo>
                    <a:pt x="64" y="254"/>
                    <a:pt x="64" y="286"/>
                    <a:pt x="64" y="286"/>
                  </a:cubicBezTo>
                  <a:lnTo>
                    <a:pt x="96" y="317"/>
                  </a:lnTo>
                  <a:cubicBezTo>
                    <a:pt x="127" y="317"/>
                    <a:pt x="127" y="349"/>
                    <a:pt x="159" y="349"/>
                  </a:cubicBezTo>
                  <a:lnTo>
                    <a:pt x="254" y="349"/>
                  </a:lnTo>
                  <a:cubicBezTo>
                    <a:pt x="286" y="317"/>
                    <a:pt x="286" y="317"/>
                    <a:pt x="317" y="317"/>
                  </a:cubicBezTo>
                  <a:cubicBezTo>
                    <a:pt x="317" y="286"/>
                    <a:pt x="317" y="286"/>
                    <a:pt x="317" y="286"/>
                  </a:cubicBezTo>
                  <a:cubicBezTo>
                    <a:pt x="349" y="254"/>
                    <a:pt x="349" y="222"/>
                    <a:pt x="349" y="191"/>
                  </a:cubicBezTo>
                  <a:cubicBezTo>
                    <a:pt x="349" y="191"/>
                    <a:pt x="349" y="159"/>
                    <a:pt x="349" y="159"/>
                  </a:cubicBezTo>
                  <a:cubicBezTo>
                    <a:pt x="349" y="127"/>
                    <a:pt x="317" y="127"/>
                    <a:pt x="317" y="127"/>
                  </a:cubicBezTo>
                  <a:cubicBezTo>
                    <a:pt x="317" y="96"/>
                    <a:pt x="317" y="96"/>
                    <a:pt x="286" y="64"/>
                  </a:cubicBezTo>
                  <a:cubicBezTo>
                    <a:pt x="254" y="64"/>
                    <a:pt x="254" y="64"/>
                    <a:pt x="254" y="32"/>
                  </a:cubicBezTo>
                  <a:cubicBezTo>
                    <a:pt x="222" y="32"/>
                    <a:pt x="222" y="32"/>
                    <a:pt x="19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17" name="Google Shape;1017;p18"/>
            <p:cNvSpPr/>
            <p:nvPr/>
          </p:nvSpPr>
          <p:spPr>
            <a:xfrm>
              <a:off x="3252268" y="2267295"/>
              <a:ext cx="12477" cy="11429"/>
            </a:xfrm>
            <a:custGeom>
              <a:avLst/>
              <a:gdLst/>
              <a:ahLst/>
              <a:cxnLst/>
              <a:rect l="l" t="t" r="r" b="b"/>
              <a:pathLst>
                <a:path w="381" h="349" extrusionOk="0">
                  <a:moveTo>
                    <a:pt x="1" y="222"/>
                  </a:moveTo>
                  <a:lnTo>
                    <a:pt x="32" y="253"/>
                  </a:lnTo>
                  <a:cubicBezTo>
                    <a:pt x="32" y="253"/>
                    <a:pt x="32" y="222"/>
                    <a:pt x="1" y="222"/>
                  </a:cubicBezTo>
                  <a:close/>
                  <a:moveTo>
                    <a:pt x="159" y="0"/>
                  </a:moveTo>
                  <a:cubicBezTo>
                    <a:pt x="127" y="0"/>
                    <a:pt x="96" y="32"/>
                    <a:pt x="96" y="32"/>
                  </a:cubicBezTo>
                  <a:cubicBezTo>
                    <a:pt x="64" y="32"/>
                    <a:pt x="64" y="63"/>
                    <a:pt x="32" y="95"/>
                  </a:cubicBezTo>
                  <a:cubicBezTo>
                    <a:pt x="32" y="95"/>
                    <a:pt x="32" y="127"/>
                    <a:pt x="32" y="127"/>
                  </a:cubicBezTo>
                  <a:cubicBezTo>
                    <a:pt x="32" y="127"/>
                    <a:pt x="32" y="158"/>
                    <a:pt x="32" y="190"/>
                  </a:cubicBezTo>
                  <a:cubicBezTo>
                    <a:pt x="32" y="190"/>
                    <a:pt x="32" y="190"/>
                    <a:pt x="32" y="222"/>
                  </a:cubicBezTo>
                  <a:cubicBezTo>
                    <a:pt x="32" y="222"/>
                    <a:pt x="32" y="222"/>
                    <a:pt x="32" y="253"/>
                  </a:cubicBezTo>
                  <a:lnTo>
                    <a:pt x="32" y="253"/>
                  </a:lnTo>
                  <a:lnTo>
                    <a:pt x="32" y="253"/>
                  </a:lnTo>
                  <a:cubicBezTo>
                    <a:pt x="32" y="285"/>
                    <a:pt x="64" y="285"/>
                    <a:pt x="64" y="317"/>
                  </a:cubicBezTo>
                  <a:cubicBezTo>
                    <a:pt x="96" y="317"/>
                    <a:pt x="96" y="348"/>
                    <a:pt x="127" y="348"/>
                  </a:cubicBezTo>
                  <a:lnTo>
                    <a:pt x="254" y="348"/>
                  </a:lnTo>
                  <a:cubicBezTo>
                    <a:pt x="286" y="317"/>
                    <a:pt x="317" y="317"/>
                    <a:pt x="317" y="317"/>
                  </a:cubicBezTo>
                  <a:cubicBezTo>
                    <a:pt x="349" y="285"/>
                    <a:pt x="349" y="253"/>
                    <a:pt x="349" y="253"/>
                  </a:cubicBezTo>
                  <a:cubicBezTo>
                    <a:pt x="381" y="222"/>
                    <a:pt x="381" y="190"/>
                    <a:pt x="381" y="158"/>
                  </a:cubicBezTo>
                  <a:cubicBezTo>
                    <a:pt x="381" y="158"/>
                    <a:pt x="381" y="127"/>
                    <a:pt x="381" y="127"/>
                  </a:cubicBezTo>
                  <a:cubicBezTo>
                    <a:pt x="349" y="95"/>
                    <a:pt x="349" y="63"/>
                    <a:pt x="317" y="32"/>
                  </a:cubicBezTo>
                  <a:lnTo>
                    <a:pt x="286" y="32"/>
                  </a:lnTo>
                  <a:cubicBezTo>
                    <a:pt x="254" y="0"/>
                    <a:pt x="222" y="0"/>
                    <a:pt x="19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18" name="Google Shape;1018;p18"/>
            <p:cNvSpPr/>
            <p:nvPr/>
          </p:nvSpPr>
          <p:spPr>
            <a:xfrm>
              <a:off x="3262649" y="2279739"/>
              <a:ext cx="6255" cy="8318"/>
            </a:xfrm>
            <a:custGeom>
              <a:avLst/>
              <a:gdLst/>
              <a:ahLst/>
              <a:cxnLst/>
              <a:rect l="l" t="t" r="r" b="b"/>
              <a:pathLst>
                <a:path w="191" h="254" extrusionOk="0">
                  <a:moveTo>
                    <a:pt x="95" y="0"/>
                  </a:moveTo>
                  <a:cubicBezTo>
                    <a:pt x="64" y="0"/>
                    <a:pt x="64" y="32"/>
                    <a:pt x="32" y="32"/>
                  </a:cubicBezTo>
                  <a:lnTo>
                    <a:pt x="0" y="32"/>
                  </a:lnTo>
                  <a:cubicBezTo>
                    <a:pt x="0" y="63"/>
                    <a:pt x="0" y="63"/>
                    <a:pt x="0" y="95"/>
                  </a:cubicBezTo>
                  <a:cubicBezTo>
                    <a:pt x="0" y="95"/>
                    <a:pt x="0" y="127"/>
                    <a:pt x="0" y="127"/>
                  </a:cubicBezTo>
                  <a:cubicBezTo>
                    <a:pt x="0" y="158"/>
                    <a:pt x="0" y="158"/>
                    <a:pt x="0" y="190"/>
                  </a:cubicBezTo>
                  <a:cubicBezTo>
                    <a:pt x="0" y="190"/>
                    <a:pt x="0" y="190"/>
                    <a:pt x="0" y="222"/>
                  </a:cubicBezTo>
                  <a:cubicBezTo>
                    <a:pt x="0" y="222"/>
                    <a:pt x="32" y="222"/>
                    <a:pt x="32" y="253"/>
                  </a:cubicBezTo>
                  <a:lnTo>
                    <a:pt x="127" y="253"/>
                  </a:lnTo>
                  <a:cubicBezTo>
                    <a:pt x="159" y="253"/>
                    <a:pt x="159" y="222"/>
                    <a:pt x="159" y="222"/>
                  </a:cubicBezTo>
                  <a:cubicBezTo>
                    <a:pt x="159" y="222"/>
                    <a:pt x="190" y="190"/>
                    <a:pt x="190" y="190"/>
                  </a:cubicBezTo>
                  <a:cubicBezTo>
                    <a:pt x="190" y="190"/>
                    <a:pt x="190" y="158"/>
                    <a:pt x="190" y="158"/>
                  </a:cubicBezTo>
                  <a:cubicBezTo>
                    <a:pt x="190" y="127"/>
                    <a:pt x="190" y="95"/>
                    <a:pt x="190" y="95"/>
                  </a:cubicBezTo>
                  <a:cubicBezTo>
                    <a:pt x="190" y="63"/>
                    <a:pt x="159" y="63"/>
                    <a:pt x="159" y="32"/>
                  </a:cubicBezTo>
                  <a:lnTo>
                    <a:pt x="127" y="32"/>
                  </a:lnTo>
                  <a:cubicBezTo>
                    <a:pt x="127" y="32"/>
                    <a:pt x="95" y="0"/>
                    <a:pt x="9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19" name="Google Shape;1019;p18"/>
            <p:cNvSpPr/>
            <p:nvPr/>
          </p:nvSpPr>
          <p:spPr>
            <a:xfrm>
              <a:off x="3273030" y="2268310"/>
              <a:ext cx="11429" cy="9366"/>
            </a:xfrm>
            <a:custGeom>
              <a:avLst/>
              <a:gdLst/>
              <a:ahLst/>
              <a:cxnLst/>
              <a:rect l="l" t="t" r="r" b="b"/>
              <a:pathLst>
                <a:path w="349" h="286" extrusionOk="0">
                  <a:moveTo>
                    <a:pt x="127" y="1"/>
                  </a:moveTo>
                  <a:cubicBezTo>
                    <a:pt x="127" y="1"/>
                    <a:pt x="95" y="32"/>
                    <a:pt x="95" y="32"/>
                  </a:cubicBezTo>
                  <a:lnTo>
                    <a:pt x="63" y="32"/>
                  </a:lnTo>
                  <a:cubicBezTo>
                    <a:pt x="63" y="32"/>
                    <a:pt x="32" y="64"/>
                    <a:pt x="32" y="64"/>
                  </a:cubicBezTo>
                  <a:cubicBezTo>
                    <a:pt x="32" y="64"/>
                    <a:pt x="32" y="64"/>
                    <a:pt x="32" y="96"/>
                  </a:cubicBezTo>
                  <a:cubicBezTo>
                    <a:pt x="32" y="96"/>
                    <a:pt x="0" y="127"/>
                    <a:pt x="0" y="127"/>
                  </a:cubicBezTo>
                  <a:cubicBezTo>
                    <a:pt x="0" y="159"/>
                    <a:pt x="32" y="159"/>
                    <a:pt x="32" y="191"/>
                  </a:cubicBezTo>
                  <a:cubicBezTo>
                    <a:pt x="32" y="191"/>
                    <a:pt x="32" y="191"/>
                    <a:pt x="32" y="222"/>
                  </a:cubicBezTo>
                  <a:cubicBezTo>
                    <a:pt x="32" y="222"/>
                    <a:pt x="32" y="222"/>
                    <a:pt x="63" y="254"/>
                  </a:cubicBezTo>
                  <a:cubicBezTo>
                    <a:pt x="63" y="254"/>
                    <a:pt x="95" y="254"/>
                    <a:pt x="95" y="286"/>
                  </a:cubicBezTo>
                  <a:lnTo>
                    <a:pt x="253" y="286"/>
                  </a:lnTo>
                  <a:cubicBezTo>
                    <a:pt x="253" y="286"/>
                    <a:pt x="285" y="286"/>
                    <a:pt x="285" y="254"/>
                  </a:cubicBezTo>
                  <a:cubicBezTo>
                    <a:pt x="285" y="254"/>
                    <a:pt x="317" y="254"/>
                    <a:pt x="317" y="222"/>
                  </a:cubicBezTo>
                  <a:cubicBezTo>
                    <a:pt x="317" y="222"/>
                    <a:pt x="317" y="222"/>
                    <a:pt x="317" y="191"/>
                  </a:cubicBezTo>
                  <a:cubicBezTo>
                    <a:pt x="348" y="191"/>
                    <a:pt x="348" y="159"/>
                    <a:pt x="348" y="127"/>
                  </a:cubicBezTo>
                  <a:cubicBezTo>
                    <a:pt x="348" y="127"/>
                    <a:pt x="348" y="127"/>
                    <a:pt x="348" y="96"/>
                  </a:cubicBezTo>
                  <a:cubicBezTo>
                    <a:pt x="348" y="96"/>
                    <a:pt x="317" y="64"/>
                    <a:pt x="317" y="64"/>
                  </a:cubicBezTo>
                  <a:cubicBezTo>
                    <a:pt x="317" y="64"/>
                    <a:pt x="317" y="32"/>
                    <a:pt x="285" y="32"/>
                  </a:cubicBezTo>
                  <a:cubicBezTo>
                    <a:pt x="285" y="32"/>
                    <a:pt x="285" y="32"/>
                    <a:pt x="25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20" name="Google Shape;1020;p18"/>
            <p:cNvSpPr/>
            <p:nvPr/>
          </p:nvSpPr>
          <p:spPr>
            <a:xfrm>
              <a:off x="3265760" y="2254851"/>
              <a:ext cx="9366" cy="10381"/>
            </a:xfrm>
            <a:custGeom>
              <a:avLst/>
              <a:gdLst/>
              <a:ahLst/>
              <a:cxnLst/>
              <a:rect l="l" t="t" r="r" b="b"/>
              <a:pathLst>
                <a:path w="286" h="317" extrusionOk="0">
                  <a:moveTo>
                    <a:pt x="64" y="0"/>
                  </a:moveTo>
                  <a:cubicBezTo>
                    <a:pt x="64" y="32"/>
                    <a:pt x="32" y="32"/>
                    <a:pt x="32" y="32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95"/>
                    <a:pt x="0" y="95"/>
                    <a:pt x="0" y="127"/>
                  </a:cubicBezTo>
                  <a:cubicBezTo>
                    <a:pt x="0" y="158"/>
                    <a:pt x="0" y="190"/>
                    <a:pt x="0" y="222"/>
                  </a:cubicBezTo>
                  <a:lnTo>
                    <a:pt x="32" y="222"/>
                  </a:lnTo>
                  <a:cubicBezTo>
                    <a:pt x="32" y="253"/>
                    <a:pt x="32" y="253"/>
                    <a:pt x="32" y="253"/>
                  </a:cubicBezTo>
                  <a:cubicBezTo>
                    <a:pt x="32" y="285"/>
                    <a:pt x="64" y="285"/>
                    <a:pt x="64" y="285"/>
                  </a:cubicBezTo>
                  <a:cubicBezTo>
                    <a:pt x="95" y="317"/>
                    <a:pt x="95" y="317"/>
                    <a:pt x="127" y="317"/>
                  </a:cubicBezTo>
                  <a:lnTo>
                    <a:pt x="222" y="317"/>
                  </a:lnTo>
                  <a:cubicBezTo>
                    <a:pt x="222" y="317"/>
                    <a:pt x="254" y="285"/>
                    <a:pt x="254" y="285"/>
                  </a:cubicBezTo>
                  <a:cubicBezTo>
                    <a:pt x="254" y="285"/>
                    <a:pt x="285" y="253"/>
                    <a:pt x="285" y="222"/>
                  </a:cubicBezTo>
                  <a:cubicBezTo>
                    <a:pt x="285" y="222"/>
                    <a:pt x="285" y="190"/>
                    <a:pt x="285" y="190"/>
                  </a:cubicBezTo>
                  <a:cubicBezTo>
                    <a:pt x="285" y="158"/>
                    <a:pt x="285" y="158"/>
                    <a:pt x="285" y="127"/>
                  </a:cubicBezTo>
                  <a:cubicBezTo>
                    <a:pt x="254" y="127"/>
                    <a:pt x="254" y="95"/>
                    <a:pt x="254" y="95"/>
                  </a:cubicBezTo>
                  <a:cubicBezTo>
                    <a:pt x="254" y="63"/>
                    <a:pt x="254" y="63"/>
                    <a:pt x="254" y="63"/>
                  </a:cubicBezTo>
                  <a:cubicBezTo>
                    <a:pt x="222" y="63"/>
                    <a:pt x="222" y="63"/>
                    <a:pt x="222" y="32"/>
                  </a:cubicBezTo>
                  <a:lnTo>
                    <a:pt x="190" y="32"/>
                  </a:lnTo>
                  <a:lnTo>
                    <a:pt x="19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21" name="Google Shape;1021;p18"/>
            <p:cNvSpPr/>
            <p:nvPr/>
          </p:nvSpPr>
          <p:spPr>
            <a:xfrm>
              <a:off x="3278204" y="2238248"/>
              <a:ext cx="10414" cy="11167"/>
            </a:xfrm>
            <a:custGeom>
              <a:avLst/>
              <a:gdLst/>
              <a:ahLst/>
              <a:cxnLst/>
              <a:rect l="l" t="t" r="r" b="b"/>
              <a:pathLst>
                <a:path w="318" h="341" extrusionOk="0">
                  <a:moveTo>
                    <a:pt x="159" y="0"/>
                  </a:moveTo>
                  <a:cubicBezTo>
                    <a:pt x="127" y="0"/>
                    <a:pt x="127" y="0"/>
                    <a:pt x="127" y="32"/>
                  </a:cubicBezTo>
                  <a:lnTo>
                    <a:pt x="64" y="32"/>
                  </a:lnTo>
                  <a:cubicBezTo>
                    <a:pt x="64" y="64"/>
                    <a:pt x="32" y="64"/>
                    <a:pt x="32" y="95"/>
                  </a:cubicBezTo>
                  <a:cubicBezTo>
                    <a:pt x="0" y="127"/>
                    <a:pt x="0" y="159"/>
                    <a:pt x="0" y="190"/>
                  </a:cubicBezTo>
                  <a:cubicBezTo>
                    <a:pt x="0" y="222"/>
                    <a:pt x="32" y="285"/>
                    <a:pt x="64" y="317"/>
                  </a:cubicBezTo>
                  <a:cubicBezTo>
                    <a:pt x="95" y="333"/>
                    <a:pt x="127" y="341"/>
                    <a:pt x="155" y="341"/>
                  </a:cubicBezTo>
                  <a:cubicBezTo>
                    <a:pt x="183" y="341"/>
                    <a:pt x="206" y="333"/>
                    <a:pt x="222" y="317"/>
                  </a:cubicBezTo>
                  <a:cubicBezTo>
                    <a:pt x="285" y="285"/>
                    <a:pt x="317" y="222"/>
                    <a:pt x="285" y="159"/>
                  </a:cubicBezTo>
                  <a:lnTo>
                    <a:pt x="285" y="127"/>
                  </a:lnTo>
                  <a:cubicBezTo>
                    <a:pt x="285" y="95"/>
                    <a:pt x="285" y="95"/>
                    <a:pt x="285" y="95"/>
                  </a:cubicBezTo>
                  <a:cubicBezTo>
                    <a:pt x="285" y="64"/>
                    <a:pt x="285" y="64"/>
                    <a:pt x="285" y="32"/>
                  </a:cubicBezTo>
                  <a:lnTo>
                    <a:pt x="254" y="32"/>
                  </a:lnTo>
                  <a:cubicBezTo>
                    <a:pt x="254" y="0"/>
                    <a:pt x="254" y="0"/>
                    <a:pt x="25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22" name="Google Shape;1022;p18"/>
            <p:cNvSpPr/>
            <p:nvPr/>
          </p:nvSpPr>
          <p:spPr>
            <a:xfrm>
              <a:off x="3283378" y="2234089"/>
              <a:ext cx="9366" cy="9366"/>
            </a:xfrm>
            <a:custGeom>
              <a:avLst/>
              <a:gdLst/>
              <a:ahLst/>
              <a:cxnLst/>
              <a:rect l="l" t="t" r="r" b="b"/>
              <a:pathLst>
                <a:path w="286" h="286" extrusionOk="0">
                  <a:moveTo>
                    <a:pt x="64" y="1"/>
                  </a:moveTo>
                  <a:cubicBezTo>
                    <a:pt x="64" y="32"/>
                    <a:pt x="32" y="32"/>
                    <a:pt x="32" y="64"/>
                  </a:cubicBezTo>
                  <a:lnTo>
                    <a:pt x="1" y="64"/>
                  </a:lnTo>
                  <a:cubicBezTo>
                    <a:pt x="1" y="96"/>
                    <a:pt x="1" y="127"/>
                    <a:pt x="1" y="127"/>
                  </a:cubicBezTo>
                  <a:cubicBezTo>
                    <a:pt x="1" y="159"/>
                    <a:pt x="1" y="191"/>
                    <a:pt x="1" y="191"/>
                  </a:cubicBezTo>
                  <a:lnTo>
                    <a:pt x="32" y="191"/>
                  </a:lnTo>
                  <a:cubicBezTo>
                    <a:pt x="32" y="222"/>
                    <a:pt x="32" y="222"/>
                    <a:pt x="64" y="254"/>
                  </a:cubicBezTo>
                  <a:lnTo>
                    <a:pt x="96" y="254"/>
                  </a:lnTo>
                  <a:cubicBezTo>
                    <a:pt x="96" y="286"/>
                    <a:pt x="127" y="286"/>
                    <a:pt x="127" y="286"/>
                  </a:cubicBezTo>
                  <a:lnTo>
                    <a:pt x="191" y="286"/>
                  </a:lnTo>
                  <a:cubicBezTo>
                    <a:pt x="191" y="254"/>
                    <a:pt x="191" y="254"/>
                    <a:pt x="223" y="254"/>
                  </a:cubicBezTo>
                  <a:cubicBezTo>
                    <a:pt x="223" y="254"/>
                    <a:pt x="254" y="222"/>
                    <a:pt x="254" y="222"/>
                  </a:cubicBezTo>
                  <a:cubicBezTo>
                    <a:pt x="254" y="222"/>
                    <a:pt x="286" y="191"/>
                    <a:pt x="286" y="191"/>
                  </a:cubicBezTo>
                  <a:cubicBezTo>
                    <a:pt x="286" y="159"/>
                    <a:pt x="286" y="159"/>
                    <a:pt x="286" y="127"/>
                  </a:cubicBezTo>
                  <a:cubicBezTo>
                    <a:pt x="286" y="127"/>
                    <a:pt x="286" y="96"/>
                    <a:pt x="286" y="96"/>
                  </a:cubicBezTo>
                  <a:cubicBezTo>
                    <a:pt x="286" y="96"/>
                    <a:pt x="286" y="64"/>
                    <a:pt x="254" y="64"/>
                  </a:cubicBezTo>
                  <a:cubicBezTo>
                    <a:pt x="254" y="32"/>
                    <a:pt x="254" y="32"/>
                    <a:pt x="223" y="32"/>
                  </a:cubicBezTo>
                  <a:cubicBezTo>
                    <a:pt x="223" y="1"/>
                    <a:pt x="223" y="1"/>
                    <a:pt x="19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23" name="Google Shape;1023;p18"/>
            <p:cNvSpPr/>
            <p:nvPr/>
          </p:nvSpPr>
          <p:spPr>
            <a:xfrm>
              <a:off x="3260586" y="2227867"/>
              <a:ext cx="10381" cy="10414"/>
            </a:xfrm>
            <a:custGeom>
              <a:avLst/>
              <a:gdLst/>
              <a:ahLst/>
              <a:cxnLst/>
              <a:rect l="l" t="t" r="r" b="b"/>
              <a:pathLst>
                <a:path w="317" h="318" extrusionOk="0">
                  <a:moveTo>
                    <a:pt x="127" y="1"/>
                  </a:moveTo>
                  <a:cubicBezTo>
                    <a:pt x="127" y="1"/>
                    <a:pt x="95" y="1"/>
                    <a:pt x="95" y="32"/>
                  </a:cubicBezTo>
                  <a:cubicBezTo>
                    <a:pt x="95" y="32"/>
                    <a:pt x="127" y="1"/>
                    <a:pt x="127" y="1"/>
                  </a:cubicBezTo>
                  <a:close/>
                  <a:moveTo>
                    <a:pt x="127" y="1"/>
                  </a:moveTo>
                  <a:cubicBezTo>
                    <a:pt x="130" y="1"/>
                    <a:pt x="133" y="1"/>
                    <a:pt x="136" y="2"/>
                  </a:cubicBezTo>
                  <a:lnTo>
                    <a:pt x="136" y="2"/>
                  </a:lnTo>
                  <a:cubicBezTo>
                    <a:pt x="124" y="4"/>
                    <a:pt x="117" y="11"/>
                    <a:pt x="95" y="32"/>
                  </a:cubicBezTo>
                  <a:cubicBezTo>
                    <a:pt x="79" y="32"/>
                    <a:pt x="71" y="32"/>
                    <a:pt x="63" y="36"/>
                  </a:cubicBezTo>
                  <a:lnTo>
                    <a:pt x="63" y="36"/>
                  </a:lnTo>
                  <a:cubicBezTo>
                    <a:pt x="63" y="34"/>
                    <a:pt x="63" y="32"/>
                    <a:pt x="63" y="32"/>
                  </a:cubicBezTo>
                  <a:cubicBezTo>
                    <a:pt x="32" y="32"/>
                    <a:pt x="32" y="64"/>
                    <a:pt x="0" y="64"/>
                  </a:cubicBezTo>
                  <a:lnTo>
                    <a:pt x="0" y="96"/>
                  </a:lnTo>
                  <a:cubicBezTo>
                    <a:pt x="0" y="96"/>
                    <a:pt x="0" y="96"/>
                    <a:pt x="0" y="127"/>
                  </a:cubicBezTo>
                  <a:cubicBezTo>
                    <a:pt x="0" y="127"/>
                    <a:pt x="0" y="159"/>
                    <a:pt x="0" y="159"/>
                  </a:cubicBezTo>
                  <a:cubicBezTo>
                    <a:pt x="0" y="191"/>
                    <a:pt x="0" y="222"/>
                    <a:pt x="0" y="254"/>
                  </a:cubicBezTo>
                  <a:cubicBezTo>
                    <a:pt x="32" y="254"/>
                    <a:pt x="32" y="286"/>
                    <a:pt x="63" y="286"/>
                  </a:cubicBezTo>
                  <a:cubicBezTo>
                    <a:pt x="95" y="317"/>
                    <a:pt x="95" y="317"/>
                    <a:pt x="95" y="317"/>
                  </a:cubicBezTo>
                  <a:lnTo>
                    <a:pt x="190" y="317"/>
                  </a:lnTo>
                  <a:cubicBezTo>
                    <a:pt x="190" y="317"/>
                    <a:pt x="222" y="317"/>
                    <a:pt x="222" y="286"/>
                  </a:cubicBezTo>
                  <a:lnTo>
                    <a:pt x="253" y="286"/>
                  </a:lnTo>
                  <a:cubicBezTo>
                    <a:pt x="253" y="254"/>
                    <a:pt x="285" y="254"/>
                    <a:pt x="285" y="254"/>
                  </a:cubicBezTo>
                  <a:cubicBezTo>
                    <a:pt x="285" y="222"/>
                    <a:pt x="285" y="222"/>
                    <a:pt x="285" y="222"/>
                  </a:cubicBezTo>
                  <a:cubicBezTo>
                    <a:pt x="317" y="191"/>
                    <a:pt x="317" y="159"/>
                    <a:pt x="285" y="159"/>
                  </a:cubicBezTo>
                  <a:cubicBezTo>
                    <a:pt x="285" y="127"/>
                    <a:pt x="285" y="127"/>
                    <a:pt x="285" y="96"/>
                  </a:cubicBezTo>
                  <a:cubicBezTo>
                    <a:pt x="285" y="96"/>
                    <a:pt x="285" y="96"/>
                    <a:pt x="253" y="64"/>
                  </a:cubicBezTo>
                  <a:cubicBezTo>
                    <a:pt x="253" y="64"/>
                    <a:pt x="253" y="64"/>
                    <a:pt x="253" y="32"/>
                  </a:cubicBezTo>
                  <a:lnTo>
                    <a:pt x="190" y="32"/>
                  </a:lnTo>
                  <a:cubicBezTo>
                    <a:pt x="190" y="1"/>
                    <a:pt x="190" y="1"/>
                    <a:pt x="15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24" name="Google Shape;1024;p18"/>
            <p:cNvSpPr/>
            <p:nvPr/>
          </p:nvSpPr>
          <p:spPr>
            <a:xfrm>
              <a:off x="3372583" y="2277643"/>
              <a:ext cx="6255" cy="9366"/>
            </a:xfrm>
            <a:custGeom>
              <a:avLst/>
              <a:gdLst/>
              <a:ahLst/>
              <a:cxnLst/>
              <a:rect l="l" t="t" r="r" b="b"/>
              <a:pathLst>
                <a:path w="191" h="286" extrusionOk="0">
                  <a:moveTo>
                    <a:pt x="95" y="1"/>
                  </a:moveTo>
                  <a:cubicBezTo>
                    <a:pt x="95" y="1"/>
                    <a:pt x="64" y="32"/>
                    <a:pt x="64" y="32"/>
                  </a:cubicBezTo>
                  <a:lnTo>
                    <a:pt x="32" y="32"/>
                  </a:lnTo>
                  <a:cubicBezTo>
                    <a:pt x="32" y="64"/>
                    <a:pt x="0" y="64"/>
                    <a:pt x="0" y="64"/>
                  </a:cubicBezTo>
                  <a:cubicBezTo>
                    <a:pt x="0" y="96"/>
                    <a:pt x="0" y="96"/>
                    <a:pt x="0" y="127"/>
                  </a:cubicBezTo>
                  <a:lnTo>
                    <a:pt x="0" y="159"/>
                  </a:lnTo>
                  <a:cubicBezTo>
                    <a:pt x="0" y="159"/>
                    <a:pt x="0" y="159"/>
                    <a:pt x="0" y="191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32" y="222"/>
                    <a:pt x="32" y="254"/>
                    <a:pt x="32" y="254"/>
                  </a:cubicBezTo>
                  <a:lnTo>
                    <a:pt x="64" y="254"/>
                  </a:lnTo>
                  <a:cubicBezTo>
                    <a:pt x="64" y="286"/>
                    <a:pt x="95" y="286"/>
                    <a:pt x="95" y="286"/>
                  </a:cubicBezTo>
                  <a:cubicBezTo>
                    <a:pt x="95" y="286"/>
                    <a:pt x="127" y="254"/>
                    <a:pt x="127" y="254"/>
                  </a:cubicBezTo>
                  <a:lnTo>
                    <a:pt x="159" y="254"/>
                  </a:lnTo>
                  <a:cubicBezTo>
                    <a:pt x="159" y="254"/>
                    <a:pt x="159" y="254"/>
                    <a:pt x="190" y="222"/>
                  </a:cubicBezTo>
                  <a:cubicBezTo>
                    <a:pt x="190" y="222"/>
                    <a:pt x="190" y="222"/>
                    <a:pt x="190" y="191"/>
                  </a:cubicBezTo>
                  <a:cubicBezTo>
                    <a:pt x="190" y="159"/>
                    <a:pt x="190" y="159"/>
                    <a:pt x="190" y="159"/>
                  </a:cubicBezTo>
                  <a:lnTo>
                    <a:pt x="190" y="127"/>
                  </a:lnTo>
                  <a:cubicBezTo>
                    <a:pt x="190" y="96"/>
                    <a:pt x="190" y="96"/>
                    <a:pt x="190" y="96"/>
                  </a:cubicBezTo>
                  <a:cubicBezTo>
                    <a:pt x="190" y="64"/>
                    <a:pt x="190" y="64"/>
                    <a:pt x="159" y="64"/>
                  </a:cubicBezTo>
                  <a:cubicBezTo>
                    <a:pt x="159" y="32"/>
                    <a:pt x="159" y="32"/>
                    <a:pt x="127" y="32"/>
                  </a:cubicBezTo>
                  <a:cubicBezTo>
                    <a:pt x="127" y="1"/>
                    <a:pt x="127" y="1"/>
                    <a:pt x="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25" name="Google Shape;1025;p18"/>
            <p:cNvSpPr/>
            <p:nvPr/>
          </p:nvSpPr>
          <p:spPr>
            <a:xfrm>
              <a:off x="3381916" y="2293199"/>
              <a:ext cx="6255" cy="5240"/>
            </a:xfrm>
            <a:custGeom>
              <a:avLst/>
              <a:gdLst/>
              <a:ahLst/>
              <a:cxnLst/>
              <a:rect l="l" t="t" r="r" b="b"/>
              <a:pathLst>
                <a:path w="191" h="160" extrusionOk="0">
                  <a:moveTo>
                    <a:pt x="32" y="1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64"/>
                    <a:pt x="0" y="64"/>
                  </a:cubicBezTo>
                  <a:cubicBezTo>
                    <a:pt x="0" y="96"/>
                    <a:pt x="32" y="127"/>
                    <a:pt x="32" y="127"/>
                  </a:cubicBezTo>
                  <a:lnTo>
                    <a:pt x="64" y="159"/>
                  </a:lnTo>
                  <a:lnTo>
                    <a:pt x="127" y="159"/>
                  </a:lnTo>
                  <a:cubicBezTo>
                    <a:pt x="127" y="159"/>
                    <a:pt x="159" y="159"/>
                    <a:pt x="159" y="127"/>
                  </a:cubicBezTo>
                  <a:cubicBezTo>
                    <a:pt x="159" y="127"/>
                    <a:pt x="190" y="127"/>
                    <a:pt x="159" y="96"/>
                  </a:cubicBezTo>
                  <a:cubicBezTo>
                    <a:pt x="159" y="64"/>
                    <a:pt x="159" y="64"/>
                    <a:pt x="159" y="64"/>
                  </a:cubicBezTo>
                  <a:lnTo>
                    <a:pt x="127" y="32"/>
                  </a:lnTo>
                  <a:cubicBezTo>
                    <a:pt x="127" y="1"/>
                    <a:pt x="95" y="1"/>
                    <a:pt x="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26" name="Google Shape;1026;p18"/>
            <p:cNvSpPr/>
            <p:nvPr/>
          </p:nvSpPr>
          <p:spPr>
            <a:xfrm>
              <a:off x="3377757" y="2316024"/>
              <a:ext cx="10414" cy="10414"/>
            </a:xfrm>
            <a:custGeom>
              <a:avLst/>
              <a:gdLst/>
              <a:ahLst/>
              <a:cxnLst/>
              <a:rect l="l" t="t" r="r" b="b"/>
              <a:pathLst>
                <a:path w="318" h="318" extrusionOk="0">
                  <a:moveTo>
                    <a:pt x="96" y="1"/>
                  </a:moveTo>
                  <a:cubicBezTo>
                    <a:pt x="64" y="32"/>
                    <a:pt x="64" y="32"/>
                    <a:pt x="32" y="32"/>
                  </a:cubicBezTo>
                  <a:cubicBezTo>
                    <a:pt x="32" y="64"/>
                    <a:pt x="1" y="96"/>
                    <a:pt x="1" y="96"/>
                  </a:cubicBezTo>
                  <a:cubicBezTo>
                    <a:pt x="1" y="127"/>
                    <a:pt x="1" y="127"/>
                    <a:pt x="1" y="159"/>
                  </a:cubicBezTo>
                  <a:cubicBezTo>
                    <a:pt x="1" y="191"/>
                    <a:pt x="1" y="191"/>
                    <a:pt x="1" y="191"/>
                  </a:cubicBezTo>
                  <a:cubicBezTo>
                    <a:pt x="1" y="222"/>
                    <a:pt x="32" y="254"/>
                    <a:pt x="32" y="286"/>
                  </a:cubicBezTo>
                  <a:cubicBezTo>
                    <a:pt x="64" y="286"/>
                    <a:pt x="64" y="286"/>
                    <a:pt x="64" y="317"/>
                  </a:cubicBezTo>
                  <a:lnTo>
                    <a:pt x="222" y="317"/>
                  </a:lnTo>
                  <a:cubicBezTo>
                    <a:pt x="222" y="317"/>
                    <a:pt x="254" y="286"/>
                    <a:pt x="254" y="286"/>
                  </a:cubicBezTo>
                  <a:cubicBezTo>
                    <a:pt x="286" y="254"/>
                    <a:pt x="286" y="254"/>
                    <a:pt x="317" y="222"/>
                  </a:cubicBezTo>
                  <a:cubicBezTo>
                    <a:pt x="317" y="191"/>
                    <a:pt x="317" y="191"/>
                    <a:pt x="317" y="159"/>
                  </a:cubicBezTo>
                  <a:cubicBezTo>
                    <a:pt x="317" y="159"/>
                    <a:pt x="317" y="127"/>
                    <a:pt x="317" y="127"/>
                  </a:cubicBezTo>
                  <a:cubicBezTo>
                    <a:pt x="317" y="96"/>
                    <a:pt x="286" y="64"/>
                    <a:pt x="286" y="32"/>
                  </a:cubicBezTo>
                  <a:lnTo>
                    <a:pt x="254" y="32"/>
                  </a:lnTo>
                  <a:cubicBezTo>
                    <a:pt x="222" y="1"/>
                    <a:pt x="191" y="1"/>
                    <a:pt x="15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27" name="Google Shape;1027;p18"/>
            <p:cNvSpPr/>
            <p:nvPr/>
          </p:nvSpPr>
          <p:spPr>
            <a:xfrm>
              <a:off x="3374646" y="2302532"/>
              <a:ext cx="12477" cy="13525"/>
            </a:xfrm>
            <a:custGeom>
              <a:avLst/>
              <a:gdLst/>
              <a:ahLst/>
              <a:cxnLst/>
              <a:rect l="l" t="t" r="r" b="b"/>
              <a:pathLst>
                <a:path w="381" h="413" extrusionOk="0">
                  <a:moveTo>
                    <a:pt x="191" y="1"/>
                  </a:moveTo>
                  <a:cubicBezTo>
                    <a:pt x="191" y="1"/>
                    <a:pt x="159" y="1"/>
                    <a:pt x="159" y="33"/>
                  </a:cubicBezTo>
                  <a:cubicBezTo>
                    <a:pt x="127" y="33"/>
                    <a:pt x="96" y="33"/>
                    <a:pt x="64" y="64"/>
                  </a:cubicBezTo>
                  <a:cubicBezTo>
                    <a:pt x="32" y="96"/>
                    <a:pt x="32" y="96"/>
                    <a:pt x="32" y="128"/>
                  </a:cubicBezTo>
                  <a:cubicBezTo>
                    <a:pt x="32" y="128"/>
                    <a:pt x="1" y="159"/>
                    <a:pt x="1" y="159"/>
                  </a:cubicBezTo>
                  <a:cubicBezTo>
                    <a:pt x="1" y="191"/>
                    <a:pt x="1" y="223"/>
                    <a:pt x="1" y="223"/>
                  </a:cubicBezTo>
                  <a:cubicBezTo>
                    <a:pt x="1" y="254"/>
                    <a:pt x="1" y="254"/>
                    <a:pt x="1" y="286"/>
                  </a:cubicBezTo>
                  <a:cubicBezTo>
                    <a:pt x="32" y="286"/>
                    <a:pt x="32" y="318"/>
                    <a:pt x="32" y="318"/>
                  </a:cubicBezTo>
                  <a:cubicBezTo>
                    <a:pt x="32" y="349"/>
                    <a:pt x="64" y="349"/>
                    <a:pt x="64" y="349"/>
                  </a:cubicBezTo>
                  <a:cubicBezTo>
                    <a:pt x="96" y="381"/>
                    <a:pt x="96" y="381"/>
                    <a:pt x="127" y="381"/>
                  </a:cubicBezTo>
                  <a:cubicBezTo>
                    <a:pt x="127" y="413"/>
                    <a:pt x="159" y="413"/>
                    <a:pt x="191" y="413"/>
                  </a:cubicBezTo>
                  <a:cubicBezTo>
                    <a:pt x="222" y="413"/>
                    <a:pt x="222" y="413"/>
                    <a:pt x="254" y="381"/>
                  </a:cubicBezTo>
                  <a:lnTo>
                    <a:pt x="286" y="381"/>
                  </a:lnTo>
                  <a:cubicBezTo>
                    <a:pt x="317" y="349"/>
                    <a:pt x="317" y="349"/>
                    <a:pt x="317" y="349"/>
                  </a:cubicBezTo>
                  <a:cubicBezTo>
                    <a:pt x="349" y="318"/>
                    <a:pt x="349" y="318"/>
                    <a:pt x="349" y="318"/>
                  </a:cubicBezTo>
                  <a:cubicBezTo>
                    <a:pt x="381" y="286"/>
                    <a:pt x="381" y="286"/>
                    <a:pt x="381" y="254"/>
                  </a:cubicBezTo>
                  <a:cubicBezTo>
                    <a:pt x="381" y="223"/>
                    <a:pt x="381" y="191"/>
                    <a:pt x="381" y="191"/>
                  </a:cubicBezTo>
                  <a:cubicBezTo>
                    <a:pt x="381" y="159"/>
                    <a:pt x="381" y="159"/>
                    <a:pt x="381" y="128"/>
                  </a:cubicBezTo>
                  <a:cubicBezTo>
                    <a:pt x="349" y="96"/>
                    <a:pt x="349" y="96"/>
                    <a:pt x="317" y="64"/>
                  </a:cubicBezTo>
                  <a:cubicBezTo>
                    <a:pt x="317" y="33"/>
                    <a:pt x="286" y="33"/>
                    <a:pt x="254" y="33"/>
                  </a:cubicBezTo>
                  <a:cubicBezTo>
                    <a:pt x="254" y="1"/>
                    <a:pt x="222" y="1"/>
                    <a:pt x="19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28" name="Google Shape;1028;p18"/>
            <p:cNvSpPr/>
            <p:nvPr/>
          </p:nvSpPr>
          <p:spPr>
            <a:xfrm>
              <a:off x="3410963" y="2333642"/>
              <a:ext cx="11429" cy="11462"/>
            </a:xfrm>
            <a:custGeom>
              <a:avLst/>
              <a:gdLst/>
              <a:ahLst/>
              <a:cxnLst/>
              <a:rect l="l" t="t" r="r" b="b"/>
              <a:pathLst>
                <a:path w="349" h="350" extrusionOk="0">
                  <a:moveTo>
                    <a:pt x="127" y="1"/>
                  </a:moveTo>
                  <a:cubicBezTo>
                    <a:pt x="95" y="1"/>
                    <a:pt x="95" y="1"/>
                    <a:pt x="95" y="33"/>
                  </a:cubicBezTo>
                  <a:lnTo>
                    <a:pt x="32" y="33"/>
                  </a:lnTo>
                  <a:cubicBezTo>
                    <a:pt x="32" y="64"/>
                    <a:pt x="32" y="64"/>
                    <a:pt x="32" y="64"/>
                  </a:cubicBezTo>
                  <a:cubicBezTo>
                    <a:pt x="32" y="96"/>
                    <a:pt x="0" y="96"/>
                    <a:pt x="0" y="96"/>
                  </a:cubicBezTo>
                  <a:cubicBezTo>
                    <a:pt x="0" y="128"/>
                    <a:pt x="0" y="128"/>
                    <a:pt x="0" y="159"/>
                  </a:cubicBezTo>
                  <a:cubicBezTo>
                    <a:pt x="0" y="191"/>
                    <a:pt x="0" y="191"/>
                    <a:pt x="0" y="223"/>
                  </a:cubicBezTo>
                  <a:cubicBezTo>
                    <a:pt x="32" y="223"/>
                    <a:pt x="32" y="254"/>
                    <a:pt x="32" y="254"/>
                  </a:cubicBezTo>
                  <a:cubicBezTo>
                    <a:pt x="32" y="286"/>
                    <a:pt x="63" y="286"/>
                    <a:pt x="63" y="286"/>
                  </a:cubicBezTo>
                  <a:cubicBezTo>
                    <a:pt x="63" y="286"/>
                    <a:pt x="63" y="318"/>
                    <a:pt x="95" y="318"/>
                  </a:cubicBezTo>
                  <a:cubicBezTo>
                    <a:pt x="95" y="318"/>
                    <a:pt x="127" y="349"/>
                    <a:pt x="127" y="349"/>
                  </a:cubicBezTo>
                  <a:lnTo>
                    <a:pt x="253" y="349"/>
                  </a:lnTo>
                  <a:cubicBezTo>
                    <a:pt x="253" y="318"/>
                    <a:pt x="285" y="318"/>
                    <a:pt x="285" y="318"/>
                  </a:cubicBezTo>
                  <a:cubicBezTo>
                    <a:pt x="285" y="286"/>
                    <a:pt x="317" y="286"/>
                    <a:pt x="317" y="286"/>
                  </a:cubicBezTo>
                  <a:cubicBezTo>
                    <a:pt x="317" y="254"/>
                    <a:pt x="348" y="223"/>
                    <a:pt x="348" y="191"/>
                  </a:cubicBezTo>
                  <a:cubicBezTo>
                    <a:pt x="348" y="191"/>
                    <a:pt x="348" y="159"/>
                    <a:pt x="348" y="159"/>
                  </a:cubicBezTo>
                  <a:cubicBezTo>
                    <a:pt x="317" y="128"/>
                    <a:pt x="317" y="128"/>
                    <a:pt x="317" y="128"/>
                  </a:cubicBezTo>
                  <a:cubicBezTo>
                    <a:pt x="317" y="96"/>
                    <a:pt x="285" y="64"/>
                    <a:pt x="253" y="64"/>
                  </a:cubicBezTo>
                  <a:lnTo>
                    <a:pt x="222" y="64"/>
                  </a:lnTo>
                  <a:cubicBezTo>
                    <a:pt x="222" y="33"/>
                    <a:pt x="222" y="33"/>
                    <a:pt x="222" y="33"/>
                  </a:cubicBezTo>
                  <a:cubicBezTo>
                    <a:pt x="190" y="33"/>
                    <a:pt x="190" y="33"/>
                    <a:pt x="19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29" name="Google Shape;1029;p18"/>
            <p:cNvSpPr/>
            <p:nvPr/>
          </p:nvSpPr>
          <p:spPr>
            <a:xfrm>
              <a:off x="3174492" y="2461227"/>
              <a:ext cx="7303" cy="8318"/>
            </a:xfrm>
            <a:custGeom>
              <a:avLst/>
              <a:gdLst/>
              <a:ahLst/>
              <a:cxnLst/>
              <a:rect l="l" t="t" r="r" b="b"/>
              <a:pathLst>
                <a:path w="223" h="254" extrusionOk="0">
                  <a:moveTo>
                    <a:pt x="32" y="0"/>
                  </a:moveTo>
                  <a:cubicBezTo>
                    <a:pt x="32" y="0"/>
                    <a:pt x="32" y="32"/>
                    <a:pt x="32" y="32"/>
                  </a:cubicBezTo>
                  <a:cubicBezTo>
                    <a:pt x="32" y="32"/>
                    <a:pt x="32" y="33"/>
                    <a:pt x="32" y="36"/>
                  </a:cubicBezTo>
                  <a:lnTo>
                    <a:pt x="32" y="36"/>
                  </a:lnTo>
                  <a:cubicBezTo>
                    <a:pt x="24" y="40"/>
                    <a:pt x="16" y="48"/>
                    <a:pt x="1" y="64"/>
                  </a:cubicBezTo>
                  <a:lnTo>
                    <a:pt x="27" y="50"/>
                  </a:lnTo>
                  <a:lnTo>
                    <a:pt x="27" y="50"/>
                  </a:lnTo>
                  <a:cubicBezTo>
                    <a:pt x="22" y="57"/>
                    <a:pt x="15" y="64"/>
                    <a:pt x="1" y="64"/>
                  </a:cubicBezTo>
                  <a:cubicBezTo>
                    <a:pt x="1" y="64"/>
                    <a:pt x="1" y="95"/>
                    <a:pt x="1" y="95"/>
                  </a:cubicBezTo>
                  <a:cubicBezTo>
                    <a:pt x="1" y="127"/>
                    <a:pt x="1" y="127"/>
                    <a:pt x="1" y="159"/>
                  </a:cubicBezTo>
                  <a:cubicBezTo>
                    <a:pt x="1" y="159"/>
                    <a:pt x="1" y="190"/>
                    <a:pt x="32" y="190"/>
                  </a:cubicBezTo>
                  <a:cubicBezTo>
                    <a:pt x="32" y="222"/>
                    <a:pt x="64" y="222"/>
                    <a:pt x="64" y="222"/>
                  </a:cubicBezTo>
                  <a:cubicBezTo>
                    <a:pt x="64" y="222"/>
                    <a:pt x="64" y="254"/>
                    <a:pt x="64" y="254"/>
                  </a:cubicBezTo>
                  <a:lnTo>
                    <a:pt x="191" y="254"/>
                  </a:lnTo>
                  <a:cubicBezTo>
                    <a:pt x="191" y="222"/>
                    <a:pt x="222" y="222"/>
                    <a:pt x="222" y="222"/>
                  </a:cubicBezTo>
                  <a:cubicBezTo>
                    <a:pt x="222" y="222"/>
                    <a:pt x="222" y="190"/>
                    <a:pt x="222" y="190"/>
                  </a:cubicBezTo>
                  <a:cubicBezTo>
                    <a:pt x="222" y="190"/>
                    <a:pt x="222" y="159"/>
                    <a:pt x="222" y="159"/>
                  </a:cubicBezTo>
                  <a:cubicBezTo>
                    <a:pt x="222" y="159"/>
                    <a:pt x="222" y="127"/>
                    <a:pt x="222" y="127"/>
                  </a:cubicBezTo>
                  <a:cubicBezTo>
                    <a:pt x="222" y="95"/>
                    <a:pt x="222" y="64"/>
                    <a:pt x="222" y="64"/>
                  </a:cubicBezTo>
                  <a:cubicBezTo>
                    <a:pt x="191" y="32"/>
                    <a:pt x="191" y="32"/>
                    <a:pt x="191" y="32"/>
                  </a:cubicBezTo>
                  <a:cubicBezTo>
                    <a:pt x="159" y="0"/>
                    <a:pt x="159" y="0"/>
                    <a:pt x="12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30" name="Google Shape;1030;p18"/>
            <p:cNvSpPr/>
            <p:nvPr/>
          </p:nvSpPr>
          <p:spPr>
            <a:xfrm>
              <a:off x="3175540" y="2475734"/>
              <a:ext cx="10381" cy="11429"/>
            </a:xfrm>
            <a:custGeom>
              <a:avLst/>
              <a:gdLst/>
              <a:ahLst/>
              <a:cxnLst/>
              <a:rect l="l" t="t" r="r" b="b"/>
              <a:pathLst>
                <a:path w="317" h="349" extrusionOk="0">
                  <a:moveTo>
                    <a:pt x="127" y="1"/>
                  </a:moveTo>
                  <a:cubicBezTo>
                    <a:pt x="95" y="1"/>
                    <a:pt x="95" y="1"/>
                    <a:pt x="64" y="32"/>
                  </a:cubicBezTo>
                  <a:cubicBezTo>
                    <a:pt x="32" y="32"/>
                    <a:pt x="32" y="32"/>
                    <a:pt x="32" y="64"/>
                  </a:cubicBezTo>
                  <a:cubicBezTo>
                    <a:pt x="32" y="96"/>
                    <a:pt x="0" y="96"/>
                    <a:pt x="0" y="127"/>
                  </a:cubicBezTo>
                  <a:cubicBezTo>
                    <a:pt x="0" y="127"/>
                    <a:pt x="32" y="159"/>
                    <a:pt x="32" y="159"/>
                  </a:cubicBezTo>
                  <a:cubicBezTo>
                    <a:pt x="32" y="167"/>
                    <a:pt x="32" y="175"/>
                    <a:pt x="32" y="191"/>
                  </a:cubicBezTo>
                  <a:cubicBezTo>
                    <a:pt x="32" y="191"/>
                    <a:pt x="32" y="191"/>
                    <a:pt x="32" y="222"/>
                  </a:cubicBezTo>
                  <a:cubicBezTo>
                    <a:pt x="32" y="254"/>
                    <a:pt x="32" y="254"/>
                    <a:pt x="32" y="254"/>
                  </a:cubicBezTo>
                  <a:cubicBezTo>
                    <a:pt x="64" y="254"/>
                    <a:pt x="64" y="286"/>
                    <a:pt x="64" y="286"/>
                  </a:cubicBezTo>
                  <a:cubicBezTo>
                    <a:pt x="64" y="286"/>
                    <a:pt x="95" y="317"/>
                    <a:pt x="95" y="317"/>
                  </a:cubicBezTo>
                  <a:cubicBezTo>
                    <a:pt x="95" y="317"/>
                    <a:pt x="127" y="349"/>
                    <a:pt x="127" y="349"/>
                  </a:cubicBezTo>
                  <a:lnTo>
                    <a:pt x="190" y="349"/>
                  </a:lnTo>
                  <a:cubicBezTo>
                    <a:pt x="222" y="349"/>
                    <a:pt x="222" y="349"/>
                    <a:pt x="254" y="317"/>
                  </a:cubicBezTo>
                  <a:cubicBezTo>
                    <a:pt x="285" y="286"/>
                    <a:pt x="285" y="286"/>
                    <a:pt x="317" y="254"/>
                  </a:cubicBezTo>
                  <a:cubicBezTo>
                    <a:pt x="317" y="254"/>
                    <a:pt x="317" y="222"/>
                    <a:pt x="317" y="222"/>
                  </a:cubicBezTo>
                  <a:cubicBezTo>
                    <a:pt x="317" y="191"/>
                    <a:pt x="285" y="159"/>
                    <a:pt x="285" y="159"/>
                  </a:cubicBezTo>
                  <a:cubicBezTo>
                    <a:pt x="285" y="127"/>
                    <a:pt x="285" y="127"/>
                    <a:pt x="285" y="127"/>
                  </a:cubicBezTo>
                  <a:cubicBezTo>
                    <a:pt x="254" y="127"/>
                    <a:pt x="254" y="96"/>
                    <a:pt x="254" y="96"/>
                  </a:cubicBezTo>
                  <a:cubicBezTo>
                    <a:pt x="254" y="96"/>
                    <a:pt x="254" y="64"/>
                    <a:pt x="254" y="64"/>
                  </a:cubicBezTo>
                  <a:lnTo>
                    <a:pt x="222" y="64"/>
                  </a:lnTo>
                  <a:cubicBezTo>
                    <a:pt x="222" y="53"/>
                    <a:pt x="218" y="46"/>
                    <a:pt x="213" y="41"/>
                  </a:cubicBezTo>
                  <a:lnTo>
                    <a:pt x="213" y="41"/>
                  </a:lnTo>
                  <a:cubicBezTo>
                    <a:pt x="208" y="36"/>
                    <a:pt x="201" y="32"/>
                    <a:pt x="190" y="32"/>
                  </a:cubicBezTo>
                  <a:cubicBezTo>
                    <a:pt x="159" y="32"/>
                    <a:pt x="159" y="1"/>
                    <a:pt x="15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31" name="Google Shape;1031;p18"/>
            <p:cNvSpPr/>
            <p:nvPr/>
          </p:nvSpPr>
          <p:spPr>
            <a:xfrm>
              <a:off x="3192110" y="2472623"/>
              <a:ext cx="12477" cy="11429"/>
            </a:xfrm>
            <a:custGeom>
              <a:avLst/>
              <a:gdLst/>
              <a:ahLst/>
              <a:cxnLst/>
              <a:rect l="l" t="t" r="r" b="b"/>
              <a:pathLst>
                <a:path w="381" h="349" extrusionOk="0">
                  <a:moveTo>
                    <a:pt x="73" y="73"/>
                  </a:moveTo>
                  <a:cubicBezTo>
                    <a:pt x="64" y="82"/>
                    <a:pt x="64" y="95"/>
                    <a:pt x="64" y="96"/>
                  </a:cubicBezTo>
                  <a:lnTo>
                    <a:pt x="64" y="96"/>
                  </a:lnTo>
                  <a:cubicBezTo>
                    <a:pt x="64" y="85"/>
                    <a:pt x="68" y="77"/>
                    <a:pt x="73" y="73"/>
                  </a:cubicBezTo>
                  <a:close/>
                  <a:moveTo>
                    <a:pt x="191" y="1"/>
                  </a:moveTo>
                  <a:cubicBezTo>
                    <a:pt x="159" y="1"/>
                    <a:pt x="128" y="1"/>
                    <a:pt x="128" y="32"/>
                  </a:cubicBezTo>
                  <a:lnTo>
                    <a:pt x="159" y="32"/>
                  </a:lnTo>
                  <a:cubicBezTo>
                    <a:pt x="143" y="32"/>
                    <a:pt x="128" y="40"/>
                    <a:pt x="112" y="48"/>
                  </a:cubicBezTo>
                  <a:lnTo>
                    <a:pt x="112" y="48"/>
                  </a:lnTo>
                  <a:cubicBezTo>
                    <a:pt x="116" y="44"/>
                    <a:pt x="121" y="39"/>
                    <a:pt x="128" y="32"/>
                  </a:cubicBezTo>
                  <a:lnTo>
                    <a:pt x="96" y="32"/>
                  </a:lnTo>
                  <a:cubicBezTo>
                    <a:pt x="96" y="48"/>
                    <a:pt x="96" y="48"/>
                    <a:pt x="92" y="48"/>
                  </a:cubicBezTo>
                  <a:cubicBezTo>
                    <a:pt x="88" y="48"/>
                    <a:pt x="80" y="48"/>
                    <a:pt x="64" y="64"/>
                  </a:cubicBezTo>
                  <a:cubicBezTo>
                    <a:pt x="44" y="64"/>
                    <a:pt x="36" y="77"/>
                    <a:pt x="34" y="96"/>
                  </a:cubicBezTo>
                  <a:lnTo>
                    <a:pt x="34" y="96"/>
                  </a:lnTo>
                  <a:cubicBezTo>
                    <a:pt x="34" y="96"/>
                    <a:pt x="33" y="96"/>
                    <a:pt x="33" y="96"/>
                  </a:cubicBezTo>
                  <a:cubicBezTo>
                    <a:pt x="33" y="111"/>
                    <a:pt x="33" y="119"/>
                    <a:pt x="33" y="127"/>
                  </a:cubicBezTo>
                  <a:cubicBezTo>
                    <a:pt x="1" y="159"/>
                    <a:pt x="1" y="222"/>
                    <a:pt x="33" y="286"/>
                  </a:cubicBezTo>
                  <a:lnTo>
                    <a:pt x="64" y="286"/>
                  </a:lnTo>
                  <a:cubicBezTo>
                    <a:pt x="64" y="301"/>
                    <a:pt x="72" y="309"/>
                    <a:pt x="80" y="317"/>
                  </a:cubicBezTo>
                  <a:lnTo>
                    <a:pt x="33" y="286"/>
                  </a:lnTo>
                  <a:lnTo>
                    <a:pt x="33" y="286"/>
                  </a:lnTo>
                  <a:cubicBezTo>
                    <a:pt x="33" y="286"/>
                    <a:pt x="33" y="286"/>
                    <a:pt x="64" y="317"/>
                  </a:cubicBezTo>
                  <a:cubicBezTo>
                    <a:pt x="64" y="317"/>
                    <a:pt x="96" y="317"/>
                    <a:pt x="96" y="349"/>
                  </a:cubicBezTo>
                  <a:lnTo>
                    <a:pt x="286" y="349"/>
                  </a:lnTo>
                  <a:cubicBezTo>
                    <a:pt x="254" y="349"/>
                    <a:pt x="286" y="317"/>
                    <a:pt x="318" y="317"/>
                  </a:cubicBezTo>
                  <a:cubicBezTo>
                    <a:pt x="318" y="286"/>
                    <a:pt x="349" y="286"/>
                    <a:pt x="349" y="286"/>
                  </a:cubicBezTo>
                  <a:cubicBezTo>
                    <a:pt x="349" y="254"/>
                    <a:pt x="349" y="254"/>
                    <a:pt x="349" y="254"/>
                  </a:cubicBezTo>
                  <a:cubicBezTo>
                    <a:pt x="349" y="222"/>
                    <a:pt x="381" y="222"/>
                    <a:pt x="381" y="222"/>
                  </a:cubicBezTo>
                  <a:lnTo>
                    <a:pt x="381" y="191"/>
                  </a:lnTo>
                  <a:cubicBezTo>
                    <a:pt x="381" y="191"/>
                    <a:pt x="381" y="159"/>
                    <a:pt x="381" y="159"/>
                  </a:cubicBezTo>
                  <a:cubicBezTo>
                    <a:pt x="381" y="127"/>
                    <a:pt x="381" y="127"/>
                    <a:pt x="381" y="96"/>
                  </a:cubicBezTo>
                  <a:cubicBezTo>
                    <a:pt x="381" y="96"/>
                    <a:pt x="349" y="64"/>
                    <a:pt x="349" y="64"/>
                  </a:cubicBezTo>
                  <a:cubicBezTo>
                    <a:pt x="349" y="32"/>
                    <a:pt x="318" y="32"/>
                    <a:pt x="318" y="32"/>
                  </a:cubicBezTo>
                  <a:cubicBezTo>
                    <a:pt x="318" y="1"/>
                    <a:pt x="286" y="1"/>
                    <a:pt x="25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32" name="Google Shape;1032;p18"/>
            <p:cNvSpPr/>
            <p:nvPr/>
          </p:nvSpPr>
          <p:spPr>
            <a:xfrm>
              <a:off x="3188999" y="2466401"/>
              <a:ext cx="9366" cy="10414"/>
            </a:xfrm>
            <a:custGeom>
              <a:avLst/>
              <a:gdLst/>
              <a:ahLst/>
              <a:cxnLst/>
              <a:rect l="l" t="t" r="r" b="b"/>
              <a:pathLst>
                <a:path w="286" h="318" extrusionOk="0">
                  <a:moveTo>
                    <a:pt x="96" y="1"/>
                  </a:moveTo>
                  <a:cubicBezTo>
                    <a:pt x="96" y="1"/>
                    <a:pt x="64" y="1"/>
                    <a:pt x="33" y="32"/>
                  </a:cubicBezTo>
                  <a:cubicBezTo>
                    <a:pt x="33" y="32"/>
                    <a:pt x="1" y="64"/>
                    <a:pt x="1" y="96"/>
                  </a:cubicBezTo>
                  <a:lnTo>
                    <a:pt x="33" y="32"/>
                  </a:lnTo>
                  <a:lnTo>
                    <a:pt x="33" y="32"/>
                  </a:lnTo>
                  <a:cubicBezTo>
                    <a:pt x="33" y="64"/>
                    <a:pt x="1" y="96"/>
                    <a:pt x="1" y="96"/>
                  </a:cubicBezTo>
                  <a:cubicBezTo>
                    <a:pt x="1" y="127"/>
                    <a:pt x="1" y="159"/>
                    <a:pt x="1" y="159"/>
                  </a:cubicBezTo>
                  <a:cubicBezTo>
                    <a:pt x="1" y="191"/>
                    <a:pt x="1" y="191"/>
                    <a:pt x="1" y="222"/>
                  </a:cubicBezTo>
                  <a:cubicBezTo>
                    <a:pt x="33" y="222"/>
                    <a:pt x="33" y="222"/>
                    <a:pt x="33" y="254"/>
                  </a:cubicBezTo>
                  <a:cubicBezTo>
                    <a:pt x="33" y="254"/>
                    <a:pt x="64" y="286"/>
                    <a:pt x="64" y="286"/>
                  </a:cubicBezTo>
                  <a:cubicBezTo>
                    <a:pt x="96" y="286"/>
                    <a:pt x="128" y="317"/>
                    <a:pt x="128" y="317"/>
                  </a:cubicBezTo>
                  <a:cubicBezTo>
                    <a:pt x="159" y="317"/>
                    <a:pt x="159" y="286"/>
                    <a:pt x="191" y="286"/>
                  </a:cubicBezTo>
                  <a:cubicBezTo>
                    <a:pt x="191" y="286"/>
                    <a:pt x="223" y="254"/>
                    <a:pt x="223" y="254"/>
                  </a:cubicBezTo>
                  <a:cubicBezTo>
                    <a:pt x="223" y="254"/>
                    <a:pt x="253" y="223"/>
                    <a:pt x="254" y="222"/>
                  </a:cubicBezTo>
                  <a:lnTo>
                    <a:pt x="254" y="222"/>
                  </a:lnTo>
                  <a:cubicBezTo>
                    <a:pt x="244" y="232"/>
                    <a:pt x="234" y="239"/>
                    <a:pt x="224" y="245"/>
                  </a:cubicBezTo>
                  <a:lnTo>
                    <a:pt x="224" y="245"/>
                  </a:lnTo>
                  <a:cubicBezTo>
                    <a:pt x="227" y="236"/>
                    <a:pt x="234" y="222"/>
                    <a:pt x="254" y="222"/>
                  </a:cubicBezTo>
                  <a:cubicBezTo>
                    <a:pt x="254" y="191"/>
                    <a:pt x="254" y="191"/>
                    <a:pt x="254" y="191"/>
                  </a:cubicBezTo>
                  <a:cubicBezTo>
                    <a:pt x="286" y="159"/>
                    <a:pt x="286" y="127"/>
                    <a:pt x="254" y="96"/>
                  </a:cubicBezTo>
                  <a:cubicBezTo>
                    <a:pt x="254" y="64"/>
                    <a:pt x="254" y="32"/>
                    <a:pt x="223" y="32"/>
                  </a:cubicBezTo>
                  <a:cubicBezTo>
                    <a:pt x="223" y="1"/>
                    <a:pt x="191" y="1"/>
                    <a:pt x="19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33" name="Google Shape;1033;p18"/>
            <p:cNvSpPr/>
            <p:nvPr/>
          </p:nvSpPr>
          <p:spPr>
            <a:xfrm>
              <a:off x="3187984" y="2451894"/>
              <a:ext cx="9366" cy="9366"/>
            </a:xfrm>
            <a:custGeom>
              <a:avLst/>
              <a:gdLst/>
              <a:ahLst/>
              <a:cxnLst/>
              <a:rect l="l" t="t" r="r" b="b"/>
              <a:pathLst>
                <a:path w="286" h="286" extrusionOk="0">
                  <a:moveTo>
                    <a:pt x="64" y="0"/>
                  </a:moveTo>
                  <a:cubicBezTo>
                    <a:pt x="64" y="0"/>
                    <a:pt x="32" y="32"/>
                    <a:pt x="32" y="32"/>
                  </a:cubicBezTo>
                  <a:cubicBezTo>
                    <a:pt x="32" y="32"/>
                    <a:pt x="32" y="63"/>
                    <a:pt x="0" y="63"/>
                  </a:cubicBezTo>
                  <a:cubicBezTo>
                    <a:pt x="0" y="95"/>
                    <a:pt x="0" y="95"/>
                    <a:pt x="0" y="127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58"/>
                    <a:pt x="0" y="190"/>
                    <a:pt x="32" y="190"/>
                  </a:cubicBezTo>
                  <a:cubicBezTo>
                    <a:pt x="32" y="222"/>
                    <a:pt x="32" y="222"/>
                    <a:pt x="32" y="222"/>
                  </a:cubicBezTo>
                  <a:cubicBezTo>
                    <a:pt x="64" y="254"/>
                    <a:pt x="64" y="254"/>
                    <a:pt x="95" y="285"/>
                  </a:cubicBezTo>
                  <a:lnTo>
                    <a:pt x="190" y="285"/>
                  </a:lnTo>
                  <a:cubicBezTo>
                    <a:pt x="222" y="285"/>
                    <a:pt x="254" y="285"/>
                    <a:pt x="254" y="254"/>
                  </a:cubicBezTo>
                  <a:cubicBezTo>
                    <a:pt x="254" y="254"/>
                    <a:pt x="285" y="222"/>
                    <a:pt x="285" y="222"/>
                  </a:cubicBezTo>
                  <a:cubicBezTo>
                    <a:pt x="285" y="190"/>
                    <a:pt x="285" y="190"/>
                    <a:pt x="285" y="158"/>
                  </a:cubicBezTo>
                  <a:cubicBezTo>
                    <a:pt x="285" y="127"/>
                    <a:pt x="285" y="127"/>
                    <a:pt x="285" y="95"/>
                  </a:cubicBezTo>
                  <a:cubicBezTo>
                    <a:pt x="285" y="63"/>
                    <a:pt x="254" y="63"/>
                    <a:pt x="222" y="63"/>
                  </a:cubicBezTo>
                  <a:cubicBezTo>
                    <a:pt x="222" y="32"/>
                    <a:pt x="222" y="32"/>
                    <a:pt x="190" y="32"/>
                  </a:cubicBezTo>
                  <a:cubicBezTo>
                    <a:pt x="190" y="32"/>
                    <a:pt x="190" y="32"/>
                    <a:pt x="19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34" name="Google Shape;1034;p18"/>
            <p:cNvSpPr/>
            <p:nvPr/>
          </p:nvSpPr>
          <p:spPr>
            <a:xfrm>
              <a:off x="3200428" y="2413513"/>
              <a:ext cx="11429" cy="11429"/>
            </a:xfrm>
            <a:custGeom>
              <a:avLst/>
              <a:gdLst/>
              <a:ahLst/>
              <a:cxnLst/>
              <a:rect l="l" t="t" r="r" b="b"/>
              <a:pathLst>
                <a:path w="349" h="349" extrusionOk="0">
                  <a:moveTo>
                    <a:pt x="95" y="0"/>
                  </a:moveTo>
                  <a:cubicBezTo>
                    <a:pt x="95" y="32"/>
                    <a:pt x="64" y="32"/>
                    <a:pt x="64" y="32"/>
                  </a:cubicBezTo>
                  <a:cubicBezTo>
                    <a:pt x="32" y="64"/>
                    <a:pt x="32" y="64"/>
                    <a:pt x="0" y="95"/>
                  </a:cubicBezTo>
                  <a:cubicBezTo>
                    <a:pt x="0" y="127"/>
                    <a:pt x="0" y="159"/>
                    <a:pt x="0" y="159"/>
                  </a:cubicBezTo>
                  <a:cubicBezTo>
                    <a:pt x="0" y="190"/>
                    <a:pt x="0" y="190"/>
                    <a:pt x="0" y="222"/>
                  </a:cubicBezTo>
                  <a:cubicBezTo>
                    <a:pt x="0" y="254"/>
                    <a:pt x="0" y="285"/>
                    <a:pt x="32" y="285"/>
                  </a:cubicBezTo>
                  <a:cubicBezTo>
                    <a:pt x="32" y="317"/>
                    <a:pt x="64" y="317"/>
                    <a:pt x="95" y="317"/>
                  </a:cubicBezTo>
                  <a:cubicBezTo>
                    <a:pt x="95" y="317"/>
                    <a:pt x="127" y="349"/>
                    <a:pt x="127" y="349"/>
                  </a:cubicBezTo>
                  <a:cubicBezTo>
                    <a:pt x="159" y="349"/>
                    <a:pt x="190" y="317"/>
                    <a:pt x="222" y="317"/>
                  </a:cubicBezTo>
                  <a:cubicBezTo>
                    <a:pt x="254" y="317"/>
                    <a:pt x="285" y="285"/>
                    <a:pt x="285" y="254"/>
                  </a:cubicBezTo>
                  <a:cubicBezTo>
                    <a:pt x="285" y="254"/>
                    <a:pt x="317" y="222"/>
                    <a:pt x="317" y="222"/>
                  </a:cubicBezTo>
                  <a:cubicBezTo>
                    <a:pt x="317" y="190"/>
                    <a:pt x="317" y="190"/>
                    <a:pt x="349" y="190"/>
                  </a:cubicBezTo>
                  <a:cubicBezTo>
                    <a:pt x="349" y="159"/>
                    <a:pt x="349" y="127"/>
                    <a:pt x="349" y="127"/>
                  </a:cubicBezTo>
                  <a:cubicBezTo>
                    <a:pt x="349" y="95"/>
                    <a:pt x="349" y="95"/>
                    <a:pt x="317" y="95"/>
                  </a:cubicBezTo>
                  <a:cubicBezTo>
                    <a:pt x="317" y="64"/>
                    <a:pt x="317" y="64"/>
                    <a:pt x="285" y="32"/>
                  </a:cubicBezTo>
                  <a:cubicBezTo>
                    <a:pt x="285" y="32"/>
                    <a:pt x="285" y="32"/>
                    <a:pt x="25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35" name="Google Shape;1035;p18"/>
            <p:cNvSpPr/>
            <p:nvPr/>
          </p:nvSpPr>
          <p:spPr>
            <a:xfrm>
              <a:off x="3204555" y="2423109"/>
              <a:ext cx="11462" cy="11953"/>
            </a:xfrm>
            <a:custGeom>
              <a:avLst/>
              <a:gdLst/>
              <a:ahLst/>
              <a:cxnLst/>
              <a:rect l="l" t="t" r="r" b="b"/>
              <a:pathLst>
                <a:path w="350" h="365" extrusionOk="0">
                  <a:moveTo>
                    <a:pt x="203" y="0"/>
                  </a:moveTo>
                  <a:cubicBezTo>
                    <a:pt x="191" y="0"/>
                    <a:pt x="175" y="8"/>
                    <a:pt x="159" y="24"/>
                  </a:cubicBezTo>
                  <a:lnTo>
                    <a:pt x="128" y="24"/>
                  </a:lnTo>
                  <a:cubicBezTo>
                    <a:pt x="96" y="24"/>
                    <a:pt x="96" y="24"/>
                    <a:pt x="96" y="56"/>
                  </a:cubicBezTo>
                  <a:cubicBezTo>
                    <a:pt x="64" y="56"/>
                    <a:pt x="33" y="87"/>
                    <a:pt x="33" y="87"/>
                  </a:cubicBezTo>
                  <a:cubicBezTo>
                    <a:pt x="33" y="119"/>
                    <a:pt x="33" y="119"/>
                    <a:pt x="33" y="119"/>
                  </a:cubicBezTo>
                  <a:cubicBezTo>
                    <a:pt x="33" y="151"/>
                    <a:pt x="33" y="151"/>
                    <a:pt x="1" y="182"/>
                  </a:cubicBezTo>
                  <a:cubicBezTo>
                    <a:pt x="1" y="182"/>
                    <a:pt x="1" y="214"/>
                    <a:pt x="33" y="214"/>
                  </a:cubicBezTo>
                  <a:cubicBezTo>
                    <a:pt x="33" y="246"/>
                    <a:pt x="33" y="277"/>
                    <a:pt x="64" y="277"/>
                  </a:cubicBezTo>
                  <a:cubicBezTo>
                    <a:pt x="64" y="309"/>
                    <a:pt x="96" y="309"/>
                    <a:pt x="96" y="341"/>
                  </a:cubicBezTo>
                  <a:lnTo>
                    <a:pt x="159" y="341"/>
                  </a:lnTo>
                  <a:cubicBezTo>
                    <a:pt x="159" y="357"/>
                    <a:pt x="167" y="365"/>
                    <a:pt x="179" y="365"/>
                  </a:cubicBezTo>
                  <a:cubicBezTo>
                    <a:pt x="191" y="365"/>
                    <a:pt x="207" y="357"/>
                    <a:pt x="223" y="341"/>
                  </a:cubicBezTo>
                  <a:lnTo>
                    <a:pt x="254" y="341"/>
                  </a:lnTo>
                  <a:cubicBezTo>
                    <a:pt x="286" y="341"/>
                    <a:pt x="286" y="341"/>
                    <a:pt x="318" y="309"/>
                  </a:cubicBezTo>
                  <a:cubicBezTo>
                    <a:pt x="318" y="277"/>
                    <a:pt x="318" y="277"/>
                    <a:pt x="349" y="277"/>
                  </a:cubicBezTo>
                  <a:cubicBezTo>
                    <a:pt x="349" y="246"/>
                    <a:pt x="349" y="214"/>
                    <a:pt x="349" y="214"/>
                  </a:cubicBezTo>
                  <a:cubicBezTo>
                    <a:pt x="349" y="182"/>
                    <a:pt x="349" y="182"/>
                    <a:pt x="349" y="151"/>
                  </a:cubicBezTo>
                  <a:cubicBezTo>
                    <a:pt x="349" y="151"/>
                    <a:pt x="349" y="119"/>
                    <a:pt x="349" y="119"/>
                  </a:cubicBezTo>
                  <a:cubicBezTo>
                    <a:pt x="349" y="87"/>
                    <a:pt x="318" y="87"/>
                    <a:pt x="318" y="56"/>
                  </a:cubicBezTo>
                  <a:cubicBezTo>
                    <a:pt x="286" y="56"/>
                    <a:pt x="286" y="24"/>
                    <a:pt x="286" y="24"/>
                  </a:cubicBezTo>
                  <a:lnTo>
                    <a:pt x="223" y="24"/>
                  </a:lnTo>
                  <a:cubicBezTo>
                    <a:pt x="223" y="8"/>
                    <a:pt x="215" y="0"/>
                    <a:pt x="20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36" name="Google Shape;1036;p18"/>
            <p:cNvSpPr/>
            <p:nvPr/>
          </p:nvSpPr>
          <p:spPr>
            <a:xfrm>
              <a:off x="3207829" y="2429069"/>
              <a:ext cx="12182" cy="9562"/>
            </a:xfrm>
            <a:custGeom>
              <a:avLst/>
              <a:gdLst/>
              <a:ahLst/>
              <a:cxnLst/>
              <a:rect l="l" t="t" r="r" b="b"/>
              <a:pathLst>
                <a:path w="372" h="292" extrusionOk="0">
                  <a:moveTo>
                    <a:pt x="198" y="0"/>
                  </a:moveTo>
                  <a:cubicBezTo>
                    <a:pt x="146" y="0"/>
                    <a:pt x="91" y="32"/>
                    <a:pt x="59" y="95"/>
                  </a:cubicBezTo>
                  <a:cubicBezTo>
                    <a:pt x="1" y="177"/>
                    <a:pt x="33" y="238"/>
                    <a:pt x="92" y="268"/>
                  </a:cubicBezTo>
                  <a:lnTo>
                    <a:pt x="92" y="268"/>
                  </a:lnTo>
                  <a:cubicBezTo>
                    <a:pt x="117" y="284"/>
                    <a:pt x="149" y="291"/>
                    <a:pt x="182" y="291"/>
                  </a:cubicBezTo>
                  <a:cubicBezTo>
                    <a:pt x="183" y="291"/>
                    <a:pt x="185" y="291"/>
                    <a:pt x="186" y="291"/>
                  </a:cubicBezTo>
                  <a:lnTo>
                    <a:pt x="186" y="291"/>
                  </a:lnTo>
                  <a:cubicBezTo>
                    <a:pt x="187" y="291"/>
                    <a:pt x="189" y="291"/>
                    <a:pt x="190" y="291"/>
                  </a:cubicBezTo>
                  <a:cubicBezTo>
                    <a:pt x="223" y="291"/>
                    <a:pt x="255" y="284"/>
                    <a:pt x="280" y="268"/>
                  </a:cubicBezTo>
                  <a:lnTo>
                    <a:pt x="280" y="268"/>
                  </a:lnTo>
                  <a:cubicBezTo>
                    <a:pt x="339" y="238"/>
                    <a:pt x="371" y="177"/>
                    <a:pt x="313" y="95"/>
                  </a:cubicBezTo>
                  <a:cubicBezTo>
                    <a:pt x="313" y="95"/>
                    <a:pt x="313" y="85"/>
                    <a:pt x="306" y="76"/>
                  </a:cubicBezTo>
                  <a:lnTo>
                    <a:pt x="306" y="76"/>
                  </a:lnTo>
                  <a:cubicBezTo>
                    <a:pt x="286" y="25"/>
                    <a:pt x="244" y="0"/>
                    <a:pt x="19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37" name="Google Shape;1037;p18"/>
            <p:cNvSpPr/>
            <p:nvPr/>
          </p:nvSpPr>
          <p:spPr>
            <a:xfrm>
              <a:off x="3229476" y="2400021"/>
              <a:ext cx="6255" cy="7303"/>
            </a:xfrm>
            <a:custGeom>
              <a:avLst/>
              <a:gdLst/>
              <a:ahLst/>
              <a:cxnLst/>
              <a:rect l="l" t="t" r="r" b="b"/>
              <a:pathLst>
                <a:path w="191" h="223" extrusionOk="0">
                  <a:moveTo>
                    <a:pt x="95" y="1"/>
                  </a:moveTo>
                  <a:cubicBezTo>
                    <a:pt x="95" y="1"/>
                    <a:pt x="63" y="1"/>
                    <a:pt x="63" y="32"/>
                  </a:cubicBezTo>
                  <a:cubicBezTo>
                    <a:pt x="32" y="32"/>
                    <a:pt x="32" y="64"/>
                    <a:pt x="32" y="64"/>
                  </a:cubicBezTo>
                  <a:cubicBezTo>
                    <a:pt x="0" y="96"/>
                    <a:pt x="0" y="96"/>
                    <a:pt x="0" y="127"/>
                  </a:cubicBezTo>
                  <a:cubicBezTo>
                    <a:pt x="0" y="127"/>
                    <a:pt x="0" y="159"/>
                    <a:pt x="32" y="159"/>
                  </a:cubicBezTo>
                  <a:cubicBezTo>
                    <a:pt x="32" y="191"/>
                    <a:pt x="63" y="222"/>
                    <a:pt x="95" y="222"/>
                  </a:cubicBezTo>
                  <a:cubicBezTo>
                    <a:pt x="127" y="222"/>
                    <a:pt x="158" y="191"/>
                    <a:pt x="190" y="159"/>
                  </a:cubicBezTo>
                  <a:cubicBezTo>
                    <a:pt x="190" y="159"/>
                    <a:pt x="190" y="127"/>
                    <a:pt x="190" y="127"/>
                  </a:cubicBezTo>
                  <a:cubicBezTo>
                    <a:pt x="190" y="96"/>
                    <a:pt x="190" y="96"/>
                    <a:pt x="190" y="64"/>
                  </a:cubicBezTo>
                  <a:cubicBezTo>
                    <a:pt x="190" y="64"/>
                    <a:pt x="158" y="32"/>
                    <a:pt x="158" y="32"/>
                  </a:cubicBezTo>
                  <a:cubicBezTo>
                    <a:pt x="158" y="32"/>
                    <a:pt x="127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38" name="Google Shape;1038;p18"/>
            <p:cNvSpPr/>
            <p:nvPr/>
          </p:nvSpPr>
          <p:spPr>
            <a:xfrm>
              <a:off x="3086335" y="2425958"/>
              <a:ext cx="7303" cy="8318"/>
            </a:xfrm>
            <a:custGeom>
              <a:avLst/>
              <a:gdLst/>
              <a:ahLst/>
              <a:cxnLst/>
              <a:rect l="l" t="t" r="r" b="b"/>
              <a:pathLst>
                <a:path w="223" h="254" extrusionOk="0">
                  <a:moveTo>
                    <a:pt x="96" y="0"/>
                  </a:moveTo>
                  <a:cubicBezTo>
                    <a:pt x="96" y="0"/>
                    <a:pt x="64" y="0"/>
                    <a:pt x="64" y="32"/>
                  </a:cubicBezTo>
                  <a:lnTo>
                    <a:pt x="32" y="32"/>
                  </a:lnTo>
                  <a:cubicBezTo>
                    <a:pt x="1" y="64"/>
                    <a:pt x="1" y="64"/>
                    <a:pt x="1" y="95"/>
                  </a:cubicBezTo>
                  <a:cubicBezTo>
                    <a:pt x="1" y="95"/>
                    <a:pt x="1" y="127"/>
                    <a:pt x="1" y="159"/>
                  </a:cubicBezTo>
                  <a:cubicBezTo>
                    <a:pt x="1" y="190"/>
                    <a:pt x="32" y="190"/>
                    <a:pt x="32" y="190"/>
                  </a:cubicBezTo>
                  <a:cubicBezTo>
                    <a:pt x="32" y="222"/>
                    <a:pt x="32" y="222"/>
                    <a:pt x="64" y="254"/>
                  </a:cubicBezTo>
                  <a:lnTo>
                    <a:pt x="159" y="254"/>
                  </a:lnTo>
                  <a:cubicBezTo>
                    <a:pt x="191" y="222"/>
                    <a:pt x="191" y="222"/>
                    <a:pt x="191" y="190"/>
                  </a:cubicBezTo>
                  <a:cubicBezTo>
                    <a:pt x="191" y="190"/>
                    <a:pt x="191" y="190"/>
                    <a:pt x="222" y="159"/>
                  </a:cubicBezTo>
                  <a:cubicBezTo>
                    <a:pt x="222" y="127"/>
                    <a:pt x="222" y="95"/>
                    <a:pt x="222" y="95"/>
                  </a:cubicBezTo>
                  <a:cubicBezTo>
                    <a:pt x="222" y="64"/>
                    <a:pt x="191" y="64"/>
                    <a:pt x="191" y="32"/>
                  </a:cubicBezTo>
                  <a:lnTo>
                    <a:pt x="159" y="32"/>
                  </a:lnTo>
                  <a:cubicBezTo>
                    <a:pt x="159" y="0"/>
                    <a:pt x="127" y="0"/>
                    <a:pt x="9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39" name="Google Shape;1039;p18"/>
            <p:cNvSpPr/>
            <p:nvPr/>
          </p:nvSpPr>
          <p:spPr>
            <a:xfrm>
              <a:off x="3032400" y="2334690"/>
              <a:ext cx="14573" cy="15588"/>
            </a:xfrm>
            <a:custGeom>
              <a:avLst/>
              <a:gdLst/>
              <a:ahLst/>
              <a:cxnLst/>
              <a:rect l="l" t="t" r="r" b="b"/>
              <a:pathLst>
                <a:path w="445" h="476" extrusionOk="0">
                  <a:moveTo>
                    <a:pt x="159" y="1"/>
                  </a:moveTo>
                  <a:cubicBezTo>
                    <a:pt x="128" y="1"/>
                    <a:pt x="96" y="32"/>
                    <a:pt x="64" y="64"/>
                  </a:cubicBezTo>
                  <a:cubicBezTo>
                    <a:pt x="64" y="64"/>
                    <a:pt x="64" y="64"/>
                    <a:pt x="33" y="96"/>
                  </a:cubicBezTo>
                  <a:cubicBezTo>
                    <a:pt x="33" y="127"/>
                    <a:pt x="33" y="159"/>
                    <a:pt x="33" y="222"/>
                  </a:cubicBezTo>
                  <a:cubicBezTo>
                    <a:pt x="33" y="222"/>
                    <a:pt x="33" y="222"/>
                    <a:pt x="1" y="254"/>
                  </a:cubicBezTo>
                  <a:cubicBezTo>
                    <a:pt x="1" y="286"/>
                    <a:pt x="33" y="317"/>
                    <a:pt x="33" y="349"/>
                  </a:cubicBezTo>
                  <a:cubicBezTo>
                    <a:pt x="33" y="381"/>
                    <a:pt x="33" y="381"/>
                    <a:pt x="64" y="381"/>
                  </a:cubicBezTo>
                  <a:cubicBezTo>
                    <a:pt x="96" y="444"/>
                    <a:pt x="159" y="476"/>
                    <a:pt x="223" y="476"/>
                  </a:cubicBezTo>
                  <a:cubicBezTo>
                    <a:pt x="318" y="476"/>
                    <a:pt x="381" y="444"/>
                    <a:pt x="413" y="381"/>
                  </a:cubicBezTo>
                  <a:cubicBezTo>
                    <a:pt x="413" y="381"/>
                    <a:pt x="413" y="381"/>
                    <a:pt x="413" y="349"/>
                  </a:cubicBezTo>
                  <a:cubicBezTo>
                    <a:pt x="444" y="317"/>
                    <a:pt x="444" y="286"/>
                    <a:pt x="444" y="254"/>
                  </a:cubicBezTo>
                  <a:cubicBezTo>
                    <a:pt x="444" y="222"/>
                    <a:pt x="444" y="222"/>
                    <a:pt x="444" y="222"/>
                  </a:cubicBezTo>
                  <a:cubicBezTo>
                    <a:pt x="444" y="191"/>
                    <a:pt x="444" y="159"/>
                    <a:pt x="413" y="127"/>
                  </a:cubicBezTo>
                  <a:cubicBezTo>
                    <a:pt x="413" y="96"/>
                    <a:pt x="413" y="64"/>
                    <a:pt x="381" y="64"/>
                  </a:cubicBezTo>
                  <a:cubicBezTo>
                    <a:pt x="349" y="32"/>
                    <a:pt x="349" y="32"/>
                    <a:pt x="31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40" name="Google Shape;1040;p18"/>
            <p:cNvSpPr/>
            <p:nvPr/>
          </p:nvSpPr>
          <p:spPr>
            <a:xfrm>
              <a:off x="3045892" y="2354404"/>
              <a:ext cx="9366" cy="9366"/>
            </a:xfrm>
            <a:custGeom>
              <a:avLst/>
              <a:gdLst/>
              <a:ahLst/>
              <a:cxnLst/>
              <a:rect l="l" t="t" r="r" b="b"/>
              <a:pathLst>
                <a:path w="286" h="286" extrusionOk="0">
                  <a:moveTo>
                    <a:pt x="159" y="0"/>
                  </a:moveTo>
                  <a:cubicBezTo>
                    <a:pt x="147" y="0"/>
                    <a:pt x="137" y="1"/>
                    <a:pt x="127" y="3"/>
                  </a:cubicBezTo>
                  <a:lnTo>
                    <a:pt x="127" y="3"/>
                  </a:lnTo>
                  <a:cubicBezTo>
                    <a:pt x="127" y="1"/>
                    <a:pt x="127" y="0"/>
                    <a:pt x="127" y="0"/>
                  </a:cubicBezTo>
                  <a:lnTo>
                    <a:pt x="127" y="0"/>
                  </a:lnTo>
                  <a:cubicBezTo>
                    <a:pt x="126" y="2"/>
                    <a:pt x="125" y="3"/>
                    <a:pt x="123" y="4"/>
                  </a:cubicBezTo>
                  <a:lnTo>
                    <a:pt x="123" y="4"/>
                  </a:lnTo>
                  <a:cubicBezTo>
                    <a:pt x="82" y="13"/>
                    <a:pt x="57" y="39"/>
                    <a:pt x="32" y="64"/>
                  </a:cubicBezTo>
                  <a:cubicBezTo>
                    <a:pt x="1" y="95"/>
                    <a:pt x="1" y="159"/>
                    <a:pt x="32" y="190"/>
                  </a:cubicBezTo>
                  <a:cubicBezTo>
                    <a:pt x="32" y="222"/>
                    <a:pt x="64" y="254"/>
                    <a:pt x="96" y="254"/>
                  </a:cubicBezTo>
                  <a:cubicBezTo>
                    <a:pt x="96" y="285"/>
                    <a:pt x="127" y="285"/>
                    <a:pt x="159" y="285"/>
                  </a:cubicBezTo>
                  <a:lnTo>
                    <a:pt x="191" y="285"/>
                  </a:lnTo>
                  <a:cubicBezTo>
                    <a:pt x="191" y="285"/>
                    <a:pt x="222" y="254"/>
                    <a:pt x="222" y="254"/>
                  </a:cubicBezTo>
                  <a:lnTo>
                    <a:pt x="254" y="254"/>
                  </a:lnTo>
                  <a:cubicBezTo>
                    <a:pt x="254" y="222"/>
                    <a:pt x="254" y="222"/>
                    <a:pt x="286" y="222"/>
                  </a:cubicBezTo>
                  <a:cubicBezTo>
                    <a:pt x="286" y="190"/>
                    <a:pt x="286" y="159"/>
                    <a:pt x="286" y="127"/>
                  </a:cubicBezTo>
                  <a:cubicBezTo>
                    <a:pt x="286" y="127"/>
                    <a:pt x="286" y="95"/>
                    <a:pt x="286" y="95"/>
                  </a:cubicBezTo>
                  <a:cubicBezTo>
                    <a:pt x="286" y="95"/>
                    <a:pt x="286" y="64"/>
                    <a:pt x="286" y="64"/>
                  </a:cubicBezTo>
                  <a:cubicBezTo>
                    <a:pt x="286" y="32"/>
                    <a:pt x="254" y="32"/>
                    <a:pt x="254" y="32"/>
                  </a:cubicBezTo>
                  <a:lnTo>
                    <a:pt x="254" y="32"/>
                  </a:lnTo>
                  <a:cubicBezTo>
                    <a:pt x="254" y="34"/>
                    <a:pt x="254" y="36"/>
                    <a:pt x="254" y="38"/>
                  </a:cubicBezTo>
                  <a:lnTo>
                    <a:pt x="254" y="38"/>
                  </a:lnTo>
                  <a:cubicBezTo>
                    <a:pt x="251" y="36"/>
                    <a:pt x="247" y="34"/>
                    <a:pt x="244" y="32"/>
                  </a:cubicBezTo>
                  <a:lnTo>
                    <a:pt x="254" y="32"/>
                  </a:lnTo>
                  <a:cubicBezTo>
                    <a:pt x="254" y="0"/>
                    <a:pt x="222" y="0"/>
                    <a:pt x="191" y="0"/>
                  </a:cubicBezTo>
                  <a:cubicBezTo>
                    <a:pt x="208" y="0"/>
                    <a:pt x="216" y="10"/>
                    <a:pt x="219" y="19"/>
                  </a:cubicBezTo>
                  <a:lnTo>
                    <a:pt x="219" y="19"/>
                  </a:lnTo>
                  <a:cubicBezTo>
                    <a:pt x="197" y="8"/>
                    <a:pt x="174" y="0"/>
                    <a:pt x="15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41" name="Google Shape;1041;p18"/>
            <p:cNvSpPr/>
            <p:nvPr/>
          </p:nvSpPr>
          <p:spPr>
            <a:xfrm>
              <a:off x="3061447" y="2339864"/>
              <a:ext cx="5207" cy="6255"/>
            </a:xfrm>
            <a:custGeom>
              <a:avLst/>
              <a:gdLst/>
              <a:ahLst/>
              <a:cxnLst/>
              <a:rect l="l" t="t" r="r" b="b"/>
              <a:pathLst>
                <a:path w="159" h="191" extrusionOk="0">
                  <a:moveTo>
                    <a:pt x="64" y="1"/>
                  </a:moveTo>
                  <a:cubicBezTo>
                    <a:pt x="32" y="33"/>
                    <a:pt x="32" y="33"/>
                    <a:pt x="1" y="64"/>
                  </a:cubicBezTo>
                  <a:cubicBezTo>
                    <a:pt x="1" y="64"/>
                    <a:pt x="1" y="96"/>
                    <a:pt x="1" y="96"/>
                  </a:cubicBezTo>
                  <a:cubicBezTo>
                    <a:pt x="1" y="128"/>
                    <a:pt x="1" y="159"/>
                    <a:pt x="32" y="191"/>
                  </a:cubicBezTo>
                  <a:lnTo>
                    <a:pt x="159" y="191"/>
                  </a:lnTo>
                  <a:cubicBezTo>
                    <a:pt x="159" y="159"/>
                    <a:pt x="159" y="128"/>
                    <a:pt x="159" y="96"/>
                  </a:cubicBezTo>
                  <a:cubicBezTo>
                    <a:pt x="159" y="96"/>
                    <a:pt x="159" y="64"/>
                    <a:pt x="159" y="64"/>
                  </a:cubicBezTo>
                  <a:cubicBezTo>
                    <a:pt x="159" y="33"/>
                    <a:pt x="127" y="33"/>
                    <a:pt x="9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42" name="Google Shape;1042;p18"/>
            <p:cNvSpPr/>
            <p:nvPr/>
          </p:nvSpPr>
          <p:spPr>
            <a:xfrm>
              <a:off x="3066621" y="2329516"/>
              <a:ext cx="9366" cy="7270"/>
            </a:xfrm>
            <a:custGeom>
              <a:avLst/>
              <a:gdLst/>
              <a:ahLst/>
              <a:cxnLst/>
              <a:rect l="l" t="t" r="r" b="b"/>
              <a:pathLst>
                <a:path w="286" h="222" extrusionOk="0">
                  <a:moveTo>
                    <a:pt x="96" y="0"/>
                  </a:moveTo>
                  <a:cubicBezTo>
                    <a:pt x="64" y="0"/>
                    <a:pt x="64" y="0"/>
                    <a:pt x="64" y="32"/>
                  </a:cubicBezTo>
                  <a:lnTo>
                    <a:pt x="33" y="32"/>
                  </a:lnTo>
                  <a:cubicBezTo>
                    <a:pt x="33" y="64"/>
                    <a:pt x="33" y="64"/>
                    <a:pt x="33" y="64"/>
                  </a:cubicBezTo>
                  <a:cubicBezTo>
                    <a:pt x="1" y="95"/>
                    <a:pt x="1" y="95"/>
                    <a:pt x="1" y="127"/>
                  </a:cubicBezTo>
                  <a:cubicBezTo>
                    <a:pt x="1" y="127"/>
                    <a:pt x="1" y="127"/>
                    <a:pt x="1" y="159"/>
                  </a:cubicBezTo>
                  <a:cubicBezTo>
                    <a:pt x="33" y="159"/>
                    <a:pt x="33" y="159"/>
                    <a:pt x="33" y="190"/>
                  </a:cubicBezTo>
                  <a:cubicBezTo>
                    <a:pt x="64" y="222"/>
                    <a:pt x="64" y="222"/>
                    <a:pt x="64" y="222"/>
                  </a:cubicBezTo>
                  <a:lnTo>
                    <a:pt x="191" y="222"/>
                  </a:lnTo>
                  <a:cubicBezTo>
                    <a:pt x="191" y="222"/>
                    <a:pt x="223" y="222"/>
                    <a:pt x="223" y="190"/>
                  </a:cubicBezTo>
                  <a:lnTo>
                    <a:pt x="254" y="190"/>
                  </a:lnTo>
                  <a:cubicBezTo>
                    <a:pt x="254" y="190"/>
                    <a:pt x="254" y="159"/>
                    <a:pt x="254" y="159"/>
                  </a:cubicBezTo>
                  <a:cubicBezTo>
                    <a:pt x="286" y="159"/>
                    <a:pt x="286" y="127"/>
                    <a:pt x="286" y="127"/>
                  </a:cubicBezTo>
                  <a:cubicBezTo>
                    <a:pt x="286" y="95"/>
                    <a:pt x="254" y="95"/>
                    <a:pt x="254" y="95"/>
                  </a:cubicBezTo>
                  <a:cubicBezTo>
                    <a:pt x="254" y="64"/>
                    <a:pt x="254" y="64"/>
                    <a:pt x="254" y="32"/>
                  </a:cubicBezTo>
                  <a:lnTo>
                    <a:pt x="223" y="32"/>
                  </a:lnTo>
                  <a:cubicBezTo>
                    <a:pt x="223" y="32"/>
                    <a:pt x="191" y="32"/>
                    <a:pt x="19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43" name="Google Shape;1043;p18"/>
            <p:cNvSpPr/>
            <p:nvPr/>
          </p:nvSpPr>
          <p:spPr>
            <a:xfrm>
              <a:off x="3066621" y="2591890"/>
              <a:ext cx="14573" cy="12477"/>
            </a:xfrm>
            <a:custGeom>
              <a:avLst/>
              <a:gdLst/>
              <a:ahLst/>
              <a:cxnLst/>
              <a:rect l="l" t="t" r="r" b="b"/>
              <a:pathLst>
                <a:path w="445" h="381" extrusionOk="0">
                  <a:moveTo>
                    <a:pt x="223" y="0"/>
                  </a:moveTo>
                  <a:cubicBezTo>
                    <a:pt x="191" y="0"/>
                    <a:pt x="159" y="32"/>
                    <a:pt x="128" y="32"/>
                  </a:cubicBezTo>
                  <a:lnTo>
                    <a:pt x="96" y="64"/>
                  </a:lnTo>
                  <a:lnTo>
                    <a:pt x="96" y="64"/>
                  </a:lnTo>
                  <a:cubicBezTo>
                    <a:pt x="64" y="64"/>
                    <a:pt x="64" y="95"/>
                    <a:pt x="33" y="127"/>
                  </a:cubicBezTo>
                  <a:cubicBezTo>
                    <a:pt x="33" y="159"/>
                    <a:pt x="1" y="159"/>
                    <a:pt x="1" y="190"/>
                  </a:cubicBezTo>
                  <a:cubicBezTo>
                    <a:pt x="1" y="222"/>
                    <a:pt x="33" y="254"/>
                    <a:pt x="33" y="285"/>
                  </a:cubicBezTo>
                  <a:cubicBezTo>
                    <a:pt x="64" y="317"/>
                    <a:pt x="64" y="349"/>
                    <a:pt x="96" y="349"/>
                  </a:cubicBezTo>
                  <a:lnTo>
                    <a:pt x="112" y="349"/>
                  </a:lnTo>
                  <a:cubicBezTo>
                    <a:pt x="120" y="357"/>
                    <a:pt x="128" y="365"/>
                    <a:pt x="128" y="380"/>
                  </a:cubicBezTo>
                  <a:lnTo>
                    <a:pt x="349" y="380"/>
                  </a:lnTo>
                  <a:cubicBezTo>
                    <a:pt x="349" y="349"/>
                    <a:pt x="349" y="349"/>
                    <a:pt x="381" y="349"/>
                  </a:cubicBezTo>
                  <a:cubicBezTo>
                    <a:pt x="381" y="317"/>
                    <a:pt x="413" y="285"/>
                    <a:pt x="413" y="285"/>
                  </a:cubicBezTo>
                  <a:cubicBezTo>
                    <a:pt x="413" y="254"/>
                    <a:pt x="444" y="222"/>
                    <a:pt x="444" y="190"/>
                  </a:cubicBezTo>
                  <a:cubicBezTo>
                    <a:pt x="413" y="190"/>
                    <a:pt x="413" y="159"/>
                    <a:pt x="413" y="159"/>
                  </a:cubicBezTo>
                  <a:cubicBezTo>
                    <a:pt x="413" y="127"/>
                    <a:pt x="413" y="95"/>
                    <a:pt x="381" y="95"/>
                  </a:cubicBezTo>
                  <a:cubicBezTo>
                    <a:pt x="381" y="64"/>
                    <a:pt x="349" y="32"/>
                    <a:pt x="318" y="32"/>
                  </a:cubicBezTo>
                  <a:cubicBezTo>
                    <a:pt x="318" y="32"/>
                    <a:pt x="286" y="32"/>
                    <a:pt x="28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44" name="Google Shape;1044;p18"/>
            <p:cNvSpPr/>
            <p:nvPr/>
          </p:nvSpPr>
          <p:spPr>
            <a:xfrm>
              <a:off x="4914837" y="3176534"/>
              <a:ext cx="102598" cy="131383"/>
            </a:xfrm>
            <a:custGeom>
              <a:avLst/>
              <a:gdLst/>
              <a:ahLst/>
              <a:cxnLst/>
              <a:rect l="l" t="t" r="r" b="b"/>
              <a:pathLst>
                <a:path w="3133" h="4012" extrusionOk="0">
                  <a:moveTo>
                    <a:pt x="1524" y="0"/>
                  </a:moveTo>
                  <a:cubicBezTo>
                    <a:pt x="1500" y="0"/>
                    <a:pt x="1476" y="3"/>
                    <a:pt x="1454" y="9"/>
                  </a:cubicBezTo>
                  <a:lnTo>
                    <a:pt x="1327" y="9"/>
                  </a:lnTo>
                  <a:cubicBezTo>
                    <a:pt x="1296" y="9"/>
                    <a:pt x="1264" y="9"/>
                    <a:pt x="1232" y="40"/>
                  </a:cubicBezTo>
                  <a:lnTo>
                    <a:pt x="1169" y="72"/>
                  </a:lnTo>
                  <a:cubicBezTo>
                    <a:pt x="1137" y="104"/>
                    <a:pt x="1137" y="104"/>
                    <a:pt x="1106" y="104"/>
                  </a:cubicBezTo>
                  <a:cubicBezTo>
                    <a:pt x="1074" y="135"/>
                    <a:pt x="1042" y="167"/>
                    <a:pt x="1042" y="230"/>
                  </a:cubicBezTo>
                  <a:cubicBezTo>
                    <a:pt x="1011" y="294"/>
                    <a:pt x="1042" y="389"/>
                    <a:pt x="1106" y="420"/>
                  </a:cubicBezTo>
                  <a:cubicBezTo>
                    <a:pt x="1011" y="800"/>
                    <a:pt x="916" y="1149"/>
                    <a:pt x="789" y="1497"/>
                  </a:cubicBezTo>
                  <a:cubicBezTo>
                    <a:pt x="789" y="1497"/>
                    <a:pt x="789" y="1497"/>
                    <a:pt x="789" y="1529"/>
                  </a:cubicBezTo>
                  <a:cubicBezTo>
                    <a:pt x="694" y="1719"/>
                    <a:pt x="631" y="1909"/>
                    <a:pt x="567" y="2099"/>
                  </a:cubicBezTo>
                  <a:cubicBezTo>
                    <a:pt x="409" y="2511"/>
                    <a:pt x="282" y="2891"/>
                    <a:pt x="124" y="3302"/>
                  </a:cubicBezTo>
                  <a:cubicBezTo>
                    <a:pt x="92" y="3334"/>
                    <a:pt x="61" y="3366"/>
                    <a:pt x="29" y="3429"/>
                  </a:cubicBezTo>
                  <a:cubicBezTo>
                    <a:pt x="1" y="3485"/>
                    <a:pt x="48" y="3592"/>
                    <a:pt x="126" y="3592"/>
                  </a:cubicBezTo>
                  <a:cubicBezTo>
                    <a:pt x="135" y="3592"/>
                    <a:pt x="145" y="3591"/>
                    <a:pt x="156" y="3587"/>
                  </a:cubicBezTo>
                  <a:cubicBezTo>
                    <a:pt x="219" y="3587"/>
                    <a:pt x="282" y="3573"/>
                    <a:pt x="355" y="3573"/>
                  </a:cubicBezTo>
                  <a:cubicBezTo>
                    <a:pt x="391" y="3573"/>
                    <a:pt x="430" y="3577"/>
                    <a:pt x="472" y="3587"/>
                  </a:cubicBezTo>
                  <a:cubicBezTo>
                    <a:pt x="599" y="3619"/>
                    <a:pt x="694" y="3682"/>
                    <a:pt x="821" y="3714"/>
                  </a:cubicBezTo>
                  <a:cubicBezTo>
                    <a:pt x="1042" y="3809"/>
                    <a:pt x="1264" y="3872"/>
                    <a:pt x="1517" y="3936"/>
                  </a:cubicBezTo>
                  <a:cubicBezTo>
                    <a:pt x="1761" y="3988"/>
                    <a:pt x="2025" y="4011"/>
                    <a:pt x="2291" y="4011"/>
                  </a:cubicBezTo>
                  <a:cubicBezTo>
                    <a:pt x="2509" y="4011"/>
                    <a:pt x="2729" y="3996"/>
                    <a:pt x="2942" y="3967"/>
                  </a:cubicBezTo>
                  <a:cubicBezTo>
                    <a:pt x="3006" y="3967"/>
                    <a:pt x="3069" y="3936"/>
                    <a:pt x="3069" y="3872"/>
                  </a:cubicBezTo>
                  <a:cubicBezTo>
                    <a:pt x="3133" y="3841"/>
                    <a:pt x="3133" y="3777"/>
                    <a:pt x="3101" y="3682"/>
                  </a:cubicBezTo>
                  <a:cubicBezTo>
                    <a:pt x="2942" y="3366"/>
                    <a:pt x="2784" y="3049"/>
                    <a:pt x="2626" y="2732"/>
                  </a:cubicBezTo>
                  <a:cubicBezTo>
                    <a:pt x="2499" y="2447"/>
                    <a:pt x="2372" y="2162"/>
                    <a:pt x="2151" y="1941"/>
                  </a:cubicBezTo>
                  <a:cubicBezTo>
                    <a:pt x="1992" y="1465"/>
                    <a:pt x="1929" y="959"/>
                    <a:pt x="1802" y="484"/>
                  </a:cubicBezTo>
                  <a:cubicBezTo>
                    <a:pt x="1834" y="452"/>
                    <a:pt x="1897" y="389"/>
                    <a:pt x="1897" y="325"/>
                  </a:cubicBezTo>
                  <a:cubicBezTo>
                    <a:pt x="1897" y="294"/>
                    <a:pt x="1897" y="262"/>
                    <a:pt x="1897" y="230"/>
                  </a:cubicBezTo>
                  <a:cubicBezTo>
                    <a:pt x="1866" y="199"/>
                    <a:pt x="1866" y="167"/>
                    <a:pt x="1834" y="135"/>
                  </a:cubicBezTo>
                  <a:cubicBezTo>
                    <a:pt x="1756" y="57"/>
                    <a:pt x="1635" y="0"/>
                    <a:pt x="1524" y="0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45" name="Google Shape;1045;p18"/>
            <p:cNvSpPr/>
            <p:nvPr/>
          </p:nvSpPr>
          <p:spPr>
            <a:xfrm>
              <a:off x="3844445" y="2353356"/>
              <a:ext cx="1166761" cy="953607"/>
            </a:xfrm>
            <a:custGeom>
              <a:avLst/>
              <a:gdLst/>
              <a:ahLst/>
              <a:cxnLst/>
              <a:rect l="l" t="t" r="r" b="b"/>
              <a:pathLst>
                <a:path w="35629" h="29120" extrusionOk="0">
                  <a:moveTo>
                    <a:pt x="20396" y="1"/>
                  </a:moveTo>
                  <a:cubicBezTo>
                    <a:pt x="14474" y="4054"/>
                    <a:pt x="4561" y="8456"/>
                    <a:pt x="1" y="13175"/>
                  </a:cubicBezTo>
                  <a:cubicBezTo>
                    <a:pt x="12953" y="19065"/>
                    <a:pt x="13492" y="12858"/>
                    <a:pt x="14315" y="26444"/>
                  </a:cubicBezTo>
                  <a:cubicBezTo>
                    <a:pt x="17401" y="28011"/>
                    <a:pt x="20936" y="29119"/>
                    <a:pt x="23974" y="29119"/>
                  </a:cubicBezTo>
                  <a:cubicBezTo>
                    <a:pt x="28919" y="29119"/>
                    <a:pt x="32549" y="26184"/>
                    <a:pt x="30783" y="17514"/>
                  </a:cubicBezTo>
                  <a:cubicBezTo>
                    <a:pt x="32082" y="17355"/>
                    <a:pt x="33887" y="16912"/>
                    <a:pt x="34362" y="16152"/>
                  </a:cubicBezTo>
                  <a:cubicBezTo>
                    <a:pt x="35628" y="14252"/>
                    <a:pt x="33760" y="10673"/>
                    <a:pt x="33887" y="7538"/>
                  </a:cubicBezTo>
                  <a:cubicBezTo>
                    <a:pt x="30023" y="5638"/>
                    <a:pt x="25368" y="1109"/>
                    <a:pt x="20396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46" name="Google Shape;1046;p18"/>
            <p:cNvSpPr/>
            <p:nvPr/>
          </p:nvSpPr>
          <p:spPr>
            <a:xfrm>
              <a:off x="4964515" y="2609115"/>
              <a:ext cx="321515" cy="264895"/>
            </a:xfrm>
            <a:custGeom>
              <a:avLst/>
              <a:gdLst/>
              <a:ahLst/>
              <a:cxnLst/>
              <a:rect l="l" t="t" r="r" b="b"/>
              <a:pathLst>
                <a:path w="9818" h="8089" extrusionOk="0">
                  <a:moveTo>
                    <a:pt x="1394" y="1"/>
                  </a:moveTo>
                  <a:cubicBezTo>
                    <a:pt x="1182" y="1"/>
                    <a:pt x="992" y="54"/>
                    <a:pt x="824" y="171"/>
                  </a:cubicBezTo>
                  <a:cubicBezTo>
                    <a:pt x="0" y="741"/>
                    <a:pt x="32" y="3528"/>
                    <a:pt x="475" y="8088"/>
                  </a:cubicBezTo>
                  <a:cubicBezTo>
                    <a:pt x="2027" y="7930"/>
                    <a:pt x="7411" y="6442"/>
                    <a:pt x="9818" y="5112"/>
                  </a:cubicBezTo>
                  <a:cubicBezTo>
                    <a:pt x="6825" y="4313"/>
                    <a:pt x="3293" y="1"/>
                    <a:pt x="1394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47" name="Google Shape;1047;p18"/>
            <p:cNvSpPr/>
            <p:nvPr/>
          </p:nvSpPr>
          <p:spPr>
            <a:xfrm>
              <a:off x="4179225" y="2603286"/>
              <a:ext cx="797205" cy="683964"/>
            </a:xfrm>
            <a:custGeom>
              <a:avLst/>
              <a:gdLst/>
              <a:ahLst/>
              <a:cxnLst/>
              <a:rect l="l" t="t" r="r" b="b"/>
              <a:pathLst>
                <a:path w="24344" h="20886" extrusionOk="0">
                  <a:moveTo>
                    <a:pt x="4472" y="5163"/>
                  </a:moveTo>
                  <a:cubicBezTo>
                    <a:pt x="4504" y="5543"/>
                    <a:pt x="4536" y="5290"/>
                    <a:pt x="4504" y="5986"/>
                  </a:cubicBezTo>
                  <a:cubicBezTo>
                    <a:pt x="4472" y="5701"/>
                    <a:pt x="4441" y="5416"/>
                    <a:pt x="4472" y="5163"/>
                  </a:cubicBezTo>
                  <a:close/>
                  <a:moveTo>
                    <a:pt x="2562" y="8797"/>
                  </a:moveTo>
                  <a:cubicBezTo>
                    <a:pt x="2529" y="8974"/>
                    <a:pt x="2480" y="9174"/>
                    <a:pt x="2509" y="9375"/>
                  </a:cubicBezTo>
                  <a:cubicBezTo>
                    <a:pt x="2357" y="9122"/>
                    <a:pt x="2407" y="9273"/>
                    <a:pt x="2562" y="8797"/>
                  </a:cubicBezTo>
                  <a:close/>
                  <a:moveTo>
                    <a:pt x="9413" y="15170"/>
                  </a:moveTo>
                  <a:lnTo>
                    <a:pt x="9413" y="15170"/>
                  </a:lnTo>
                  <a:cubicBezTo>
                    <a:pt x="9318" y="15202"/>
                    <a:pt x="9223" y="15202"/>
                    <a:pt x="9128" y="15265"/>
                  </a:cubicBezTo>
                  <a:cubicBezTo>
                    <a:pt x="9064" y="15297"/>
                    <a:pt x="9033" y="15329"/>
                    <a:pt x="8969" y="15360"/>
                  </a:cubicBezTo>
                  <a:cubicBezTo>
                    <a:pt x="8938" y="15360"/>
                    <a:pt x="8969" y="15265"/>
                    <a:pt x="8653" y="15265"/>
                  </a:cubicBezTo>
                  <a:cubicBezTo>
                    <a:pt x="8906" y="15234"/>
                    <a:pt x="9159" y="15202"/>
                    <a:pt x="9413" y="15170"/>
                  </a:cubicBezTo>
                  <a:close/>
                  <a:moveTo>
                    <a:pt x="7503" y="19718"/>
                  </a:moveTo>
                  <a:cubicBezTo>
                    <a:pt x="7580" y="19718"/>
                    <a:pt x="7664" y="19751"/>
                    <a:pt x="7699" y="19906"/>
                  </a:cubicBezTo>
                  <a:lnTo>
                    <a:pt x="7699" y="19906"/>
                  </a:lnTo>
                  <a:cubicBezTo>
                    <a:pt x="7691" y="19889"/>
                    <a:pt x="7665" y="19889"/>
                    <a:pt x="7639" y="19889"/>
                  </a:cubicBezTo>
                  <a:cubicBezTo>
                    <a:pt x="7608" y="19826"/>
                    <a:pt x="7577" y="19826"/>
                    <a:pt x="7364" y="19735"/>
                  </a:cubicBezTo>
                  <a:lnTo>
                    <a:pt x="7364" y="19735"/>
                  </a:lnTo>
                  <a:cubicBezTo>
                    <a:pt x="7366" y="19735"/>
                    <a:pt x="7368" y="19735"/>
                    <a:pt x="7370" y="19735"/>
                  </a:cubicBezTo>
                  <a:cubicBezTo>
                    <a:pt x="7397" y="19735"/>
                    <a:pt x="7448" y="19718"/>
                    <a:pt x="7503" y="19718"/>
                  </a:cubicBezTo>
                  <a:close/>
                  <a:moveTo>
                    <a:pt x="23759" y="1"/>
                  </a:moveTo>
                  <a:cubicBezTo>
                    <a:pt x="22935" y="729"/>
                    <a:pt x="22429" y="1743"/>
                    <a:pt x="20877" y="4593"/>
                  </a:cubicBezTo>
                  <a:cubicBezTo>
                    <a:pt x="20422" y="4065"/>
                    <a:pt x="19852" y="3318"/>
                    <a:pt x="19786" y="3318"/>
                  </a:cubicBezTo>
                  <a:cubicBezTo>
                    <a:pt x="19737" y="3318"/>
                    <a:pt x="19964" y="3728"/>
                    <a:pt x="20718" y="4941"/>
                  </a:cubicBezTo>
                  <a:cubicBezTo>
                    <a:pt x="20180" y="4339"/>
                    <a:pt x="19610" y="2629"/>
                    <a:pt x="18027" y="1964"/>
                  </a:cubicBezTo>
                  <a:cubicBezTo>
                    <a:pt x="17951" y="1773"/>
                    <a:pt x="17895" y="1684"/>
                    <a:pt x="17854" y="1684"/>
                  </a:cubicBezTo>
                  <a:cubicBezTo>
                    <a:pt x="17480" y="1684"/>
                    <a:pt x="18369" y="9126"/>
                    <a:pt x="17742" y="14949"/>
                  </a:cubicBezTo>
                  <a:cubicBezTo>
                    <a:pt x="16065" y="14602"/>
                    <a:pt x="13875" y="14308"/>
                    <a:pt x="11641" y="14308"/>
                  </a:cubicBezTo>
                  <a:cubicBezTo>
                    <a:pt x="9993" y="14308"/>
                    <a:pt x="8322" y="14468"/>
                    <a:pt x="6816" y="14885"/>
                  </a:cubicBezTo>
                  <a:cubicBezTo>
                    <a:pt x="7259" y="10863"/>
                    <a:pt x="5201" y="4181"/>
                    <a:pt x="7924" y="729"/>
                  </a:cubicBezTo>
                  <a:lnTo>
                    <a:pt x="7924" y="729"/>
                  </a:lnTo>
                  <a:cubicBezTo>
                    <a:pt x="7639" y="983"/>
                    <a:pt x="7164" y="824"/>
                    <a:pt x="6594" y="1838"/>
                  </a:cubicBezTo>
                  <a:cubicBezTo>
                    <a:pt x="6446" y="1815"/>
                    <a:pt x="6380" y="1788"/>
                    <a:pt x="6323" y="1788"/>
                  </a:cubicBezTo>
                  <a:cubicBezTo>
                    <a:pt x="6223" y="1788"/>
                    <a:pt x="6153" y="1873"/>
                    <a:pt x="5707" y="2218"/>
                  </a:cubicBezTo>
                  <a:cubicBezTo>
                    <a:pt x="5747" y="2104"/>
                    <a:pt x="5749" y="2051"/>
                    <a:pt x="5718" y="2051"/>
                  </a:cubicBezTo>
                  <a:cubicBezTo>
                    <a:pt x="5333" y="2051"/>
                    <a:pt x="0" y="10144"/>
                    <a:pt x="2655" y="10144"/>
                  </a:cubicBezTo>
                  <a:cubicBezTo>
                    <a:pt x="2825" y="10144"/>
                    <a:pt x="3029" y="10111"/>
                    <a:pt x="3269" y="10040"/>
                  </a:cubicBezTo>
                  <a:cubicBezTo>
                    <a:pt x="3364" y="10040"/>
                    <a:pt x="3332" y="10103"/>
                    <a:pt x="3712" y="10167"/>
                  </a:cubicBezTo>
                  <a:cubicBezTo>
                    <a:pt x="3902" y="12193"/>
                    <a:pt x="3174" y="16279"/>
                    <a:pt x="4282" y="18749"/>
                  </a:cubicBezTo>
                  <a:cubicBezTo>
                    <a:pt x="4472" y="19129"/>
                    <a:pt x="5074" y="19952"/>
                    <a:pt x="6816" y="20142"/>
                  </a:cubicBezTo>
                  <a:cubicBezTo>
                    <a:pt x="7068" y="20338"/>
                    <a:pt x="7419" y="20633"/>
                    <a:pt x="7957" y="20633"/>
                  </a:cubicBezTo>
                  <a:cubicBezTo>
                    <a:pt x="8027" y="20633"/>
                    <a:pt x="8101" y="20628"/>
                    <a:pt x="8178" y="20617"/>
                  </a:cubicBezTo>
                  <a:cubicBezTo>
                    <a:pt x="8184" y="20618"/>
                    <a:pt x="8190" y="20618"/>
                    <a:pt x="8197" y="20618"/>
                  </a:cubicBezTo>
                  <a:cubicBezTo>
                    <a:pt x="9331" y="20618"/>
                    <a:pt x="7776" y="15406"/>
                    <a:pt x="10587" y="15406"/>
                  </a:cubicBezTo>
                  <a:cubicBezTo>
                    <a:pt x="10819" y="15406"/>
                    <a:pt x="11081" y="15442"/>
                    <a:pt x="11376" y="15519"/>
                  </a:cubicBezTo>
                  <a:cubicBezTo>
                    <a:pt x="11532" y="15584"/>
                    <a:pt x="11727" y="15608"/>
                    <a:pt x="11948" y="15608"/>
                  </a:cubicBezTo>
                  <a:cubicBezTo>
                    <a:pt x="12579" y="15608"/>
                    <a:pt x="13423" y="15412"/>
                    <a:pt x="14170" y="15412"/>
                  </a:cubicBezTo>
                  <a:cubicBezTo>
                    <a:pt x="15191" y="15412"/>
                    <a:pt x="16032" y="15778"/>
                    <a:pt x="15905" y="17514"/>
                  </a:cubicBezTo>
                  <a:cubicBezTo>
                    <a:pt x="15466" y="19622"/>
                    <a:pt x="16298" y="20886"/>
                    <a:pt x="17397" y="20886"/>
                  </a:cubicBezTo>
                  <a:cubicBezTo>
                    <a:pt x="19155" y="20886"/>
                    <a:pt x="21598" y="17653"/>
                    <a:pt x="20623" y="9470"/>
                  </a:cubicBezTo>
                  <a:lnTo>
                    <a:pt x="20623" y="9470"/>
                  </a:lnTo>
                  <a:cubicBezTo>
                    <a:pt x="21139" y="9519"/>
                    <a:pt x="21530" y="9547"/>
                    <a:pt x="21823" y="9547"/>
                  </a:cubicBezTo>
                  <a:cubicBezTo>
                    <a:pt x="24343" y="9547"/>
                    <a:pt x="19617" y="7518"/>
                    <a:pt x="23759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48" name="Google Shape;1048;p18"/>
            <p:cNvSpPr/>
            <p:nvPr/>
          </p:nvSpPr>
          <p:spPr>
            <a:xfrm>
              <a:off x="4943786" y="2598407"/>
              <a:ext cx="57046" cy="579467"/>
            </a:xfrm>
            <a:custGeom>
              <a:avLst/>
              <a:gdLst/>
              <a:ahLst/>
              <a:cxnLst/>
              <a:rect l="l" t="t" r="r" b="b"/>
              <a:pathLst>
                <a:path w="1742" h="17695" extrusionOk="0">
                  <a:moveTo>
                    <a:pt x="486" y="1"/>
                  </a:moveTo>
                  <a:cubicBezTo>
                    <a:pt x="446" y="1"/>
                    <a:pt x="419" y="41"/>
                    <a:pt x="412" y="150"/>
                  </a:cubicBezTo>
                  <a:cubicBezTo>
                    <a:pt x="348" y="4077"/>
                    <a:pt x="0" y="12849"/>
                    <a:pt x="222" y="17473"/>
                  </a:cubicBezTo>
                  <a:cubicBezTo>
                    <a:pt x="222" y="17589"/>
                    <a:pt x="287" y="17622"/>
                    <a:pt x="378" y="17622"/>
                  </a:cubicBezTo>
                  <a:cubicBezTo>
                    <a:pt x="498" y="17622"/>
                    <a:pt x="662" y="17565"/>
                    <a:pt x="778" y="17565"/>
                  </a:cubicBezTo>
                  <a:cubicBezTo>
                    <a:pt x="860" y="17565"/>
                    <a:pt x="918" y="17594"/>
                    <a:pt x="918" y="17694"/>
                  </a:cubicBezTo>
                  <a:cubicBezTo>
                    <a:pt x="1742" y="13007"/>
                    <a:pt x="665" y="6262"/>
                    <a:pt x="1045" y="213"/>
                  </a:cubicBezTo>
                  <a:lnTo>
                    <a:pt x="1045" y="213"/>
                  </a:lnTo>
                  <a:cubicBezTo>
                    <a:pt x="1022" y="288"/>
                    <a:pt x="987" y="317"/>
                    <a:pt x="946" y="317"/>
                  </a:cubicBezTo>
                  <a:cubicBezTo>
                    <a:pt x="809" y="317"/>
                    <a:pt x="598" y="1"/>
                    <a:pt x="486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49" name="Google Shape;1049;p18"/>
            <p:cNvSpPr/>
            <p:nvPr/>
          </p:nvSpPr>
          <p:spPr>
            <a:xfrm>
              <a:off x="3806097" y="2349557"/>
              <a:ext cx="1504813" cy="603798"/>
            </a:xfrm>
            <a:custGeom>
              <a:avLst/>
              <a:gdLst/>
              <a:ahLst/>
              <a:cxnLst/>
              <a:rect l="l" t="t" r="r" b="b"/>
              <a:pathLst>
                <a:path w="45952" h="18438" extrusionOk="0">
                  <a:moveTo>
                    <a:pt x="22039" y="1"/>
                  </a:moveTo>
                  <a:cubicBezTo>
                    <a:pt x="21979" y="1"/>
                    <a:pt x="21917" y="16"/>
                    <a:pt x="21852" y="53"/>
                  </a:cubicBezTo>
                  <a:cubicBezTo>
                    <a:pt x="21693" y="148"/>
                    <a:pt x="21535" y="212"/>
                    <a:pt x="21377" y="307"/>
                  </a:cubicBezTo>
                  <a:cubicBezTo>
                    <a:pt x="20078" y="1035"/>
                    <a:pt x="18748" y="1763"/>
                    <a:pt x="17450" y="2523"/>
                  </a:cubicBezTo>
                  <a:cubicBezTo>
                    <a:pt x="14599" y="4170"/>
                    <a:pt x="11749" y="5849"/>
                    <a:pt x="8899" y="7559"/>
                  </a:cubicBezTo>
                  <a:cubicBezTo>
                    <a:pt x="6271" y="9142"/>
                    <a:pt x="3642" y="10757"/>
                    <a:pt x="1077" y="12436"/>
                  </a:cubicBezTo>
                  <a:cubicBezTo>
                    <a:pt x="792" y="12626"/>
                    <a:pt x="538" y="12784"/>
                    <a:pt x="253" y="12974"/>
                  </a:cubicBezTo>
                  <a:cubicBezTo>
                    <a:pt x="0" y="13133"/>
                    <a:pt x="63" y="13513"/>
                    <a:pt x="348" y="13608"/>
                  </a:cubicBezTo>
                  <a:cubicBezTo>
                    <a:pt x="1995" y="14146"/>
                    <a:pt x="3642" y="14716"/>
                    <a:pt x="5320" y="15254"/>
                  </a:cubicBezTo>
                  <a:cubicBezTo>
                    <a:pt x="7917" y="16109"/>
                    <a:pt x="10546" y="16964"/>
                    <a:pt x="13174" y="17820"/>
                  </a:cubicBezTo>
                  <a:lnTo>
                    <a:pt x="14980" y="18421"/>
                  </a:lnTo>
                  <a:cubicBezTo>
                    <a:pt x="15018" y="18432"/>
                    <a:pt x="15054" y="18437"/>
                    <a:pt x="15088" y="18437"/>
                  </a:cubicBezTo>
                  <a:cubicBezTo>
                    <a:pt x="15451" y="18437"/>
                    <a:pt x="15575" y="17869"/>
                    <a:pt x="15170" y="17725"/>
                  </a:cubicBezTo>
                  <a:cubicBezTo>
                    <a:pt x="13523" y="17186"/>
                    <a:pt x="11876" y="16648"/>
                    <a:pt x="10229" y="16109"/>
                  </a:cubicBezTo>
                  <a:cubicBezTo>
                    <a:pt x="7601" y="15254"/>
                    <a:pt x="4972" y="14368"/>
                    <a:pt x="2344" y="13513"/>
                  </a:cubicBezTo>
                  <a:lnTo>
                    <a:pt x="1242" y="13165"/>
                  </a:lnTo>
                  <a:lnTo>
                    <a:pt x="1242" y="13165"/>
                  </a:lnTo>
                  <a:cubicBezTo>
                    <a:pt x="3693" y="11592"/>
                    <a:pt x="6170" y="10024"/>
                    <a:pt x="8646" y="8509"/>
                  </a:cubicBezTo>
                  <a:cubicBezTo>
                    <a:pt x="11591" y="6672"/>
                    <a:pt x="14568" y="4899"/>
                    <a:pt x="17545" y="3157"/>
                  </a:cubicBezTo>
                  <a:cubicBezTo>
                    <a:pt x="19046" y="2299"/>
                    <a:pt x="20518" y="1470"/>
                    <a:pt x="22047" y="643"/>
                  </a:cubicBezTo>
                  <a:lnTo>
                    <a:pt x="22047" y="643"/>
                  </a:lnTo>
                  <a:cubicBezTo>
                    <a:pt x="25189" y="2233"/>
                    <a:pt x="28270" y="3915"/>
                    <a:pt x="31321" y="5627"/>
                  </a:cubicBezTo>
                  <a:cubicBezTo>
                    <a:pt x="34298" y="7305"/>
                    <a:pt x="37243" y="9016"/>
                    <a:pt x="40220" y="10662"/>
                  </a:cubicBezTo>
                  <a:cubicBezTo>
                    <a:pt x="41043" y="11137"/>
                    <a:pt x="41898" y="11612"/>
                    <a:pt x="42753" y="12056"/>
                  </a:cubicBezTo>
                  <a:cubicBezTo>
                    <a:pt x="43197" y="12277"/>
                    <a:pt x="43608" y="12499"/>
                    <a:pt x="44052" y="12721"/>
                  </a:cubicBezTo>
                  <a:cubicBezTo>
                    <a:pt x="44273" y="12848"/>
                    <a:pt x="44495" y="12943"/>
                    <a:pt x="44717" y="13069"/>
                  </a:cubicBezTo>
                  <a:cubicBezTo>
                    <a:pt x="44740" y="13081"/>
                    <a:pt x="44763" y="13094"/>
                    <a:pt x="44786" y="13110"/>
                  </a:cubicBezTo>
                  <a:lnTo>
                    <a:pt x="44786" y="13110"/>
                  </a:lnTo>
                  <a:cubicBezTo>
                    <a:pt x="44676" y="13146"/>
                    <a:pt x="44566" y="13184"/>
                    <a:pt x="44463" y="13228"/>
                  </a:cubicBezTo>
                  <a:cubicBezTo>
                    <a:pt x="43703" y="13481"/>
                    <a:pt x="42943" y="13734"/>
                    <a:pt x="42183" y="13988"/>
                  </a:cubicBezTo>
                  <a:cubicBezTo>
                    <a:pt x="40441" y="14558"/>
                    <a:pt x="38700" y="15128"/>
                    <a:pt x="36958" y="15698"/>
                  </a:cubicBezTo>
                  <a:cubicBezTo>
                    <a:pt x="36578" y="15824"/>
                    <a:pt x="36166" y="15951"/>
                    <a:pt x="35754" y="16078"/>
                  </a:cubicBezTo>
                  <a:cubicBezTo>
                    <a:pt x="35384" y="16220"/>
                    <a:pt x="35475" y="16798"/>
                    <a:pt x="35819" y="16798"/>
                  </a:cubicBezTo>
                  <a:cubicBezTo>
                    <a:pt x="35858" y="16798"/>
                    <a:pt x="35900" y="16790"/>
                    <a:pt x="35944" y="16774"/>
                  </a:cubicBezTo>
                  <a:cubicBezTo>
                    <a:pt x="37053" y="16426"/>
                    <a:pt x="38130" y="16078"/>
                    <a:pt x="39238" y="15698"/>
                  </a:cubicBezTo>
                  <a:cubicBezTo>
                    <a:pt x="40948" y="15128"/>
                    <a:pt x="42690" y="14558"/>
                    <a:pt x="44432" y="14019"/>
                  </a:cubicBezTo>
                  <a:cubicBezTo>
                    <a:pt x="44717" y="13924"/>
                    <a:pt x="45002" y="13829"/>
                    <a:pt x="45287" y="13734"/>
                  </a:cubicBezTo>
                  <a:cubicBezTo>
                    <a:pt x="45413" y="13703"/>
                    <a:pt x="45572" y="13671"/>
                    <a:pt x="45698" y="13608"/>
                  </a:cubicBezTo>
                  <a:cubicBezTo>
                    <a:pt x="45952" y="13449"/>
                    <a:pt x="45920" y="13006"/>
                    <a:pt x="45603" y="12911"/>
                  </a:cubicBezTo>
                  <a:cubicBezTo>
                    <a:pt x="45413" y="12879"/>
                    <a:pt x="45160" y="12848"/>
                    <a:pt x="44970" y="12784"/>
                  </a:cubicBezTo>
                  <a:cubicBezTo>
                    <a:pt x="44748" y="12689"/>
                    <a:pt x="44558" y="12531"/>
                    <a:pt x="44337" y="12436"/>
                  </a:cubicBezTo>
                  <a:cubicBezTo>
                    <a:pt x="43957" y="12214"/>
                    <a:pt x="43545" y="11992"/>
                    <a:pt x="43165" y="11739"/>
                  </a:cubicBezTo>
                  <a:cubicBezTo>
                    <a:pt x="42342" y="11296"/>
                    <a:pt x="41550" y="10821"/>
                    <a:pt x="40758" y="10377"/>
                  </a:cubicBezTo>
                  <a:cubicBezTo>
                    <a:pt x="39175" y="9491"/>
                    <a:pt x="37591" y="8572"/>
                    <a:pt x="36008" y="7654"/>
                  </a:cubicBezTo>
                  <a:cubicBezTo>
                    <a:pt x="32809" y="5785"/>
                    <a:pt x="29579" y="3949"/>
                    <a:pt x="26317" y="2175"/>
                  </a:cubicBezTo>
                  <a:cubicBezTo>
                    <a:pt x="25462" y="1732"/>
                    <a:pt x="24607" y="1288"/>
                    <a:pt x="23752" y="845"/>
                  </a:cubicBezTo>
                  <a:lnTo>
                    <a:pt x="22453" y="180"/>
                  </a:lnTo>
                  <a:cubicBezTo>
                    <a:pt x="22319" y="90"/>
                    <a:pt x="22185" y="1"/>
                    <a:pt x="2203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50" name="Google Shape;1050;p18"/>
            <p:cNvSpPr/>
            <p:nvPr/>
          </p:nvSpPr>
          <p:spPr>
            <a:xfrm>
              <a:off x="4843185" y="2885211"/>
              <a:ext cx="121362" cy="54656"/>
            </a:xfrm>
            <a:custGeom>
              <a:avLst/>
              <a:gdLst/>
              <a:ahLst/>
              <a:cxnLst/>
              <a:rect l="l" t="t" r="r" b="b"/>
              <a:pathLst>
                <a:path w="3706" h="1669" extrusionOk="0">
                  <a:moveTo>
                    <a:pt x="3258" y="1"/>
                  </a:moveTo>
                  <a:cubicBezTo>
                    <a:pt x="3238" y="1"/>
                    <a:pt x="3219" y="2"/>
                    <a:pt x="3199" y="6"/>
                  </a:cubicBezTo>
                  <a:cubicBezTo>
                    <a:pt x="2344" y="291"/>
                    <a:pt x="1520" y="576"/>
                    <a:pt x="665" y="861"/>
                  </a:cubicBezTo>
                  <a:cubicBezTo>
                    <a:pt x="538" y="892"/>
                    <a:pt x="412" y="924"/>
                    <a:pt x="285" y="956"/>
                  </a:cubicBezTo>
                  <a:cubicBezTo>
                    <a:pt x="127" y="1019"/>
                    <a:pt x="0" y="1209"/>
                    <a:pt x="63" y="1399"/>
                  </a:cubicBezTo>
                  <a:cubicBezTo>
                    <a:pt x="89" y="1556"/>
                    <a:pt x="244" y="1669"/>
                    <a:pt x="386" y="1669"/>
                  </a:cubicBezTo>
                  <a:cubicBezTo>
                    <a:pt x="417" y="1669"/>
                    <a:pt x="447" y="1664"/>
                    <a:pt x="475" y="1653"/>
                  </a:cubicBezTo>
                  <a:cubicBezTo>
                    <a:pt x="1330" y="1399"/>
                    <a:pt x="2185" y="1114"/>
                    <a:pt x="3040" y="829"/>
                  </a:cubicBezTo>
                  <a:cubicBezTo>
                    <a:pt x="3135" y="797"/>
                    <a:pt x="3262" y="766"/>
                    <a:pt x="3389" y="702"/>
                  </a:cubicBezTo>
                  <a:cubicBezTo>
                    <a:pt x="3579" y="639"/>
                    <a:pt x="3705" y="449"/>
                    <a:pt x="3642" y="259"/>
                  </a:cubicBezTo>
                  <a:cubicBezTo>
                    <a:pt x="3585" y="117"/>
                    <a:pt x="3427" y="1"/>
                    <a:pt x="325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51" name="Google Shape;1051;p18"/>
            <p:cNvSpPr/>
            <p:nvPr/>
          </p:nvSpPr>
          <p:spPr>
            <a:xfrm>
              <a:off x="4289355" y="2595165"/>
              <a:ext cx="575636" cy="605272"/>
            </a:xfrm>
            <a:custGeom>
              <a:avLst/>
              <a:gdLst/>
              <a:ahLst/>
              <a:cxnLst/>
              <a:rect l="l" t="t" r="r" b="b"/>
              <a:pathLst>
                <a:path w="17578" h="18483" extrusionOk="0">
                  <a:moveTo>
                    <a:pt x="8791" y="0"/>
                  </a:moveTo>
                  <a:cubicBezTo>
                    <a:pt x="7671" y="0"/>
                    <a:pt x="6550" y="177"/>
                    <a:pt x="5480" y="534"/>
                  </a:cubicBezTo>
                  <a:cubicBezTo>
                    <a:pt x="4023" y="977"/>
                    <a:pt x="2693" y="1769"/>
                    <a:pt x="1616" y="2846"/>
                  </a:cubicBezTo>
                  <a:cubicBezTo>
                    <a:pt x="1109" y="3352"/>
                    <a:pt x="729" y="3922"/>
                    <a:pt x="444" y="4587"/>
                  </a:cubicBezTo>
                  <a:cubicBezTo>
                    <a:pt x="286" y="4999"/>
                    <a:pt x="159" y="5411"/>
                    <a:pt x="127" y="5854"/>
                  </a:cubicBezTo>
                  <a:cubicBezTo>
                    <a:pt x="64" y="6298"/>
                    <a:pt x="96" y="6709"/>
                    <a:pt x="96" y="7153"/>
                  </a:cubicBezTo>
                  <a:cubicBezTo>
                    <a:pt x="96" y="10288"/>
                    <a:pt x="1" y="13455"/>
                    <a:pt x="159" y="16590"/>
                  </a:cubicBezTo>
                  <a:cubicBezTo>
                    <a:pt x="191" y="17065"/>
                    <a:pt x="223" y="17508"/>
                    <a:pt x="254" y="17952"/>
                  </a:cubicBezTo>
                  <a:cubicBezTo>
                    <a:pt x="271" y="18034"/>
                    <a:pt x="348" y="18083"/>
                    <a:pt x="418" y="18083"/>
                  </a:cubicBezTo>
                  <a:cubicBezTo>
                    <a:pt x="481" y="18083"/>
                    <a:pt x="539" y="18042"/>
                    <a:pt x="539" y="17952"/>
                  </a:cubicBezTo>
                  <a:cubicBezTo>
                    <a:pt x="508" y="14880"/>
                    <a:pt x="603" y="11808"/>
                    <a:pt x="698" y="8736"/>
                  </a:cubicBezTo>
                  <a:cubicBezTo>
                    <a:pt x="698" y="8356"/>
                    <a:pt x="729" y="7976"/>
                    <a:pt x="729" y="7596"/>
                  </a:cubicBezTo>
                  <a:cubicBezTo>
                    <a:pt x="729" y="7153"/>
                    <a:pt x="761" y="6773"/>
                    <a:pt x="793" y="6361"/>
                  </a:cubicBezTo>
                  <a:cubicBezTo>
                    <a:pt x="856" y="5949"/>
                    <a:pt x="856" y="5538"/>
                    <a:pt x="951" y="5126"/>
                  </a:cubicBezTo>
                  <a:cubicBezTo>
                    <a:pt x="1014" y="4777"/>
                    <a:pt x="1141" y="4429"/>
                    <a:pt x="1299" y="4112"/>
                  </a:cubicBezTo>
                  <a:cubicBezTo>
                    <a:pt x="1964" y="2814"/>
                    <a:pt x="3168" y="1959"/>
                    <a:pt x="4466" y="1326"/>
                  </a:cubicBezTo>
                  <a:cubicBezTo>
                    <a:pt x="5802" y="703"/>
                    <a:pt x="7262" y="394"/>
                    <a:pt x="8723" y="394"/>
                  </a:cubicBezTo>
                  <a:cubicBezTo>
                    <a:pt x="10310" y="394"/>
                    <a:pt x="11899" y="758"/>
                    <a:pt x="13333" y="1484"/>
                  </a:cubicBezTo>
                  <a:cubicBezTo>
                    <a:pt x="13967" y="1832"/>
                    <a:pt x="14600" y="2212"/>
                    <a:pt x="15170" y="2687"/>
                  </a:cubicBezTo>
                  <a:cubicBezTo>
                    <a:pt x="15740" y="3131"/>
                    <a:pt x="16342" y="3669"/>
                    <a:pt x="16690" y="4334"/>
                  </a:cubicBezTo>
                  <a:cubicBezTo>
                    <a:pt x="17070" y="5031"/>
                    <a:pt x="17039" y="5854"/>
                    <a:pt x="17007" y="6614"/>
                  </a:cubicBezTo>
                  <a:cubicBezTo>
                    <a:pt x="17007" y="7279"/>
                    <a:pt x="17007" y="7976"/>
                    <a:pt x="17007" y="8641"/>
                  </a:cubicBezTo>
                  <a:cubicBezTo>
                    <a:pt x="17039" y="11523"/>
                    <a:pt x="17102" y="14436"/>
                    <a:pt x="17102" y="17318"/>
                  </a:cubicBezTo>
                  <a:cubicBezTo>
                    <a:pt x="17102" y="17635"/>
                    <a:pt x="17070" y="17952"/>
                    <a:pt x="17070" y="18268"/>
                  </a:cubicBezTo>
                  <a:cubicBezTo>
                    <a:pt x="17070" y="18411"/>
                    <a:pt x="17181" y="18482"/>
                    <a:pt x="17292" y="18482"/>
                  </a:cubicBezTo>
                  <a:cubicBezTo>
                    <a:pt x="17403" y="18482"/>
                    <a:pt x="17514" y="18411"/>
                    <a:pt x="17514" y="18268"/>
                  </a:cubicBezTo>
                  <a:cubicBezTo>
                    <a:pt x="17577" y="15292"/>
                    <a:pt x="17482" y="12283"/>
                    <a:pt x="17514" y="9306"/>
                  </a:cubicBezTo>
                  <a:cubicBezTo>
                    <a:pt x="17514" y="8578"/>
                    <a:pt x="17514" y="7849"/>
                    <a:pt x="17545" y="7153"/>
                  </a:cubicBezTo>
                  <a:cubicBezTo>
                    <a:pt x="17545" y="6393"/>
                    <a:pt x="17577" y="5633"/>
                    <a:pt x="17419" y="4904"/>
                  </a:cubicBezTo>
                  <a:cubicBezTo>
                    <a:pt x="17229" y="4144"/>
                    <a:pt x="16722" y="3542"/>
                    <a:pt x="16152" y="2972"/>
                  </a:cubicBezTo>
                  <a:cubicBezTo>
                    <a:pt x="15614" y="2466"/>
                    <a:pt x="15012" y="1991"/>
                    <a:pt x="14379" y="1611"/>
                  </a:cubicBezTo>
                  <a:cubicBezTo>
                    <a:pt x="12706" y="542"/>
                    <a:pt x="10750" y="0"/>
                    <a:pt x="879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52" name="Google Shape;1052;p18"/>
            <p:cNvSpPr/>
            <p:nvPr/>
          </p:nvSpPr>
          <p:spPr>
            <a:xfrm>
              <a:off x="4301177" y="3092045"/>
              <a:ext cx="567940" cy="213514"/>
            </a:xfrm>
            <a:custGeom>
              <a:avLst/>
              <a:gdLst/>
              <a:ahLst/>
              <a:cxnLst/>
              <a:rect l="l" t="t" r="r" b="b"/>
              <a:pathLst>
                <a:path w="17343" h="6520" extrusionOk="0">
                  <a:moveTo>
                    <a:pt x="8182" y="0"/>
                  </a:moveTo>
                  <a:cubicBezTo>
                    <a:pt x="6952" y="0"/>
                    <a:pt x="5716" y="77"/>
                    <a:pt x="4517" y="245"/>
                  </a:cubicBezTo>
                  <a:cubicBezTo>
                    <a:pt x="3187" y="435"/>
                    <a:pt x="1825" y="1005"/>
                    <a:pt x="875" y="1987"/>
                  </a:cubicBezTo>
                  <a:cubicBezTo>
                    <a:pt x="752" y="2110"/>
                    <a:pt x="877" y="2290"/>
                    <a:pt x="1014" y="2290"/>
                  </a:cubicBezTo>
                  <a:cubicBezTo>
                    <a:pt x="1053" y="2290"/>
                    <a:pt x="1093" y="2276"/>
                    <a:pt x="1128" y="2240"/>
                  </a:cubicBezTo>
                  <a:cubicBezTo>
                    <a:pt x="1952" y="1449"/>
                    <a:pt x="3028" y="942"/>
                    <a:pt x="4137" y="720"/>
                  </a:cubicBezTo>
                  <a:cubicBezTo>
                    <a:pt x="4770" y="562"/>
                    <a:pt x="5404" y="530"/>
                    <a:pt x="6069" y="467"/>
                  </a:cubicBezTo>
                  <a:cubicBezTo>
                    <a:pt x="6734" y="404"/>
                    <a:pt x="7430" y="372"/>
                    <a:pt x="8095" y="372"/>
                  </a:cubicBezTo>
                  <a:cubicBezTo>
                    <a:pt x="8193" y="371"/>
                    <a:pt x="8290" y="370"/>
                    <a:pt x="8387" y="370"/>
                  </a:cubicBezTo>
                  <a:cubicBezTo>
                    <a:pt x="10859" y="370"/>
                    <a:pt x="13377" y="762"/>
                    <a:pt x="15601" y="1829"/>
                  </a:cubicBezTo>
                  <a:cubicBezTo>
                    <a:pt x="16108" y="2050"/>
                    <a:pt x="16551" y="2335"/>
                    <a:pt x="16646" y="2905"/>
                  </a:cubicBezTo>
                  <a:cubicBezTo>
                    <a:pt x="16709" y="3222"/>
                    <a:pt x="16614" y="3539"/>
                    <a:pt x="16456" y="3792"/>
                  </a:cubicBezTo>
                  <a:cubicBezTo>
                    <a:pt x="16013" y="4394"/>
                    <a:pt x="15253" y="4742"/>
                    <a:pt x="14588" y="4996"/>
                  </a:cubicBezTo>
                  <a:cubicBezTo>
                    <a:pt x="12670" y="5740"/>
                    <a:pt x="10597" y="6018"/>
                    <a:pt x="8557" y="6018"/>
                  </a:cubicBezTo>
                  <a:cubicBezTo>
                    <a:pt x="8339" y="6018"/>
                    <a:pt x="8122" y="6015"/>
                    <a:pt x="7905" y="6009"/>
                  </a:cubicBezTo>
                  <a:cubicBezTo>
                    <a:pt x="6480" y="5946"/>
                    <a:pt x="5055" y="5724"/>
                    <a:pt x="3662" y="5344"/>
                  </a:cubicBezTo>
                  <a:cubicBezTo>
                    <a:pt x="2965" y="5186"/>
                    <a:pt x="2300" y="4964"/>
                    <a:pt x="1667" y="4679"/>
                  </a:cubicBezTo>
                  <a:cubicBezTo>
                    <a:pt x="1065" y="4394"/>
                    <a:pt x="432" y="4045"/>
                    <a:pt x="210" y="3349"/>
                  </a:cubicBezTo>
                  <a:cubicBezTo>
                    <a:pt x="197" y="3311"/>
                    <a:pt x="160" y="3294"/>
                    <a:pt x="122" y="3294"/>
                  </a:cubicBezTo>
                  <a:cubicBezTo>
                    <a:pt x="63" y="3294"/>
                    <a:pt x="1" y="3335"/>
                    <a:pt x="20" y="3412"/>
                  </a:cubicBezTo>
                  <a:cubicBezTo>
                    <a:pt x="242" y="4711"/>
                    <a:pt x="1667" y="5186"/>
                    <a:pt x="2743" y="5566"/>
                  </a:cubicBezTo>
                  <a:cubicBezTo>
                    <a:pt x="4073" y="6009"/>
                    <a:pt x="5435" y="6294"/>
                    <a:pt x="6829" y="6421"/>
                  </a:cubicBezTo>
                  <a:cubicBezTo>
                    <a:pt x="7469" y="6485"/>
                    <a:pt x="8117" y="6519"/>
                    <a:pt x="8767" y="6519"/>
                  </a:cubicBezTo>
                  <a:cubicBezTo>
                    <a:pt x="10661" y="6519"/>
                    <a:pt x="12575" y="6234"/>
                    <a:pt x="14366" y="5597"/>
                  </a:cubicBezTo>
                  <a:cubicBezTo>
                    <a:pt x="15126" y="5344"/>
                    <a:pt x="15981" y="4996"/>
                    <a:pt x="16583" y="4394"/>
                  </a:cubicBezTo>
                  <a:cubicBezTo>
                    <a:pt x="17216" y="3792"/>
                    <a:pt x="17343" y="2874"/>
                    <a:pt x="16804" y="2177"/>
                  </a:cubicBezTo>
                  <a:cubicBezTo>
                    <a:pt x="16424" y="1702"/>
                    <a:pt x="15854" y="1512"/>
                    <a:pt x="15316" y="1290"/>
                  </a:cubicBezTo>
                  <a:cubicBezTo>
                    <a:pt x="14683" y="1037"/>
                    <a:pt x="14049" y="815"/>
                    <a:pt x="13416" y="625"/>
                  </a:cubicBezTo>
                  <a:cubicBezTo>
                    <a:pt x="12086" y="277"/>
                    <a:pt x="10724" y="87"/>
                    <a:pt x="9362" y="24"/>
                  </a:cubicBezTo>
                  <a:cubicBezTo>
                    <a:pt x="8970" y="8"/>
                    <a:pt x="8577" y="0"/>
                    <a:pt x="818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53" name="Google Shape;1053;p18"/>
            <p:cNvSpPr/>
            <p:nvPr/>
          </p:nvSpPr>
          <p:spPr>
            <a:xfrm>
              <a:off x="4941690" y="2585602"/>
              <a:ext cx="24921" cy="594596"/>
            </a:xfrm>
            <a:custGeom>
              <a:avLst/>
              <a:gdLst/>
              <a:ahLst/>
              <a:cxnLst/>
              <a:rect l="l" t="t" r="r" b="b"/>
              <a:pathLst>
                <a:path w="761" h="18157" extrusionOk="0">
                  <a:moveTo>
                    <a:pt x="80" y="1"/>
                  </a:moveTo>
                  <a:cubicBezTo>
                    <a:pt x="64" y="1"/>
                    <a:pt x="49" y="1"/>
                    <a:pt x="32" y="2"/>
                  </a:cubicBezTo>
                  <a:cubicBezTo>
                    <a:pt x="1" y="34"/>
                    <a:pt x="1" y="97"/>
                    <a:pt x="64" y="97"/>
                  </a:cubicBezTo>
                  <a:cubicBezTo>
                    <a:pt x="349" y="97"/>
                    <a:pt x="254" y="414"/>
                    <a:pt x="286" y="604"/>
                  </a:cubicBezTo>
                  <a:cubicBezTo>
                    <a:pt x="286" y="857"/>
                    <a:pt x="254" y="1143"/>
                    <a:pt x="254" y="1396"/>
                  </a:cubicBezTo>
                  <a:cubicBezTo>
                    <a:pt x="254" y="1998"/>
                    <a:pt x="254" y="2599"/>
                    <a:pt x="222" y="3201"/>
                  </a:cubicBezTo>
                  <a:cubicBezTo>
                    <a:pt x="222" y="4404"/>
                    <a:pt x="254" y="5608"/>
                    <a:pt x="254" y="6780"/>
                  </a:cubicBezTo>
                  <a:cubicBezTo>
                    <a:pt x="254" y="9218"/>
                    <a:pt x="191" y="11657"/>
                    <a:pt x="159" y="14095"/>
                  </a:cubicBezTo>
                  <a:cubicBezTo>
                    <a:pt x="159" y="14760"/>
                    <a:pt x="159" y="15457"/>
                    <a:pt x="127" y="16154"/>
                  </a:cubicBezTo>
                  <a:cubicBezTo>
                    <a:pt x="127" y="16470"/>
                    <a:pt x="127" y="16819"/>
                    <a:pt x="127" y="17167"/>
                  </a:cubicBezTo>
                  <a:cubicBezTo>
                    <a:pt x="127" y="17484"/>
                    <a:pt x="96" y="17800"/>
                    <a:pt x="191" y="18085"/>
                  </a:cubicBezTo>
                  <a:cubicBezTo>
                    <a:pt x="207" y="18133"/>
                    <a:pt x="246" y="18157"/>
                    <a:pt x="286" y="18157"/>
                  </a:cubicBezTo>
                  <a:cubicBezTo>
                    <a:pt x="325" y="18157"/>
                    <a:pt x="365" y="18133"/>
                    <a:pt x="381" y="18085"/>
                  </a:cubicBezTo>
                  <a:cubicBezTo>
                    <a:pt x="444" y="17832"/>
                    <a:pt x="444" y="17547"/>
                    <a:pt x="444" y="17262"/>
                  </a:cubicBezTo>
                  <a:cubicBezTo>
                    <a:pt x="476" y="16914"/>
                    <a:pt x="476" y="16565"/>
                    <a:pt x="476" y="16217"/>
                  </a:cubicBezTo>
                  <a:cubicBezTo>
                    <a:pt x="476" y="15615"/>
                    <a:pt x="476" y="14982"/>
                    <a:pt x="507" y="14348"/>
                  </a:cubicBezTo>
                  <a:cubicBezTo>
                    <a:pt x="507" y="13082"/>
                    <a:pt x="539" y="11783"/>
                    <a:pt x="539" y="10485"/>
                  </a:cubicBezTo>
                  <a:cubicBezTo>
                    <a:pt x="602" y="7920"/>
                    <a:pt x="666" y="5323"/>
                    <a:pt x="729" y="2758"/>
                  </a:cubicBezTo>
                  <a:cubicBezTo>
                    <a:pt x="729" y="2409"/>
                    <a:pt x="729" y="2061"/>
                    <a:pt x="729" y="1744"/>
                  </a:cubicBezTo>
                  <a:cubicBezTo>
                    <a:pt x="761" y="1396"/>
                    <a:pt x="761" y="1048"/>
                    <a:pt x="729" y="699"/>
                  </a:cubicBezTo>
                  <a:cubicBezTo>
                    <a:pt x="699" y="364"/>
                    <a:pt x="464" y="1"/>
                    <a:pt x="8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54" name="Google Shape;1054;p18"/>
            <p:cNvSpPr/>
            <p:nvPr/>
          </p:nvSpPr>
          <p:spPr>
            <a:xfrm>
              <a:off x="4963467" y="2599094"/>
              <a:ext cx="25969" cy="582152"/>
            </a:xfrm>
            <a:custGeom>
              <a:avLst/>
              <a:gdLst/>
              <a:ahLst/>
              <a:cxnLst/>
              <a:rect l="l" t="t" r="r" b="b"/>
              <a:pathLst>
                <a:path w="793" h="17777" extrusionOk="0">
                  <a:moveTo>
                    <a:pt x="108" y="0"/>
                  </a:moveTo>
                  <a:cubicBezTo>
                    <a:pt x="94" y="0"/>
                    <a:pt x="79" y="1"/>
                    <a:pt x="64" y="2"/>
                  </a:cubicBezTo>
                  <a:cubicBezTo>
                    <a:pt x="1" y="34"/>
                    <a:pt x="32" y="129"/>
                    <a:pt x="96" y="129"/>
                  </a:cubicBezTo>
                  <a:cubicBezTo>
                    <a:pt x="349" y="129"/>
                    <a:pt x="286" y="382"/>
                    <a:pt x="286" y="572"/>
                  </a:cubicBezTo>
                  <a:cubicBezTo>
                    <a:pt x="317" y="826"/>
                    <a:pt x="286" y="1079"/>
                    <a:pt x="286" y="1301"/>
                  </a:cubicBezTo>
                  <a:cubicBezTo>
                    <a:pt x="286" y="1902"/>
                    <a:pt x="254" y="2504"/>
                    <a:pt x="254" y="3074"/>
                  </a:cubicBezTo>
                  <a:cubicBezTo>
                    <a:pt x="254" y="4277"/>
                    <a:pt x="286" y="5449"/>
                    <a:pt x="286" y="6621"/>
                  </a:cubicBezTo>
                  <a:cubicBezTo>
                    <a:pt x="286" y="8996"/>
                    <a:pt x="222" y="11371"/>
                    <a:pt x="222" y="13715"/>
                  </a:cubicBezTo>
                  <a:lnTo>
                    <a:pt x="191" y="15710"/>
                  </a:lnTo>
                  <a:lnTo>
                    <a:pt x="159" y="16723"/>
                  </a:lnTo>
                  <a:cubicBezTo>
                    <a:pt x="159" y="17040"/>
                    <a:pt x="159" y="17388"/>
                    <a:pt x="222" y="17705"/>
                  </a:cubicBezTo>
                  <a:cubicBezTo>
                    <a:pt x="238" y="17753"/>
                    <a:pt x="278" y="17776"/>
                    <a:pt x="317" y="17776"/>
                  </a:cubicBezTo>
                  <a:cubicBezTo>
                    <a:pt x="357" y="17776"/>
                    <a:pt x="397" y="17753"/>
                    <a:pt x="412" y="17705"/>
                  </a:cubicBezTo>
                  <a:cubicBezTo>
                    <a:pt x="507" y="17420"/>
                    <a:pt x="507" y="17135"/>
                    <a:pt x="507" y="16818"/>
                  </a:cubicBezTo>
                  <a:lnTo>
                    <a:pt x="507" y="15837"/>
                  </a:lnTo>
                  <a:cubicBezTo>
                    <a:pt x="507" y="15203"/>
                    <a:pt x="539" y="14601"/>
                    <a:pt x="539" y="13968"/>
                  </a:cubicBezTo>
                  <a:cubicBezTo>
                    <a:pt x="539" y="12701"/>
                    <a:pt x="571" y="11435"/>
                    <a:pt x="571" y="10168"/>
                  </a:cubicBezTo>
                  <a:cubicBezTo>
                    <a:pt x="634" y="7666"/>
                    <a:pt x="697" y="5164"/>
                    <a:pt x="761" y="2631"/>
                  </a:cubicBezTo>
                  <a:cubicBezTo>
                    <a:pt x="761" y="2282"/>
                    <a:pt x="761" y="1934"/>
                    <a:pt x="761" y="1586"/>
                  </a:cubicBezTo>
                  <a:cubicBezTo>
                    <a:pt x="761" y="1269"/>
                    <a:pt x="792" y="952"/>
                    <a:pt x="729" y="636"/>
                  </a:cubicBezTo>
                  <a:cubicBezTo>
                    <a:pt x="699" y="332"/>
                    <a:pt x="436" y="0"/>
                    <a:pt x="10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55" name="Google Shape;1055;p18"/>
            <p:cNvSpPr/>
            <p:nvPr/>
          </p:nvSpPr>
          <p:spPr>
            <a:xfrm>
              <a:off x="4942738" y="3164614"/>
              <a:ext cx="40476" cy="36088"/>
            </a:xfrm>
            <a:custGeom>
              <a:avLst/>
              <a:gdLst/>
              <a:ahLst/>
              <a:cxnLst/>
              <a:rect l="l" t="t" r="r" b="b"/>
              <a:pathLst>
                <a:path w="1236" h="1102" extrusionOk="0">
                  <a:moveTo>
                    <a:pt x="543" y="452"/>
                  </a:moveTo>
                  <a:cubicBezTo>
                    <a:pt x="626" y="452"/>
                    <a:pt x="713" y="468"/>
                    <a:pt x="792" y="499"/>
                  </a:cubicBezTo>
                  <a:lnTo>
                    <a:pt x="824" y="499"/>
                  </a:lnTo>
                  <a:cubicBezTo>
                    <a:pt x="792" y="499"/>
                    <a:pt x="824" y="531"/>
                    <a:pt x="855" y="531"/>
                  </a:cubicBezTo>
                  <a:cubicBezTo>
                    <a:pt x="855" y="531"/>
                    <a:pt x="887" y="531"/>
                    <a:pt x="887" y="563"/>
                  </a:cubicBezTo>
                  <a:lnTo>
                    <a:pt x="919" y="563"/>
                  </a:lnTo>
                  <a:cubicBezTo>
                    <a:pt x="919" y="563"/>
                    <a:pt x="919" y="594"/>
                    <a:pt x="919" y="594"/>
                  </a:cubicBezTo>
                  <a:cubicBezTo>
                    <a:pt x="887" y="594"/>
                    <a:pt x="887" y="594"/>
                    <a:pt x="887" y="626"/>
                  </a:cubicBezTo>
                  <a:lnTo>
                    <a:pt x="887" y="658"/>
                  </a:lnTo>
                  <a:cubicBezTo>
                    <a:pt x="887" y="658"/>
                    <a:pt x="855" y="689"/>
                    <a:pt x="855" y="689"/>
                  </a:cubicBezTo>
                  <a:cubicBezTo>
                    <a:pt x="855" y="689"/>
                    <a:pt x="835" y="730"/>
                    <a:pt x="827" y="730"/>
                  </a:cubicBezTo>
                  <a:cubicBezTo>
                    <a:pt x="825" y="730"/>
                    <a:pt x="824" y="727"/>
                    <a:pt x="824" y="721"/>
                  </a:cubicBezTo>
                  <a:cubicBezTo>
                    <a:pt x="824" y="721"/>
                    <a:pt x="824" y="753"/>
                    <a:pt x="792" y="753"/>
                  </a:cubicBezTo>
                  <a:lnTo>
                    <a:pt x="792" y="784"/>
                  </a:lnTo>
                  <a:cubicBezTo>
                    <a:pt x="792" y="774"/>
                    <a:pt x="789" y="770"/>
                    <a:pt x="784" y="770"/>
                  </a:cubicBezTo>
                  <a:cubicBezTo>
                    <a:pt x="774" y="770"/>
                    <a:pt x="760" y="784"/>
                    <a:pt x="760" y="784"/>
                  </a:cubicBezTo>
                  <a:cubicBezTo>
                    <a:pt x="760" y="784"/>
                    <a:pt x="729" y="816"/>
                    <a:pt x="729" y="816"/>
                  </a:cubicBezTo>
                  <a:cubicBezTo>
                    <a:pt x="729" y="816"/>
                    <a:pt x="701" y="830"/>
                    <a:pt x="691" y="830"/>
                  </a:cubicBezTo>
                  <a:cubicBezTo>
                    <a:pt x="687" y="830"/>
                    <a:pt x="686" y="827"/>
                    <a:pt x="697" y="816"/>
                  </a:cubicBezTo>
                  <a:lnTo>
                    <a:pt x="697" y="816"/>
                  </a:lnTo>
                  <a:cubicBezTo>
                    <a:pt x="665" y="848"/>
                    <a:pt x="665" y="848"/>
                    <a:pt x="634" y="848"/>
                  </a:cubicBezTo>
                  <a:lnTo>
                    <a:pt x="602" y="848"/>
                  </a:lnTo>
                  <a:cubicBezTo>
                    <a:pt x="475" y="848"/>
                    <a:pt x="317" y="816"/>
                    <a:pt x="254" y="689"/>
                  </a:cubicBezTo>
                  <a:cubicBezTo>
                    <a:pt x="223" y="659"/>
                    <a:pt x="222" y="598"/>
                    <a:pt x="251" y="536"/>
                  </a:cubicBezTo>
                  <a:lnTo>
                    <a:pt x="251" y="536"/>
                  </a:lnTo>
                  <a:cubicBezTo>
                    <a:pt x="278" y="531"/>
                    <a:pt x="304" y="517"/>
                    <a:pt x="327" y="495"/>
                  </a:cubicBezTo>
                  <a:lnTo>
                    <a:pt x="327" y="495"/>
                  </a:lnTo>
                  <a:cubicBezTo>
                    <a:pt x="388" y="466"/>
                    <a:pt x="464" y="452"/>
                    <a:pt x="543" y="452"/>
                  </a:cubicBezTo>
                  <a:close/>
                  <a:moveTo>
                    <a:pt x="234" y="1"/>
                  </a:moveTo>
                  <a:cubicBezTo>
                    <a:pt x="222" y="1"/>
                    <a:pt x="206" y="9"/>
                    <a:pt x="190" y="24"/>
                  </a:cubicBezTo>
                  <a:cubicBezTo>
                    <a:pt x="190" y="88"/>
                    <a:pt x="159" y="119"/>
                    <a:pt x="159" y="183"/>
                  </a:cubicBezTo>
                  <a:cubicBezTo>
                    <a:pt x="159" y="212"/>
                    <a:pt x="159" y="269"/>
                    <a:pt x="159" y="302"/>
                  </a:cubicBezTo>
                  <a:lnTo>
                    <a:pt x="159" y="302"/>
                  </a:lnTo>
                  <a:cubicBezTo>
                    <a:pt x="140" y="316"/>
                    <a:pt x="126" y="335"/>
                    <a:pt x="117" y="356"/>
                  </a:cubicBezTo>
                  <a:lnTo>
                    <a:pt x="117" y="356"/>
                  </a:lnTo>
                  <a:cubicBezTo>
                    <a:pt x="110" y="360"/>
                    <a:pt x="103" y="365"/>
                    <a:pt x="95" y="373"/>
                  </a:cubicBezTo>
                  <a:cubicBezTo>
                    <a:pt x="64" y="404"/>
                    <a:pt x="32" y="436"/>
                    <a:pt x="32" y="499"/>
                  </a:cubicBezTo>
                  <a:cubicBezTo>
                    <a:pt x="0" y="594"/>
                    <a:pt x="0" y="721"/>
                    <a:pt x="64" y="816"/>
                  </a:cubicBezTo>
                  <a:cubicBezTo>
                    <a:pt x="159" y="1006"/>
                    <a:pt x="380" y="1101"/>
                    <a:pt x="602" y="1101"/>
                  </a:cubicBezTo>
                  <a:cubicBezTo>
                    <a:pt x="792" y="1101"/>
                    <a:pt x="982" y="974"/>
                    <a:pt x="1109" y="816"/>
                  </a:cubicBezTo>
                  <a:cubicBezTo>
                    <a:pt x="1204" y="721"/>
                    <a:pt x="1235" y="594"/>
                    <a:pt x="1204" y="468"/>
                  </a:cubicBezTo>
                  <a:cubicBezTo>
                    <a:pt x="1172" y="373"/>
                    <a:pt x="1077" y="278"/>
                    <a:pt x="950" y="246"/>
                  </a:cubicBezTo>
                  <a:lnTo>
                    <a:pt x="634" y="246"/>
                  </a:lnTo>
                  <a:cubicBezTo>
                    <a:pt x="538" y="246"/>
                    <a:pt x="441" y="264"/>
                    <a:pt x="345" y="273"/>
                  </a:cubicBezTo>
                  <a:lnTo>
                    <a:pt x="345" y="273"/>
                  </a:lnTo>
                  <a:cubicBezTo>
                    <a:pt x="337" y="231"/>
                    <a:pt x="317" y="201"/>
                    <a:pt x="317" y="151"/>
                  </a:cubicBezTo>
                  <a:cubicBezTo>
                    <a:pt x="317" y="119"/>
                    <a:pt x="285" y="56"/>
                    <a:pt x="254" y="24"/>
                  </a:cubicBezTo>
                  <a:cubicBezTo>
                    <a:pt x="254" y="9"/>
                    <a:pt x="246" y="1"/>
                    <a:pt x="23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56" name="Google Shape;1056;p18"/>
            <p:cNvSpPr/>
            <p:nvPr/>
          </p:nvSpPr>
          <p:spPr>
            <a:xfrm>
              <a:off x="4905765" y="3175584"/>
              <a:ext cx="125161" cy="140225"/>
            </a:xfrm>
            <a:custGeom>
              <a:avLst/>
              <a:gdLst/>
              <a:ahLst/>
              <a:cxnLst/>
              <a:rect l="l" t="t" r="r" b="b"/>
              <a:pathLst>
                <a:path w="3822" h="4282" extrusionOk="0">
                  <a:moveTo>
                    <a:pt x="1403" y="1"/>
                  </a:moveTo>
                  <a:cubicBezTo>
                    <a:pt x="1397" y="1"/>
                    <a:pt x="1390" y="3"/>
                    <a:pt x="1383" y="6"/>
                  </a:cubicBezTo>
                  <a:cubicBezTo>
                    <a:pt x="1161" y="38"/>
                    <a:pt x="1098" y="228"/>
                    <a:pt x="1161" y="418"/>
                  </a:cubicBezTo>
                  <a:cubicBezTo>
                    <a:pt x="1224" y="513"/>
                    <a:pt x="1224" y="544"/>
                    <a:pt x="1193" y="671"/>
                  </a:cubicBezTo>
                  <a:cubicBezTo>
                    <a:pt x="1193" y="766"/>
                    <a:pt x="1129" y="861"/>
                    <a:pt x="1098" y="956"/>
                  </a:cubicBezTo>
                  <a:cubicBezTo>
                    <a:pt x="1034" y="1114"/>
                    <a:pt x="971" y="1304"/>
                    <a:pt x="908" y="1463"/>
                  </a:cubicBezTo>
                  <a:cubicBezTo>
                    <a:pt x="781" y="1843"/>
                    <a:pt x="654" y="2191"/>
                    <a:pt x="528" y="2571"/>
                  </a:cubicBezTo>
                  <a:cubicBezTo>
                    <a:pt x="464" y="2730"/>
                    <a:pt x="401" y="2888"/>
                    <a:pt x="338" y="3078"/>
                  </a:cubicBezTo>
                  <a:cubicBezTo>
                    <a:pt x="256" y="3242"/>
                    <a:pt x="197" y="3429"/>
                    <a:pt x="101" y="3600"/>
                  </a:cubicBezTo>
                  <a:lnTo>
                    <a:pt x="101" y="3600"/>
                  </a:lnTo>
                  <a:cubicBezTo>
                    <a:pt x="94" y="3611"/>
                    <a:pt x="87" y="3623"/>
                    <a:pt x="81" y="3635"/>
                  </a:cubicBezTo>
                  <a:lnTo>
                    <a:pt x="81" y="3635"/>
                  </a:lnTo>
                  <a:cubicBezTo>
                    <a:pt x="72" y="3650"/>
                    <a:pt x="62" y="3665"/>
                    <a:pt x="53" y="3680"/>
                  </a:cubicBezTo>
                  <a:cubicBezTo>
                    <a:pt x="1" y="3783"/>
                    <a:pt x="97" y="3886"/>
                    <a:pt x="186" y="3886"/>
                  </a:cubicBezTo>
                  <a:cubicBezTo>
                    <a:pt x="206" y="3886"/>
                    <a:pt x="225" y="3881"/>
                    <a:pt x="243" y="3870"/>
                  </a:cubicBezTo>
                  <a:cubicBezTo>
                    <a:pt x="346" y="3818"/>
                    <a:pt x="407" y="3766"/>
                    <a:pt x="512" y="3766"/>
                  </a:cubicBezTo>
                  <a:cubicBezTo>
                    <a:pt x="536" y="3766"/>
                    <a:pt x="562" y="3769"/>
                    <a:pt x="591" y="3775"/>
                  </a:cubicBezTo>
                  <a:cubicBezTo>
                    <a:pt x="718" y="3806"/>
                    <a:pt x="876" y="3870"/>
                    <a:pt x="1003" y="3933"/>
                  </a:cubicBezTo>
                  <a:cubicBezTo>
                    <a:pt x="1288" y="4028"/>
                    <a:pt x="1573" y="4123"/>
                    <a:pt x="1889" y="4186"/>
                  </a:cubicBezTo>
                  <a:cubicBezTo>
                    <a:pt x="2174" y="4250"/>
                    <a:pt x="2428" y="4281"/>
                    <a:pt x="2713" y="4281"/>
                  </a:cubicBezTo>
                  <a:cubicBezTo>
                    <a:pt x="2839" y="4250"/>
                    <a:pt x="2966" y="4250"/>
                    <a:pt x="3124" y="4218"/>
                  </a:cubicBezTo>
                  <a:cubicBezTo>
                    <a:pt x="3251" y="4218"/>
                    <a:pt x="3410" y="4155"/>
                    <a:pt x="3568" y="4123"/>
                  </a:cubicBezTo>
                  <a:cubicBezTo>
                    <a:pt x="3726" y="4123"/>
                    <a:pt x="3821" y="3965"/>
                    <a:pt x="3726" y="3838"/>
                  </a:cubicBezTo>
                  <a:cubicBezTo>
                    <a:pt x="3441" y="3331"/>
                    <a:pt x="3124" y="2825"/>
                    <a:pt x="2871" y="2286"/>
                  </a:cubicBezTo>
                  <a:cubicBezTo>
                    <a:pt x="2744" y="2001"/>
                    <a:pt x="2618" y="1748"/>
                    <a:pt x="2491" y="1463"/>
                  </a:cubicBezTo>
                  <a:cubicBezTo>
                    <a:pt x="2364" y="1178"/>
                    <a:pt x="2174" y="861"/>
                    <a:pt x="2174" y="576"/>
                  </a:cubicBezTo>
                  <a:cubicBezTo>
                    <a:pt x="2174" y="475"/>
                    <a:pt x="2114" y="434"/>
                    <a:pt x="2049" y="434"/>
                  </a:cubicBezTo>
                  <a:cubicBezTo>
                    <a:pt x="1951" y="434"/>
                    <a:pt x="1845" y="525"/>
                    <a:pt x="1921" y="639"/>
                  </a:cubicBezTo>
                  <a:cubicBezTo>
                    <a:pt x="2079" y="893"/>
                    <a:pt x="2143" y="1241"/>
                    <a:pt x="2269" y="1558"/>
                  </a:cubicBezTo>
                  <a:cubicBezTo>
                    <a:pt x="2364" y="1843"/>
                    <a:pt x="2459" y="2096"/>
                    <a:pt x="2586" y="2381"/>
                  </a:cubicBezTo>
                  <a:cubicBezTo>
                    <a:pt x="2783" y="2887"/>
                    <a:pt x="3030" y="3368"/>
                    <a:pt x="3304" y="3846"/>
                  </a:cubicBezTo>
                  <a:lnTo>
                    <a:pt x="3304" y="3846"/>
                  </a:lnTo>
                  <a:cubicBezTo>
                    <a:pt x="3120" y="3924"/>
                    <a:pt x="2894" y="3935"/>
                    <a:pt x="2686" y="3935"/>
                  </a:cubicBezTo>
                  <a:cubicBezTo>
                    <a:pt x="2606" y="3935"/>
                    <a:pt x="2530" y="3933"/>
                    <a:pt x="2459" y="3933"/>
                  </a:cubicBezTo>
                  <a:cubicBezTo>
                    <a:pt x="2143" y="3901"/>
                    <a:pt x="1826" y="3838"/>
                    <a:pt x="1509" y="3743"/>
                  </a:cubicBezTo>
                  <a:cubicBezTo>
                    <a:pt x="1224" y="3648"/>
                    <a:pt x="908" y="3490"/>
                    <a:pt x="591" y="3426"/>
                  </a:cubicBezTo>
                  <a:cubicBezTo>
                    <a:pt x="562" y="3421"/>
                    <a:pt x="530" y="3419"/>
                    <a:pt x="497" y="3419"/>
                  </a:cubicBezTo>
                  <a:cubicBezTo>
                    <a:pt x="468" y="3419"/>
                    <a:pt x="438" y="3421"/>
                    <a:pt x="408" y="3425"/>
                  </a:cubicBezTo>
                  <a:lnTo>
                    <a:pt x="408" y="3425"/>
                  </a:lnTo>
                  <a:cubicBezTo>
                    <a:pt x="481" y="3225"/>
                    <a:pt x="574" y="3025"/>
                    <a:pt x="654" y="2825"/>
                  </a:cubicBezTo>
                  <a:cubicBezTo>
                    <a:pt x="781" y="2508"/>
                    <a:pt x="908" y="2160"/>
                    <a:pt x="1003" y="1843"/>
                  </a:cubicBezTo>
                  <a:cubicBezTo>
                    <a:pt x="1129" y="1526"/>
                    <a:pt x="1224" y="1209"/>
                    <a:pt x="1351" y="893"/>
                  </a:cubicBezTo>
                  <a:cubicBezTo>
                    <a:pt x="1383" y="766"/>
                    <a:pt x="1446" y="639"/>
                    <a:pt x="1446" y="513"/>
                  </a:cubicBezTo>
                  <a:cubicBezTo>
                    <a:pt x="1446" y="354"/>
                    <a:pt x="1224" y="228"/>
                    <a:pt x="1414" y="133"/>
                  </a:cubicBezTo>
                  <a:cubicBezTo>
                    <a:pt x="1499" y="105"/>
                    <a:pt x="1458" y="1"/>
                    <a:pt x="140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57" name="Google Shape;1057;p18"/>
            <p:cNvSpPr/>
            <p:nvPr/>
          </p:nvSpPr>
          <p:spPr>
            <a:xfrm>
              <a:off x="4937531" y="3239213"/>
              <a:ext cx="20402" cy="62482"/>
            </a:xfrm>
            <a:custGeom>
              <a:avLst/>
              <a:gdLst/>
              <a:ahLst/>
              <a:cxnLst/>
              <a:rect l="l" t="t" r="r" b="b"/>
              <a:pathLst>
                <a:path w="623" h="1908" extrusionOk="0">
                  <a:moveTo>
                    <a:pt x="457" y="0"/>
                  </a:moveTo>
                  <a:cubicBezTo>
                    <a:pt x="408" y="0"/>
                    <a:pt x="362" y="28"/>
                    <a:pt x="349" y="90"/>
                  </a:cubicBezTo>
                  <a:cubicBezTo>
                    <a:pt x="349" y="90"/>
                    <a:pt x="349" y="90"/>
                    <a:pt x="349" y="90"/>
                  </a:cubicBezTo>
                  <a:lnTo>
                    <a:pt x="349" y="90"/>
                  </a:lnTo>
                  <a:cubicBezTo>
                    <a:pt x="318" y="122"/>
                    <a:pt x="318" y="153"/>
                    <a:pt x="318" y="185"/>
                  </a:cubicBezTo>
                  <a:cubicBezTo>
                    <a:pt x="318" y="196"/>
                    <a:pt x="319" y="207"/>
                    <a:pt x="322" y="217"/>
                  </a:cubicBezTo>
                  <a:lnTo>
                    <a:pt x="322" y="217"/>
                  </a:lnTo>
                  <a:cubicBezTo>
                    <a:pt x="261" y="484"/>
                    <a:pt x="187" y="734"/>
                    <a:pt x="159" y="1008"/>
                  </a:cubicBezTo>
                  <a:cubicBezTo>
                    <a:pt x="128" y="1135"/>
                    <a:pt x="96" y="1293"/>
                    <a:pt x="64" y="1420"/>
                  </a:cubicBezTo>
                  <a:cubicBezTo>
                    <a:pt x="33" y="1547"/>
                    <a:pt x="1" y="1705"/>
                    <a:pt x="1" y="1832"/>
                  </a:cubicBezTo>
                  <a:cubicBezTo>
                    <a:pt x="1" y="1878"/>
                    <a:pt x="35" y="1907"/>
                    <a:pt x="78" y="1907"/>
                  </a:cubicBezTo>
                  <a:cubicBezTo>
                    <a:pt x="94" y="1907"/>
                    <a:pt x="111" y="1903"/>
                    <a:pt x="128" y="1895"/>
                  </a:cubicBezTo>
                  <a:cubicBezTo>
                    <a:pt x="254" y="1832"/>
                    <a:pt x="286" y="1673"/>
                    <a:pt x="318" y="1547"/>
                  </a:cubicBezTo>
                  <a:cubicBezTo>
                    <a:pt x="349" y="1420"/>
                    <a:pt x="381" y="1262"/>
                    <a:pt x="413" y="1103"/>
                  </a:cubicBezTo>
                  <a:cubicBezTo>
                    <a:pt x="473" y="802"/>
                    <a:pt x="533" y="500"/>
                    <a:pt x="594" y="226"/>
                  </a:cubicBezTo>
                  <a:lnTo>
                    <a:pt x="594" y="226"/>
                  </a:lnTo>
                  <a:cubicBezTo>
                    <a:pt x="599" y="220"/>
                    <a:pt x="603" y="217"/>
                    <a:pt x="603" y="217"/>
                  </a:cubicBezTo>
                  <a:cubicBezTo>
                    <a:pt x="601" y="216"/>
                    <a:pt x="598" y="215"/>
                    <a:pt x="596" y="214"/>
                  </a:cubicBezTo>
                  <a:lnTo>
                    <a:pt x="596" y="214"/>
                  </a:lnTo>
                  <a:cubicBezTo>
                    <a:pt x="598" y="204"/>
                    <a:pt x="601" y="195"/>
                    <a:pt x="603" y="185"/>
                  </a:cubicBezTo>
                  <a:cubicBezTo>
                    <a:pt x="622" y="69"/>
                    <a:pt x="535" y="0"/>
                    <a:pt x="45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58" name="Google Shape;1058;p18"/>
            <p:cNvSpPr/>
            <p:nvPr/>
          </p:nvSpPr>
          <p:spPr>
            <a:xfrm>
              <a:off x="4954134" y="3282080"/>
              <a:ext cx="8351" cy="25412"/>
            </a:xfrm>
            <a:custGeom>
              <a:avLst/>
              <a:gdLst/>
              <a:ahLst/>
              <a:cxnLst/>
              <a:rect l="l" t="t" r="r" b="b"/>
              <a:pathLst>
                <a:path w="255" h="776" extrusionOk="0">
                  <a:moveTo>
                    <a:pt x="175" y="0"/>
                  </a:moveTo>
                  <a:cubicBezTo>
                    <a:pt x="151" y="0"/>
                    <a:pt x="127" y="16"/>
                    <a:pt x="127" y="48"/>
                  </a:cubicBezTo>
                  <a:cubicBezTo>
                    <a:pt x="96" y="111"/>
                    <a:pt x="64" y="206"/>
                    <a:pt x="64" y="301"/>
                  </a:cubicBezTo>
                  <a:lnTo>
                    <a:pt x="32" y="428"/>
                  </a:lnTo>
                  <a:cubicBezTo>
                    <a:pt x="32" y="459"/>
                    <a:pt x="32" y="491"/>
                    <a:pt x="32" y="491"/>
                  </a:cubicBezTo>
                  <a:cubicBezTo>
                    <a:pt x="32" y="523"/>
                    <a:pt x="32" y="523"/>
                    <a:pt x="32" y="523"/>
                  </a:cubicBezTo>
                  <a:cubicBezTo>
                    <a:pt x="32" y="523"/>
                    <a:pt x="32" y="523"/>
                    <a:pt x="32" y="523"/>
                  </a:cubicBezTo>
                  <a:lnTo>
                    <a:pt x="32" y="523"/>
                  </a:lnTo>
                  <a:cubicBezTo>
                    <a:pt x="32" y="523"/>
                    <a:pt x="1" y="554"/>
                    <a:pt x="1" y="554"/>
                  </a:cubicBezTo>
                  <a:cubicBezTo>
                    <a:pt x="32" y="554"/>
                    <a:pt x="32" y="523"/>
                    <a:pt x="32" y="523"/>
                  </a:cubicBezTo>
                  <a:lnTo>
                    <a:pt x="32" y="523"/>
                  </a:lnTo>
                  <a:cubicBezTo>
                    <a:pt x="32" y="554"/>
                    <a:pt x="1" y="554"/>
                    <a:pt x="1" y="586"/>
                  </a:cubicBezTo>
                  <a:cubicBezTo>
                    <a:pt x="1" y="618"/>
                    <a:pt x="1" y="649"/>
                    <a:pt x="1" y="681"/>
                  </a:cubicBezTo>
                  <a:cubicBezTo>
                    <a:pt x="1" y="713"/>
                    <a:pt x="32" y="744"/>
                    <a:pt x="64" y="776"/>
                  </a:cubicBezTo>
                  <a:lnTo>
                    <a:pt x="159" y="776"/>
                  </a:lnTo>
                  <a:cubicBezTo>
                    <a:pt x="222" y="776"/>
                    <a:pt x="254" y="713"/>
                    <a:pt x="254" y="649"/>
                  </a:cubicBezTo>
                  <a:cubicBezTo>
                    <a:pt x="254" y="606"/>
                    <a:pt x="254" y="578"/>
                    <a:pt x="244" y="554"/>
                  </a:cubicBezTo>
                  <a:lnTo>
                    <a:pt x="244" y="554"/>
                  </a:lnTo>
                  <a:cubicBezTo>
                    <a:pt x="247" y="554"/>
                    <a:pt x="250" y="554"/>
                    <a:pt x="254" y="554"/>
                  </a:cubicBezTo>
                  <a:cubicBezTo>
                    <a:pt x="250" y="554"/>
                    <a:pt x="247" y="554"/>
                    <a:pt x="244" y="553"/>
                  </a:cubicBezTo>
                  <a:lnTo>
                    <a:pt x="244" y="553"/>
                  </a:lnTo>
                  <a:cubicBezTo>
                    <a:pt x="244" y="553"/>
                    <a:pt x="244" y="554"/>
                    <a:pt x="244" y="554"/>
                  </a:cubicBezTo>
                  <a:lnTo>
                    <a:pt x="244" y="554"/>
                  </a:lnTo>
                  <a:cubicBezTo>
                    <a:pt x="222" y="554"/>
                    <a:pt x="222" y="551"/>
                    <a:pt x="222" y="523"/>
                  </a:cubicBezTo>
                  <a:lnTo>
                    <a:pt x="222" y="523"/>
                  </a:lnTo>
                  <a:cubicBezTo>
                    <a:pt x="222" y="523"/>
                    <a:pt x="223" y="547"/>
                    <a:pt x="244" y="553"/>
                  </a:cubicBezTo>
                  <a:lnTo>
                    <a:pt x="244" y="553"/>
                  </a:lnTo>
                  <a:cubicBezTo>
                    <a:pt x="239" y="542"/>
                    <a:pt x="232" y="532"/>
                    <a:pt x="222" y="523"/>
                  </a:cubicBezTo>
                  <a:cubicBezTo>
                    <a:pt x="222" y="491"/>
                    <a:pt x="222" y="459"/>
                    <a:pt x="222" y="459"/>
                  </a:cubicBezTo>
                  <a:cubicBezTo>
                    <a:pt x="222" y="396"/>
                    <a:pt x="222" y="364"/>
                    <a:pt x="222" y="333"/>
                  </a:cubicBezTo>
                  <a:cubicBezTo>
                    <a:pt x="222" y="238"/>
                    <a:pt x="222" y="143"/>
                    <a:pt x="222" y="48"/>
                  </a:cubicBezTo>
                  <a:cubicBezTo>
                    <a:pt x="222" y="16"/>
                    <a:pt x="199" y="0"/>
                    <a:pt x="17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59" name="Google Shape;1059;p18"/>
            <p:cNvSpPr/>
            <p:nvPr/>
          </p:nvSpPr>
          <p:spPr>
            <a:xfrm>
              <a:off x="4989403" y="3277364"/>
              <a:ext cx="14540" cy="36513"/>
            </a:xfrm>
            <a:custGeom>
              <a:avLst/>
              <a:gdLst/>
              <a:ahLst/>
              <a:cxnLst/>
              <a:rect l="l" t="t" r="r" b="b"/>
              <a:pathLst>
                <a:path w="444" h="1115" extrusionOk="0">
                  <a:moveTo>
                    <a:pt x="77" y="0"/>
                  </a:moveTo>
                  <a:cubicBezTo>
                    <a:pt x="40" y="0"/>
                    <a:pt x="0" y="35"/>
                    <a:pt x="0" y="97"/>
                  </a:cubicBezTo>
                  <a:cubicBezTo>
                    <a:pt x="32" y="223"/>
                    <a:pt x="64" y="350"/>
                    <a:pt x="95" y="477"/>
                  </a:cubicBezTo>
                  <a:cubicBezTo>
                    <a:pt x="95" y="540"/>
                    <a:pt x="127" y="603"/>
                    <a:pt x="127" y="698"/>
                  </a:cubicBezTo>
                  <a:cubicBezTo>
                    <a:pt x="127" y="752"/>
                    <a:pt x="150" y="806"/>
                    <a:pt x="157" y="860"/>
                  </a:cubicBezTo>
                  <a:lnTo>
                    <a:pt x="157" y="860"/>
                  </a:lnTo>
                  <a:cubicBezTo>
                    <a:pt x="140" y="880"/>
                    <a:pt x="127" y="900"/>
                    <a:pt x="127" y="920"/>
                  </a:cubicBezTo>
                  <a:cubicBezTo>
                    <a:pt x="99" y="1005"/>
                    <a:pt x="172" y="1115"/>
                    <a:pt x="278" y="1115"/>
                  </a:cubicBezTo>
                  <a:cubicBezTo>
                    <a:pt x="290" y="1115"/>
                    <a:pt x="304" y="1113"/>
                    <a:pt x="317" y="1110"/>
                  </a:cubicBezTo>
                  <a:cubicBezTo>
                    <a:pt x="412" y="1078"/>
                    <a:pt x="444" y="952"/>
                    <a:pt x="380" y="857"/>
                  </a:cubicBezTo>
                  <a:cubicBezTo>
                    <a:pt x="365" y="841"/>
                    <a:pt x="349" y="833"/>
                    <a:pt x="333" y="825"/>
                  </a:cubicBezTo>
                  <a:lnTo>
                    <a:pt x="333" y="825"/>
                  </a:lnTo>
                  <a:cubicBezTo>
                    <a:pt x="307" y="772"/>
                    <a:pt x="280" y="719"/>
                    <a:pt x="254" y="667"/>
                  </a:cubicBezTo>
                  <a:cubicBezTo>
                    <a:pt x="254" y="572"/>
                    <a:pt x="222" y="508"/>
                    <a:pt x="222" y="445"/>
                  </a:cubicBezTo>
                  <a:cubicBezTo>
                    <a:pt x="190" y="318"/>
                    <a:pt x="159" y="192"/>
                    <a:pt x="127" y="33"/>
                  </a:cubicBezTo>
                  <a:cubicBezTo>
                    <a:pt x="116" y="11"/>
                    <a:pt x="97" y="0"/>
                    <a:pt x="7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60" name="Google Shape;1060;p18"/>
            <p:cNvSpPr/>
            <p:nvPr/>
          </p:nvSpPr>
          <p:spPr>
            <a:xfrm>
              <a:off x="4319450" y="3134060"/>
              <a:ext cx="73354" cy="118480"/>
            </a:xfrm>
            <a:custGeom>
              <a:avLst/>
              <a:gdLst/>
              <a:ahLst/>
              <a:cxnLst/>
              <a:rect l="l" t="t" r="r" b="b"/>
              <a:pathLst>
                <a:path w="2240" h="3618" extrusionOk="0">
                  <a:moveTo>
                    <a:pt x="2148" y="1"/>
                  </a:moveTo>
                  <a:cubicBezTo>
                    <a:pt x="2140" y="1"/>
                    <a:pt x="2131" y="3"/>
                    <a:pt x="2122" y="7"/>
                  </a:cubicBezTo>
                  <a:cubicBezTo>
                    <a:pt x="1710" y="166"/>
                    <a:pt x="1299" y="356"/>
                    <a:pt x="919" y="641"/>
                  </a:cubicBezTo>
                  <a:cubicBezTo>
                    <a:pt x="570" y="957"/>
                    <a:pt x="285" y="1306"/>
                    <a:pt x="127" y="1749"/>
                  </a:cubicBezTo>
                  <a:cubicBezTo>
                    <a:pt x="0" y="2129"/>
                    <a:pt x="0" y="2572"/>
                    <a:pt x="127" y="2952"/>
                  </a:cubicBezTo>
                  <a:cubicBezTo>
                    <a:pt x="285" y="3269"/>
                    <a:pt x="539" y="3618"/>
                    <a:pt x="919" y="3618"/>
                  </a:cubicBezTo>
                  <a:cubicBezTo>
                    <a:pt x="982" y="3618"/>
                    <a:pt x="982" y="3586"/>
                    <a:pt x="950" y="3554"/>
                  </a:cubicBezTo>
                  <a:cubicBezTo>
                    <a:pt x="729" y="3301"/>
                    <a:pt x="475" y="3079"/>
                    <a:pt x="380" y="2762"/>
                  </a:cubicBezTo>
                  <a:cubicBezTo>
                    <a:pt x="254" y="2414"/>
                    <a:pt x="285" y="2034"/>
                    <a:pt x="444" y="1717"/>
                  </a:cubicBezTo>
                  <a:cubicBezTo>
                    <a:pt x="760" y="957"/>
                    <a:pt x="1489" y="482"/>
                    <a:pt x="2185" y="102"/>
                  </a:cubicBezTo>
                  <a:cubicBezTo>
                    <a:pt x="2240" y="75"/>
                    <a:pt x="2201" y="1"/>
                    <a:pt x="214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61" name="Google Shape;1061;p18"/>
            <p:cNvSpPr/>
            <p:nvPr/>
          </p:nvSpPr>
          <p:spPr>
            <a:xfrm>
              <a:off x="4400337" y="3107960"/>
              <a:ext cx="455321" cy="132300"/>
            </a:xfrm>
            <a:custGeom>
              <a:avLst/>
              <a:gdLst/>
              <a:ahLst/>
              <a:cxnLst/>
              <a:rect l="l" t="t" r="r" b="b"/>
              <a:pathLst>
                <a:path w="13904" h="4040" extrusionOk="0">
                  <a:moveTo>
                    <a:pt x="5387" y="0"/>
                  </a:moveTo>
                  <a:cubicBezTo>
                    <a:pt x="4858" y="0"/>
                    <a:pt x="4329" y="16"/>
                    <a:pt x="3801" y="44"/>
                  </a:cubicBezTo>
                  <a:cubicBezTo>
                    <a:pt x="3136" y="76"/>
                    <a:pt x="2502" y="108"/>
                    <a:pt x="1869" y="171"/>
                  </a:cubicBezTo>
                  <a:cubicBezTo>
                    <a:pt x="1236" y="266"/>
                    <a:pt x="602" y="361"/>
                    <a:pt x="64" y="646"/>
                  </a:cubicBezTo>
                  <a:cubicBezTo>
                    <a:pt x="0" y="678"/>
                    <a:pt x="32" y="741"/>
                    <a:pt x="95" y="741"/>
                  </a:cubicBezTo>
                  <a:cubicBezTo>
                    <a:pt x="602" y="614"/>
                    <a:pt x="1077" y="456"/>
                    <a:pt x="1616" y="393"/>
                  </a:cubicBezTo>
                  <a:cubicBezTo>
                    <a:pt x="2154" y="298"/>
                    <a:pt x="2661" y="266"/>
                    <a:pt x="3199" y="234"/>
                  </a:cubicBezTo>
                  <a:cubicBezTo>
                    <a:pt x="3964" y="188"/>
                    <a:pt x="4729" y="158"/>
                    <a:pt x="5494" y="158"/>
                  </a:cubicBezTo>
                  <a:cubicBezTo>
                    <a:pt x="5774" y="158"/>
                    <a:pt x="6054" y="162"/>
                    <a:pt x="6334" y="171"/>
                  </a:cubicBezTo>
                  <a:cubicBezTo>
                    <a:pt x="7411" y="203"/>
                    <a:pt x="8488" y="329"/>
                    <a:pt x="9564" y="551"/>
                  </a:cubicBezTo>
                  <a:cubicBezTo>
                    <a:pt x="10103" y="646"/>
                    <a:pt x="10610" y="773"/>
                    <a:pt x="11148" y="963"/>
                  </a:cubicBezTo>
                  <a:cubicBezTo>
                    <a:pt x="11623" y="1121"/>
                    <a:pt x="12161" y="1248"/>
                    <a:pt x="12605" y="1564"/>
                  </a:cubicBezTo>
                  <a:cubicBezTo>
                    <a:pt x="12985" y="1818"/>
                    <a:pt x="13460" y="2261"/>
                    <a:pt x="13491" y="2768"/>
                  </a:cubicBezTo>
                  <a:cubicBezTo>
                    <a:pt x="13523" y="3179"/>
                    <a:pt x="13301" y="3686"/>
                    <a:pt x="12953" y="3908"/>
                  </a:cubicBezTo>
                  <a:cubicBezTo>
                    <a:pt x="12897" y="3936"/>
                    <a:pt x="12916" y="4040"/>
                    <a:pt x="12987" y="4040"/>
                  </a:cubicBezTo>
                  <a:cubicBezTo>
                    <a:pt x="12996" y="4040"/>
                    <a:pt x="13006" y="4038"/>
                    <a:pt x="13016" y="4035"/>
                  </a:cubicBezTo>
                  <a:cubicBezTo>
                    <a:pt x="13903" y="3908"/>
                    <a:pt x="13871" y="2831"/>
                    <a:pt x="13523" y="2229"/>
                  </a:cubicBezTo>
                  <a:cubicBezTo>
                    <a:pt x="12985" y="1311"/>
                    <a:pt x="11813" y="994"/>
                    <a:pt x="10863" y="709"/>
                  </a:cubicBezTo>
                  <a:cubicBezTo>
                    <a:pt x="9089" y="192"/>
                    <a:pt x="7239" y="0"/>
                    <a:pt x="538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62" name="Google Shape;1062;p18"/>
            <p:cNvSpPr/>
            <p:nvPr/>
          </p:nvSpPr>
          <p:spPr>
            <a:xfrm>
              <a:off x="4284181" y="2654111"/>
              <a:ext cx="79871" cy="145497"/>
            </a:xfrm>
            <a:custGeom>
              <a:avLst/>
              <a:gdLst/>
              <a:ahLst/>
              <a:cxnLst/>
              <a:rect l="l" t="t" r="r" b="b"/>
              <a:pathLst>
                <a:path w="2439" h="4443" extrusionOk="0">
                  <a:moveTo>
                    <a:pt x="2407" y="1"/>
                  </a:moveTo>
                  <a:cubicBezTo>
                    <a:pt x="1647" y="286"/>
                    <a:pt x="1077" y="951"/>
                    <a:pt x="666" y="1647"/>
                  </a:cubicBezTo>
                  <a:cubicBezTo>
                    <a:pt x="222" y="2471"/>
                    <a:pt x="32" y="3421"/>
                    <a:pt x="0" y="4371"/>
                  </a:cubicBezTo>
                  <a:cubicBezTo>
                    <a:pt x="0" y="4418"/>
                    <a:pt x="32" y="4442"/>
                    <a:pt x="68" y="4442"/>
                  </a:cubicBezTo>
                  <a:cubicBezTo>
                    <a:pt x="103" y="4442"/>
                    <a:pt x="143" y="4418"/>
                    <a:pt x="159" y="4371"/>
                  </a:cubicBezTo>
                  <a:cubicBezTo>
                    <a:pt x="222" y="3484"/>
                    <a:pt x="412" y="2566"/>
                    <a:pt x="824" y="1774"/>
                  </a:cubicBezTo>
                  <a:cubicBezTo>
                    <a:pt x="1236" y="1077"/>
                    <a:pt x="1774" y="539"/>
                    <a:pt x="2407" y="64"/>
                  </a:cubicBezTo>
                  <a:cubicBezTo>
                    <a:pt x="2439" y="32"/>
                    <a:pt x="2439" y="1"/>
                    <a:pt x="240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63" name="Google Shape;1063;p18"/>
            <p:cNvSpPr/>
            <p:nvPr/>
          </p:nvSpPr>
          <p:spPr>
            <a:xfrm>
              <a:off x="4370275" y="2635444"/>
              <a:ext cx="20762" cy="15588"/>
            </a:xfrm>
            <a:custGeom>
              <a:avLst/>
              <a:gdLst/>
              <a:ahLst/>
              <a:cxnLst/>
              <a:rect l="l" t="t" r="r" b="b"/>
              <a:pathLst>
                <a:path w="634" h="476" extrusionOk="0">
                  <a:moveTo>
                    <a:pt x="507" y="1"/>
                  </a:moveTo>
                  <a:cubicBezTo>
                    <a:pt x="507" y="1"/>
                    <a:pt x="475" y="1"/>
                    <a:pt x="475" y="32"/>
                  </a:cubicBezTo>
                  <a:lnTo>
                    <a:pt x="412" y="32"/>
                  </a:lnTo>
                  <a:cubicBezTo>
                    <a:pt x="396" y="48"/>
                    <a:pt x="388" y="56"/>
                    <a:pt x="380" y="64"/>
                  </a:cubicBezTo>
                  <a:lnTo>
                    <a:pt x="348" y="64"/>
                  </a:lnTo>
                  <a:cubicBezTo>
                    <a:pt x="348" y="96"/>
                    <a:pt x="317" y="96"/>
                    <a:pt x="285" y="96"/>
                  </a:cubicBezTo>
                  <a:cubicBezTo>
                    <a:pt x="285" y="127"/>
                    <a:pt x="285" y="127"/>
                    <a:pt x="253" y="127"/>
                  </a:cubicBezTo>
                  <a:cubicBezTo>
                    <a:pt x="222" y="159"/>
                    <a:pt x="222" y="191"/>
                    <a:pt x="190" y="191"/>
                  </a:cubicBezTo>
                  <a:cubicBezTo>
                    <a:pt x="127" y="254"/>
                    <a:pt x="95" y="286"/>
                    <a:pt x="32" y="317"/>
                  </a:cubicBezTo>
                  <a:cubicBezTo>
                    <a:pt x="0" y="349"/>
                    <a:pt x="0" y="412"/>
                    <a:pt x="32" y="444"/>
                  </a:cubicBezTo>
                  <a:cubicBezTo>
                    <a:pt x="63" y="476"/>
                    <a:pt x="95" y="476"/>
                    <a:pt x="127" y="476"/>
                  </a:cubicBezTo>
                  <a:cubicBezTo>
                    <a:pt x="222" y="412"/>
                    <a:pt x="285" y="381"/>
                    <a:pt x="380" y="317"/>
                  </a:cubicBezTo>
                  <a:cubicBezTo>
                    <a:pt x="412" y="317"/>
                    <a:pt x="412" y="317"/>
                    <a:pt x="443" y="286"/>
                  </a:cubicBezTo>
                  <a:cubicBezTo>
                    <a:pt x="475" y="286"/>
                    <a:pt x="475" y="254"/>
                    <a:pt x="475" y="254"/>
                  </a:cubicBezTo>
                  <a:lnTo>
                    <a:pt x="507" y="222"/>
                  </a:lnTo>
                  <a:cubicBezTo>
                    <a:pt x="507" y="222"/>
                    <a:pt x="538" y="222"/>
                    <a:pt x="538" y="191"/>
                  </a:cubicBezTo>
                  <a:cubicBezTo>
                    <a:pt x="570" y="191"/>
                    <a:pt x="570" y="159"/>
                    <a:pt x="570" y="159"/>
                  </a:cubicBezTo>
                  <a:cubicBezTo>
                    <a:pt x="602" y="127"/>
                    <a:pt x="602" y="127"/>
                    <a:pt x="602" y="127"/>
                  </a:cubicBezTo>
                  <a:cubicBezTo>
                    <a:pt x="633" y="64"/>
                    <a:pt x="570" y="1"/>
                    <a:pt x="50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64" name="Google Shape;1064;p18"/>
            <p:cNvSpPr/>
            <p:nvPr/>
          </p:nvSpPr>
          <p:spPr>
            <a:xfrm>
              <a:off x="3805049" y="2329974"/>
              <a:ext cx="1505861" cy="623611"/>
            </a:xfrm>
            <a:custGeom>
              <a:avLst/>
              <a:gdLst/>
              <a:ahLst/>
              <a:cxnLst/>
              <a:rect l="l" t="t" r="r" b="b"/>
              <a:pathLst>
                <a:path w="45984" h="19043" extrusionOk="0">
                  <a:moveTo>
                    <a:pt x="22073" y="1"/>
                  </a:moveTo>
                  <a:cubicBezTo>
                    <a:pt x="21996" y="1"/>
                    <a:pt x="21918" y="26"/>
                    <a:pt x="21820" y="81"/>
                  </a:cubicBezTo>
                  <a:cubicBezTo>
                    <a:pt x="21662" y="176"/>
                    <a:pt x="21504" y="240"/>
                    <a:pt x="21345" y="335"/>
                  </a:cubicBezTo>
                  <a:cubicBezTo>
                    <a:pt x="20015" y="1095"/>
                    <a:pt x="18717" y="1855"/>
                    <a:pt x="17418" y="2615"/>
                  </a:cubicBezTo>
                  <a:cubicBezTo>
                    <a:pt x="14536" y="4325"/>
                    <a:pt x="11718" y="6067"/>
                    <a:pt x="8899" y="7808"/>
                  </a:cubicBezTo>
                  <a:cubicBezTo>
                    <a:pt x="6271" y="9455"/>
                    <a:pt x="3642" y="11134"/>
                    <a:pt x="1077" y="12844"/>
                  </a:cubicBezTo>
                  <a:cubicBezTo>
                    <a:pt x="824" y="13034"/>
                    <a:pt x="539" y="13224"/>
                    <a:pt x="285" y="13414"/>
                  </a:cubicBezTo>
                  <a:cubicBezTo>
                    <a:pt x="0" y="13572"/>
                    <a:pt x="64" y="13952"/>
                    <a:pt x="349" y="14047"/>
                  </a:cubicBezTo>
                  <a:cubicBezTo>
                    <a:pt x="1996" y="14617"/>
                    <a:pt x="3642" y="15156"/>
                    <a:pt x="5289" y="15726"/>
                  </a:cubicBezTo>
                  <a:cubicBezTo>
                    <a:pt x="7918" y="16612"/>
                    <a:pt x="10578" y="17499"/>
                    <a:pt x="13206" y="18418"/>
                  </a:cubicBezTo>
                  <a:cubicBezTo>
                    <a:pt x="13808" y="18608"/>
                    <a:pt x="14410" y="18798"/>
                    <a:pt x="15012" y="19019"/>
                  </a:cubicBezTo>
                  <a:cubicBezTo>
                    <a:pt x="15053" y="19035"/>
                    <a:pt x="15092" y="19042"/>
                    <a:pt x="15129" y="19042"/>
                  </a:cubicBezTo>
                  <a:cubicBezTo>
                    <a:pt x="15455" y="19042"/>
                    <a:pt x="15572" y="18465"/>
                    <a:pt x="15202" y="18323"/>
                  </a:cubicBezTo>
                  <a:cubicBezTo>
                    <a:pt x="13555" y="17784"/>
                    <a:pt x="11876" y="17214"/>
                    <a:pt x="10229" y="16644"/>
                  </a:cubicBezTo>
                  <a:cubicBezTo>
                    <a:pt x="7601" y="15757"/>
                    <a:pt x="4972" y="14871"/>
                    <a:pt x="2344" y="13984"/>
                  </a:cubicBezTo>
                  <a:cubicBezTo>
                    <a:pt x="1977" y="13849"/>
                    <a:pt x="1610" y="13725"/>
                    <a:pt x="1242" y="13606"/>
                  </a:cubicBezTo>
                  <a:lnTo>
                    <a:pt x="1242" y="13606"/>
                  </a:lnTo>
                  <a:cubicBezTo>
                    <a:pt x="3677" y="11974"/>
                    <a:pt x="6162" y="10366"/>
                    <a:pt x="8646" y="8759"/>
                  </a:cubicBezTo>
                  <a:cubicBezTo>
                    <a:pt x="11591" y="6858"/>
                    <a:pt x="14568" y="5022"/>
                    <a:pt x="17577" y="3216"/>
                  </a:cubicBezTo>
                  <a:cubicBezTo>
                    <a:pt x="19077" y="2359"/>
                    <a:pt x="20549" y="1472"/>
                    <a:pt x="22048" y="641"/>
                  </a:cubicBezTo>
                  <a:lnTo>
                    <a:pt x="22048" y="641"/>
                  </a:lnTo>
                  <a:cubicBezTo>
                    <a:pt x="25188" y="2263"/>
                    <a:pt x="28239" y="3976"/>
                    <a:pt x="31289" y="5750"/>
                  </a:cubicBezTo>
                  <a:cubicBezTo>
                    <a:pt x="34235" y="7492"/>
                    <a:pt x="37212" y="9265"/>
                    <a:pt x="40188" y="10975"/>
                  </a:cubicBezTo>
                  <a:cubicBezTo>
                    <a:pt x="41012" y="11482"/>
                    <a:pt x="41867" y="11957"/>
                    <a:pt x="42722" y="12400"/>
                  </a:cubicBezTo>
                  <a:cubicBezTo>
                    <a:pt x="43134" y="12622"/>
                    <a:pt x="43577" y="12875"/>
                    <a:pt x="43989" y="13097"/>
                  </a:cubicBezTo>
                  <a:cubicBezTo>
                    <a:pt x="44210" y="13224"/>
                    <a:pt x="44432" y="13319"/>
                    <a:pt x="44654" y="13446"/>
                  </a:cubicBezTo>
                  <a:cubicBezTo>
                    <a:pt x="44710" y="13477"/>
                    <a:pt x="44763" y="13515"/>
                    <a:pt x="44816" y="13557"/>
                  </a:cubicBezTo>
                  <a:lnTo>
                    <a:pt x="44816" y="13557"/>
                  </a:lnTo>
                  <a:cubicBezTo>
                    <a:pt x="44709" y="13599"/>
                    <a:pt x="44602" y="13637"/>
                    <a:pt x="44495" y="13667"/>
                  </a:cubicBezTo>
                  <a:cubicBezTo>
                    <a:pt x="43735" y="13952"/>
                    <a:pt x="42944" y="14206"/>
                    <a:pt x="42184" y="14459"/>
                  </a:cubicBezTo>
                  <a:cubicBezTo>
                    <a:pt x="40442" y="15061"/>
                    <a:pt x="38700" y="15631"/>
                    <a:pt x="36958" y="16232"/>
                  </a:cubicBezTo>
                  <a:cubicBezTo>
                    <a:pt x="36578" y="16359"/>
                    <a:pt x="36166" y="16486"/>
                    <a:pt x="35786" y="16612"/>
                  </a:cubicBezTo>
                  <a:cubicBezTo>
                    <a:pt x="35416" y="16755"/>
                    <a:pt x="35533" y="17332"/>
                    <a:pt x="35859" y="17332"/>
                  </a:cubicBezTo>
                  <a:cubicBezTo>
                    <a:pt x="35896" y="17332"/>
                    <a:pt x="35935" y="17325"/>
                    <a:pt x="35976" y="17309"/>
                  </a:cubicBezTo>
                  <a:cubicBezTo>
                    <a:pt x="37085" y="16961"/>
                    <a:pt x="38162" y="16581"/>
                    <a:pt x="39270" y="16201"/>
                  </a:cubicBezTo>
                  <a:cubicBezTo>
                    <a:pt x="41012" y="15631"/>
                    <a:pt x="42722" y="14997"/>
                    <a:pt x="44464" y="14459"/>
                  </a:cubicBezTo>
                  <a:cubicBezTo>
                    <a:pt x="44749" y="14364"/>
                    <a:pt x="45034" y="14269"/>
                    <a:pt x="45319" y="14174"/>
                  </a:cubicBezTo>
                  <a:cubicBezTo>
                    <a:pt x="45445" y="14142"/>
                    <a:pt x="45604" y="14111"/>
                    <a:pt x="45730" y="14016"/>
                  </a:cubicBezTo>
                  <a:cubicBezTo>
                    <a:pt x="45984" y="13857"/>
                    <a:pt x="45952" y="13414"/>
                    <a:pt x="45635" y="13350"/>
                  </a:cubicBezTo>
                  <a:cubicBezTo>
                    <a:pt x="45414" y="13287"/>
                    <a:pt x="45160" y="13255"/>
                    <a:pt x="44939" y="13160"/>
                  </a:cubicBezTo>
                  <a:cubicBezTo>
                    <a:pt x="44717" y="13065"/>
                    <a:pt x="44495" y="12907"/>
                    <a:pt x="44305" y="12780"/>
                  </a:cubicBezTo>
                  <a:cubicBezTo>
                    <a:pt x="43894" y="12559"/>
                    <a:pt x="43482" y="12305"/>
                    <a:pt x="43070" y="12084"/>
                  </a:cubicBezTo>
                  <a:cubicBezTo>
                    <a:pt x="42279" y="11609"/>
                    <a:pt x="41487" y="11134"/>
                    <a:pt x="40695" y="10659"/>
                  </a:cubicBezTo>
                  <a:cubicBezTo>
                    <a:pt x="39112" y="9740"/>
                    <a:pt x="37528" y="8790"/>
                    <a:pt x="35945" y="7840"/>
                  </a:cubicBezTo>
                  <a:cubicBezTo>
                    <a:pt x="32746" y="5940"/>
                    <a:pt x="29516" y="4008"/>
                    <a:pt x="26254" y="2203"/>
                  </a:cubicBezTo>
                  <a:cubicBezTo>
                    <a:pt x="25399" y="1728"/>
                    <a:pt x="24544" y="1253"/>
                    <a:pt x="23657" y="778"/>
                  </a:cubicBezTo>
                  <a:cubicBezTo>
                    <a:pt x="23245" y="556"/>
                    <a:pt x="22802" y="335"/>
                    <a:pt x="22390" y="113"/>
                  </a:cubicBezTo>
                  <a:cubicBezTo>
                    <a:pt x="22266" y="42"/>
                    <a:pt x="22171" y="1"/>
                    <a:pt x="2207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65" name="Google Shape;1065;p18"/>
            <p:cNvSpPr/>
            <p:nvPr/>
          </p:nvSpPr>
          <p:spPr>
            <a:xfrm>
              <a:off x="4518557" y="2336753"/>
              <a:ext cx="15588" cy="28523"/>
            </a:xfrm>
            <a:custGeom>
              <a:avLst/>
              <a:gdLst/>
              <a:ahLst/>
              <a:cxnLst/>
              <a:rect l="l" t="t" r="r" b="b"/>
              <a:pathLst>
                <a:path w="476" h="871" extrusionOk="0">
                  <a:moveTo>
                    <a:pt x="286" y="1"/>
                  </a:moveTo>
                  <a:cubicBezTo>
                    <a:pt x="222" y="1"/>
                    <a:pt x="159" y="33"/>
                    <a:pt x="127" y="96"/>
                  </a:cubicBezTo>
                  <a:cubicBezTo>
                    <a:pt x="127" y="64"/>
                    <a:pt x="127" y="64"/>
                    <a:pt x="127" y="64"/>
                  </a:cubicBezTo>
                  <a:cubicBezTo>
                    <a:pt x="127" y="96"/>
                    <a:pt x="96" y="96"/>
                    <a:pt x="96" y="128"/>
                  </a:cubicBezTo>
                  <a:cubicBezTo>
                    <a:pt x="96" y="128"/>
                    <a:pt x="96" y="159"/>
                    <a:pt x="96" y="159"/>
                  </a:cubicBezTo>
                  <a:cubicBezTo>
                    <a:pt x="64" y="191"/>
                    <a:pt x="64" y="191"/>
                    <a:pt x="64" y="223"/>
                  </a:cubicBezTo>
                  <a:cubicBezTo>
                    <a:pt x="64" y="254"/>
                    <a:pt x="32" y="286"/>
                    <a:pt x="32" y="349"/>
                  </a:cubicBezTo>
                  <a:cubicBezTo>
                    <a:pt x="32" y="381"/>
                    <a:pt x="32" y="413"/>
                    <a:pt x="32" y="444"/>
                  </a:cubicBezTo>
                  <a:cubicBezTo>
                    <a:pt x="1" y="476"/>
                    <a:pt x="1" y="508"/>
                    <a:pt x="1" y="539"/>
                  </a:cubicBezTo>
                  <a:cubicBezTo>
                    <a:pt x="1" y="581"/>
                    <a:pt x="14" y="622"/>
                    <a:pt x="32" y="663"/>
                  </a:cubicBezTo>
                  <a:lnTo>
                    <a:pt x="32" y="663"/>
                  </a:lnTo>
                  <a:cubicBezTo>
                    <a:pt x="32" y="672"/>
                    <a:pt x="32" y="680"/>
                    <a:pt x="32" y="698"/>
                  </a:cubicBezTo>
                  <a:cubicBezTo>
                    <a:pt x="32" y="744"/>
                    <a:pt x="67" y="791"/>
                    <a:pt x="98" y="812"/>
                  </a:cubicBezTo>
                  <a:lnTo>
                    <a:pt x="98" y="812"/>
                  </a:lnTo>
                  <a:cubicBezTo>
                    <a:pt x="105" y="827"/>
                    <a:pt x="113" y="841"/>
                    <a:pt x="127" y="856"/>
                  </a:cubicBezTo>
                  <a:cubicBezTo>
                    <a:pt x="148" y="856"/>
                    <a:pt x="170" y="870"/>
                    <a:pt x="191" y="870"/>
                  </a:cubicBezTo>
                  <a:cubicBezTo>
                    <a:pt x="201" y="870"/>
                    <a:pt x="212" y="867"/>
                    <a:pt x="222" y="856"/>
                  </a:cubicBezTo>
                  <a:cubicBezTo>
                    <a:pt x="243" y="856"/>
                    <a:pt x="264" y="843"/>
                    <a:pt x="284" y="825"/>
                  </a:cubicBezTo>
                  <a:lnTo>
                    <a:pt x="284" y="825"/>
                  </a:lnTo>
                  <a:cubicBezTo>
                    <a:pt x="324" y="803"/>
                    <a:pt x="360" y="782"/>
                    <a:pt x="381" y="761"/>
                  </a:cubicBezTo>
                  <a:cubicBezTo>
                    <a:pt x="381" y="739"/>
                    <a:pt x="381" y="718"/>
                    <a:pt x="391" y="696"/>
                  </a:cubicBezTo>
                  <a:lnTo>
                    <a:pt x="391" y="696"/>
                  </a:lnTo>
                  <a:cubicBezTo>
                    <a:pt x="397" y="688"/>
                    <a:pt x="402" y="680"/>
                    <a:pt x="407" y="671"/>
                  </a:cubicBezTo>
                  <a:lnTo>
                    <a:pt x="407" y="671"/>
                  </a:lnTo>
                  <a:cubicBezTo>
                    <a:pt x="409" y="670"/>
                    <a:pt x="411" y="668"/>
                    <a:pt x="412" y="666"/>
                  </a:cubicBezTo>
                  <a:lnTo>
                    <a:pt x="412" y="666"/>
                  </a:lnTo>
                  <a:lnTo>
                    <a:pt x="408" y="671"/>
                  </a:lnTo>
                  <a:lnTo>
                    <a:pt x="408" y="671"/>
                  </a:lnTo>
                  <a:cubicBezTo>
                    <a:pt x="421" y="649"/>
                    <a:pt x="432" y="626"/>
                    <a:pt x="444" y="603"/>
                  </a:cubicBezTo>
                  <a:cubicBezTo>
                    <a:pt x="444" y="571"/>
                    <a:pt x="444" y="539"/>
                    <a:pt x="444" y="508"/>
                  </a:cubicBezTo>
                  <a:cubicBezTo>
                    <a:pt x="444" y="476"/>
                    <a:pt x="444" y="444"/>
                    <a:pt x="444" y="381"/>
                  </a:cubicBezTo>
                  <a:cubicBezTo>
                    <a:pt x="476" y="349"/>
                    <a:pt x="444" y="318"/>
                    <a:pt x="444" y="286"/>
                  </a:cubicBezTo>
                  <a:cubicBezTo>
                    <a:pt x="444" y="254"/>
                    <a:pt x="444" y="254"/>
                    <a:pt x="444" y="223"/>
                  </a:cubicBezTo>
                  <a:cubicBezTo>
                    <a:pt x="444" y="223"/>
                    <a:pt x="444" y="223"/>
                    <a:pt x="444" y="191"/>
                  </a:cubicBezTo>
                  <a:cubicBezTo>
                    <a:pt x="444" y="191"/>
                    <a:pt x="444" y="159"/>
                    <a:pt x="444" y="128"/>
                  </a:cubicBezTo>
                  <a:cubicBezTo>
                    <a:pt x="412" y="64"/>
                    <a:pt x="381" y="33"/>
                    <a:pt x="28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66" name="Google Shape;1066;p18"/>
            <p:cNvSpPr/>
            <p:nvPr/>
          </p:nvSpPr>
          <p:spPr>
            <a:xfrm>
              <a:off x="4820359" y="2766632"/>
              <a:ext cx="12477" cy="348892"/>
            </a:xfrm>
            <a:custGeom>
              <a:avLst/>
              <a:gdLst/>
              <a:ahLst/>
              <a:cxnLst/>
              <a:rect l="l" t="t" r="r" b="b"/>
              <a:pathLst>
                <a:path w="381" h="10654" extrusionOk="0">
                  <a:moveTo>
                    <a:pt x="317" y="1"/>
                  </a:moveTo>
                  <a:cubicBezTo>
                    <a:pt x="285" y="1"/>
                    <a:pt x="254" y="16"/>
                    <a:pt x="254" y="48"/>
                  </a:cubicBezTo>
                  <a:cubicBezTo>
                    <a:pt x="190" y="1822"/>
                    <a:pt x="159" y="3595"/>
                    <a:pt x="127" y="5369"/>
                  </a:cubicBezTo>
                  <a:cubicBezTo>
                    <a:pt x="95" y="6255"/>
                    <a:pt x="64" y="7142"/>
                    <a:pt x="64" y="8029"/>
                  </a:cubicBezTo>
                  <a:cubicBezTo>
                    <a:pt x="64" y="8440"/>
                    <a:pt x="64" y="8884"/>
                    <a:pt x="64" y="9295"/>
                  </a:cubicBezTo>
                  <a:cubicBezTo>
                    <a:pt x="64" y="9739"/>
                    <a:pt x="0" y="10182"/>
                    <a:pt x="95" y="10594"/>
                  </a:cubicBezTo>
                  <a:cubicBezTo>
                    <a:pt x="95" y="10637"/>
                    <a:pt x="121" y="10654"/>
                    <a:pt x="150" y="10654"/>
                  </a:cubicBezTo>
                  <a:cubicBezTo>
                    <a:pt x="184" y="10654"/>
                    <a:pt x="222" y="10629"/>
                    <a:pt x="222" y="10594"/>
                  </a:cubicBezTo>
                  <a:cubicBezTo>
                    <a:pt x="317" y="10182"/>
                    <a:pt x="254" y="9739"/>
                    <a:pt x="254" y="9295"/>
                  </a:cubicBezTo>
                  <a:cubicBezTo>
                    <a:pt x="254" y="8884"/>
                    <a:pt x="254" y="8440"/>
                    <a:pt x="254" y="8029"/>
                  </a:cubicBezTo>
                  <a:cubicBezTo>
                    <a:pt x="254" y="7142"/>
                    <a:pt x="285" y="6255"/>
                    <a:pt x="285" y="5369"/>
                  </a:cubicBezTo>
                  <a:cubicBezTo>
                    <a:pt x="285" y="3595"/>
                    <a:pt x="349" y="1822"/>
                    <a:pt x="380" y="48"/>
                  </a:cubicBezTo>
                  <a:cubicBezTo>
                    <a:pt x="380" y="16"/>
                    <a:pt x="349" y="1"/>
                    <a:pt x="31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67" name="Google Shape;1067;p18"/>
            <p:cNvSpPr/>
            <p:nvPr/>
          </p:nvSpPr>
          <p:spPr>
            <a:xfrm>
              <a:off x="4815185" y="2738894"/>
              <a:ext cx="9366" cy="110621"/>
            </a:xfrm>
            <a:custGeom>
              <a:avLst/>
              <a:gdLst/>
              <a:ahLst/>
              <a:cxnLst/>
              <a:rect l="l" t="t" r="r" b="b"/>
              <a:pathLst>
                <a:path w="286" h="3378" extrusionOk="0">
                  <a:moveTo>
                    <a:pt x="162" y="1"/>
                  </a:moveTo>
                  <a:cubicBezTo>
                    <a:pt x="127" y="1"/>
                    <a:pt x="95" y="24"/>
                    <a:pt x="95" y="72"/>
                  </a:cubicBezTo>
                  <a:cubicBezTo>
                    <a:pt x="95" y="610"/>
                    <a:pt x="95" y="1149"/>
                    <a:pt x="95" y="1687"/>
                  </a:cubicBezTo>
                  <a:cubicBezTo>
                    <a:pt x="63" y="2225"/>
                    <a:pt x="0" y="2764"/>
                    <a:pt x="32" y="3270"/>
                  </a:cubicBezTo>
                  <a:cubicBezTo>
                    <a:pt x="32" y="3345"/>
                    <a:pt x="67" y="3378"/>
                    <a:pt x="108" y="3378"/>
                  </a:cubicBezTo>
                  <a:cubicBezTo>
                    <a:pt x="153" y="3378"/>
                    <a:pt x="205" y="3337"/>
                    <a:pt x="222" y="3270"/>
                  </a:cubicBezTo>
                  <a:cubicBezTo>
                    <a:pt x="285" y="2764"/>
                    <a:pt x="285" y="2194"/>
                    <a:pt x="285" y="1687"/>
                  </a:cubicBezTo>
                  <a:cubicBezTo>
                    <a:pt x="285" y="1149"/>
                    <a:pt x="253" y="610"/>
                    <a:pt x="253" y="72"/>
                  </a:cubicBezTo>
                  <a:cubicBezTo>
                    <a:pt x="238" y="24"/>
                    <a:pt x="198" y="1"/>
                    <a:pt x="16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68" name="Google Shape;1068;p18"/>
            <p:cNvSpPr/>
            <p:nvPr/>
          </p:nvSpPr>
          <p:spPr>
            <a:xfrm>
              <a:off x="4814137" y="2863597"/>
              <a:ext cx="7303" cy="34254"/>
            </a:xfrm>
            <a:custGeom>
              <a:avLst/>
              <a:gdLst/>
              <a:ahLst/>
              <a:cxnLst/>
              <a:rect l="l" t="t" r="r" b="b"/>
              <a:pathLst>
                <a:path w="223" h="1046" extrusionOk="0">
                  <a:moveTo>
                    <a:pt x="95" y="1"/>
                  </a:moveTo>
                  <a:cubicBezTo>
                    <a:pt x="64" y="1"/>
                    <a:pt x="32" y="32"/>
                    <a:pt x="32" y="96"/>
                  </a:cubicBezTo>
                  <a:cubicBezTo>
                    <a:pt x="0" y="254"/>
                    <a:pt x="0" y="444"/>
                    <a:pt x="0" y="602"/>
                  </a:cubicBezTo>
                  <a:cubicBezTo>
                    <a:pt x="0" y="697"/>
                    <a:pt x="0" y="761"/>
                    <a:pt x="0" y="856"/>
                  </a:cubicBezTo>
                  <a:cubicBezTo>
                    <a:pt x="0" y="856"/>
                    <a:pt x="0" y="887"/>
                    <a:pt x="0" y="919"/>
                  </a:cubicBezTo>
                  <a:cubicBezTo>
                    <a:pt x="0" y="951"/>
                    <a:pt x="32" y="951"/>
                    <a:pt x="32" y="982"/>
                  </a:cubicBezTo>
                  <a:cubicBezTo>
                    <a:pt x="64" y="1014"/>
                    <a:pt x="64" y="1046"/>
                    <a:pt x="95" y="1046"/>
                  </a:cubicBezTo>
                  <a:cubicBezTo>
                    <a:pt x="190" y="1046"/>
                    <a:pt x="222" y="919"/>
                    <a:pt x="222" y="856"/>
                  </a:cubicBezTo>
                  <a:cubicBezTo>
                    <a:pt x="190" y="761"/>
                    <a:pt x="190" y="666"/>
                    <a:pt x="190" y="602"/>
                  </a:cubicBezTo>
                  <a:cubicBezTo>
                    <a:pt x="190" y="444"/>
                    <a:pt x="190" y="254"/>
                    <a:pt x="190" y="96"/>
                  </a:cubicBezTo>
                  <a:cubicBezTo>
                    <a:pt x="190" y="32"/>
                    <a:pt x="159" y="1"/>
                    <a:pt x="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69" name="Google Shape;1069;p18"/>
            <p:cNvSpPr/>
            <p:nvPr/>
          </p:nvSpPr>
          <p:spPr>
            <a:xfrm>
              <a:off x="4833851" y="3095647"/>
              <a:ext cx="8318" cy="41786"/>
            </a:xfrm>
            <a:custGeom>
              <a:avLst/>
              <a:gdLst/>
              <a:ahLst/>
              <a:cxnLst/>
              <a:rect l="l" t="t" r="r" b="b"/>
              <a:pathLst>
                <a:path w="254" h="1276" extrusionOk="0">
                  <a:moveTo>
                    <a:pt x="95" y="1"/>
                  </a:moveTo>
                  <a:cubicBezTo>
                    <a:pt x="63" y="1"/>
                    <a:pt x="32" y="24"/>
                    <a:pt x="32" y="72"/>
                  </a:cubicBezTo>
                  <a:cubicBezTo>
                    <a:pt x="32" y="262"/>
                    <a:pt x="32" y="420"/>
                    <a:pt x="32" y="610"/>
                  </a:cubicBezTo>
                  <a:lnTo>
                    <a:pt x="32" y="864"/>
                  </a:lnTo>
                  <a:lnTo>
                    <a:pt x="32" y="990"/>
                  </a:lnTo>
                  <a:cubicBezTo>
                    <a:pt x="32" y="1022"/>
                    <a:pt x="32" y="1022"/>
                    <a:pt x="0" y="1054"/>
                  </a:cubicBezTo>
                  <a:cubicBezTo>
                    <a:pt x="0" y="1085"/>
                    <a:pt x="0" y="1117"/>
                    <a:pt x="0" y="1149"/>
                  </a:cubicBezTo>
                  <a:cubicBezTo>
                    <a:pt x="0" y="1212"/>
                    <a:pt x="63" y="1275"/>
                    <a:pt x="127" y="1275"/>
                  </a:cubicBezTo>
                  <a:cubicBezTo>
                    <a:pt x="222" y="1275"/>
                    <a:pt x="253" y="1212"/>
                    <a:pt x="253" y="1149"/>
                  </a:cubicBezTo>
                  <a:cubicBezTo>
                    <a:pt x="253" y="1117"/>
                    <a:pt x="253" y="1085"/>
                    <a:pt x="253" y="1054"/>
                  </a:cubicBezTo>
                  <a:cubicBezTo>
                    <a:pt x="253" y="1022"/>
                    <a:pt x="253" y="1022"/>
                    <a:pt x="222" y="990"/>
                  </a:cubicBezTo>
                  <a:cubicBezTo>
                    <a:pt x="222" y="959"/>
                    <a:pt x="222" y="927"/>
                    <a:pt x="222" y="864"/>
                  </a:cubicBezTo>
                  <a:cubicBezTo>
                    <a:pt x="222" y="769"/>
                    <a:pt x="222" y="705"/>
                    <a:pt x="190" y="610"/>
                  </a:cubicBezTo>
                  <a:cubicBezTo>
                    <a:pt x="190" y="420"/>
                    <a:pt x="190" y="230"/>
                    <a:pt x="158" y="72"/>
                  </a:cubicBezTo>
                  <a:cubicBezTo>
                    <a:pt x="158" y="24"/>
                    <a:pt x="127" y="1"/>
                    <a:pt x="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70" name="Google Shape;1070;p18"/>
            <p:cNvSpPr/>
            <p:nvPr/>
          </p:nvSpPr>
          <p:spPr>
            <a:xfrm>
              <a:off x="4453225" y="2674349"/>
              <a:ext cx="9366" cy="332387"/>
            </a:xfrm>
            <a:custGeom>
              <a:avLst/>
              <a:gdLst/>
              <a:ahLst/>
              <a:cxnLst/>
              <a:rect l="l" t="t" r="r" b="b"/>
              <a:pathLst>
                <a:path w="286" h="10150" extrusionOk="0">
                  <a:moveTo>
                    <a:pt x="238" y="0"/>
                  </a:moveTo>
                  <a:cubicBezTo>
                    <a:pt x="214" y="0"/>
                    <a:pt x="191" y="16"/>
                    <a:pt x="191" y="48"/>
                  </a:cubicBezTo>
                  <a:cubicBezTo>
                    <a:pt x="191" y="871"/>
                    <a:pt x="191" y="1694"/>
                    <a:pt x="159" y="2549"/>
                  </a:cubicBezTo>
                  <a:cubicBezTo>
                    <a:pt x="127" y="3373"/>
                    <a:pt x="96" y="4196"/>
                    <a:pt x="64" y="5051"/>
                  </a:cubicBezTo>
                  <a:cubicBezTo>
                    <a:pt x="64" y="5875"/>
                    <a:pt x="32" y="6666"/>
                    <a:pt x="32" y="7490"/>
                  </a:cubicBezTo>
                  <a:cubicBezTo>
                    <a:pt x="32" y="7933"/>
                    <a:pt x="32" y="8345"/>
                    <a:pt x="32" y="8788"/>
                  </a:cubicBezTo>
                  <a:cubicBezTo>
                    <a:pt x="32" y="9200"/>
                    <a:pt x="1" y="9643"/>
                    <a:pt x="32" y="10055"/>
                  </a:cubicBezTo>
                  <a:cubicBezTo>
                    <a:pt x="32" y="10118"/>
                    <a:pt x="72" y="10150"/>
                    <a:pt x="115" y="10150"/>
                  </a:cubicBezTo>
                  <a:cubicBezTo>
                    <a:pt x="159" y="10150"/>
                    <a:pt x="206" y="10118"/>
                    <a:pt x="222" y="10055"/>
                  </a:cubicBezTo>
                  <a:cubicBezTo>
                    <a:pt x="254" y="9643"/>
                    <a:pt x="222" y="9200"/>
                    <a:pt x="222" y="8788"/>
                  </a:cubicBezTo>
                  <a:cubicBezTo>
                    <a:pt x="222" y="8377"/>
                    <a:pt x="254" y="7965"/>
                    <a:pt x="254" y="7553"/>
                  </a:cubicBezTo>
                  <a:cubicBezTo>
                    <a:pt x="254" y="6730"/>
                    <a:pt x="254" y="5875"/>
                    <a:pt x="254" y="5051"/>
                  </a:cubicBezTo>
                  <a:cubicBezTo>
                    <a:pt x="254" y="4228"/>
                    <a:pt x="222" y="3405"/>
                    <a:pt x="222" y="2581"/>
                  </a:cubicBezTo>
                  <a:cubicBezTo>
                    <a:pt x="222" y="1726"/>
                    <a:pt x="254" y="903"/>
                    <a:pt x="286" y="48"/>
                  </a:cubicBezTo>
                  <a:cubicBezTo>
                    <a:pt x="286" y="16"/>
                    <a:pt x="262" y="0"/>
                    <a:pt x="23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71" name="Google Shape;1071;p18"/>
            <p:cNvSpPr/>
            <p:nvPr/>
          </p:nvSpPr>
          <p:spPr>
            <a:xfrm>
              <a:off x="4455288" y="3027368"/>
              <a:ext cx="7303" cy="33828"/>
            </a:xfrm>
            <a:custGeom>
              <a:avLst/>
              <a:gdLst/>
              <a:ahLst/>
              <a:cxnLst/>
              <a:rect l="l" t="t" r="r" b="b"/>
              <a:pathLst>
                <a:path w="223" h="1033" extrusionOk="0">
                  <a:moveTo>
                    <a:pt x="86" y="1"/>
                  </a:moveTo>
                  <a:cubicBezTo>
                    <a:pt x="49" y="1"/>
                    <a:pt x="1" y="28"/>
                    <a:pt x="1" y="67"/>
                  </a:cubicBezTo>
                  <a:cubicBezTo>
                    <a:pt x="33" y="225"/>
                    <a:pt x="33" y="352"/>
                    <a:pt x="64" y="510"/>
                  </a:cubicBezTo>
                  <a:cubicBezTo>
                    <a:pt x="64" y="605"/>
                    <a:pt x="64" y="668"/>
                    <a:pt x="64" y="763"/>
                  </a:cubicBezTo>
                  <a:cubicBezTo>
                    <a:pt x="64" y="827"/>
                    <a:pt x="33" y="922"/>
                    <a:pt x="64" y="985"/>
                  </a:cubicBezTo>
                  <a:cubicBezTo>
                    <a:pt x="80" y="1017"/>
                    <a:pt x="112" y="1033"/>
                    <a:pt x="139" y="1033"/>
                  </a:cubicBezTo>
                  <a:cubicBezTo>
                    <a:pt x="167" y="1033"/>
                    <a:pt x="191" y="1017"/>
                    <a:pt x="191" y="985"/>
                  </a:cubicBezTo>
                  <a:cubicBezTo>
                    <a:pt x="223" y="922"/>
                    <a:pt x="223" y="827"/>
                    <a:pt x="223" y="763"/>
                  </a:cubicBezTo>
                  <a:cubicBezTo>
                    <a:pt x="191" y="668"/>
                    <a:pt x="191" y="605"/>
                    <a:pt x="191" y="510"/>
                  </a:cubicBezTo>
                  <a:cubicBezTo>
                    <a:pt x="191" y="352"/>
                    <a:pt x="159" y="193"/>
                    <a:pt x="128" y="35"/>
                  </a:cubicBezTo>
                  <a:cubicBezTo>
                    <a:pt x="128" y="11"/>
                    <a:pt x="109" y="1"/>
                    <a:pt x="8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72" name="Google Shape;1072;p18"/>
            <p:cNvSpPr/>
            <p:nvPr/>
          </p:nvSpPr>
          <p:spPr>
            <a:xfrm>
              <a:off x="4464621" y="2660857"/>
              <a:ext cx="10414" cy="188069"/>
            </a:xfrm>
            <a:custGeom>
              <a:avLst/>
              <a:gdLst/>
              <a:ahLst/>
              <a:cxnLst/>
              <a:rect l="l" t="t" r="r" b="b"/>
              <a:pathLst>
                <a:path w="318" h="5743" extrusionOk="0">
                  <a:moveTo>
                    <a:pt x="266" y="0"/>
                  </a:moveTo>
                  <a:cubicBezTo>
                    <a:pt x="238" y="0"/>
                    <a:pt x="207" y="16"/>
                    <a:pt x="191" y="48"/>
                  </a:cubicBezTo>
                  <a:cubicBezTo>
                    <a:pt x="191" y="998"/>
                    <a:pt x="159" y="1916"/>
                    <a:pt x="159" y="2866"/>
                  </a:cubicBezTo>
                  <a:cubicBezTo>
                    <a:pt x="128" y="3310"/>
                    <a:pt x="96" y="3785"/>
                    <a:pt x="96" y="4228"/>
                  </a:cubicBezTo>
                  <a:cubicBezTo>
                    <a:pt x="64" y="4703"/>
                    <a:pt x="1" y="5210"/>
                    <a:pt x="64" y="5653"/>
                  </a:cubicBezTo>
                  <a:cubicBezTo>
                    <a:pt x="64" y="5709"/>
                    <a:pt x="107" y="5742"/>
                    <a:pt x="149" y="5742"/>
                  </a:cubicBezTo>
                  <a:cubicBezTo>
                    <a:pt x="179" y="5742"/>
                    <a:pt x="209" y="5725"/>
                    <a:pt x="223" y="5685"/>
                  </a:cubicBezTo>
                  <a:cubicBezTo>
                    <a:pt x="286" y="5242"/>
                    <a:pt x="254" y="4735"/>
                    <a:pt x="254" y="4292"/>
                  </a:cubicBezTo>
                  <a:cubicBezTo>
                    <a:pt x="254" y="3817"/>
                    <a:pt x="254" y="3373"/>
                    <a:pt x="254" y="2898"/>
                  </a:cubicBezTo>
                  <a:lnTo>
                    <a:pt x="318" y="48"/>
                  </a:lnTo>
                  <a:cubicBezTo>
                    <a:pt x="318" y="16"/>
                    <a:pt x="294" y="0"/>
                    <a:pt x="26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73" name="Google Shape;1073;p18"/>
            <p:cNvSpPr/>
            <p:nvPr/>
          </p:nvSpPr>
          <p:spPr>
            <a:xfrm>
              <a:off x="4466717" y="2861534"/>
              <a:ext cx="6255" cy="22596"/>
            </a:xfrm>
            <a:custGeom>
              <a:avLst/>
              <a:gdLst/>
              <a:ahLst/>
              <a:cxnLst/>
              <a:rect l="l" t="t" r="r" b="b"/>
              <a:pathLst>
                <a:path w="191" h="690" extrusionOk="0">
                  <a:moveTo>
                    <a:pt x="64" y="0"/>
                  </a:moveTo>
                  <a:cubicBezTo>
                    <a:pt x="32" y="0"/>
                    <a:pt x="0" y="32"/>
                    <a:pt x="0" y="95"/>
                  </a:cubicBezTo>
                  <a:cubicBezTo>
                    <a:pt x="0" y="159"/>
                    <a:pt x="0" y="254"/>
                    <a:pt x="0" y="349"/>
                  </a:cubicBezTo>
                  <a:lnTo>
                    <a:pt x="32" y="475"/>
                  </a:lnTo>
                  <a:cubicBezTo>
                    <a:pt x="32" y="507"/>
                    <a:pt x="32" y="507"/>
                    <a:pt x="32" y="539"/>
                  </a:cubicBezTo>
                  <a:cubicBezTo>
                    <a:pt x="32" y="560"/>
                    <a:pt x="32" y="581"/>
                    <a:pt x="41" y="602"/>
                  </a:cubicBezTo>
                  <a:lnTo>
                    <a:pt x="41" y="602"/>
                  </a:lnTo>
                  <a:cubicBezTo>
                    <a:pt x="39" y="602"/>
                    <a:pt x="35" y="602"/>
                    <a:pt x="32" y="602"/>
                  </a:cubicBezTo>
                  <a:cubicBezTo>
                    <a:pt x="64" y="634"/>
                    <a:pt x="64" y="665"/>
                    <a:pt x="95" y="665"/>
                  </a:cubicBezTo>
                  <a:cubicBezTo>
                    <a:pt x="95" y="681"/>
                    <a:pt x="103" y="689"/>
                    <a:pt x="111" y="689"/>
                  </a:cubicBezTo>
                  <a:cubicBezTo>
                    <a:pt x="119" y="689"/>
                    <a:pt x="127" y="681"/>
                    <a:pt x="127" y="665"/>
                  </a:cubicBezTo>
                  <a:cubicBezTo>
                    <a:pt x="159" y="634"/>
                    <a:pt x="159" y="634"/>
                    <a:pt x="159" y="602"/>
                  </a:cubicBezTo>
                  <a:cubicBezTo>
                    <a:pt x="159" y="570"/>
                    <a:pt x="190" y="570"/>
                    <a:pt x="190" y="539"/>
                  </a:cubicBezTo>
                  <a:cubicBezTo>
                    <a:pt x="190" y="475"/>
                    <a:pt x="190" y="444"/>
                    <a:pt x="190" y="380"/>
                  </a:cubicBezTo>
                  <a:cubicBezTo>
                    <a:pt x="190" y="285"/>
                    <a:pt x="159" y="190"/>
                    <a:pt x="159" y="64"/>
                  </a:cubicBezTo>
                  <a:cubicBezTo>
                    <a:pt x="159" y="32"/>
                    <a:pt x="127" y="0"/>
                    <a:pt x="6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74" name="Google Shape;1074;p18"/>
            <p:cNvSpPr/>
            <p:nvPr/>
          </p:nvSpPr>
          <p:spPr>
            <a:xfrm>
              <a:off x="4432496" y="2898343"/>
              <a:ext cx="9366" cy="141862"/>
            </a:xfrm>
            <a:custGeom>
              <a:avLst/>
              <a:gdLst/>
              <a:ahLst/>
              <a:cxnLst/>
              <a:rect l="l" t="t" r="r" b="b"/>
              <a:pathLst>
                <a:path w="286" h="4332" extrusionOk="0">
                  <a:moveTo>
                    <a:pt x="143" y="1"/>
                  </a:moveTo>
                  <a:cubicBezTo>
                    <a:pt x="119" y="1"/>
                    <a:pt x="95" y="16"/>
                    <a:pt x="95" y="48"/>
                  </a:cubicBezTo>
                  <a:cubicBezTo>
                    <a:pt x="95" y="745"/>
                    <a:pt x="95" y="1442"/>
                    <a:pt x="63" y="2138"/>
                  </a:cubicBezTo>
                  <a:cubicBezTo>
                    <a:pt x="63" y="2835"/>
                    <a:pt x="0" y="3563"/>
                    <a:pt x="63" y="4260"/>
                  </a:cubicBezTo>
                  <a:cubicBezTo>
                    <a:pt x="63" y="4308"/>
                    <a:pt x="103" y="4331"/>
                    <a:pt x="143" y="4331"/>
                  </a:cubicBezTo>
                  <a:cubicBezTo>
                    <a:pt x="182" y="4331"/>
                    <a:pt x="222" y="4308"/>
                    <a:pt x="222" y="4260"/>
                  </a:cubicBezTo>
                  <a:cubicBezTo>
                    <a:pt x="285" y="3563"/>
                    <a:pt x="222" y="2835"/>
                    <a:pt x="222" y="2138"/>
                  </a:cubicBezTo>
                  <a:cubicBezTo>
                    <a:pt x="222" y="1442"/>
                    <a:pt x="190" y="745"/>
                    <a:pt x="190" y="48"/>
                  </a:cubicBezTo>
                  <a:cubicBezTo>
                    <a:pt x="190" y="16"/>
                    <a:pt x="166" y="1"/>
                    <a:pt x="14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75" name="Google Shape;1075;p18"/>
            <p:cNvSpPr/>
            <p:nvPr/>
          </p:nvSpPr>
          <p:spPr>
            <a:xfrm>
              <a:off x="4422115" y="2927914"/>
              <a:ext cx="7303" cy="38020"/>
            </a:xfrm>
            <a:custGeom>
              <a:avLst/>
              <a:gdLst/>
              <a:ahLst/>
              <a:cxnLst/>
              <a:rect l="l" t="t" r="r" b="b"/>
              <a:pathLst>
                <a:path w="223" h="1161" extrusionOk="0">
                  <a:moveTo>
                    <a:pt x="64" y="0"/>
                  </a:moveTo>
                  <a:cubicBezTo>
                    <a:pt x="32" y="0"/>
                    <a:pt x="0" y="32"/>
                    <a:pt x="0" y="64"/>
                  </a:cubicBezTo>
                  <a:cubicBezTo>
                    <a:pt x="0" y="222"/>
                    <a:pt x="0" y="412"/>
                    <a:pt x="0" y="570"/>
                  </a:cubicBezTo>
                  <a:cubicBezTo>
                    <a:pt x="0" y="665"/>
                    <a:pt x="0" y="729"/>
                    <a:pt x="0" y="824"/>
                  </a:cubicBezTo>
                  <a:cubicBezTo>
                    <a:pt x="0" y="919"/>
                    <a:pt x="0" y="1014"/>
                    <a:pt x="0" y="1077"/>
                  </a:cubicBezTo>
                  <a:cubicBezTo>
                    <a:pt x="15" y="1136"/>
                    <a:pt x="50" y="1160"/>
                    <a:pt x="87" y="1160"/>
                  </a:cubicBezTo>
                  <a:cubicBezTo>
                    <a:pt x="129" y="1160"/>
                    <a:pt x="174" y="1128"/>
                    <a:pt x="190" y="1077"/>
                  </a:cubicBezTo>
                  <a:cubicBezTo>
                    <a:pt x="222" y="1014"/>
                    <a:pt x="222" y="919"/>
                    <a:pt x="222" y="824"/>
                  </a:cubicBezTo>
                  <a:cubicBezTo>
                    <a:pt x="222" y="729"/>
                    <a:pt x="222" y="665"/>
                    <a:pt x="190" y="570"/>
                  </a:cubicBezTo>
                  <a:cubicBezTo>
                    <a:pt x="190" y="412"/>
                    <a:pt x="190" y="254"/>
                    <a:pt x="159" y="64"/>
                  </a:cubicBezTo>
                  <a:cubicBezTo>
                    <a:pt x="159" y="32"/>
                    <a:pt x="127" y="0"/>
                    <a:pt x="6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76" name="Google Shape;1076;p18"/>
            <p:cNvSpPr/>
            <p:nvPr/>
          </p:nvSpPr>
          <p:spPr>
            <a:xfrm>
              <a:off x="4411733" y="2947792"/>
              <a:ext cx="7303" cy="41065"/>
            </a:xfrm>
            <a:custGeom>
              <a:avLst/>
              <a:gdLst/>
              <a:ahLst/>
              <a:cxnLst/>
              <a:rect l="l" t="t" r="r" b="b"/>
              <a:pathLst>
                <a:path w="223" h="1254" extrusionOk="0">
                  <a:moveTo>
                    <a:pt x="86" y="1"/>
                  </a:moveTo>
                  <a:cubicBezTo>
                    <a:pt x="44" y="1"/>
                    <a:pt x="1" y="35"/>
                    <a:pt x="1" y="90"/>
                  </a:cubicBezTo>
                  <a:cubicBezTo>
                    <a:pt x="1" y="280"/>
                    <a:pt x="1" y="470"/>
                    <a:pt x="1" y="660"/>
                  </a:cubicBezTo>
                  <a:cubicBezTo>
                    <a:pt x="1" y="755"/>
                    <a:pt x="1" y="850"/>
                    <a:pt x="1" y="945"/>
                  </a:cubicBezTo>
                  <a:cubicBezTo>
                    <a:pt x="1" y="1008"/>
                    <a:pt x="1" y="1040"/>
                    <a:pt x="1" y="1072"/>
                  </a:cubicBezTo>
                  <a:cubicBezTo>
                    <a:pt x="32" y="1135"/>
                    <a:pt x="32" y="1167"/>
                    <a:pt x="32" y="1230"/>
                  </a:cubicBezTo>
                  <a:cubicBezTo>
                    <a:pt x="48" y="1246"/>
                    <a:pt x="64" y="1254"/>
                    <a:pt x="80" y="1254"/>
                  </a:cubicBezTo>
                  <a:cubicBezTo>
                    <a:pt x="96" y="1254"/>
                    <a:pt x="112" y="1246"/>
                    <a:pt x="127" y="1230"/>
                  </a:cubicBezTo>
                  <a:cubicBezTo>
                    <a:pt x="159" y="1198"/>
                    <a:pt x="159" y="1135"/>
                    <a:pt x="159" y="1072"/>
                  </a:cubicBezTo>
                  <a:cubicBezTo>
                    <a:pt x="191" y="1040"/>
                    <a:pt x="191" y="977"/>
                    <a:pt x="191" y="945"/>
                  </a:cubicBezTo>
                  <a:cubicBezTo>
                    <a:pt x="222" y="850"/>
                    <a:pt x="191" y="755"/>
                    <a:pt x="191" y="660"/>
                  </a:cubicBezTo>
                  <a:cubicBezTo>
                    <a:pt x="191" y="438"/>
                    <a:pt x="191" y="248"/>
                    <a:pt x="159" y="58"/>
                  </a:cubicBezTo>
                  <a:cubicBezTo>
                    <a:pt x="146" y="18"/>
                    <a:pt x="116" y="1"/>
                    <a:pt x="8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77" name="Google Shape;1077;p18"/>
            <p:cNvSpPr/>
            <p:nvPr/>
          </p:nvSpPr>
          <p:spPr>
            <a:xfrm>
              <a:off x="4313228" y="2822630"/>
              <a:ext cx="10381" cy="316341"/>
            </a:xfrm>
            <a:custGeom>
              <a:avLst/>
              <a:gdLst/>
              <a:ahLst/>
              <a:cxnLst/>
              <a:rect l="l" t="t" r="r" b="b"/>
              <a:pathLst>
                <a:path w="317" h="9660" extrusionOk="0">
                  <a:moveTo>
                    <a:pt x="254" y="1"/>
                  </a:moveTo>
                  <a:cubicBezTo>
                    <a:pt x="238" y="1"/>
                    <a:pt x="222" y="17"/>
                    <a:pt x="222" y="48"/>
                  </a:cubicBezTo>
                  <a:cubicBezTo>
                    <a:pt x="222" y="1663"/>
                    <a:pt x="190" y="3247"/>
                    <a:pt x="159" y="4862"/>
                  </a:cubicBezTo>
                  <a:cubicBezTo>
                    <a:pt x="127" y="5654"/>
                    <a:pt x="127" y="6445"/>
                    <a:pt x="95" y="7237"/>
                  </a:cubicBezTo>
                  <a:cubicBezTo>
                    <a:pt x="95" y="7617"/>
                    <a:pt x="95" y="8029"/>
                    <a:pt x="64" y="8409"/>
                  </a:cubicBezTo>
                  <a:lnTo>
                    <a:pt x="64" y="9042"/>
                  </a:lnTo>
                  <a:cubicBezTo>
                    <a:pt x="32" y="9232"/>
                    <a:pt x="0" y="9422"/>
                    <a:pt x="64" y="9612"/>
                  </a:cubicBezTo>
                  <a:cubicBezTo>
                    <a:pt x="64" y="9644"/>
                    <a:pt x="87" y="9660"/>
                    <a:pt x="115" y="9660"/>
                  </a:cubicBezTo>
                  <a:cubicBezTo>
                    <a:pt x="143" y="9660"/>
                    <a:pt x="174" y="9644"/>
                    <a:pt x="190" y="9612"/>
                  </a:cubicBezTo>
                  <a:cubicBezTo>
                    <a:pt x="222" y="9454"/>
                    <a:pt x="222" y="9264"/>
                    <a:pt x="222" y="9106"/>
                  </a:cubicBezTo>
                  <a:cubicBezTo>
                    <a:pt x="222" y="8884"/>
                    <a:pt x="222" y="8662"/>
                    <a:pt x="222" y="8472"/>
                  </a:cubicBezTo>
                  <a:cubicBezTo>
                    <a:pt x="222" y="8061"/>
                    <a:pt x="254" y="7680"/>
                    <a:pt x="254" y="7269"/>
                  </a:cubicBezTo>
                  <a:cubicBezTo>
                    <a:pt x="254" y="6477"/>
                    <a:pt x="285" y="5685"/>
                    <a:pt x="285" y="4862"/>
                  </a:cubicBezTo>
                  <a:cubicBezTo>
                    <a:pt x="317" y="3279"/>
                    <a:pt x="285" y="1663"/>
                    <a:pt x="285" y="48"/>
                  </a:cubicBezTo>
                  <a:cubicBezTo>
                    <a:pt x="285" y="17"/>
                    <a:pt x="269" y="1"/>
                    <a:pt x="25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78" name="Google Shape;1078;p18"/>
            <p:cNvSpPr/>
            <p:nvPr/>
          </p:nvSpPr>
          <p:spPr>
            <a:xfrm>
              <a:off x="4319450" y="2786870"/>
              <a:ext cx="7270" cy="20500"/>
            </a:xfrm>
            <a:custGeom>
              <a:avLst/>
              <a:gdLst/>
              <a:ahLst/>
              <a:cxnLst/>
              <a:rect l="l" t="t" r="r" b="b"/>
              <a:pathLst>
                <a:path w="222" h="626" extrusionOk="0">
                  <a:moveTo>
                    <a:pt x="159" y="0"/>
                  </a:moveTo>
                  <a:cubicBezTo>
                    <a:pt x="127" y="0"/>
                    <a:pt x="64" y="32"/>
                    <a:pt x="64" y="64"/>
                  </a:cubicBezTo>
                  <a:cubicBezTo>
                    <a:pt x="32" y="159"/>
                    <a:pt x="0" y="254"/>
                    <a:pt x="0" y="349"/>
                  </a:cubicBezTo>
                  <a:cubicBezTo>
                    <a:pt x="0" y="380"/>
                    <a:pt x="0" y="444"/>
                    <a:pt x="0" y="475"/>
                  </a:cubicBezTo>
                  <a:cubicBezTo>
                    <a:pt x="0" y="507"/>
                    <a:pt x="32" y="507"/>
                    <a:pt x="32" y="539"/>
                  </a:cubicBezTo>
                  <a:cubicBezTo>
                    <a:pt x="32" y="539"/>
                    <a:pt x="32" y="570"/>
                    <a:pt x="63" y="570"/>
                  </a:cubicBezTo>
                  <a:lnTo>
                    <a:pt x="63" y="570"/>
                  </a:lnTo>
                  <a:cubicBezTo>
                    <a:pt x="42" y="570"/>
                    <a:pt x="35" y="556"/>
                    <a:pt x="33" y="556"/>
                  </a:cubicBezTo>
                  <a:cubicBezTo>
                    <a:pt x="32" y="556"/>
                    <a:pt x="32" y="560"/>
                    <a:pt x="32" y="570"/>
                  </a:cubicBezTo>
                  <a:cubicBezTo>
                    <a:pt x="32" y="570"/>
                    <a:pt x="64" y="570"/>
                    <a:pt x="64" y="602"/>
                  </a:cubicBezTo>
                  <a:cubicBezTo>
                    <a:pt x="79" y="618"/>
                    <a:pt x="95" y="626"/>
                    <a:pt x="107" y="626"/>
                  </a:cubicBezTo>
                  <a:cubicBezTo>
                    <a:pt x="119" y="626"/>
                    <a:pt x="127" y="618"/>
                    <a:pt x="127" y="602"/>
                  </a:cubicBezTo>
                  <a:cubicBezTo>
                    <a:pt x="127" y="602"/>
                    <a:pt x="127" y="570"/>
                    <a:pt x="159" y="539"/>
                  </a:cubicBezTo>
                  <a:cubicBezTo>
                    <a:pt x="159" y="507"/>
                    <a:pt x="159" y="507"/>
                    <a:pt x="159" y="475"/>
                  </a:cubicBezTo>
                  <a:cubicBezTo>
                    <a:pt x="159" y="444"/>
                    <a:pt x="190" y="380"/>
                    <a:pt x="190" y="349"/>
                  </a:cubicBezTo>
                  <a:cubicBezTo>
                    <a:pt x="190" y="254"/>
                    <a:pt x="190" y="190"/>
                    <a:pt x="222" y="95"/>
                  </a:cubicBezTo>
                  <a:cubicBezTo>
                    <a:pt x="222" y="64"/>
                    <a:pt x="190" y="32"/>
                    <a:pt x="15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79" name="Google Shape;1079;p18"/>
            <p:cNvSpPr/>
            <p:nvPr/>
          </p:nvSpPr>
          <p:spPr>
            <a:xfrm>
              <a:off x="4326688" y="2828099"/>
              <a:ext cx="8351" cy="105185"/>
            </a:xfrm>
            <a:custGeom>
              <a:avLst/>
              <a:gdLst/>
              <a:ahLst/>
              <a:cxnLst/>
              <a:rect l="l" t="t" r="r" b="b"/>
              <a:pathLst>
                <a:path w="255" h="3212" extrusionOk="0">
                  <a:moveTo>
                    <a:pt x="187" y="0"/>
                  </a:moveTo>
                  <a:cubicBezTo>
                    <a:pt x="151" y="0"/>
                    <a:pt x="112" y="24"/>
                    <a:pt x="96" y="71"/>
                  </a:cubicBezTo>
                  <a:cubicBezTo>
                    <a:pt x="96" y="578"/>
                    <a:pt x="64" y="1116"/>
                    <a:pt x="64" y="1655"/>
                  </a:cubicBezTo>
                  <a:cubicBezTo>
                    <a:pt x="64" y="1940"/>
                    <a:pt x="33" y="2193"/>
                    <a:pt x="33" y="2446"/>
                  </a:cubicBezTo>
                  <a:cubicBezTo>
                    <a:pt x="33" y="2700"/>
                    <a:pt x="1" y="2985"/>
                    <a:pt x="96" y="3175"/>
                  </a:cubicBezTo>
                  <a:cubicBezTo>
                    <a:pt x="109" y="3202"/>
                    <a:pt x="128" y="3211"/>
                    <a:pt x="146" y="3211"/>
                  </a:cubicBezTo>
                  <a:cubicBezTo>
                    <a:pt x="170" y="3211"/>
                    <a:pt x="191" y="3193"/>
                    <a:pt x="191" y="3175"/>
                  </a:cubicBezTo>
                  <a:cubicBezTo>
                    <a:pt x="254" y="3048"/>
                    <a:pt x="223" y="2921"/>
                    <a:pt x="223" y="2795"/>
                  </a:cubicBezTo>
                  <a:cubicBezTo>
                    <a:pt x="223" y="2668"/>
                    <a:pt x="223" y="2541"/>
                    <a:pt x="223" y="2415"/>
                  </a:cubicBezTo>
                  <a:cubicBezTo>
                    <a:pt x="223" y="2161"/>
                    <a:pt x="223" y="1908"/>
                    <a:pt x="223" y="1623"/>
                  </a:cubicBezTo>
                  <a:cubicBezTo>
                    <a:pt x="223" y="1116"/>
                    <a:pt x="223" y="578"/>
                    <a:pt x="254" y="71"/>
                  </a:cubicBezTo>
                  <a:cubicBezTo>
                    <a:pt x="254" y="24"/>
                    <a:pt x="223" y="0"/>
                    <a:pt x="18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80" name="Google Shape;1080;p18"/>
            <p:cNvSpPr/>
            <p:nvPr/>
          </p:nvSpPr>
          <p:spPr>
            <a:xfrm>
              <a:off x="4328784" y="2945532"/>
              <a:ext cx="7270" cy="40214"/>
            </a:xfrm>
            <a:custGeom>
              <a:avLst/>
              <a:gdLst/>
              <a:ahLst/>
              <a:cxnLst/>
              <a:rect l="l" t="t" r="r" b="b"/>
              <a:pathLst>
                <a:path w="222" h="1228" extrusionOk="0">
                  <a:moveTo>
                    <a:pt x="111" y="1"/>
                  </a:moveTo>
                  <a:cubicBezTo>
                    <a:pt x="56" y="1"/>
                    <a:pt x="0" y="32"/>
                    <a:pt x="0" y="96"/>
                  </a:cubicBezTo>
                  <a:cubicBezTo>
                    <a:pt x="0" y="286"/>
                    <a:pt x="0" y="476"/>
                    <a:pt x="0" y="666"/>
                  </a:cubicBezTo>
                  <a:cubicBezTo>
                    <a:pt x="0" y="761"/>
                    <a:pt x="0" y="856"/>
                    <a:pt x="0" y="919"/>
                  </a:cubicBezTo>
                  <a:cubicBezTo>
                    <a:pt x="0" y="982"/>
                    <a:pt x="0" y="1014"/>
                    <a:pt x="0" y="1077"/>
                  </a:cubicBezTo>
                  <a:cubicBezTo>
                    <a:pt x="32" y="1109"/>
                    <a:pt x="32" y="1172"/>
                    <a:pt x="64" y="1204"/>
                  </a:cubicBezTo>
                  <a:cubicBezTo>
                    <a:pt x="64" y="1220"/>
                    <a:pt x="79" y="1228"/>
                    <a:pt x="99" y="1228"/>
                  </a:cubicBezTo>
                  <a:cubicBezTo>
                    <a:pt x="119" y="1228"/>
                    <a:pt x="143" y="1220"/>
                    <a:pt x="159" y="1204"/>
                  </a:cubicBezTo>
                  <a:cubicBezTo>
                    <a:pt x="190" y="1172"/>
                    <a:pt x="190" y="1109"/>
                    <a:pt x="190" y="1077"/>
                  </a:cubicBezTo>
                  <a:cubicBezTo>
                    <a:pt x="190" y="1014"/>
                    <a:pt x="190" y="982"/>
                    <a:pt x="222" y="919"/>
                  </a:cubicBezTo>
                  <a:cubicBezTo>
                    <a:pt x="222" y="856"/>
                    <a:pt x="222" y="761"/>
                    <a:pt x="222" y="666"/>
                  </a:cubicBezTo>
                  <a:cubicBezTo>
                    <a:pt x="222" y="476"/>
                    <a:pt x="222" y="286"/>
                    <a:pt x="222" y="96"/>
                  </a:cubicBezTo>
                  <a:cubicBezTo>
                    <a:pt x="222" y="32"/>
                    <a:pt x="167" y="1"/>
                    <a:pt x="11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81" name="Google Shape;1081;p18"/>
            <p:cNvSpPr/>
            <p:nvPr/>
          </p:nvSpPr>
          <p:spPr>
            <a:xfrm>
              <a:off x="4150701" y="2460048"/>
              <a:ext cx="441240" cy="191180"/>
            </a:xfrm>
            <a:custGeom>
              <a:avLst/>
              <a:gdLst/>
              <a:ahLst/>
              <a:cxnLst/>
              <a:rect l="l" t="t" r="r" b="b"/>
              <a:pathLst>
                <a:path w="13474" h="5838" extrusionOk="0">
                  <a:moveTo>
                    <a:pt x="13356" y="0"/>
                  </a:moveTo>
                  <a:cubicBezTo>
                    <a:pt x="13346" y="0"/>
                    <a:pt x="13335" y="2"/>
                    <a:pt x="13324" y="5"/>
                  </a:cubicBezTo>
                  <a:cubicBezTo>
                    <a:pt x="12880" y="68"/>
                    <a:pt x="12405" y="226"/>
                    <a:pt x="11962" y="353"/>
                  </a:cubicBezTo>
                  <a:cubicBezTo>
                    <a:pt x="11519" y="480"/>
                    <a:pt x="11044" y="606"/>
                    <a:pt x="10600" y="765"/>
                  </a:cubicBezTo>
                  <a:cubicBezTo>
                    <a:pt x="9682" y="1050"/>
                    <a:pt x="8795" y="1366"/>
                    <a:pt x="7877" y="1715"/>
                  </a:cubicBezTo>
                  <a:cubicBezTo>
                    <a:pt x="6135" y="2380"/>
                    <a:pt x="4457" y="3171"/>
                    <a:pt x="2810" y="4058"/>
                  </a:cubicBezTo>
                  <a:cubicBezTo>
                    <a:pt x="1860" y="4596"/>
                    <a:pt x="941" y="5135"/>
                    <a:pt x="55" y="5737"/>
                  </a:cubicBezTo>
                  <a:cubicBezTo>
                    <a:pt x="0" y="5764"/>
                    <a:pt x="39" y="5838"/>
                    <a:pt x="92" y="5838"/>
                  </a:cubicBezTo>
                  <a:cubicBezTo>
                    <a:pt x="100" y="5838"/>
                    <a:pt x="109" y="5836"/>
                    <a:pt x="118" y="5832"/>
                  </a:cubicBezTo>
                  <a:cubicBezTo>
                    <a:pt x="3316" y="3836"/>
                    <a:pt x="6705" y="2190"/>
                    <a:pt x="10315" y="1018"/>
                  </a:cubicBezTo>
                  <a:cubicBezTo>
                    <a:pt x="10822" y="860"/>
                    <a:pt x="11329" y="701"/>
                    <a:pt x="11835" y="575"/>
                  </a:cubicBezTo>
                  <a:cubicBezTo>
                    <a:pt x="12342" y="416"/>
                    <a:pt x="12880" y="321"/>
                    <a:pt x="13387" y="163"/>
                  </a:cubicBezTo>
                  <a:cubicBezTo>
                    <a:pt x="13474" y="134"/>
                    <a:pt x="13455" y="0"/>
                    <a:pt x="1335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82" name="Google Shape;1082;p18"/>
            <p:cNvSpPr/>
            <p:nvPr/>
          </p:nvSpPr>
          <p:spPr>
            <a:xfrm>
              <a:off x="4426503" y="2478845"/>
              <a:ext cx="55802" cy="20893"/>
            </a:xfrm>
            <a:custGeom>
              <a:avLst/>
              <a:gdLst/>
              <a:ahLst/>
              <a:cxnLst/>
              <a:rect l="l" t="t" r="r" b="b"/>
              <a:pathLst>
                <a:path w="1704" h="638" extrusionOk="0">
                  <a:moveTo>
                    <a:pt x="1608" y="1"/>
                  </a:moveTo>
                  <a:cubicBezTo>
                    <a:pt x="1545" y="1"/>
                    <a:pt x="1482" y="32"/>
                    <a:pt x="1418" y="32"/>
                  </a:cubicBezTo>
                  <a:cubicBezTo>
                    <a:pt x="1355" y="64"/>
                    <a:pt x="1292" y="64"/>
                    <a:pt x="1197" y="96"/>
                  </a:cubicBezTo>
                  <a:cubicBezTo>
                    <a:pt x="1102" y="127"/>
                    <a:pt x="975" y="159"/>
                    <a:pt x="848" y="222"/>
                  </a:cubicBezTo>
                  <a:lnTo>
                    <a:pt x="88" y="444"/>
                  </a:lnTo>
                  <a:cubicBezTo>
                    <a:pt x="0" y="473"/>
                    <a:pt x="21" y="637"/>
                    <a:pt x="124" y="637"/>
                  </a:cubicBezTo>
                  <a:cubicBezTo>
                    <a:pt x="133" y="637"/>
                    <a:pt x="142" y="636"/>
                    <a:pt x="151" y="634"/>
                  </a:cubicBezTo>
                  <a:lnTo>
                    <a:pt x="912" y="412"/>
                  </a:lnTo>
                  <a:cubicBezTo>
                    <a:pt x="1038" y="349"/>
                    <a:pt x="1133" y="317"/>
                    <a:pt x="1260" y="286"/>
                  </a:cubicBezTo>
                  <a:cubicBezTo>
                    <a:pt x="1323" y="254"/>
                    <a:pt x="1387" y="254"/>
                    <a:pt x="1450" y="222"/>
                  </a:cubicBezTo>
                  <a:cubicBezTo>
                    <a:pt x="1513" y="191"/>
                    <a:pt x="1577" y="191"/>
                    <a:pt x="1640" y="127"/>
                  </a:cubicBezTo>
                  <a:cubicBezTo>
                    <a:pt x="1703" y="96"/>
                    <a:pt x="1672" y="1"/>
                    <a:pt x="160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83" name="Google Shape;1083;p18"/>
            <p:cNvSpPr/>
            <p:nvPr/>
          </p:nvSpPr>
          <p:spPr>
            <a:xfrm>
              <a:off x="5030207" y="2768334"/>
              <a:ext cx="47386" cy="19747"/>
            </a:xfrm>
            <a:custGeom>
              <a:avLst/>
              <a:gdLst/>
              <a:ahLst/>
              <a:cxnLst/>
              <a:rect l="l" t="t" r="r" b="b"/>
              <a:pathLst>
                <a:path w="1447" h="603" extrusionOk="0">
                  <a:moveTo>
                    <a:pt x="1319" y="1"/>
                  </a:moveTo>
                  <a:cubicBezTo>
                    <a:pt x="1244" y="1"/>
                    <a:pt x="1163" y="38"/>
                    <a:pt x="1098" y="60"/>
                  </a:cubicBezTo>
                  <a:cubicBezTo>
                    <a:pt x="971" y="123"/>
                    <a:pt x="876" y="155"/>
                    <a:pt x="750" y="186"/>
                  </a:cubicBezTo>
                  <a:lnTo>
                    <a:pt x="116" y="440"/>
                  </a:lnTo>
                  <a:cubicBezTo>
                    <a:pt x="1" y="468"/>
                    <a:pt x="43" y="602"/>
                    <a:pt x="123" y="602"/>
                  </a:cubicBezTo>
                  <a:cubicBezTo>
                    <a:pt x="131" y="602"/>
                    <a:pt x="139" y="601"/>
                    <a:pt x="148" y="598"/>
                  </a:cubicBezTo>
                  <a:cubicBezTo>
                    <a:pt x="370" y="535"/>
                    <a:pt x="591" y="440"/>
                    <a:pt x="813" y="376"/>
                  </a:cubicBezTo>
                  <a:cubicBezTo>
                    <a:pt x="908" y="345"/>
                    <a:pt x="1035" y="313"/>
                    <a:pt x="1130" y="250"/>
                  </a:cubicBezTo>
                  <a:cubicBezTo>
                    <a:pt x="1193" y="250"/>
                    <a:pt x="1225" y="218"/>
                    <a:pt x="1288" y="218"/>
                  </a:cubicBezTo>
                  <a:cubicBezTo>
                    <a:pt x="1351" y="186"/>
                    <a:pt x="1415" y="155"/>
                    <a:pt x="1415" y="123"/>
                  </a:cubicBezTo>
                  <a:cubicBezTo>
                    <a:pt x="1446" y="60"/>
                    <a:pt x="1446" y="28"/>
                    <a:pt x="1415" y="28"/>
                  </a:cubicBezTo>
                  <a:cubicBezTo>
                    <a:pt x="1385" y="8"/>
                    <a:pt x="1353" y="1"/>
                    <a:pt x="131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84" name="Google Shape;1084;p18"/>
            <p:cNvSpPr/>
            <p:nvPr/>
          </p:nvSpPr>
          <p:spPr>
            <a:xfrm>
              <a:off x="5054735" y="2759624"/>
              <a:ext cx="20565" cy="8613"/>
            </a:xfrm>
            <a:custGeom>
              <a:avLst/>
              <a:gdLst/>
              <a:ahLst/>
              <a:cxnLst/>
              <a:rect l="l" t="t" r="r" b="b"/>
              <a:pathLst>
                <a:path w="628" h="263" extrusionOk="0">
                  <a:moveTo>
                    <a:pt x="588" y="0"/>
                  </a:moveTo>
                  <a:cubicBezTo>
                    <a:pt x="583" y="0"/>
                    <a:pt x="577" y="3"/>
                    <a:pt x="571" y="9"/>
                  </a:cubicBezTo>
                  <a:cubicBezTo>
                    <a:pt x="476" y="9"/>
                    <a:pt x="381" y="9"/>
                    <a:pt x="286" y="40"/>
                  </a:cubicBezTo>
                  <a:lnTo>
                    <a:pt x="254" y="40"/>
                  </a:lnTo>
                  <a:cubicBezTo>
                    <a:pt x="222" y="40"/>
                    <a:pt x="191" y="72"/>
                    <a:pt x="191" y="72"/>
                  </a:cubicBezTo>
                  <a:cubicBezTo>
                    <a:pt x="159" y="72"/>
                    <a:pt x="96" y="104"/>
                    <a:pt x="64" y="104"/>
                  </a:cubicBezTo>
                  <a:cubicBezTo>
                    <a:pt x="32" y="104"/>
                    <a:pt x="1" y="167"/>
                    <a:pt x="1" y="199"/>
                  </a:cubicBezTo>
                  <a:cubicBezTo>
                    <a:pt x="1" y="230"/>
                    <a:pt x="64" y="262"/>
                    <a:pt x="96" y="262"/>
                  </a:cubicBezTo>
                  <a:cubicBezTo>
                    <a:pt x="127" y="230"/>
                    <a:pt x="191" y="230"/>
                    <a:pt x="222" y="230"/>
                  </a:cubicBezTo>
                  <a:cubicBezTo>
                    <a:pt x="286" y="199"/>
                    <a:pt x="317" y="199"/>
                    <a:pt x="349" y="167"/>
                  </a:cubicBezTo>
                  <a:lnTo>
                    <a:pt x="317" y="167"/>
                  </a:lnTo>
                  <a:cubicBezTo>
                    <a:pt x="412" y="135"/>
                    <a:pt x="507" y="104"/>
                    <a:pt x="602" y="72"/>
                  </a:cubicBezTo>
                  <a:cubicBezTo>
                    <a:pt x="628" y="47"/>
                    <a:pt x="612" y="0"/>
                    <a:pt x="58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85" name="Google Shape;1085;p18"/>
            <p:cNvSpPr/>
            <p:nvPr/>
          </p:nvSpPr>
          <p:spPr>
            <a:xfrm>
              <a:off x="4108228" y="2759885"/>
              <a:ext cx="105447" cy="53084"/>
            </a:xfrm>
            <a:custGeom>
              <a:avLst/>
              <a:gdLst/>
              <a:ahLst/>
              <a:cxnLst/>
              <a:rect l="l" t="t" r="r" b="b"/>
              <a:pathLst>
                <a:path w="3220" h="1621" extrusionOk="0">
                  <a:moveTo>
                    <a:pt x="3062" y="1"/>
                  </a:moveTo>
                  <a:cubicBezTo>
                    <a:pt x="2808" y="64"/>
                    <a:pt x="2587" y="191"/>
                    <a:pt x="2333" y="318"/>
                  </a:cubicBezTo>
                  <a:cubicBezTo>
                    <a:pt x="2080" y="444"/>
                    <a:pt x="1827" y="571"/>
                    <a:pt x="1573" y="698"/>
                  </a:cubicBezTo>
                  <a:cubicBezTo>
                    <a:pt x="1066" y="951"/>
                    <a:pt x="591" y="1204"/>
                    <a:pt x="85" y="1458"/>
                  </a:cubicBezTo>
                  <a:cubicBezTo>
                    <a:pt x="0" y="1514"/>
                    <a:pt x="66" y="1621"/>
                    <a:pt x="127" y="1621"/>
                  </a:cubicBezTo>
                  <a:cubicBezTo>
                    <a:pt x="134" y="1621"/>
                    <a:pt x="141" y="1619"/>
                    <a:pt x="148" y="1616"/>
                  </a:cubicBezTo>
                  <a:cubicBezTo>
                    <a:pt x="686" y="1363"/>
                    <a:pt x="1193" y="1141"/>
                    <a:pt x="1700" y="888"/>
                  </a:cubicBezTo>
                  <a:cubicBezTo>
                    <a:pt x="1953" y="761"/>
                    <a:pt x="2175" y="634"/>
                    <a:pt x="2428" y="508"/>
                  </a:cubicBezTo>
                  <a:cubicBezTo>
                    <a:pt x="2682" y="413"/>
                    <a:pt x="2935" y="318"/>
                    <a:pt x="3157" y="127"/>
                  </a:cubicBezTo>
                  <a:cubicBezTo>
                    <a:pt x="3220" y="64"/>
                    <a:pt x="3157" y="1"/>
                    <a:pt x="306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86" name="Google Shape;1086;p18"/>
            <p:cNvSpPr/>
            <p:nvPr/>
          </p:nvSpPr>
          <p:spPr>
            <a:xfrm>
              <a:off x="4166191" y="2750552"/>
              <a:ext cx="35040" cy="16799"/>
            </a:xfrm>
            <a:custGeom>
              <a:avLst/>
              <a:gdLst/>
              <a:ahLst/>
              <a:cxnLst/>
              <a:rect l="l" t="t" r="r" b="b"/>
              <a:pathLst>
                <a:path w="1070" h="513" extrusionOk="0">
                  <a:moveTo>
                    <a:pt x="1007" y="1"/>
                  </a:moveTo>
                  <a:cubicBezTo>
                    <a:pt x="912" y="1"/>
                    <a:pt x="848" y="32"/>
                    <a:pt x="753" y="32"/>
                  </a:cubicBezTo>
                  <a:cubicBezTo>
                    <a:pt x="722" y="64"/>
                    <a:pt x="690" y="64"/>
                    <a:pt x="627" y="64"/>
                  </a:cubicBezTo>
                  <a:cubicBezTo>
                    <a:pt x="595" y="96"/>
                    <a:pt x="563" y="96"/>
                    <a:pt x="500" y="127"/>
                  </a:cubicBezTo>
                  <a:cubicBezTo>
                    <a:pt x="437" y="159"/>
                    <a:pt x="373" y="191"/>
                    <a:pt x="278" y="222"/>
                  </a:cubicBezTo>
                  <a:cubicBezTo>
                    <a:pt x="215" y="286"/>
                    <a:pt x="120" y="317"/>
                    <a:pt x="57" y="381"/>
                  </a:cubicBezTo>
                  <a:cubicBezTo>
                    <a:pt x="0" y="409"/>
                    <a:pt x="19" y="513"/>
                    <a:pt x="91" y="513"/>
                  </a:cubicBezTo>
                  <a:cubicBezTo>
                    <a:pt x="100" y="513"/>
                    <a:pt x="109" y="511"/>
                    <a:pt x="120" y="507"/>
                  </a:cubicBezTo>
                  <a:cubicBezTo>
                    <a:pt x="183" y="476"/>
                    <a:pt x="278" y="476"/>
                    <a:pt x="342" y="444"/>
                  </a:cubicBezTo>
                  <a:cubicBezTo>
                    <a:pt x="437" y="381"/>
                    <a:pt x="500" y="381"/>
                    <a:pt x="595" y="317"/>
                  </a:cubicBezTo>
                  <a:cubicBezTo>
                    <a:pt x="627" y="317"/>
                    <a:pt x="690" y="286"/>
                    <a:pt x="722" y="286"/>
                  </a:cubicBezTo>
                  <a:cubicBezTo>
                    <a:pt x="753" y="254"/>
                    <a:pt x="785" y="222"/>
                    <a:pt x="817" y="222"/>
                  </a:cubicBezTo>
                  <a:cubicBezTo>
                    <a:pt x="880" y="159"/>
                    <a:pt x="975" y="127"/>
                    <a:pt x="1038" y="64"/>
                  </a:cubicBezTo>
                  <a:cubicBezTo>
                    <a:pt x="1070" y="32"/>
                    <a:pt x="1038" y="1"/>
                    <a:pt x="100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87" name="Google Shape;1087;p18"/>
            <p:cNvSpPr/>
            <p:nvPr/>
          </p:nvSpPr>
          <p:spPr>
            <a:xfrm>
              <a:off x="4732432" y="2569065"/>
              <a:ext cx="28851" cy="12641"/>
            </a:xfrm>
            <a:custGeom>
              <a:avLst/>
              <a:gdLst/>
              <a:ahLst/>
              <a:cxnLst/>
              <a:rect l="l" t="t" r="r" b="b"/>
              <a:pathLst>
                <a:path w="881" h="386" extrusionOk="0">
                  <a:moveTo>
                    <a:pt x="849" y="1"/>
                  </a:moveTo>
                  <a:cubicBezTo>
                    <a:pt x="754" y="1"/>
                    <a:pt x="690" y="32"/>
                    <a:pt x="627" y="64"/>
                  </a:cubicBezTo>
                  <a:cubicBezTo>
                    <a:pt x="564" y="64"/>
                    <a:pt x="500" y="96"/>
                    <a:pt x="437" y="96"/>
                  </a:cubicBezTo>
                  <a:cubicBezTo>
                    <a:pt x="310" y="159"/>
                    <a:pt x="184" y="222"/>
                    <a:pt x="57" y="254"/>
                  </a:cubicBezTo>
                  <a:cubicBezTo>
                    <a:pt x="0" y="282"/>
                    <a:pt x="19" y="386"/>
                    <a:pt x="69" y="386"/>
                  </a:cubicBezTo>
                  <a:cubicBezTo>
                    <a:pt x="75" y="386"/>
                    <a:pt x="82" y="384"/>
                    <a:pt x="89" y="381"/>
                  </a:cubicBezTo>
                  <a:cubicBezTo>
                    <a:pt x="247" y="349"/>
                    <a:pt x="374" y="317"/>
                    <a:pt x="500" y="254"/>
                  </a:cubicBezTo>
                  <a:cubicBezTo>
                    <a:pt x="564" y="222"/>
                    <a:pt x="627" y="191"/>
                    <a:pt x="690" y="159"/>
                  </a:cubicBezTo>
                  <a:cubicBezTo>
                    <a:pt x="754" y="127"/>
                    <a:pt x="817" y="96"/>
                    <a:pt x="849" y="64"/>
                  </a:cubicBezTo>
                  <a:cubicBezTo>
                    <a:pt x="880" y="32"/>
                    <a:pt x="849" y="1"/>
                    <a:pt x="84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88" name="Google Shape;1088;p18"/>
            <p:cNvSpPr/>
            <p:nvPr/>
          </p:nvSpPr>
          <p:spPr>
            <a:xfrm>
              <a:off x="4715600" y="3157868"/>
              <a:ext cx="10414" cy="126569"/>
            </a:xfrm>
            <a:custGeom>
              <a:avLst/>
              <a:gdLst/>
              <a:ahLst/>
              <a:cxnLst/>
              <a:rect l="l" t="t" r="r" b="b"/>
              <a:pathLst>
                <a:path w="318" h="3865" extrusionOk="0">
                  <a:moveTo>
                    <a:pt x="238" y="1"/>
                  </a:moveTo>
                  <a:cubicBezTo>
                    <a:pt x="199" y="1"/>
                    <a:pt x="159" y="25"/>
                    <a:pt x="159" y="72"/>
                  </a:cubicBezTo>
                  <a:cubicBezTo>
                    <a:pt x="159" y="674"/>
                    <a:pt x="159" y="1275"/>
                    <a:pt x="127" y="1845"/>
                  </a:cubicBezTo>
                  <a:cubicBezTo>
                    <a:pt x="127" y="2447"/>
                    <a:pt x="127" y="3081"/>
                    <a:pt x="1" y="3682"/>
                  </a:cubicBezTo>
                  <a:cubicBezTo>
                    <a:pt x="1" y="3746"/>
                    <a:pt x="32" y="3809"/>
                    <a:pt x="127" y="3841"/>
                  </a:cubicBezTo>
                  <a:cubicBezTo>
                    <a:pt x="143" y="3856"/>
                    <a:pt x="151" y="3864"/>
                    <a:pt x="159" y="3864"/>
                  </a:cubicBezTo>
                  <a:cubicBezTo>
                    <a:pt x="167" y="3864"/>
                    <a:pt x="175" y="3856"/>
                    <a:pt x="191" y="3841"/>
                  </a:cubicBezTo>
                  <a:cubicBezTo>
                    <a:pt x="254" y="3841"/>
                    <a:pt x="317" y="3777"/>
                    <a:pt x="317" y="3714"/>
                  </a:cubicBezTo>
                  <a:cubicBezTo>
                    <a:pt x="254" y="3112"/>
                    <a:pt x="317" y="2511"/>
                    <a:pt x="317" y="1909"/>
                  </a:cubicBezTo>
                  <a:cubicBezTo>
                    <a:pt x="317" y="1275"/>
                    <a:pt x="317" y="674"/>
                    <a:pt x="317" y="72"/>
                  </a:cubicBezTo>
                  <a:cubicBezTo>
                    <a:pt x="317" y="25"/>
                    <a:pt x="278" y="1"/>
                    <a:pt x="23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89" name="Google Shape;1089;p18"/>
            <p:cNvSpPr/>
            <p:nvPr/>
          </p:nvSpPr>
          <p:spPr>
            <a:xfrm>
              <a:off x="4728044" y="3206367"/>
              <a:ext cx="10414" cy="73649"/>
            </a:xfrm>
            <a:custGeom>
              <a:avLst/>
              <a:gdLst/>
              <a:ahLst/>
              <a:cxnLst/>
              <a:rect l="l" t="t" r="r" b="b"/>
              <a:pathLst>
                <a:path w="318" h="2249" extrusionOk="0">
                  <a:moveTo>
                    <a:pt x="159" y="0"/>
                  </a:moveTo>
                  <a:cubicBezTo>
                    <a:pt x="128" y="0"/>
                    <a:pt x="96" y="16"/>
                    <a:pt x="96" y="48"/>
                  </a:cubicBezTo>
                  <a:cubicBezTo>
                    <a:pt x="96" y="396"/>
                    <a:pt x="96" y="744"/>
                    <a:pt x="96" y="1061"/>
                  </a:cubicBezTo>
                  <a:cubicBezTo>
                    <a:pt x="96" y="1251"/>
                    <a:pt x="96" y="1410"/>
                    <a:pt x="96" y="1568"/>
                  </a:cubicBezTo>
                  <a:cubicBezTo>
                    <a:pt x="64" y="1663"/>
                    <a:pt x="64" y="1726"/>
                    <a:pt x="64" y="1821"/>
                  </a:cubicBezTo>
                  <a:cubicBezTo>
                    <a:pt x="64" y="1885"/>
                    <a:pt x="33" y="1916"/>
                    <a:pt x="33" y="1980"/>
                  </a:cubicBezTo>
                  <a:cubicBezTo>
                    <a:pt x="1" y="2011"/>
                    <a:pt x="1" y="2043"/>
                    <a:pt x="1" y="2106"/>
                  </a:cubicBezTo>
                  <a:cubicBezTo>
                    <a:pt x="1" y="2201"/>
                    <a:pt x="80" y="2249"/>
                    <a:pt x="159" y="2249"/>
                  </a:cubicBezTo>
                  <a:cubicBezTo>
                    <a:pt x="238" y="2249"/>
                    <a:pt x="318" y="2201"/>
                    <a:pt x="318" y="2106"/>
                  </a:cubicBezTo>
                  <a:cubicBezTo>
                    <a:pt x="318" y="2043"/>
                    <a:pt x="318" y="2011"/>
                    <a:pt x="286" y="1980"/>
                  </a:cubicBezTo>
                  <a:cubicBezTo>
                    <a:pt x="286" y="1916"/>
                    <a:pt x="254" y="1885"/>
                    <a:pt x="254" y="1821"/>
                  </a:cubicBezTo>
                  <a:cubicBezTo>
                    <a:pt x="254" y="1758"/>
                    <a:pt x="254" y="1663"/>
                    <a:pt x="254" y="1600"/>
                  </a:cubicBezTo>
                  <a:lnTo>
                    <a:pt x="223" y="1061"/>
                  </a:lnTo>
                  <a:cubicBezTo>
                    <a:pt x="223" y="744"/>
                    <a:pt x="223" y="396"/>
                    <a:pt x="223" y="48"/>
                  </a:cubicBezTo>
                  <a:cubicBezTo>
                    <a:pt x="223" y="16"/>
                    <a:pt x="191" y="0"/>
                    <a:pt x="15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90" name="Google Shape;1090;p18"/>
            <p:cNvSpPr/>
            <p:nvPr/>
          </p:nvSpPr>
          <p:spPr>
            <a:xfrm>
              <a:off x="4731155" y="3180955"/>
              <a:ext cx="6255" cy="14540"/>
            </a:xfrm>
            <a:custGeom>
              <a:avLst/>
              <a:gdLst/>
              <a:ahLst/>
              <a:cxnLst/>
              <a:rect l="l" t="t" r="r" b="b"/>
              <a:pathLst>
                <a:path w="191" h="444" extrusionOk="0">
                  <a:moveTo>
                    <a:pt x="96" y="0"/>
                  </a:moveTo>
                  <a:cubicBezTo>
                    <a:pt x="33" y="32"/>
                    <a:pt x="1" y="64"/>
                    <a:pt x="1" y="95"/>
                  </a:cubicBezTo>
                  <a:cubicBezTo>
                    <a:pt x="1" y="159"/>
                    <a:pt x="1" y="190"/>
                    <a:pt x="1" y="254"/>
                  </a:cubicBezTo>
                  <a:cubicBezTo>
                    <a:pt x="1" y="285"/>
                    <a:pt x="1" y="285"/>
                    <a:pt x="1" y="317"/>
                  </a:cubicBezTo>
                  <a:cubicBezTo>
                    <a:pt x="1" y="317"/>
                    <a:pt x="1" y="349"/>
                    <a:pt x="1" y="349"/>
                  </a:cubicBezTo>
                  <a:cubicBezTo>
                    <a:pt x="33" y="380"/>
                    <a:pt x="33" y="412"/>
                    <a:pt x="64" y="444"/>
                  </a:cubicBezTo>
                  <a:lnTo>
                    <a:pt x="128" y="444"/>
                  </a:lnTo>
                  <a:cubicBezTo>
                    <a:pt x="159" y="412"/>
                    <a:pt x="159" y="380"/>
                    <a:pt x="159" y="349"/>
                  </a:cubicBezTo>
                  <a:cubicBezTo>
                    <a:pt x="191" y="317"/>
                    <a:pt x="191" y="317"/>
                    <a:pt x="191" y="317"/>
                  </a:cubicBezTo>
                  <a:cubicBezTo>
                    <a:pt x="191" y="285"/>
                    <a:pt x="191" y="285"/>
                    <a:pt x="191" y="254"/>
                  </a:cubicBezTo>
                  <a:cubicBezTo>
                    <a:pt x="191" y="190"/>
                    <a:pt x="191" y="159"/>
                    <a:pt x="191" y="95"/>
                  </a:cubicBezTo>
                  <a:cubicBezTo>
                    <a:pt x="159" y="64"/>
                    <a:pt x="128" y="0"/>
                    <a:pt x="9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91" name="Google Shape;1091;p18"/>
            <p:cNvSpPr/>
            <p:nvPr/>
          </p:nvSpPr>
          <p:spPr>
            <a:xfrm>
              <a:off x="4741536" y="3245763"/>
              <a:ext cx="8318" cy="33730"/>
            </a:xfrm>
            <a:custGeom>
              <a:avLst/>
              <a:gdLst/>
              <a:ahLst/>
              <a:cxnLst/>
              <a:rect l="l" t="t" r="r" b="b"/>
              <a:pathLst>
                <a:path w="254" h="1030" extrusionOk="0">
                  <a:moveTo>
                    <a:pt x="159" y="1"/>
                  </a:moveTo>
                  <a:cubicBezTo>
                    <a:pt x="143" y="1"/>
                    <a:pt x="127" y="17"/>
                    <a:pt x="127" y="48"/>
                  </a:cubicBezTo>
                  <a:cubicBezTo>
                    <a:pt x="127" y="143"/>
                    <a:pt x="96" y="207"/>
                    <a:pt x="96" y="302"/>
                  </a:cubicBezTo>
                  <a:cubicBezTo>
                    <a:pt x="96" y="397"/>
                    <a:pt x="64" y="492"/>
                    <a:pt x="64" y="555"/>
                  </a:cubicBezTo>
                  <a:cubicBezTo>
                    <a:pt x="32" y="650"/>
                    <a:pt x="32" y="745"/>
                    <a:pt x="32" y="808"/>
                  </a:cubicBezTo>
                  <a:cubicBezTo>
                    <a:pt x="32" y="872"/>
                    <a:pt x="1" y="903"/>
                    <a:pt x="32" y="967"/>
                  </a:cubicBezTo>
                  <a:cubicBezTo>
                    <a:pt x="64" y="998"/>
                    <a:pt x="96" y="1030"/>
                    <a:pt x="127" y="1030"/>
                  </a:cubicBezTo>
                  <a:lnTo>
                    <a:pt x="159" y="1030"/>
                  </a:lnTo>
                  <a:cubicBezTo>
                    <a:pt x="191" y="998"/>
                    <a:pt x="222" y="998"/>
                    <a:pt x="222" y="967"/>
                  </a:cubicBezTo>
                  <a:cubicBezTo>
                    <a:pt x="254" y="935"/>
                    <a:pt x="222" y="872"/>
                    <a:pt x="222" y="808"/>
                  </a:cubicBezTo>
                  <a:cubicBezTo>
                    <a:pt x="222" y="745"/>
                    <a:pt x="222" y="650"/>
                    <a:pt x="222" y="555"/>
                  </a:cubicBezTo>
                  <a:cubicBezTo>
                    <a:pt x="222" y="492"/>
                    <a:pt x="222" y="397"/>
                    <a:pt x="191" y="302"/>
                  </a:cubicBezTo>
                  <a:cubicBezTo>
                    <a:pt x="191" y="207"/>
                    <a:pt x="191" y="143"/>
                    <a:pt x="191" y="48"/>
                  </a:cubicBezTo>
                  <a:cubicBezTo>
                    <a:pt x="191" y="17"/>
                    <a:pt x="175" y="1"/>
                    <a:pt x="15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92" name="Google Shape;1092;p18"/>
            <p:cNvSpPr/>
            <p:nvPr/>
          </p:nvSpPr>
          <p:spPr>
            <a:xfrm>
              <a:off x="4721822" y="3123909"/>
              <a:ext cx="5240" cy="16112"/>
            </a:xfrm>
            <a:custGeom>
              <a:avLst/>
              <a:gdLst/>
              <a:ahLst/>
              <a:cxnLst/>
              <a:rect l="l" t="t" r="r" b="b"/>
              <a:pathLst>
                <a:path w="160" h="492" extrusionOk="0">
                  <a:moveTo>
                    <a:pt x="96" y="1"/>
                  </a:moveTo>
                  <a:cubicBezTo>
                    <a:pt x="32" y="1"/>
                    <a:pt x="32" y="32"/>
                    <a:pt x="32" y="64"/>
                  </a:cubicBezTo>
                  <a:cubicBezTo>
                    <a:pt x="1" y="96"/>
                    <a:pt x="1" y="127"/>
                    <a:pt x="1" y="159"/>
                  </a:cubicBezTo>
                  <a:cubicBezTo>
                    <a:pt x="1" y="191"/>
                    <a:pt x="1" y="222"/>
                    <a:pt x="1" y="254"/>
                  </a:cubicBezTo>
                  <a:cubicBezTo>
                    <a:pt x="1" y="286"/>
                    <a:pt x="1" y="317"/>
                    <a:pt x="1" y="349"/>
                  </a:cubicBezTo>
                  <a:cubicBezTo>
                    <a:pt x="1" y="381"/>
                    <a:pt x="1" y="381"/>
                    <a:pt x="32" y="412"/>
                  </a:cubicBezTo>
                  <a:cubicBezTo>
                    <a:pt x="32" y="444"/>
                    <a:pt x="32" y="444"/>
                    <a:pt x="32" y="444"/>
                  </a:cubicBezTo>
                  <a:cubicBezTo>
                    <a:pt x="32" y="476"/>
                    <a:pt x="56" y="491"/>
                    <a:pt x="80" y="491"/>
                  </a:cubicBezTo>
                  <a:cubicBezTo>
                    <a:pt x="104" y="491"/>
                    <a:pt x="127" y="476"/>
                    <a:pt x="127" y="444"/>
                  </a:cubicBezTo>
                  <a:cubicBezTo>
                    <a:pt x="127" y="444"/>
                    <a:pt x="127" y="444"/>
                    <a:pt x="127" y="412"/>
                  </a:cubicBezTo>
                  <a:cubicBezTo>
                    <a:pt x="159" y="381"/>
                    <a:pt x="159" y="381"/>
                    <a:pt x="159" y="349"/>
                  </a:cubicBezTo>
                  <a:cubicBezTo>
                    <a:pt x="159" y="317"/>
                    <a:pt x="159" y="286"/>
                    <a:pt x="159" y="254"/>
                  </a:cubicBezTo>
                  <a:cubicBezTo>
                    <a:pt x="159" y="222"/>
                    <a:pt x="159" y="191"/>
                    <a:pt x="159" y="159"/>
                  </a:cubicBezTo>
                  <a:cubicBezTo>
                    <a:pt x="159" y="127"/>
                    <a:pt x="159" y="96"/>
                    <a:pt x="159" y="64"/>
                  </a:cubicBezTo>
                  <a:cubicBezTo>
                    <a:pt x="159" y="32"/>
                    <a:pt x="127" y="1"/>
                    <a:pt x="9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93" name="Google Shape;1093;p18"/>
            <p:cNvSpPr/>
            <p:nvPr/>
          </p:nvSpPr>
          <p:spPr>
            <a:xfrm>
              <a:off x="4733251" y="3144638"/>
              <a:ext cx="4159" cy="15359"/>
            </a:xfrm>
            <a:custGeom>
              <a:avLst/>
              <a:gdLst/>
              <a:ahLst/>
              <a:cxnLst/>
              <a:rect l="l" t="t" r="r" b="b"/>
              <a:pathLst>
                <a:path w="127" h="469" extrusionOk="0">
                  <a:moveTo>
                    <a:pt x="64" y="1"/>
                  </a:moveTo>
                  <a:cubicBezTo>
                    <a:pt x="32" y="1"/>
                    <a:pt x="0" y="33"/>
                    <a:pt x="0" y="64"/>
                  </a:cubicBezTo>
                  <a:cubicBezTo>
                    <a:pt x="0" y="128"/>
                    <a:pt x="0" y="191"/>
                    <a:pt x="0" y="254"/>
                  </a:cubicBezTo>
                  <a:cubicBezTo>
                    <a:pt x="0" y="286"/>
                    <a:pt x="0" y="318"/>
                    <a:pt x="0" y="349"/>
                  </a:cubicBezTo>
                  <a:cubicBezTo>
                    <a:pt x="0" y="381"/>
                    <a:pt x="0" y="413"/>
                    <a:pt x="32" y="444"/>
                  </a:cubicBezTo>
                  <a:cubicBezTo>
                    <a:pt x="32" y="460"/>
                    <a:pt x="40" y="468"/>
                    <a:pt x="52" y="468"/>
                  </a:cubicBezTo>
                  <a:cubicBezTo>
                    <a:pt x="64" y="468"/>
                    <a:pt x="79" y="460"/>
                    <a:pt x="95" y="444"/>
                  </a:cubicBezTo>
                  <a:cubicBezTo>
                    <a:pt x="127" y="413"/>
                    <a:pt x="127" y="381"/>
                    <a:pt x="127" y="349"/>
                  </a:cubicBezTo>
                  <a:cubicBezTo>
                    <a:pt x="127" y="318"/>
                    <a:pt x="127" y="286"/>
                    <a:pt x="127" y="254"/>
                  </a:cubicBezTo>
                  <a:cubicBezTo>
                    <a:pt x="127" y="191"/>
                    <a:pt x="127" y="128"/>
                    <a:pt x="127" y="64"/>
                  </a:cubicBezTo>
                  <a:cubicBezTo>
                    <a:pt x="127" y="33"/>
                    <a:pt x="95" y="1"/>
                    <a:pt x="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94" name="Google Shape;1094;p18"/>
            <p:cNvSpPr/>
            <p:nvPr/>
          </p:nvSpPr>
          <p:spPr>
            <a:xfrm>
              <a:off x="4697981" y="3148535"/>
              <a:ext cx="7303" cy="67460"/>
            </a:xfrm>
            <a:custGeom>
              <a:avLst/>
              <a:gdLst/>
              <a:ahLst/>
              <a:cxnLst/>
              <a:rect l="l" t="t" r="r" b="b"/>
              <a:pathLst>
                <a:path w="223" h="2060" extrusionOk="0">
                  <a:moveTo>
                    <a:pt x="155" y="1"/>
                  </a:moveTo>
                  <a:cubicBezTo>
                    <a:pt x="119" y="1"/>
                    <a:pt x="80" y="24"/>
                    <a:pt x="64" y="72"/>
                  </a:cubicBezTo>
                  <a:cubicBezTo>
                    <a:pt x="64" y="389"/>
                    <a:pt x="64" y="737"/>
                    <a:pt x="32" y="1054"/>
                  </a:cubicBezTo>
                  <a:cubicBezTo>
                    <a:pt x="32" y="1370"/>
                    <a:pt x="0" y="1687"/>
                    <a:pt x="64" y="2035"/>
                  </a:cubicBezTo>
                  <a:cubicBezTo>
                    <a:pt x="64" y="2051"/>
                    <a:pt x="80" y="2059"/>
                    <a:pt x="95" y="2059"/>
                  </a:cubicBezTo>
                  <a:cubicBezTo>
                    <a:pt x="111" y="2059"/>
                    <a:pt x="127" y="2051"/>
                    <a:pt x="127" y="2035"/>
                  </a:cubicBezTo>
                  <a:cubicBezTo>
                    <a:pt x="190" y="1719"/>
                    <a:pt x="222" y="1370"/>
                    <a:pt x="222" y="1054"/>
                  </a:cubicBezTo>
                  <a:cubicBezTo>
                    <a:pt x="222" y="737"/>
                    <a:pt x="222" y="389"/>
                    <a:pt x="222" y="72"/>
                  </a:cubicBezTo>
                  <a:cubicBezTo>
                    <a:pt x="222" y="24"/>
                    <a:pt x="190" y="1"/>
                    <a:pt x="15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95" name="Google Shape;1095;p18"/>
            <p:cNvSpPr/>
            <p:nvPr/>
          </p:nvSpPr>
          <p:spPr>
            <a:xfrm>
              <a:off x="4681378" y="3188716"/>
              <a:ext cx="8351" cy="44373"/>
            </a:xfrm>
            <a:custGeom>
              <a:avLst/>
              <a:gdLst/>
              <a:ahLst/>
              <a:cxnLst/>
              <a:rect l="l" t="t" r="r" b="b"/>
              <a:pathLst>
                <a:path w="255" h="1355" extrusionOk="0">
                  <a:moveTo>
                    <a:pt x="159" y="1"/>
                  </a:moveTo>
                  <a:cubicBezTo>
                    <a:pt x="127" y="1"/>
                    <a:pt x="96" y="17"/>
                    <a:pt x="96" y="48"/>
                  </a:cubicBezTo>
                  <a:cubicBezTo>
                    <a:pt x="96" y="270"/>
                    <a:pt x="64" y="460"/>
                    <a:pt x="32" y="650"/>
                  </a:cubicBezTo>
                  <a:cubicBezTo>
                    <a:pt x="32" y="777"/>
                    <a:pt x="32" y="872"/>
                    <a:pt x="32" y="967"/>
                  </a:cubicBezTo>
                  <a:cubicBezTo>
                    <a:pt x="1" y="1062"/>
                    <a:pt x="1" y="1188"/>
                    <a:pt x="32" y="1283"/>
                  </a:cubicBezTo>
                  <a:cubicBezTo>
                    <a:pt x="48" y="1331"/>
                    <a:pt x="88" y="1355"/>
                    <a:pt x="127" y="1355"/>
                  </a:cubicBezTo>
                  <a:cubicBezTo>
                    <a:pt x="167" y="1355"/>
                    <a:pt x="207" y="1331"/>
                    <a:pt x="222" y="1283"/>
                  </a:cubicBezTo>
                  <a:cubicBezTo>
                    <a:pt x="254" y="1188"/>
                    <a:pt x="254" y="1062"/>
                    <a:pt x="254" y="967"/>
                  </a:cubicBezTo>
                  <a:lnTo>
                    <a:pt x="254" y="650"/>
                  </a:lnTo>
                  <a:cubicBezTo>
                    <a:pt x="254" y="460"/>
                    <a:pt x="222" y="270"/>
                    <a:pt x="222" y="48"/>
                  </a:cubicBezTo>
                  <a:cubicBezTo>
                    <a:pt x="222" y="17"/>
                    <a:pt x="191" y="1"/>
                    <a:pt x="15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96" name="Google Shape;1096;p18"/>
            <p:cNvSpPr/>
            <p:nvPr/>
          </p:nvSpPr>
          <p:spPr>
            <a:xfrm>
              <a:off x="4682426" y="3239017"/>
              <a:ext cx="6255" cy="10414"/>
            </a:xfrm>
            <a:custGeom>
              <a:avLst/>
              <a:gdLst/>
              <a:ahLst/>
              <a:cxnLst/>
              <a:rect l="l" t="t" r="r" b="b"/>
              <a:pathLst>
                <a:path w="191" h="318" extrusionOk="0">
                  <a:moveTo>
                    <a:pt x="95" y="1"/>
                  </a:moveTo>
                  <a:cubicBezTo>
                    <a:pt x="64" y="1"/>
                    <a:pt x="64" y="1"/>
                    <a:pt x="32" y="33"/>
                  </a:cubicBezTo>
                  <a:cubicBezTo>
                    <a:pt x="32" y="33"/>
                    <a:pt x="0" y="64"/>
                    <a:pt x="0" y="96"/>
                  </a:cubicBezTo>
                  <a:lnTo>
                    <a:pt x="0" y="159"/>
                  </a:lnTo>
                  <a:lnTo>
                    <a:pt x="0" y="191"/>
                  </a:lnTo>
                  <a:cubicBezTo>
                    <a:pt x="0" y="223"/>
                    <a:pt x="0" y="254"/>
                    <a:pt x="0" y="254"/>
                  </a:cubicBezTo>
                  <a:cubicBezTo>
                    <a:pt x="32" y="286"/>
                    <a:pt x="32" y="286"/>
                    <a:pt x="32" y="318"/>
                  </a:cubicBezTo>
                  <a:lnTo>
                    <a:pt x="127" y="318"/>
                  </a:lnTo>
                  <a:cubicBezTo>
                    <a:pt x="159" y="318"/>
                    <a:pt x="159" y="286"/>
                    <a:pt x="190" y="254"/>
                  </a:cubicBezTo>
                  <a:cubicBezTo>
                    <a:pt x="190" y="254"/>
                    <a:pt x="190" y="223"/>
                    <a:pt x="190" y="191"/>
                  </a:cubicBezTo>
                  <a:lnTo>
                    <a:pt x="190" y="159"/>
                  </a:lnTo>
                  <a:lnTo>
                    <a:pt x="190" y="96"/>
                  </a:lnTo>
                  <a:cubicBezTo>
                    <a:pt x="190" y="64"/>
                    <a:pt x="190" y="33"/>
                    <a:pt x="159" y="33"/>
                  </a:cubicBezTo>
                  <a:cubicBezTo>
                    <a:pt x="159" y="1"/>
                    <a:pt x="127" y="1"/>
                    <a:pt x="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97" name="Google Shape;1097;p18"/>
            <p:cNvSpPr/>
            <p:nvPr/>
          </p:nvSpPr>
          <p:spPr>
            <a:xfrm>
              <a:off x="4682426" y="3170574"/>
              <a:ext cx="6255" cy="10414"/>
            </a:xfrm>
            <a:custGeom>
              <a:avLst/>
              <a:gdLst/>
              <a:ahLst/>
              <a:cxnLst/>
              <a:rect l="l" t="t" r="r" b="b"/>
              <a:pathLst>
                <a:path w="191" h="318" extrusionOk="0">
                  <a:moveTo>
                    <a:pt x="95" y="1"/>
                  </a:moveTo>
                  <a:cubicBezTo>
                    <a:pt x="64" y="1"/>
                    <a:pt x="64" y="1"/>
                    <a:pt x="32" y="32"/>
                  </a:cubicBezTo>
                  <a:cubicBezTo>
                    <a:pt x="0" y="32"/>
                    <a:pt x="0" y="64"/>
                    <a:pt x="0" y="127"/>
                  </a:cubicBezTo>
                  <a:cubicBezTo>
                    <a:pt x="0" y="159"/>
                    <a:pt x="0" y="159"/>
                    <a:pt x="0" y="191"/>
                  </a:cubicBezTo>
                  <a:cubicBezTo>
                    <a:pt x="0" y="222"/>
                    <a:pt x="0" y="222"/>
                    <a:pt x="32" y="222"/>
                  </a:cubicBezTo>
                  <a:lnTo>
                    <a:pt x="0" y="222"/>
                  </a:lnTo>
                  <a:cubicBezTo>
                    <a:pt x="0" y="222"/>
                    <a:pt x="0" y="222"/>
                    <a:pt x="32" y="254"/>
                  </a:cubicBezTo>
                  <a:cubicBezTo>
                    <a:pt x="32" y="254"/>
                    <a:pt x="32" y="286"/>
                    <a:pt x="32" y="286"/>
                  </a:cubicBezTo>
                  <a:cubicBezTo>
                    <a:pt x="32" y="293"/>
                    <a:pt x="34" y="299"/>
                    <a:pt x="37" y="303"/>
                  </a:cubicBezTo>
                  <a:lnTo>
                    <a:pt x="37" y="303"/>
                  </a:lnTo>
                  <a:cubicBezTo>
                    <a:pt x="41" y="311"/>
                    <a:pt x="49" y="317"/>
                    <a:pt x="64" y="317"/>
                  </a:cubicBezTo>
                  <a:lnTo>
                    <a:pt x="159" y="317"/>
                  </a:lnTo>
                  <a:cubicBezTo>
                    <a:pt x="159" y="286"/>
                    <a:pt x="190" y="286"/>
                    <a:pt x="190" y="254"/>
                  </a:cubicBezTo>
                  <a:cubicBezTo>
                    <a:pt x="190" y="254"/>
                    <a:pt x="190" y="222"/>
                    <a:pt x="190" y="222"/>
                  </a:cubicBezTo>
                  <a:cubicBezTo>
                    <a:pt x="190" y="191"/>
                    <a:pt x="190" y="191"/>
                    <a:pt x="190" y="159"/>
                  </a:cubicBezTo>
                  <a:cubicBezTo>
                    <a:pt x="190" y="159"/>
                    <a:pt x="190" y="127"/>
                    <a:pt x="190" y="127"/>
                  </a:cubicBezTo>
                  <a:cubicBezTo>
                    <a:pt x="190" y="127"/>
                    <a:pt x="190" y="96"/>
                    <a:pt x="159" y="96"/>
                  </a:cubicBezTo>
                  <a:cubicBezTo>
                    <a:pt x="159" y="64"/>
                    <a:pt x="159" y="64"/>
                    <a:pt x="127" y="32"/>
                  </a:cubicBezTo>
                  <a:cubicBezTo>
                    <a:pt x="95" y="32"/>
                    <a:pt x="95" y="1"/>
                    <a:pt x="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98" name="Google Shape;1098;p18"/>
            <p:cNvSpPr/>
            <p:nvPr/>
          </p:nvSpPr>
          <p:spPr>
            <a:xfrm>
              <a:off x="4697981" y="3220350"/>
              <a:ext cx="6255" cy="11462"/>
            </a:xfrm>
            <a:custGeom>
              <a:avLst/>
              <a:gdLst/>
              <a:ahLst/>
              <a:cxnLst/>
              <a:rect l="l" t="t" r="r" b="b"/>
              <a:pathLst>
                <a:path w="191" h="350" extrusionOk="0">
                  <a:moveTo>
                    <a:pt x="95" y="1"/>
                  </a:moveTo>
                  <a:cubicBezTo>
                    <a:pt x="64" y="1"/>
                    <a:pt x="32" y="32"/>
                    <a:pt x="32" y="64"/>
                  </a:cubicBezTo>
                  <a:cubicBezTo>
                    <a:pt x="32" y="96"/>
                    <a:pt x="32" y="96"/>
                    <a:pt x="32" y="96"/>
                  </a:cubicBezTo>
                  <a:cubicBezTo>
                    <a:pt x="32" y="127"/>
                    <a:pt x="0" y="159"/>
                    <a:pt x="0" y="191"/>
                  </a:cubicBezTo>
                  <a:cubicBezTo>
                    <a:pt x="0" y="191"/>
                    <a:pt x="0" y="222"/>
                    <a:pt x="32" y="254"/>
                  </a:cubicBezTo>
                  <a:lnTo>
                    <a:pt x="32" y="317"/>
                  </a:lnTo>
                  <a:cubicBezTo>
                    <a:pt x="64" y="317"/>
                    <a:pt x="95" y="349"/>
                    <a:pt x="95" y="349"/>
                  </a:cubicBezTo>
                  <a:cubicBezTo>
                    <a:pt x="127" y="349"/>
                    <a:pt x="159" y="317"/>
                    <a:pt x="159" y="317"/>
                  </a:cubicBezTo>
                  <a:lnTo>
                    <a:pt x="190" y="254"/>
                  </a:lnTo>
                  <a:cubicBezTo>
                    <a:pt x="190" y="222"/>
                    <a:pt x="190" y="191"/>
                    <a:pt x="190" y="191"/>
                  </a:cubicBezTo>
                  <a:cubicBezTo>
                    <a:pt x="190" y="159"/>
                    <a:pt x="190" y="127"/>
                    <a:pt x="190" y="96"/>
                  </a:cubicBezTo>
                  <a:lnTo>
                    <a:pt x="190" y="64"/>
                  </a:lnTo>
                  <a:cubicBezTo>
                    <a:pt x="190" y="32"/>
                    <a:pt x="127" y="1"/>
                    <a:pt x="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99" name="Google Shape;1099;p18"/>
            <p:cNvSpPr/>
            <p:nvPr/>
          </p:nvSpPr>
          <p:spPr>
            <a:xfrm>
              <a:off x="4700044" y="3134290"/>
              <a:ext cx="6255" cy="8318"/>
            </a:xfrm>
            <a:custGeom>
              <a:avLst/>
              <a:gdLst/>
              <a:ahLst/>
              <a:cxnLst/>
              <a:rect l="l" t="t" r="r" b="b"/>
              <a:pathLst>
                <a:path w="191" h="254" extrusionOk="0">
                  <a:moveTo>
                    <a:pt x="96" y="0"/>
                  </a:moveTo>
                  <a:cubicBezTo>
                    <a:pt x="64" y="0"/>
                    <a:pt x="64" y="32"/>
                    <a:pt x="32" y="32"/>
                  </a:cubicBezTo>
                  <a:cubicBezTo>
                    <a:pt x="32" y="64"/>
                    <a:pt x="1" y="95"/>
                    <a:pt x="32" y="127"/>
                  </a:cubicBezTo>
                  <a:cubicBezTo>
                    <a:pt x="32" y="127"/>
                    <a:pt x="32" y="159"/>
                    <a:pt x="32" y="159"/>
                  </a:cubicBezTo>
                  <a:cubicBezTo>
                    <a:pt x="32" y="190"/>
                    <a:pt x="32" y="190"/>
                    <a:pt x="64" y="222"/>
                  </a:cubicBezTo>
                  <a:cubicBezTo>
                    <a:pt x="64" y="222"/>
                    <a:pt x="96" y="254"/>
                    <a:pt x="96" y="254"/>
                  </a:cubicBezTo>
                  <a:cubicBezTo>
                    <a:pt x="127" y="254"/>
                    <a:pt x="127" y="222"/>
                    <a:pt x="159" y="222"/>
                  </a:cubicBezTo>
                  <a:cubicBezTo>
                    <a:pt x="159" y="222"/>
                    <a:pt x="159" y="190"/>
                    <a:pt x="159" y="159"/>
                  </a:cubicBezTo>
                  <a:cubicBezTo>
                    <a:pt x="159" y="159"/>
                    <a:pt x="191" y="127"/>
                    <a:pt x="191" y="127"/>
                  </a:cubicBezTo>
                  <a:cubicBezTo>
                    <a:pt x="191" y="95"/>
                    <a:pt x="191" y="64"/>
                    <a:pt x="159" y="32"/>
                  </a:cubicBezTo>
                  <a:cubicBezTo>
                    <a:pt x="159" y="32"/>
                    <a:pt x="127" y="0"/>
                    <a:pt x="9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1100" name="Google Shape;1100;p18"/>
          <p:cNvSpPr txBox="1"/>
          <p:nvPr/>
        </p:nvSpPr>
        <p:spPr>
          <a:xfrm>
            <a:off x="361207" y="2644104"/>
            <a:ext cx="5713493" cy="1550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2952" kern="0" dirty="0">
                <a:solidFill>
                  <a:srgbClr val="002060"/>
                </a:solidFill>
                <a:latin typeface="Fira Sans Medium"/>
                <a:ea typeface="Fira Sans Medium"/>
                <a:cs typeface="Fira Sans Medium"/>
                <a:sym typeface="Fira Sans Medium"/>
              </a:rPr>
              <a:t>1. Diagnostik baholash ilgari egallangan bilimlarni va notoʻgʻri tasavvur, tushunchalarni aniqlaydi.</a:t>
            </a:r>
            <a:endParaRPr sz="2952" kern="0" dirty="0">
              <a:solidFill>
                <a:srgbClr val="002060"/>
              </a:solidFill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1102" name="Google Shape;1102;p18"/>
          <p:cNvSpPr txBox="1"/>
          <p:nvPr/>
        </p:nvSpPr>
        <p:spPr>
          <a:xfrm>
            <a:off x="95319" y="5099822"/>
            <a:ext cx="5206671" cy="14656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2952" kern="0" dirty="0">
                <a:solidFill>
                  <a:srgbClr val="002060"/>
                </a:solidFill>
                <a:latin typeface="Fira Sans Medium"/>
                <a:ea typeface="Fira Sans Medium"/>
                <a:cs typeface="Fira Sans Medium"/>
                <a:sym typeface="Fira Sans Medium"/>
              </a:rPr>
              <a:t>2. Formativ baholash oʻquv faoliyati natijalarini baholashning yakuniy shakli hisoblanadi. </a:t>
            </a:r>
            <a:endParaRPr sz="2952" kern="0" dirty="0">
              <a:solidFill>
                <a:srgbClr val="002060"/>
              </a:solidFill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1104" name="Google Shape;1104;p18"/>
          <p:cNvSpPr txBox="1"/>
          <p:nvPr/>
        </p:nvSpPr>
        <p:spPr>
          <a:xfrm>
            <a:off x="332226" y="7692814"/>
            <a:ext cx="5930325" cy="23499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2952" kern="0" dirty="0">
                <a:solidFill>
                  <a:srgbClr val="002060"/>
                </a:solidFill>
                <a:latin typeface="Fira Sans Medium"/>
                <a:ea typeface="Fira Sans Medium"/>
                <a:cs typeface="Fira Sans Medium"/>
                <a:sym typeface="Fira Sans Medium"/>
              </a:rPr>
              <a:t>3. Chiqish chiptalari oʻquvchilarning ilgari egallangan bilimlarini faollashtirish uchun darsning boshlanishida beriladigan qisqacha baholash topshiriqlaridir</a:t>
            </a:r>
            <a:endParaRPr sz="2952" kern="0" dirty="0">
              <a:solidFill>
                <a:srgbClr val="002060"/>
              </a:solidFill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1106" name="Google Shape;1106;p18"/>
          <p:cNvSpPr txBox="1"/>
          <p:nvPr/>
        </p:nvSpPr>
        <p:spPr>
          <a:xfrm>
            <a:off x="12030371" y="2644105"/>
            <a:ext cx="5965530" cy="24898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r" defTabSz="1799631">
              <a:buClr>
                <a:srgbClr val="000000"/>
              </a:buClr>
            </a:pPr>
            <a:r>
              <a:rPr lang="uz-Latn-UZ" sz="2952" kern="0" dirty="0">
                <a:solidFill>
                  <a:srgbClr val="002060"/>
                </a:solidFill>
                <a:latin typeface="Fira Sans Medium"/>
                <a:ea typeface="Fira Sans Medium"/>
                <a:cs typeface="Fira Sans Medium"/>
                <a:sym typeface="Fira Sans Medium"/>
              </a:rPr>
              <a:t>4. Oʻz-oʻzini baholash oʻquvchilarga nazorat roʻyxatlari yoki rubrikalar yordamida oʻz faoliyatlari xususida refleksiv mushohoda qilishga undaydi.</a:t>
            </a:r>
            <a:endParaRPr sz="2952" kern="0" dirty="0">
              <a:solidFill>
                <a:srgbClr val="002060"/>
              </a:solidFill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1108" name="Google Shape;1108;p18"/>
          <p:cNvSpPr txBox="1"/>
          <p:nvPr/>
        </p:nvSpPr>
        <p:spPr>
          <a:xfrm>
            <a:off x="13236846" y="6677968"/>
            <a:ext cx="4426828" cy="14311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r" defTabSz="1799631">
              <a:buClr>
                <a:srgbClr val="000000"/>
              </a:buClr>
            </a:pPr>
            <a:r>
              <a:rPr lang="uz-Latn-UZ" sz="2952" kern="0" dirty="0">
                <a:solidFill>
                  <a:srgbClr val="002060"/>
                </a:solidFill>
                <a:latin typeface="Fira Sans Medium"/>
                <a:ea typeface="Fira Sans Medium"/>
                <a:cs typeface="Fira Sans Medium"/>
                <a:sym typeface="Fira Sans Medium"/>
              </a:rPr>
              <a:t>5. Samarali qayta aloqa umumiy va mavhum koʻrinishda boʻladi.</a:t>
            </a:r>
            <a:endParaRPr sz="2952" kern="0" dirty="0">
              <a:solidFill>
                <a:srgbClr val="002060"/>
              </a:solidFill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1110" name="Google Shape;1110;p18"/>
          <p:cNvSpPr txBox="1"/>
          <p:nvPr/>
        </p:nvSpPr>
        <p:spPr>
          <a:xfrm>
            <a:off x="214699" y="1005161"/>
            <a:ext cx="17159779" cy="18544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r" defTabSz="1799631">
              <a:buClr>
                <a:srgbClr val="000000"/>
              </a:buClr>
            </a:pPr>
            <a:r>
              <a:rPr lang="uz-Latn-UZ" sz="4400" b="1" kern="0" dirty="0">
                <a:solidFill>
                  <a:srgbClr val="002060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Berilgan mulohazalar toʻgʻri yoki notoʻgʻri ekanligi aniqlang</a:t>
            </a:r>
            <a:endParaRPr sz="4400" b="1" kern="0" dirty="0">
              <a:solidFill>
                <a:srgbClr val="002060"/>
              </a:solidFill>
              <a:latin typeface="Fira Sans Extra Condensed SemiBold"/>
              <a:ea typeface="Fira Sans Extra Condensed SemiBold"/>
              <a:cs typeface="Fira Sans Extra Condensed SemiBold"/>
              <a:sym typeface="Fira Sans Extra Condensed SemiBold"/>
            </a:endParaRPr>
          </a:p>
        </p:txBody>
      </p:sp>
      <p:pic>
        <p:nvPicPr>
          <p:cNvPr id="458" name="Рисунок 457">
            <a:extLst>
              <a:ext uri="{FF2B5EF4-FFF2-40B4-BE49-F238E27FC236}">
                <a16:creationId xmlns:a16="http://schemas.microsoft.com/office/drawing/2014/main" id="{00006851-0946-457D-9AB7-1ABD9CD70A29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6186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224795-60A0-4EB3-98B8-DD6C910D2D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0350" y="1634072"/>
            <a:ext cx="15354301" cy="884881"/>
          </a:xfrm>
        </p:spPr>
        <p:txBody>
          <a:bodyPr>
            <a:normAutofit fontScale="90000"/>
          </a:bodyPr>
          <a:lstStyle/>
          <a:p>
            <a:r>
              <a:rPr lang="uz-Latn-UZ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 tamoyillari: Solishtirish mashqi 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5CC5CE3-87A6-4296-9B7B-CB654A7919E5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6D20715-E39A-4B14-BB3A-18AE952D508F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3D3715AB-00F5-457E-BDF5-2F0D8BBB05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5810010"/>
              </p:ext>
            </p:extLst>
          </p:nvPr>
        </p:nvGraphicFramePr>
        <p:xfrm>
          <a:off x="1073150" y="2790949"/>
          <a:ext cx="16230600" cy="7180688"/>
        </p:xfrm>
        <a:graphic>
          <a:graphicData uri="http://schemas.openxmlformats.org/drawingml/2006/table">
            <a:tbl>
              <a:tblPr/>
              <a:tblGrid>
                <a:gridCol w="5391126">
                  <a:extLst>
                    <a:ext uri="{9D8B030D-6E8A-4147-A177-3AD203B41FA5}">
                      <a16:colId xmlns:a16="http://schemas.microsoft.com/office/drawing/2014/main" val="1783095959"/>
                    </a:ext>
                  </a:extLst>
                </a:gridCol>
                <a:gridCol w="10839474">
                  <a:extLst>
                    <a:ext uri="{9D8B030D-6E8A-4147-A177-3AD203B41FA5}">
                      <a16:colId xmlns:a16="http://schemas.microsoft.com/office/drawing/2014/main" val="2097395367"/>
                    </a:ext>
                  </a:extLst>
                </a:gridCol>
              </a:tblGrid>
              <a:tr h="61019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 b="1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Xususiyat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Izoh/taʼrif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8914121"/>
                  </a:ext>
                </a:extLst>
              </a:tr>
              <a:tr h="14199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Validlik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Baholash maqsadi, topshiriq boʻyicha koʻrsatmalar va uni bajarishdan kutilmalar baholanuvchilar tomonidan oson tushuniladi.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1254688"/>
                  </a:ext>
                </a:extLst>
              </a:tr>
              <a:tr h="10150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Inklyuzivlik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Oʻlchash/baholash koʻzda tutilgan narsalarnigina oʻlchashi/baholashi kerak.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8450656"/>
                  </a:ext>
                </a:extLst>
              </a:tr>
              <a:tr h="10150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Qoʻllaniladigan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Natijalar baholash vaqti va baholovchilardan qatʼiy nazar izchil boʻlishi lozim.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89533279"/>
                  </a:ext>
                </a:extLst>
              </a:tr>
              <a:tr h="61019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Ishonchlilik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Turli oʻquvchilar uchun mos boʻlishi lozim.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62364941"/>
                  </a:ext>
                </a:extLst>
              </a:tr>
              <a:tr h="14199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Aniqlik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Maqsadlar, natijalar va vazifalar bir-biriga mos hamda oʻquv dasturi yoki standartga mos boʻlishi lozim.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87957751"/>
                  </a:ext>
                </a:extLst>
              </a:tr>
              <a:tr h="10150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Moslik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Oʻquvchilarga qayta aloqa va refleksiya orqali oʻrganish imkoniyatini taqdim etishi lozim.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11727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2914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21"/>
          <p:cNvSpPr/>
          <p:nvPr/>
        </p:nvSpPr>
        <p:spPr>
          <a:xfrm>
            <a:off x="2945015" y="2495039"/>
            <a:ext cx="2004994" cy="1518274"/>
          </a:xfrm>
          <a:custGeom>
            <a:avLst/>
            <a:gdLst/>
            <a:ahLst/>
            <a:cxnLst/>
            <a:rect l="l" t="t" r="r" b="b"/>
            <a:pathLst>
              <a:path w="8935" h="6766" extrusionOk="0">
                <a:moveTo>
                  <a:pt x="5559" y="1"/>
                </a:moveTo>
                <a:lnTo>
                  <a:pt x="5251" y="14"/>
                </a:lnTo>
                <a:lnTo>
                  <a:pt x="4675" y="121"/>
                </a:lnTo>
                <a:lnTo>
                  <a:pt x="4126" y="322"/>
                </a:lnTo>
                <a:lnTo>
                  <a:pt x="3630" y="604"/>
                </a:lnTo>
                <a:lnTo>
                  <a:pt x="3188" y="965"/>
                </a:lnTo>
                <a:lnTo>
                  <a:pt x="2827" y="1394"/>
                </a:lnTo>
                <a:lnTo>
                  <a:pt x="2532" y="1876"/>
                </a:lnTo>
                <a:lnTo>
                  <a:pt x="2318" y="2425"/>
                </a:lnTo>
                <a:lnTo>
                  <a:pt x="2251" y="2707"/>
                </a:lnTo>
                <a:lnTo>
                  <a:pt x="0" y="3377"/>
                </a:lnTo>
                <a:lnTo>
                  <a:pt x="2251" y="4046"/>
                </a:lnTo>
                <a:lnTo>
                  <a:pt x="2318" y="4341"/>
                </a:lnTo>
                <a:lnTo>
                  <a:pt x="2519" y="4877"/>
                </a:lnTo>
                <a:lnTo>
                  <a:pt x="2813" y="5372"/>
                </a:lnTo>
                <a:lnTo>
                  <a:pt x="3188" y="5801"/>
                </a:lnTo>
                <a:lnTo>
                  <a:pt x="3630" y="6163"/>
                </a:lnTo>
                <a:lnTo>
                  <a:pt x="4126" y="6444"/>
                </a:lnTo>
                <a:lnTo>
                  <a:pt x="4675" y="6645"/>
                </a:lnTo>
                <a:lnTo>
                  <a:pt x="5251" y="6752"/>
                </a:lnTo>
                <a:lnTo>
                  <a:pt x="5559" y="6766"/>
                </a:lnTo>
                <a:lnTo>
                  <a:pt x="5908" y="6752"/>
                </a:lnTo>
                <a:lnTo>
                  <a:pt x="6564" y="6618"/>
                </a:lnTo>
                <a:lnTo>
                  <a:pt x="7167" y="6364"/>
                </a:lnTo>
                <a:lnTo>
                  <a:pt x="7703" y="5989"/>
                </a:lnTo>
                <a:lnTo>
                  <a:pt x="8171" y="5533"/>
                </a:lnTo>
                <a:lnTo>
                  <a:pt x="8533" y="4997"/>
                </a:lnTo>
                <a:lnTo>
                  <a:pt x="8788" y="4395"/>
                </a:lnTo>
                <a:lnTo>
                  <a:pt x="8922" y="3725"/>
                </a:lnTo>
                <a:lnTo>
                  <a:pt x="8935" y="3377"/>
                </a:lnTo>
                <a:lnTo>
                  <a:pt x="8922" y="3042"/>
                </a:lnTo>
                <a:lnTo>
                  <a:pt x="8788" y="2372"/>
                </a:lnTo>
                <a:lnTo>
                  <a:pt x="8533" y="1769"/>
                </a:lnTo>
                <a:lnTo>
                  <a:pt x="8171" y="1233"/>
                </a:lnTo>
                <a:lnTo>
                  <a:pt x="7703" y="778"/>
                </a:lnTo>
                <a:lnTo>
                  <a:pt x="7167" y="403"/>
                </a:lnTo>
                <a:lnTo>
                  <a:pt x="6564" y="148"/>
                </a:lnTo>
                <a:lnTo>
                  <a:pt x="5908" y="14"/>
                </a:lnTo>
                <a:lnTo>
                  <a:pt x="5559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36" name="Google Shape;236;p21"/>
          <p:cNvSpPr/>
          <p:nvPr/>
        </p:nvSpPr>
        <p:spPr>
          <a:xfrm>
            <a:off x="3964001" y="6399765"/>
            <a:ext cx="2008135" cy="1515133"/>
          </a:xfrm>
          <a:custGeom>
            <a:avLst/>
            <a:gdLst/>
            <a:ahLst/>
            <a:cxnLst/>
            <a:rect l="l" t="t" r="r" b="b"/>
            <a:pathLst>
              <a:path w="8949" h="6752" extrusionOk="0">
                <a:moveTo>
                  <a:pt x="5559" y="0"/>
                </a:moveTo>
                <a:lnTo>
                  <a:pt x="5265" y="14"/>
                </a:lnTo>
                <a:lnTo>
                  <a:pt x="4675" y="121"/>
                </a:lnTo>
                <a:lnTo>
                  <a:pt x="4139" y="309"/>
                </a:lnTo>
                <a:lnTo>
                  <a:pt x="3644" y="603"/>
                </a:lnTo>
                <a:lnTo>
                  <a:pt x="3202" y="965"/>
                </a:lnTo>
                <a:lnTo>
                  <a:pt x="2827" y="1394"/>
                </a:lnTo>
                <a:lnTo>
                  <a:pt x="2532" y="1876"/>
                </a:lnTo>
                <a:lnTo>
                  <a:pt x="2318" y="2412"/>
                </a:lnTo>
                <a:lnTo>
                  <a:pt x="2251" y="2706"/>
                </a:lnTo>
                <a:lnTo>
                  <a:pt x="0" y="3363"/>
                </a:lnTo>
                <a:lnTo>
                  <a:pt x="2251" y="4046"/>
                </a:lnTo>
                <a:lnTo>
                  <a:pt x="2318" y="4341"/>
                </a:lnTo>
                <a:lnTo>
                  <a:pt x="2532" y="4876"/>
                </a:lnTo>
                <a:lnTo>
                  <a:pt x="2827" y="5359"/>
                </a:lnTo>
                <a:lnTo>
                  <a:pt x="3202" y="5801"/>
                </a:lnTo>
                <a:lnTo>
                  <a:pt x="3630" y="6162"/>
                </a:lnTo>
                <a:lnTo>
                  <a:pt x="4126" y="6444"/>
                </a:lnTo>
                <a:lnTo>
                  <a:pt x="4675" y="6645"/>
                </a:lnTo>
                <a:lnTo>
                  <a:pt x="5265" y="6752"/>
                </a:lnTo>
                <a:lnTo>
                  <a:pt x="5908" y="6752"/>
                </a:lnTo>
                <a:lnTo>
                  <a:pt x="6564" y="6618"/>
                </a:lnTo>
                <a:lnTo>
                  <a:pt x="7180" y="6350"/>
                </a:lnTo>
                <a:lnTo>
                  <a:pt x="7716" y="5988"/>
                </a:lnTo>
                <a:lnTo>
                  <a:pt x="8171" y="5533"/>
                </a:lnTo>
                <a:lnTo>
                  <a:pt x="8533" y="4997"/>
                </a:lnTo>
                <a:lnTo>
                  <a:pt x="8801" y="4381"/>
                </a:lnTo>
                <a:lnTo>
                  <a:pt x="8935" y="3724"/>
                </a:lnTo>
                <a:lnTo>
                  <a:pt x="8948" y="3376"/>
                </a:lnTo>
                <a:lnTo>
                  <a:pt x="8935" y="3028"/>
                </a:lnTo>
                <a:lnTo>
                  <a:pt x="8801" y="2371"/>
                </a:lnTo>
                <a:lnTo>
                  <a:pt x="8533" y="1769"/>
                </a:lnTo>
                <a:lnTo>
                  <a:pt x="8171" y="1233"/>
                </a:lnTo>
                <a:lnTo>
                  <a:pt x="7716" y="764"/>
                </a:lnTo>
                <a:lnTo>
                  <a:pt x="7180" y="402"/>
                </a:lnTo>
                <a:lnTo>
                  <a:pt x="6564" y="148"/>
                </a:lnTo>
                <a:lnTo>
                  <a:pt x="5908" y="14"/>
                </a:lnTo>
                <a:lnTo>
                  <a:pt x="5559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37" name="Google Shape;237;p21"/>
          <p:cNvSpPr/>
          <p:nvPr/>
        </p:nvSpPr>
        <p:spPr>
          <a:xfrm>
            <a:off x="2746649" y="8010934"/>
            <a:ext cx="2004994" cy="1515133"/>
          </a:xfrm>
          <a:custGeom>
            <a:avLst/>
            <a:gdLst/>
            <a:ahLst/>
            <a:cxnLst/>
            <a:rect l="l" t="t" r="r" b="b"/>
            <a:pathLst>
              <a:path w="8935" h="6752" extrusionOk="0">
                <a:moveTo>
                  <a:pt x="5251" y="0"/>
                </a:moveTo>
                <a:lnTo>
                  <a:pt x="4675" y="108"/>
                </a:lnTo>
                <a:lnTo>
                  <a:pt x="4126" y="308"/>
                </a:lnTo>
                <a:lnTo>
                  <a:pt x="3630" y="590"/>
                </a:lnTo>
                <a:lnTo>
                  <a:pt x="3202" y="951"/>
                </a:lnTo>
                <a:lnTo>
                  <a:pt x="2827" y="1380"/>
                </a:lnTo>
                <a:lnTo>
                  <a:pt x="2532" y="1876"/>
                </a:lnTo>
                <a:lnTo>
                  <a:pt x="2318" y="2412"/>
                </a:lnTo>
                <a:lnTo>
                  <a:pt x="2251" y="2693"/>
                </a:lnTo>
                <a:lnTo>
                  <a:pt x="0" y="3363"/>
                </a:lnTo>
                <a:lnTo>
                  <a:pt x="2251" y="4046"/>
                </a:lnTo>
                <a:lnTo>
                  <a:pt x="2318" y="4327"/>
                </a:lnTo>
                <a:lnTo>
                  <a:pt x="2532" y="4876"/>
                </a:lnTo>
                <a:lnTo>
                  <a:pt x="2827" y="5359"/>
                </a:lnTo>
                <a:lnTo>
                  <a:pt x="3188" y="5787"/>
                </a:lnTo>
                <a:lnTo>
                  <a:pt x="3630" y="6149"/>
                </a:lnTo>
                <a:lnTo>
                  <a:pt x="4126" y="6444"/>
                </a:lnTo>
                <a:lnTo>
                  <a:pt x="4675" y="6644"/>
                </a:lnTo>
                <a:lnTo>
                  <a:pt x="5251" y="6738"/>
                </a:lnTo>
                <a:lnTo>
                  <a:pt x="5559" y="6752"/>
                </a:lnTo>
                <a:lnTo>
                  <a:pt x="5908" y="6738"/>
                </a:lnTo>
                <a:lnTo>
                  <a:pt x="6564" y="6604"/>
                </a:lnTo>
                <a:lnTo>
                  <a:pt x="7180" y="6350"/>
                </a:lnTo>
                <a:lnTo>
                  <a:pt x="7716" y="5988"/>
                </a:lnTo>
                <a:lnTo>
                  <a:pt x="8171" y="5533"/>
                </a:lnTo>
                <a:lnTo>
                  <a:pt x="8533" y="4983"/>
                </a:lnTo>
                <a:lnTo>
                  <a:pt x="8788" y="4381"/>
                </a:lnTo>
                <a:lnTo>
                  <a:pt x="8921" y="3724"/>
                </a:lnTo>
                <a:lnTo>
                  <a:pt x="8935" y="3376"/>
                </a:lnTo>
                <a:lnTo>
                  <a:pt x="8921" y="3028"/>
                </a:lnTo>
                <a:lnTo>
                  <a:pt x="8788" y="2371"/>
                </a:lnTo>
                <a:lnTo>
                  <a:pt x="8533" y="1755"/>
                </a:lnTo>
                <a:lnTo>
                  <a:pt x="8171" y="1219"/>
                </a:lnTo>
                <a:lnTo>
                  <a:pt x="7716" y="764"/>
                </a:lnTo>
                <a:lnTo>
                  <a:pt x="7180" y="402"/>
                </a:lnTo>
                <a:lnTo>
                  <a:pt x="6564" y="148"/>
                </a:lnTo>
                <a:lnTo>
                  <a:pt x="5908" y="14"/>
                </a:lnTo>
                <a:lnTo>
                  <a:pt x="5559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38" name="Google Shape;238;p21"/>
          <p:cNvSpPr/>
          <p:nvPr/>
        </p:nvSpPr>
        <p:spPr>
          <a:xfrm>
            <a:off x="4072160" y="4403757"/>
            <a:ext cx="2005218" cy="1515358"/>
          </a:xfrm>
          <a:custGeom>
            <a:avLst/>
            <a:gdLst/>
            <a:ahLst/>
            <a:cxnLst/>
            <a:rect l="l" t="t" r="r" b="b"/>
            <a:pathLst>
              <a:path w="8936" h="6753" extrusionOk="0">
                <a:moveTo>
                  <a:pt x="5560" y="1"/>
                </a:moveTo>
                <a:lnTo>
                  <a:pt x="5252" y="14"/>
                </a:lnTo>
                <a:lnTo>
                  <a:pt x="4676" y="121"/>
                </a:lnTo>
                <a:lnTo>
                  <a:pt x="4126" y="309"/>
                </a:lnTo>
                <a:lnTo>
                  <a:pt x="3631" y="604"/>
                </a:lnTo>
                <a:lnTo>
                  <a:pt x="3202" y="965"/>
                </a:lnTo>
                <a:lnTo>
                  <a:pt x="2827" y="1394"/>
                </a:lnTo>
                <a:lnTo>
                  <a:pt x="2532" y="1876"/>
                </a:lnTo>
                <a:lnTo>
                  <a:pt x="2318" y="2412"/>
                </a:lnTo>
                <a:lnTo>
                  <a:pt x="2251" y="2707"/>
                </a:lnTo>
                <a:lnTo>
                  <a:pt x="1" y="3363"/>
                </a:lnTo>
                <a:lnTo>
                  <a:pt x="2251" y="4046"/>
                </a:lnTo>
                <a:lnTo>
                  <a:pt x="2318" y="4341"/>
                </a:lnTo>
                <a:lnTo>
                  <a:pt x="2532" y="4877"/>
                </a:lnTo>
                <a:lnTo>
                  <a:pt x="2827" y="5359"/>
                </a:lnTo>
                <a:lnTo>
                  <a:pt x="3202" y="5801"/>
                </a:lnTo>
                <a:lnTo>
                  <a:pt x="3631" y="6163"/>
                </a:lnTo>
                <a:lnTo>
                  <a:pt x="4126" y="6444"/>
                </a:lnTo>
                <a:lnTo>
                  <a:pt x="4676" y="6645"/>
                </a:lnTo>
                <a:lnTo>
                  <a:pt x="5252" y="6752"/>
                </a:lnTo>
                <a:lnTo>
                  <a:pt x="5908" y="6752"/>
                </a:lnTo>
                <a:lnTo>
                  <a:pt x="6564" y="6605"/>
                </a:lnTo>
                <a:lnTo>
                  <a:pt x="7180" y="6350"/>
                </a:lnTo>
                <a:lnTo>
                  <a:pt x="7716" y="5989"/>
                </a:lnTo>
                <a:lnTo>
                  <a:pt x="8172" y="5533"/>
                </a:lnTo>
                <a:lnTo>
                  <a:pt x="8533" y="4997"/>
                </a:lnTo>
                <a:lnTo>
                  <a:pt x="8788" y="4381"/>
                </a:lnTo>
                <a:lnTo>
                  <a:pt x="8922" y="3725"/>
                </a:lnTo>
                <a:lnTo>
                  <a:pt x="8935" y="3377"/>
                </a:lnTo>
                <a:lnTo>
                  <a:pt x="8922" y="3028"/>
                </a:lnTo>
                <a:lnTo>
                  <a:pt x="8788" y="2372"/>
                </a:lnTo>
                <a:lnTo>
                  <a:pt x="8533" y="1769"/>
                </a:lnTo>
                <a:lnTo>
                  <a:pt x="8172" y="1233"/>
                </a:lnTo>
                <a:lnTo>
                  <a:pt x="7716" y="764"/>
                </a:lnTo>
                <a:lnTo>
                  <a:pt x="7180" y="403"/>
                </a:lnTo>
                <a:lnTo>
                  <a:pt x="6564" y="148"/>
                </a:lnTo>
                <a:lnTo>
                  <a:pt x="5908" y="14"/>
                </a:lnTo>
                <a:lnTo>
                  <a:pt x="5560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39" name="Google Shape;239;p21"/>
          <p:cNvSpPr/>
          <p:nvPr/>
        </p:nvSpPr>
        <p:spPr>
          <a:xfrm>
            <a:off x="2533248" y="6090097"/>
            <a:ext cx="1298590" cy="1722702"/>
          </a:xfrm>
          <a:custGeom>
            <a:avLst/>
            <a:gdLst/>
            <a:ahLst/>
            <a:cxnLst/>
            <a:rect l="l" t="t" r="r" b="b"/>
            <a:pathLst>
              <a:path w="5787" h="7677" extrusionOk="0">
                <a:moveTo>
                  <a:pt x="2210" y="1"/>
                </a:moveTo>
                <a:lnTo>
                  <a:pt x="2197" y="403"/>
                </a:lnTo>
                <a:lnTo>
                  <a:pt x="2103" y="1166"/>
                </a:lnTo>
                <a:lnTo>
                  <a:pt x="1942" y="1916"/>
                </a:lnTo>
                <a:lnTo>
                  <a:pt x="1715" y="2626"/>
                </a:lnTo>
                <a:lnTo>
                  <a:pt x="1433" y="3323"/>
                </a:lnTo>
                <a:lnTo>
                  <a:pt x="1099" y="3979"/>
                </a:lnTo>
                <a:lnTo>
                  <a:pt x="697" y="4609"/>
                </a:lnTo>
                <a:lnTo>
                  <a:pt x="255" y="5185"/>
                </a:lnTo>
                <a:lnTo>
                  <a:pt x="0" y="5466"/>
                </a:lnTo>
                <a:lnTo>
                  <a:pt x="2813" y="7676"/>
                </a:lnTo>
                <a:lnTo>
                  <a:pt x="3148" y="7288"/>
                </a:lnTo>
                <a:lnTo>
                  <a:pt x="3751" y="6457"/>
                </a:lnTo>
                <a:lnTo>
                  <a:pt x="4287" y="5573"/>
                </a:lnTo>
                <a:lnTo>
                  <a:pt x="4755" y="4649"/>
                </a:lnTo>
                <a:lnTo>
                  <a:pt x="5144" y="3684"/>
                </a:lnTo>
                <a:lnTo>
                  <a:pt x="5439" y="2666"/>
                </a:lnTo>
                <a:lnTo>
                  <a:pt x="5653" y="1635"/>
                </a:lnTo>
                <a:lnTo>
                  <a:pt x="5760" y="550"/>
                </a:lnTo>
                <a:lnTo>
                  <a:pt x="5787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40" name="Google Shape;240;p21"/>
          <p:cNvSpPr/>
          <p:nvPr/>
        </p:nvSpPr>
        <p:spPr>
          <a:xfrm>
            <a:off x="2530105" y="4265528"/>
            <a:ext cx="1301731" cy="1725619"/>
          </a:xfrm>
          <a:custGeom>
            <a:avLst/>
            <a:gdLst/>
            <a:ahLst/>
            <a:cxnLst/>
            <a:rect l="l" t="t" r="r" b="b"/>
            <a:pathLst>
              <a:path w="5801" h="7690" extrusionOk="0">
                <a:moveTo>
                  <a:pt x="2814" y="1"/>
                </a:moveTo>
                <a:lnTo>
                  <a:pt x="1" y="2211"/>
                </a:lnTo>
                <a:lnTo>
                  <a:pt x="242" y="2492"/>
                </a:lnTo>
                <a:lnTo>
                  <a:pt x="697" y="3082"/>
                </a:lnTo>
                <a:lnTo>
                  <a:pt x="1099" y="3698"/>
                </a:lnTo>
                <a:lnTo>
                  <a:pt x="1447" y="4368"/>
                </a:lnTo>
                <a:lnTo>
                  <a:pt x="1729" y="5051"/>
                </a:lnTo>
                <a:lnTo>
                  <a:pt x="1956" y="5774"/>
                </a:lnTo>
                <a:lnTo>
                  <a:pt x="2117" y="6524"/>
                </a:lnTo>
                <a:lnTo>
                  <a:pt x="2211" y="7301"/>
                </a:lnTo>
                <a:lnTo>
                  <a:pt x="2224" y="7690"/>
                </a:lnTo>
                <a:lnTo>
                  <a:pt x="5801" y="7690"/>
                </a:lnTo>
                <a:lnTo>
                  <a:pt x="5774" y="7140"/>
                </a:lnTo>
                <a:lnTo>
                  <a:pt x="5654" y="6069"/>
                </a:lnTo>
                <a:lnTo>
                  <a:pt x="5453" y="5024"/>
                </a:lnTo>
                <a:lnTo>
                  <a:pt x="5145" y="4006"/>
                </a:lnTo>
                <a:lnTo>
                  <a:pt x="4769" y="3028"/>
                </a:lnTo>
                <a:lnTo>
                  <a:pt x="4301" y="2104"/>
                </a:lnTo>
                <a:lnTo>
                  <a:pt x="3751" y="1220"/>
                </a:lnTo>
                <a:lnTo>
                  <a:pt x="3149" y="389"/>
                </a:lnTo>
                <a:lnTo>
                  <a:pt x="2814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41" name="Google Shape;241;p21"/>
          <p:cNvSpPr/>
          <p:nvPr/>
        </p:nvSpPr>
        <p:spPr>
          <a:xfrm>
            <a:off x="1138398" y="3348867"/>
            <a:ext cx="1954055" cy="1340777"/>
          </a:xfrm>
          <a:custGeom>
            <a:avLst/>
            <a:gdLst/>
            <a:ahLst/>
            <a:cxnLst/>
            <a:rect l="l" t="t" r="r" b="b"/>
            <a:pathLst>
              <a:path w="8708" h="5975" extrusionOk="0">
                <a:moveTo>
                  <a:pt x="1" y="0"/>
                </a:moveTo>
                <a:lnTo>
                  <a:pt x="1" y="3577"/>
                </a:lnTo>
                <a:lnTo>
                  <a:pt x="429" y="3577"/>
                </a:lnTo>
                <a:lnTo>
                  <a:pt x="1273" y="3670"/>
                </a:lnTo>
                <a:lnTo>
                  <a:pt x="2077" y="3831"/>
                </a:lnTo>
                <a:lnTo>
                  <a:pt x="2854" y="4072"/>
                </a:lnTo>
                <a:lnTo>
                  <a:pt x="3604" y="4380"/>
                </a:lnTo>
                <a:lnTo>
                  <a:pt x="4314" y="4756"/>
                </a:lnTo>
                <a:lnTo>
                  <a:pt x="4984" y="5198"/>
                </a:lnTo>
                <a:lnTo>
                  <a:pt x="5600" y="5707"/>
                </a:lnTo>
                <a:lnTo>
                  <a:pt x="5895" y="5974"/>
                </a:lnTo>
                <a:lnTo>
                  <a:pt x="8708" y="3751"/>
                </a:lnTo>
                <a:lnTo>
                  <a:pt x="8292" y="3336"/>
                </a:lnTo>
                <a:lnTo>
                  <a:pt x="7395" y="2545"/>
                </a:lnTo>
                <a:lnTo>
                  <a:pt x="6417" y="1862"/>
                </a:lnTo>
                <a:lnTo>
                  <a:pt x="5372" y="1273"/>
                </a:lnTo>
                <a:lnTo>
                  <a:pt x="4260" y="777"/>
                </a:lnTo>
                <a:lnTo>
                  <a:pt x="3108" y="402"/>
                </a:lnTo>
                <a:lnTo>
                  <a:pt x="1889" y="148"/>
                </a:lnTo>
                <a:lnTo>
                  <a:pt x="644" y="14"/>
                </a:lnTo>
                <a:lnTo>
                  <a:pt x="1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42" name="Google Shape;242;p21"/>
          <p:cNvSpPr/>
          <p:nvPr/>
        </p:nvSpPr>
        <p:spPr>
          <a:xfrm>
            <a:off x="1138398" y="7388681"/>
            <a:ext cx="1957196" cy="1343918"/>
          </a:xfrm>
          <a:custGeom>
            <a:avLst/>
            <a:gdLst/>
            <a:ahLst/>
            <a:cxnLst/>
            <a:rect l="l" t="t" r="r" b="b"/>
            <a:pathLst>
              <a:path w="8722" h="5989" extrusionOk="0">
                <a:moveTo>
                  <a:pt x="5908" y="1"/>
                </a:moveTo>
                <a:lnTo>
                  <a:pt x="5613" y="282"/>
                </a:lnTo>
                <a:lnTo>
                  <a:pt x="4997" y="777"/>
                </a:lnTo>
                <a:lnTo>
                  <a:pt x="4327" y="1233"/>
                </a:lnTo>
                <a:lnTo>
                  <a:pt x="3617" y="1608"/>
                </a:lnTo>
                <a:lnTo>
                  <a:pt x="2867" y="1916"/>
                </a:lnTo>
                <a:lnTo>
                  <a:pt x="2090" y="2171"/>
                </a:lnTo>
                <a:lnTo>
                  <a:pt x="1273" y="2331"/>
                </a:lnTo>
                <a:lnTo>
                  <a:pt x="429" y="2412"/>
                </a:lnTo>
                <a:lnTo>
                  <a:pt x="1" y="2425"/>
                </a:lnTo>
                <a:lnTo>
                  <a:pt x="1" y="5988"/>
                </a:lnTo>
                <a:lnTo>
                  <a:pt x="644" y="5988"/>
                </a:lnTo>
                <a:lnTo>
                  <a:pt x="1903" y="5854"/>
                </a:lnTo>
                <a:lnTo>
                  <a:pt x="3108" y="5586"/>
                </a:lnTo>
                <a:lnTo>
                  <a:pt x="4274" y="5211"/>
                </a:lnTo>
                <a:lnTo>
                  <a:pt x="5386" y="4729"/>
                </a:lnTo>
                <a:lnTo>
                  <a:pt x="6430" y="4126"/>
                </a:lnTo>
                <a:lnTo>
                  <a:pt x="7408" y="3430"/>
                </a:lnTo>
                <a:lnTo>
                  <a:pt x="8306" y="2653"/>
                </a:lnTo>
                <a:lnTo>
                  <a:pt x="8721" y="2224"/>
                </a:lnTo>
                <a:lnTo>
                  <a:pt x="5908" y="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grpSp>
        <p:nvGrpSpPr>
          <p:cNvPr id="243" name="Google Shape;243;p21"/>
          <p:cNvGrpSpPr/>
          <p:nvPr/>
        </p:nvGrpSpPr>
        <p:grpSpPr>
          <a:xfrm>
            <a:off x="1179172" y="5537142"/>
            <a:ext cx="1110591" cy="1004007"/>
            <a:chOff x="1196021" y="2530589"/>
            <a:chExt cx="666402" cy="602447"/>
          </a:xfrm>
        </p:grpSpPr>
        <p:sp>
          <p:nvSpPr>
            <p:cNvPr id="244" name="Google Shape;244;p21"/>
            <p:cNvSpPr/>
            <p:nvPr/>
          </p:nvSpPr>
          <p:spPr>
            <a:xfrm>
              <a:off x="1196021" y="3104720"/>
              <a:ext cx="666402" cy="28313"/>
            </a:xfrm>
            <a:custGeom>
              <a:avLst/>
              <a:gdLst/>
              <a:ahLst/>
              <a:cxnLst/>
              <a:rect l="l" t="t" r="r" b="b"/>
              <a:pathLst>
                <a:path w="6002" h="255" extrusionOk="0">
                  <a:moveTo>
                    <a:pt x="81" y="0"/>
                  </a:moveTo>
                  <a:lnTo>
                    <a:pt x="14" y="81"/>
                  </a:lnTo>
                  <a:lnTo>
                    <a:pt x="0" y="134"/>
                  </a:lnTo>
                  <a:lnTo>
                    <a:pt x="14" y="175"/>
                  </a:lnTo>
                  <a:lnTo>
                    <a:pt x="81" y="255"/>
                  </a:lnTo>
                  <a:lnTo>
                    <a:pt x="5921" y="255"/>
                  </a:lnTo>
                  <a:lnTo>
                    <a:pt x="6001" y="175"/>
                  </a:lnTo>
                  <a:lnTo>
                    <a:pt x="6001" y="134"/>
                  </a:lnTo>
                  <a:lnTo>
                    <a:pt x="6001" y="81"/>
                  </a:lnTo>
                  <a:lnTo>
                    <a:pt x="5921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45" name="Google Shape;245;p21"/>
            <p:cNvSpPr/>
            <p:nvPr/>
          </p:nvSpPr>
          <p:spPr>
            <a:xfrm>
              <a:off x="1279292" y="2918747"/>
              <a:ext cx="147337" cy="214288"/>
            </a:xfrm>
            <a:custGeom>
              <a:avLst/>
              <a:gdLst/>
              <a:ahLst/>
              <a:cxnLst/>
              <a:rect l="l" t="t" r="r" b="b"/>
              <a:pathLst>
                <a:path w="1327" h="1930" extrusionOk="0">
                  <a:moveTo>
                    <a:pt x="134" y="1"/>
                  </a:moveTo>
                  <a:lnTo>
                    <a:pt x="81" y="14"/>
                  </a:lnTo>
                  <a:lnTo>
                    <a:pt x="14" y="81"/>
                  </a:lnTo>
                  <a:lnTo>
                    <a:pt x="0" y="135"/>
                  </a:lnTo>
                  <a:lnTo>
                    <a:pt x="0" y="1809"/>
                  </a:lnTo>
                  <a:lnTo>
                    <a:pt x="14" y="1850"/>
                  </a:lnTo>
                  <a:lnTo>
                    <a:pt x="81" y="1930"/>
                  </a:lnTo>
                  <a:lnTo>
                    <a:pt x="188" y="1930"/>
                  </a:lnTo>
                  <a:lnTo>
                    <a:pt x="255" y="1850"/>
                  </a:lnTo>
                  <a:lnTo>
                    <a:pt x="268" y="1809"/>
                  </a:lnTo>
                  <a:lnTo>
                    <a:pt x="268" y="269"/>
                  </a:lnTo>
                  <a:lnTo>
                    <a:pt x="1059" y="269"/>
                  </a:lnTo>
                  <a:lnTo>
                    <a:pt x="1059" y="1809"/>
                  </a:lnTo>
                  <a:lnTo>
                    <a:pt x="1072" y="1850"/>
                  </a:lnTo>
                  <a:lnTo>
                    <a:pt x="1139" y="1930"/>
                  </a:lnTo>
                  <a:lnTo>
                    <a:pt x="1246" y="1930"/>
                  </a:lnTo>
                  <a:lnTo>
                    <a:pt x="1313" y="1850"/>
                  </a:lnTo>
                  <a:lnTo>
                    <a:pt x="1327" y="1809"/>
                  </a:lnTo>
                  <a:lnTo>
                    <a:pt x="1327" y="135"/>
                  </a:lnTo>
                  <a:lnTo>
                    <a:pt x="1313" y="81"/>
                  </a:lnTo>
                  <a:lnTo>
                    <a:pt x="1246" y="14"/>
                  </a:lnTo>
                  <a:lnTo>
                    <a:pt x="1193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46" name="Google Shape;246;p21"/>
            <p:cNvSpPr/>
            <p:nvPr/>
          </p:nvSpPr>
          <p:spPr>
            <a:xfrm>
              <a:off x="1463712" y="2823595"/>
              <a:ext cx="147337" cy="309441"/>
            </a:xfrm>
            <a:custGeom>
              <a:avLst/>
              <a:gdLst/>
              <a:ahLst/>
              <a:cxnLst/>
              <a:rect l="l" t="t" r="r" b="b"/>
              <a:pathLst>
                <a:path w="1327" h="2787" extrusionOk="0">
                  <a:moveTo>
                    <a:pt x="134" y="1"/>
                  </a:moveTo>
                  <a:lnTo>
                    <a:pt x="81" y="14"/>
                  </a:lnTo>
                  <a:lnTo>
                    <a:pt x="14" y="81"/>
                  </a:lnTo>
                  <a:lnTo>
                    <a:pt x="0" y="135"/>
                  </a:lnTo>
                  <a:lnTo>
                    <a:pt x="0" y="2666"/>
                  </a:lnTo>
                  <a:lnTo>
                    <a:pt x="14" y="2707"/>
                  </a:lnTo>
                  <a:lnTo>
                    <a:pt x="81" y="2787"/>
                  </a:lnTo>
                  <a:lnTo>
                    <a:pt x="188" y="2787"/>
                  </a:lnTo>
                  <a:lnTo>
                    <a:pt x="268" y="2707"/>
                  </a:lnTo>
                  <a:lnTo>
                    <a:pt x="268" y="2666"/>
                  </a:lnTo>
                  <a:lnTo>
                    <a:pt x="268" y="269"/>
                  </a:lnTo>
                  <a:lnTo>
                    <a:pt x="1059" y="269"/>
                  </a:lnTo>
                  <a:lnTo>
                    <a:pt x="1059" y="2666"/>
                  </a:lnTo>
                  <a:lnTo>
                    <a:pt x="1072" y="2707"/>
                  </a:lnTo>
                  <a:lnTo>
                    <a:pt x="1139" y="2787"/>
                  </a:lnTo>
                  <a:lnTo>
                    <a:pt x="1246" y="2787"/>
                  </a:lnTo>
                  <a:lnTo>
                    <a:pt x="1327" y="2707"/>
                  </a:lnTo>
                  <a:lnTo>
                    <a:pt x="1327" y="2666"/>
                  </a:lnTo>
                  <a:lnTo>
                    <a:pt x="1327" y="135"/>
                  </a:lnTo>
                  <a:lnTo>
                    <a:pt x="1327" y="81"/>
                  </a:lnTo>
                  <a:lnTo>
                    <a:pt x="1246" y="14"/>
                  </a:lnTo>
                  <a:lnTo>
                    <a:pt x="1193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47" name="Google Shape;247;p21"/>
            <p:cNvSpPr/>
            <p:nvPr/>
          </p:nvSpPr>
          <p:spPr>
            <a:xfrm>
              <a:off x="1649574" y="2738879"/>
              <a:ext cx="145893" cy="394156"/>
            </a:xfrm>
            <a:custGeom>
              <a:avLst/>
              <a:gdLst/>
              <a:ahLst/>
              <a:cxnLst/>
              <a:rect l="l" t="t" r="r" b="b"/>
              <a:pathLst>
                <a:path w="1314" h="3550" extrusionOk="0">
                  <a:moveTo>
                    <a:pt x="121" y="0"/>
                  </a:moveTo>
                  <a:lnTo>
                    <a:pt x="68" y="14"/>
                  </a:lnTo>
                  <a:lnTo>
                    <a:pt x="1" y="81"/>
                  </a:lnTo>
                  <a:lnTo>
                    <a:pt x="1" y="134"/>
                  </a:lnTo>
                  <a:lnTo>
                    <a:pt x="1" y="3429"/>
                  </a:lnTo>
                  <a:lnTo>
                    <a:pt x="1" y="3470"/>
                  </a:lnTo>
                  <a:lnTo>
                    <a:pt x="68" y="3550"/>
                  </a:lnTo>
                  <a:lnTo>
                    <a:pt x="175" y="3550"/>
                  </a:lnTo>
                  <a:lnTo>
                    <a:pt x="255" y="3470"/>
                  </a:lnTo>
                  <a:lnTo>
                    <a:pt x="255" y="3429"/>
                  </a:lnTo>
                  <a:lnTo>
                    <a:pt x="255" y="268"/>
                  </a:lnTo>
                  <a:lnTo>
                    <a:pt x="1059" y="268"/>
                  </a:lnTo>
                  <a:lnTo>
                    <a:pt x="1059" y="3429"/>
                  </a:lnTo>
                  <a:lnTo>
                    <a:pt x="1059" y="3470"/>
                  </a:lnTo>
                  <a:lnTo>
                    <a:pt x="1126" y="3550"/>
                  </a:lnTo>
                  <a:lnTo>
                    <a:pt x="1233" y="3550"/>
                  </a:lnTo>
                  <a:lnTo>
                    <a:pt x="1314" y="3470"/>
                  </a:lnTo>
                  <a:lnTo>
                    <a:pt x="1314" y="3429"/>
                  </a:lnTo>
                  <a:lnTo>
                    <a:pt x="1314" y="134"/>
                  </a:lnTo>
                  <a:lnTo>
                    <a:pt x="1314" y="81"/>
                  </a:lnTo>
                  <a:lnTo>
                    <a:pt x="1233" y="14"/>
                  </a:lnTo>
                  <a:lnTo>
                    <a:pt x="118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48" name="Google Shape;248;p21"/>
            <p:cNvSpPr/>
            <p:nvPr/>
          </p:nvSpPr>
          <p:spPr>
            <a:xfrm>
              <a:off x="1231661" y="2536584"/>
              <a:ext cx="535609" cy="315436"/>
            </a:xfrm>
            <a:custGeom>
              <a:avLst/>
              <a:gdLst/>
              <a:ahLst/>
              <a:cxnLst/>
              <a:rect l="l" t="t" r="r" b="b"/>
              <a:pathLst>
                <a:path w="4824" h="2841" extrusionOk="0">
                  <a:moveTo>
                    <a:pt x="4716" y="0"/>
                  </a:moveTo>
                  <a:lnTo>
                    <a:pt x="4609" y="27"/>
                  </a:lnTo>
                  <a:lnTo>
                    <a:pt x="4582" y="67"/>
                  </a:lnTo>
                  <a:lnTo>
                    <a:pt x="4515" y="148"/>
                  </a:lnTo>
                  <a:lnTo>
                    <a:pt x="3939" y="844"/>
                  </a:lnTo>
                  <a:lnTo>
                    <a:pt x="3122" y="1527"/>
                  </a:lnTo>
                  <a:lnTo>
                    <a:pt x="2425" y="1969"/>
                  </a:lnTo>
                  <a:lnTo>
                    <a:pt x="1595" y="2318"/>
                  </a:lnTo>
                  <a:lnTo>
                    <a:pt x="657" y="2545"/>
                  </a:lnTo>
                  <a:lnTo>
                    <a:pt x="135" y="2572"/>
                  </a:lnTo>
                  <a:lnTo>
                    <a:pt x="81" y="2586"/>
                  </a:lnTo>
                  <a:lnTo>
                    <a:pt x="1" y="2666"/>
                  </a:lnTo>
                  <a:lnTo>
                    <a:pt x="1" y="2706"/>
                  </a:lnTo>
                  <a:lnTo>
                    <a:pt x="14" y="2760"/>
                  </a:lnTo>
                  <a:lnTo>
                    <a:pt x="81" y="2840"/>
                  </a:lnTo>
                  <a:lnTo>
                    <a:pt x="135" y="2840"/>
                  </a:lnTo>
                  <a:lnTo>
                    <a:pt x="684" y="2800"/>
                  </a:lnTo>
                  <a:lnTo>
                    <a:pt x="1675" y="2572"/>
                  </a:lnTo>
                  <a:lnTo>
                    <a:pt x="2532" y="2197"/>
                  </a:lnTo>
                  <a:lnTo>
                    <a:pt x="3269" y="1742"/>
                  </a:lnTo>
                  <a:lnTo>
                    <a:pt x="4126" y="1018"/>
                  </a:lnTo>
                  <a:lnTo>
                    <a:pt x="4743" y="295"/>
                  </a:lnTo>
                  <a:lnTo>
                    <a:pt x="4796" y="215"/>
                  </a:lnTo>
                  <a:lnTo>
                    <a:pt x="4823" y="161"/>
                  </a:lnTo>
                  <a:lnTo>
                    <a:pt x="4796" y="67"/>
                  </a:lnTo>
                  <a:lnTo>
                    <a:pt x="4756" y="27"/>
                  </a:lnTo>
                  <a:lnTo>
                    <a:pt x="4716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49" name="Google Shape;249;p21"/>
            <p:cNvSpPr/>
            <p:nvPr/>
          </p:nvSpPr>
          <p:spPr>
            <a:xfrm>
              <a:off x="1666007" y="2530589"/>
              <a:ext cx="107144" cy="104257"/>
            </a:xfrm>
            <a:custGeom>
              <a:avLst/>
              <a:gdLst/>
              <a:ahLst/>
              <a:cxnLst/>
              <a:rect l="l" t="t" r="r" b="b"/>
              <a:pathLst>
                <a:path w="965" h="939" extrusionOk="0">
                  <a:moveTo>
                    <a:pt x="804" y="1"/>
                  </a:moveTo>
                  <a:lnTo>
                    <a:pt x="107" y="135"/>
                  </a:lnTo>
                  <a:lnTo>
                    <a:pt x="67" y="148"/>
                  </a:lnTo>
                  <a:lnTo>
                    <a:pt x="0" y="229"/>
                  </a:lnTo>
                  <a:lnTo>
                    <a:pt x="14" y="282"/>
                  </a:lnTo>
                  <a:lnTo>
                    <a:pt x="27" y="336"/>
                  </a:lnTo>
                  <a:lnTo>
                    <a:pt x="107" y="389"/>
                  </a:lnTo>
                  <a:lnTo>
                    <a:pt x="161" y="389"/>
                  </a:lnTo>
                  <a:lnTo>
                    <a:pt x="697" y="282"/>
                  </a:lnTo>
                  <a:lnTo>
                    <a:pt x="697" y="805"/>
                  </a:lnTo>
                  <a:lnTo>
                    <a:pt x="697" y="858"/>
                  </a:lnTo>
                  <a:lnTo>
                    <a:pt x="777" y="938"/>
                  </a:lnTo>
                  <a:lnTo>
                    <a:pt x="884" y="938"/>
                  </a:lnTo>
                  <a:lnTo>
                    <a:pt x="951" y="858"/>
                  </a:lnTo>
                  <a:lnTo>
                    <a:pt x="965" y="805"/>
                  </a:lnTo>
                  <a:lnTo>
                    <a:pt x="965" y="121"/>
                  </a:lnTo>
                  <a:lnTo>
                    <a:pt x="951" y="68"/>
                  </a:lnTo>
                  <a:lnTo>
                    <a:pt x="911" y="28"/>
                  </a:lnTo>
                  <a:lnTo>
                    <a:pt x="857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254" name="Google Shape;254;p21"/>
          <p:cNvSpPr txBox="1"/>
          <p:nvPr/>
        </p:nvSpPr>
        <p:spPr>
          <a:xfrm>
            <a:off x="7439511" y="3488933"/>
            <a:ext cx="8931097" cy="45220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-GB" sz="4000" b="1" kern="0" dirty="0" err="1">
                <a:solidFill>
                  <a:srgbClr val="003E78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OʻQUVCHILARNING</a:t>
            </a:r>
            <a:r>
              <a:rPr lang="en-GB" sz="4000" b="1" kern="0" dirty="0">
                <a:solidFill>
                  <a:srgbClr val="003E78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 </a:t>
            </a:r>
            <a:r>
              <a:rPr lang="en-GB" sz="4000" b="1" kern="0" dirty="0" err="1">
                <a:solidFill>
                  <a:srgbClr val="003E78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OʻQIB</a:t>
            </a:r>
            <a:r>
              <a:rPr lang="en-GB" sz="4000" b="1" kern="0" dirty="0">
                <a:solidFill>
                  <a:srgbClr val="003E78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 </a:t>
            </a:r>
            <a:r>
              <a:rPr lang="en-GB" sz="4000" b="1" kern="0" dirty="0" err="1">
                <a:solidFill>
                  <a:srgbClr val="003E78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OʻRGANISHLARIGA</a:t>
            </a:r>
            <a:r>
              <a:rPr lang="en-GB" sz="4000" b="1" kern="0" dirty="0">
                <a:solidFill>
                  <a:srgbClr val="003E78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 KATTA </a:t>
            </a:r>
            <a:r>
              <a:rPr lang="en-GB" sz="4000" b="1" kern="0" dirty="0" err="1">
                <a:solidFill>
                  <a:srgbClr val="003E78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TAʼSIR</a:t>
            </a:r>
            <a:r>
              <a:rPr lang="en-GB" sz="4000" b="1" kern="0" dirty="0">
                <a:solidFill>
                  <a:srgbClr val="003E78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 </a:t>
            </a:r>
            <a:r>
              <a:rPr lang="en-GB" sz="4000" b="1" kern="0" dirty="0" err="1">
                <a:solidFill>
                  <a:srgbClr val="003E78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KOʻRSATUVCHI</a:t>
            </a:r>
            <a:r>
              <a:rPr lang="en-GB" sz="4000" b="1" kern="0" dirty="0">
                <a:solidFill>
                  <a:srgbClr val="003E78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 IKKITA BAHOLASH TURI MAVJUD. </a:t>
            </a:r>
          </a:p>
          <a:p>
            <a:pPr algn="ctr" defTabSz="1799631">
              <a:buClr>
                <a:srgbClr val="000000"/>
              </a:buClr>
            </a:pPr>
            <a:endParaRPr lang="en-GB" sz="4000" b="1" kern="0" dirty="0">
              <a:solidFill>
                <a:srgbClr val="003E78"/>
              </a:solidFill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  <a:p>
            <a:pPr algn="ctr" defTabSz="1799631">
              <a:buClr>
                <a:srgbClr val="000000"/>
              </a:buClr>
            </a:pPr>
            <a:r>
              <a:rPr lang="en-GB" sz="4000" b="1" kern="0" dirty="0">
                <a:solidFill>
                  <a:srgbClr val="003E78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FORMATIV (SHAKLLANTIRUVCHI) VA SUMMATIV (XULOSALOVCHI) BAHOLASH</a:t>
            </a:r>
          </a:p>
        </p:txBody>
      </p:sp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81C32F60-A27B-4044-86EC-53EF46E506E8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76AFC87B-87AC-4277-9740-21BC5B4ED5A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B5D80D7-B51D-4481-95BC-D2DC785187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8941" y="1370136"/>
            <a:ext cx="6086959" cy="489343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B812F1D-7FC4-4965-98F1-8EB1DF825115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6CDF1A3-8B6C-4948-9215-9F5AE227F36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91E1E1E-DBA9-49CA-BF20-1A69F03E885D}"/>
              </a:ext>
            </a:extLst>
          </p:cNvPr>
          <p:cNvSpPr/>
          <p:nvPr/>
        </p:nvSpPr>
        <p:spPr>
          <a:xfrm>
            <a:off x="1977288" y="3624407"/>
            <a:ext cx="1002079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Mavzuga kirish mashqi sifatida berilgan “Kirish mashqi”da toʻgʻri yoki notoʻgʻriligini topish soʻralgan 5 ta gap berilgan edi. Kirish mashqidagi javoblarni qayta koʻrib chiqing va kerak hollarda oʻz javoblariga kerakli tuzatishlar kiriting!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E8995FE-0BDA-4B62-A303-9CEF7D3B46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950" y="7442811"/>
            <a:ext cx="3448531" cy="3172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931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8" name="Google Shape;91;p16">
            <a:extLst>
              <a:ext uri="{FF2B5EF4-FFF2-40B4-BE49-F238E27FC236}">
                <a16:creationId xmlns:a16="http://schemas.microsoft.com/office/drawing/2014/main" id="{268BD826-7FC0-49C0-BB91-2FD9F1E2D76C}"/>
              </a:ext>
            </a:extLst>
          </p:cNvPr>
          <p:cNvGrpSpPr/>
          <p:nvPr/>
        </p:nvGrpSpPr>
        <p:grpSpPr>
          <a:xfrm>
            <a:off x="1754495" y="2447069"/>
            <a:ext cx="5522767" cy="7205136"/>
            <a:chOff x="891486" y="1070976"/>
            <a:chExt cx="2806205" cy="3661043"/>
          </a:xfrm>
        </p:grpSpPr>
        <p:sp>
          <p:nvSpPr>
            <p:cNvPr id="9" name="Google Shape;92;p16">
              <a:extLst>
                <a:ext uri="{FF2B5EF4-FFF2-40B4-BE49-F238E27FC236}">
                  <a16:creationId xmlns:a16="http://schemas.microsoft.com/office/drawing/2014/main" id="{813337AF-CD28-4996-A1D6-CC92B9564C8D}"/>
                </a:ext>
              </a:extLst>
            </p:cNvPr>
            <p:cNvSpPr/>
            <p:nvPr/>
          </p:nvSpPr>
          <p:spPr>
            <a:xfrm>
              <a:off x="2243704" y="1294344"/>
              <a:ext cx="256949" cy="1952636"/>
            </a:xfrm>
            <a:custGeom>
              <a:avLst/>
              <a:gdLst/>
              <a:ahLst/>
              <a:cxnLst/>
              <a:rect l="l" t="t" r="r" b="b"/>
              <a:pathLst>
                <a:path w="3252" h="24713" extrusionOk="0">
                  <a:moveTo>
                    <a:pt x="2542" y="1"/>
                  </a:moveTo>
                  <a:cubicBezTo>
                    <a:pt x="0" y="1"/>
                    <a:pt x="274" y="1902"/>
                    <a:pt x="274" y="1902"/>
                  </a:cubicBezTo>
                  <a:lnTo>
                    <a:pt x="255" y="24713"/>
                  </a:lnTo>
                  <a:lnTo>
                    <a:pt x="3251" y="24087"/>
                  </a:lnTo>
                  <a:lnTo>
                    <a:pt x="3251" y="44"/>
                  </a:lnTo>
                  <a:cubicBezTo>
                    <a:pt x="2993" y="15"/>
                    <a:pt x="2758" y="1"/>
                    <a:pt x="25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" name="Google Shape;93;p16">
              <a:extLst>
                <a:ext uri="{FF2B5EF4-FFF2-40B4-BE49-F238E27FC236}">
                  <a16:creationId xmlns:a16="http://schemas.microsoft.com/office/drawing/2014/main" id="{F3843C3F-B5DD-4B7B-8AC9-7FA41F10867C}"/>
                </a:ext>
              </a:extLst>
            </p:cNvPr>
            <p:cNvSpPr/>
            <p:nvPr/>
          </p:nvSpPr>
          <p:spPr>
            <a:xfrm>
              <a:off x="2500573" y="1264872"/>
              <a:ext cx="1197118" cy="2476805"/>
            </a:xfrm>
            <a:custGeom>
              <a:avLst/>
              <a:gdLst/>
              <a:ahLst/>
              <a:cxnLst/>
              <a:rect l="l" t="t" r="r" b="b"/>
              <a:pathLst>
                <a:path w="15151" h="31347" extrusionOk="0">
                  <a:moveTo>
                    <a:pt x="721" y="0"/>
                  </a:moveTo>
                  <a:lnTo>
                    <a:pt x="0" y="417"/>
                  </a:lnTo>
                  <a:lnTo>
                    <a:pt x="0" y="23436"/>
                  </a:lnTo>
                  <a:lnTo>
                    <a:pt x="13558" y="31248"/>
                  </a:lnTo>
                  <a:cubicBezTo>
                    <a:pt x="13655" y="31313"/>
                    <a:pt x="13764" y="31347"/>
                    <a:pt x="13871" y="31347"/>
                  </a:cubicBezTo>
                  <a:cubicBezTo>
                    <a:pt x="13953" y="31347"/>
                    <a:pt x="14034" y="31327"/>
                    <a:pt x="14108" y="31286"/>
                  </a:cubicBezTo>
                  <a:lnTo>
                    <a:pt x="14809" y="30888"/>
                  </a:lnTo>
                  <a:cubicBezTo>
                    <a:pt x="15018" y="30793"/>
                    <a:pt x="15150" y="30547"/>
                    <a:pt x="15150" y="30186"/>
                  </a:cubicBezTo>
                  <a:lnTo>
                    <a:pt x="15150" y="9481"/>
                  </a:lnTo>
                  <a:cubicBezTo>
                    <a:pt x="15150" y="8836"/>
                    <a:pt x="14771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" name="Google Shape;94;p16">
              <a:extLst>
                <a:ext uri="{FF2B5EF4-FFF2-40B4-BE49-F238E27FC236}">
                  <a16:creationId xmlns:a16="http://schemas.microsoft.com/office/drawing/2014/main" id="{B8251C3F-7200-4D78-A062-91C866C11059}"/>
                </a:ext>
              </a:extLst>
            </p:cNvPr>
            <p:cNvSpPr/>
            <p:nvPr/>
          </p:nvSpPr>
          <p:spPr>
            <a:xfrm>
              <a:off x="2500573" y="1297820"/>
              <a:ext cx="1140150" cy="2444568"/>
            </a:xfrm>
            <a:custGeom>
              <a:avLst/>
              <a:gdLst/>
              <a:ahLst/>
              <a:cxnLst/>
              <a:rect l="l" t="t" r="r" b="b"/>
              <a:pathLst>
                <a:path w="14430" h="30939" extrusionOk="0">
                  <a:moveTo>
                    <a:pt x="0" y="0"/>
                  </a:moveTo>
                  <a:lnTo>
                    <a:pt x="0" y="23019"/>
                  </a:lnTo>
                  <a:lnTo>
                    <a:pt x="13558" y="30831"/>
                  </a:lnTo>
                  <a:cubicBezTo>
                    <a:pt x="13679" y="30904"/>
                    <a:pt x="13796" y="30939"/>
                    <a:pt x="13902" y="30939"/>
                  </a:cubicBezTo>
                  <a:cubicBezTo>
                    <a:pt x="14210" y="30939"/>
                    <a:pt x="14430" y="30652"/>
                    <a:pt x="14430" y="30187"/>
                  </a:cubicBezTo>
                  <a:lnTo>
                    <a:pt x="14430" y="9481"/>
                  </a:lnTo>
                  <a:cubicBezTo>
                    <a:pt x="14430" y="8836"/>
                    <a:pt x="14032" y="8097"/>
                    <a:pt x="13558" y="783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" name="Google Shape;95;p16">
              <a:extLst>
                <a:ext uri="{FF2B5EF4-FFF2-40B4-BE49-F238E27FC236}">
                  <a16:creationId xmlns:a16="http://schemas.microsoft.com/office/drawing/2014/main" id="{5F6C1EC9-D523-411F-844C-170CCE84B292}"/>
                </a:ext>
              </a:extLst>
            </p:cNvPr>
            <p:cNvSpPr/>
            <p:nvPr/>
          </p:nvSpPr>
          <p:spPr>
            <a:xfrm>
              <a:off x="2277284" y="1375569"/>
              <a:ext cx="1279607" cy="2430266"/>
            </a:xfrm>
            <a:custGeom>
              <a:avLst/>
              <a:gdLst/>
              <a:ahLst/>
              <a:cxnLst/>
              <a:rect l="l" t="t" r="r" b="b"/>
              <a:pathLst>
                <a:path w="16195" h="30758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" y="22945"/>
                  </a:lnTo>
                  <a:lnTo>
                    <a:pt x="13331" y="30757"/>
                  </a:lnTo>
                  <a:cubicBezTo>
                    <a:pt x="13849" y="29402"/>
                    <a:pt x="14830" y="29146"/>
                    <a:pt x="15497" y="29146"/>
                  </a:cubicBezTo>
                  <a:cubicBezTo>
                    <a:pt x="15904" y="29146"/>
                    <a:pt x="16194" y="29241"/>
                    <a:pt x="16194" y="29241"/>
                  </a:cubicBezTo>
                  <a:lnTo>
                    <a:pt x="16194" y="7833"/>
                  </a:ln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" name="Google Shape;96;p16">
              <a:extLst>
                <a:ext uri="{FF2B5EF4-FFF2-40B4-BE49-F238E27FC236}">
                  <a16:creationId xmlns:a16="http://schemas.microsoft.com/office/drawing/2014/main" id="{709C4713-E18B-4626-97B8-280214908524}"/>
                </a:ext>
              </a:extLst>
            </p:cNvPr>
            <p:cNvSpPr/>
            <p:nvPr/>
          </p:nvSpPr>
          <p:spPr>
            <a:xfrm>
              <a:off x="2277284" y="1375569"/>
              <a:ext cx="1278106" cy="738846"/>
            </a:xfrm>
            <a:custGeom>
              <a:avLst/>
              <a:gdLst/>
              <a:ahLst/>
              <a:cxnLst/>
              <a:rect l="l" t="t" r="r" b="b"/>
              <a:pathLst>
                <a:path w="16176" h="9351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3331" y="9350"/>
                  </a:lnTo>
                  <a:cubicBezTo>
                    <a:pt x="13846" y="7993"/>
                    <a:pt x="14808" y="7733"/>
                    <a:pt x="15470" y="7733"/>
                  </a:cubicBezTo>
                  <a:cubicBezTo>
                    <a:pt x="15880" y="7733"/>
                    <a:pt x="16175" y="7833"/>
                    <a:pt x="16175" y="7833"/>
                  </a:cubicBez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4" name="Google Shape;97;p16">
              <a:extLst>
                <a:ext uri="{FF2B5EF4-FFF2-40B4-BE49-F238E27FC236}">
                  <a16:creationId xmlns:a16="http://schemas.microsoft.com/office/drawing/2014/main" id="{C48E63F5-30BC-45CA-91E0-531CC31D6E3D}"/>
                </a:ext>
              </a:extLst>
            </p:cNvPr>
            <p:cNvSpPr/>
            <p:nvPr/>
          </p:nvSpPr>
          <p:spPr>
            <a:xfrm>
              <a:off x="2206884" y="1444625"/>
              <a:ext cx="1198620" cy="2476884"/>
            </a:xfrm>
            <a:custGeom>
              <a:avLst/>
              <a:gdLst/>
              <a:ahLst/>
              <a:cxnLst/>
              <a:rect l="l" t="t" r="r" b="b"/>
              <a:pathLst>
                <a:path w="15170" h="31348" extrusionOk="0">
                  <a:moveTo>
                    <a:pt x="740" y="0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3577" y="31249"/>
                  </a:lnTo>
                  <a:cubicBezTo>
                    <a:pt x="13663" y="31313"/>
                    <a:pt x="13768" y="31347"/>
                    <a:pt x="13877" y="31347"/>
                  </a:cubicBezTo>
                  <a:cubicBezTo>
                    <a:pt x="13960" y="31347"/>
                    <a:pt x="14045" y="31328"/>
                    <a:pt x="14127" y="31287"/>
                  </a:cubicBezTo>
                  <a:lnTo>
                    <a:pt x="14829" y="30888"/>
                  </a:lnTo>
                  <a:cubicBezTo>
                    <a:pt x="15018" y="30794"/>
                    <a:pt x="15170" y="30547"/>
                    <a:pt x="15170" y="30187"/>
                  </a:cubicBezTo>
                  <a:lnTo>
                    <a:pt x="15170" y="9481"/>
                  </a:lnTo>
                  <a:cubicBezTo>
                    <a:pt x="15151" y="8836"/>
                    <a:pt x="14772" y="8097"/>
                    <a:pt x="14298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5" name="Google Shape;98;p16">
              <a:extLst>
                <a:ext uri="{FF2B5EF4-FFF2-40B4-BE49-F238E27FC236}">
                  <a16:creationId xmlns:a16="http://schemas.microsoft.com/office/drawing/2014/main" id="{4DDCD62C-3542-4596-BD1E-70A635BA2D2A}"/>
                </a:ext>
              </a:extLst>
            </p:cNvPr>
            <p:cNvSpPr/>
            <p:nvPr/>
          </p:nvSpPr>
          <p:spPr>
            <a:xfrm>
              <a:off x="2206884" y="1477574"/>
              <a:ext cx="1140229" cy="2443936"/>
            </a:xfrm>
            <a:custGeom>
              <a:avLst/>
              <a:gdLst/>
              <a:ahLst/>
              <a:cxnLst/>
              <a:rect l="l" t="t" r="r" b="b"/>
              <a:pathLst>
                <a:path w="14431" h="30931" extrusionOk="0">
                  <a:moveTo>
                    <a:pt x="1" y="1"/>
                  </a:moveTo>
                  <a:lnTo>
                    <a:pt x="1" y="23001"/>
                  </a:lnTo>
                  <a:lnTo>
                    <a:pt x="13558" y="30832"/>
                  </a:lnTo>
                  <a:cubicBezTo>
                    <a:pt x="13678" y="30899"/>
                    <a:pt x="13794" y="30931"/>
                    <a:pt x="13899" y="30931"/>
                  </a:cubicBezTo>
                  <a:cubicBezTo>
                    <a:pt x="14209" y="30931"/>
                    <a:pt x="14430" y="30654"/>
                    <a:pt x="14430" y="30187"/>
                  </a:cubicBezTo>
                  <a:lnTo>
                    <a:pt x="14430" y="9481"/>
                  </a:lnTo>
                  <a:cubicBezTo>
                    <a:pt x="14430" y="8855"/>
                    <a:pt x="14032" y="8097"/>
                    <a:pt x="13558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6" name="Google Shape;99;p16">
              <a:extLst>
                <a:ext uri="{FF2B5EF4-FFF2-40B4-BE49-F238E27FC236}">
                  <a16:creationId xmlns:a16="http://schemas.microsoft.com/office/drawing/2014/main" id="{636AEAC2-E887-4EDF-ADBE-ED9267FCF204}"/>
                </a:ext>
              </a:extLst>
            </p:cNvPr>
            <p:cNvSpPr/>
            <p:nvPr/>
          </p:nvSpPr>
          <p:spPr>
            <a:xfrm>
              <a:off x="2398647" y="1947539"/>
              <a:ext cx="756703" cy="693414"/>
            </a:xfrm>
            <a:custGeom>
              <a:avLst/>
              <a:gdLst/>
              <a:ahLst/>
              <a:cxnLst/>
              <a:rect l="l" t="t" r="r" b="b"/>
              <a:pathLst>
                <a:path w="9577" h="8776" extrusionOk="0">
                  <a:moveTo>
                    <a:pt x="319" y="0"/>
                  </a:moveTo>
                  <a:cubicBezTo>
                    <a:pt x="128" y="0"/>
                    <a:pt x="1" y="178"/>
                    <a:pt x="1" y="461"/>
                  </a:cubicBezTo>
                  <a:lnTo>
                    <a:pt x="1" y="2794"/>
                  </a:lnTo>
                  <a:cubicBezTo>
                    <a:pt x="1" y="3192"/>
                    <a:pt x="209" y="3571"/>
                    <a:pt x="532" y="3799"/>
                  </a:cubicBezTo>
                  <a:lnTo>
                    <a:pt x="9045" y="8710"/>
                  </a:lnTo>
                  <a:cubicBezTo>
                    <a:pt x="9120" y="8754"/>
                    <a:pt x="9192" y="8776"/>
                    <a:pt x="9257" y="8776"/>
                  </a:cubicBezTo>
                  <a:cubicBezTo>
                    <a:pt x="9442" y="8776"/>
                    <a:pt x="9576" y="8606"/>
                    <a:pt x="9576" y="8311"/>
                  </a:cubicBezTo>
                  <a:lnTo>
                    <a:pt x="9576" y="5998"/>
                  </a:lnTo>
                  <a:cubicBezTo>
                    <a:pt x="9576" y="5581"/>
                    <a:pt x="9368" y="5221"/>
                    <a:pt x="9045" y="4974"/>
                  </a:cubicBezTo>
                  <a:lnTo>
                    <a:pt x="532" y="63"/>
                  </a:lnTo>
                  <a:cubicBezTo>
                    <a:pt x="455" y="20"/>
                    <a:pt x="384" y="0"/>
                    <a:pt x="319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7" name="Google Shape;100;p16">
              <a:extLst>
                <a:ext uri="{FF2B5EF4-FFF2-40B4-BE49-F238E27FC236}">
                  <a16:creationId xmlns:a16="http://schemas.microsoft.com/office/drawing/2014/main" id="{AE0548C1-5A11-42AB-9309-6B1997C8BADA}"/>
                </a:ext>
              </a:extLst>
            </p:cNvPr>
            <p:cNvSpPr/>
            <p:nvPr/>
          </p:nvSpPr>
          <p:spPr>
            <a:xfrm>
              <a:off x="2500573" y="2433229"/>
              <a:ext cx="552850" cy="348050"/>
            </a:xfrm>
            <a:custGeom>
              <a:avLst/>
              <a:gdLst/>
              <a:ahLst/>
              <a:cxnLst/>
              <a:rect l="l" t="t" r="r" b="b"/>
              <a:pathLst>
                <a:path w="6997" h="4405" extrusionOk="0">
                  <a:moveTo>
                    <a:pt x="128" y="0"/>
                  </a:moveTo>
                  <a:cubicBezTo>
                    <a:pt x="53" y="0"/>
                    <a:pt x="0" y="64"/>
                    <a:pt x="0" y="192"/>
                  </a:cubicBezTo>
                  <a:cubicBezTo>
                    <a:pt x="0" y="344"/>
                    <a:pt x="76" y="496"/>
                    <a:pt x="209" y="591"/>
                  </a:cubicBezTo>
                  <a:lnTo>
                    <a:pt x="6788" y="4383"/>
                  </a:lnTo>
                  <a:cubicBezTo>
                    <a:pt x="6817" y="4397"/>
                    <a:pt x="6844" y="4404"/>
                    <a:pt x="6869" y="4404"/>
                  </a:cubicBezTo>
                  <a:cubicBezTo>
                    <a:pt x="6944" y="4404"/>
                    <a:pt x="6997" y="4340"/>
                    <a:pt x="6997" y="4212"/>
                  </a:cubicBezTo>
                  <a:cubicBezTo>
                    <a:pt x="6997" y="4061"/>
                    <a:pt x="6921" y="3909"/>
                    <a:pt x="6788" y="3814"/>
                  </a:cubicBezTo>
                  <a:lnTo>
                    <a:pt x="209" y="22"/>
                  </a:lnTo>
                  <a:cubicBezTo>
                    <a:pt x="180" y="8"/>
                    <a:pt x="153" y="0"/>
                    <a:pt x="128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8" name="Google Shape;101;p16">
              <a:extLst>
                <a:ext uri="{FF2B5EF4-FFF2-40B4-BE49-F238E27FC236}">
                  <a16:creationId xmlns:a16="http://schemas.microsoft.com/office/drawing/2014/main" id="{BCF09A88-52B9-4F8C-979B-21DEE17F96F0}"/>
                </a:ext>
              </a:extLst>
            </p:cNvPr>
            <p:cNvSpPr/>
            <p:nvPr/>
          </p:nvSpPr>
          <p:spPr>
            <a:xfrm>
              <a:off x="2608425" y="2647432"/>
              <a:ext cx="338648" cy="224396"/>
            </a:xfrm>
            <a:custGeom>
              <a:avLst/>
              <a:gdLst/>
              <a:ahLst/>
              <a:cxnLst/>
              <a:rect l="l" t="t" r="r" b="b"/>
              <a:pathLst>
                <a:path w="4286" h="2840" extrusionOk="0">
                  <a:moveTo>
                    <a:pt x="127" y="1"/>
                  </a:moveTo>
                  <a:cubicBezTo>
                    <a:pt x="53" y="1"/>
                    <a:pt x="0" y="61"/>
                    <a:pt x="0" y="174"/>
                  </a:cubicBezTo>
                  <a:cubicBezTo>
                    <a:pt x="0" y="345"/>
                    <a:pt x="76" y="496"/>
                    <a:pt x="209" y="591"/>
                  </a:cubicBezTo>
                  <a:lnTo>
                    <a:pt x="4058" y="2810"/>
                  </a:lnTo>
                  <a:cubicBezTo>
                    <a:pt x="4094" y="2830"/>
                    <a:pt x="4125" y="2839"/>
                    <a:pt x="4153" y="2839"/>
                  </a:cubicBezTo>
                  <a:cubicBezTo>
                    <a:pt x="4227" y="2839"/>
                    <a:pt x="4272" y="2769"/>
                    <a:pt x="4286" y="2658"/>
                  </a:cubicBezTo>
                  <a:cubicBezTo>
                    <a:pt x="4286" y="2506"/>
                    <a:pt x="4210" y="2355"/>
                    <a:pt x="4077" y="2260"/>
                  </a:cubicBezTo>
                  <a:lnTo>
                    <a:pt x="209" y="22"/>
                  </a:lnTo>
                  <a:cubicBezTo>
                    <a:pt x="180" y="8"/>
                    <a:pt x="152" y="1"/>
                    <a:pt x="127" y="1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" name="Google Shape;102;p16">
              <a:extLst>
                <a:ext uri="{FF2B5EF4-FFF2-40B4-BE49-F238E27FC236}">
                  <a16:creationId xmlns:a16="http://schemas.microsoft.com/office/drawing/2014/main" id="{8A3480EA-53C7-4AAE-87EB-8C84C9ED013A}"/>
                </a:ext>
              </a:extLst>
            </p:cNvPr>
            <p:cNvSpPr/>
            <p:nvPr/>
          </p:nvSpPr>
          <p:spPr>
            <a:xfrm>
              <a:off x="2184444" y="1255233"/>
              <a:ext cx="373097" cy="222420"/>
            </a:xfrm>
            <a:custGeom>
              <a:avLst/>
              <a:gdLst/>
              <a:ahLst/>
              <a:cxnLst/>
              <a:rect l="l" t="t" r="r" b="b"/>
              <a:pathLst>
                <a:path w="4722" h="2815" extrusionOk="0">
                  <a:moveTo>
                    <a:pt x="3695" y="1"/>
                  </a:moveTo>
                  <a:cubicBezTo>
                    <a:pt x="3000" y="1"/>
                    <a:pt x="2310" y="165"/>
                    <a:pt x="1688" y="482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7"/>
                  </a:lnTo>
                  <a:cubicBezTo>
                    <a:pt x="1024" y="2397"/>
                    <a:pt x="1517" y="634"/>
                    <a:pt x="4001" y="539"/>
                  </a:cubicBezTo>
                  <a:lnTo>
                    <a:pt x="4722" y="122"/>
                  </a:lnTo>
                  <a:cubicBezTo>
                    <a:pt x="4383" y="41"/>
                    <a:pt x="4039" y="1"/>
                    <a:pt x="3695" y="1"/>
                  </a:cubicBez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0" name="Google Shape;103;p16">
              <a:extLst>
                <a:ext uri="{FF2B5EF4-FFF2-40B4-BE49-F238E27FC236}">
                  <a16:creationId xmlns:a16="http://schemas.microsoft.com/office/drawing/2014/main" id="{CB05BDB9-601B-4253-925B-D03311AAC896}"/>
                </a:ext>
              </a:extLst>
            </p:cNvPr>
            <p:cNvSpPr/>
            <p:nvPr/>
          </p:nvSpPr>
          <p:spPr>
            <a:xfrm>
              <a:off x="1770894" y="1104082"/>
              <a:ext cx="235299" cy="2436587"/>
            </a:xfrm>
            <a:custGeom>
              <a:avLst/>
              <a:gdLst/>
              <a:ahLst/>
              <a:cxnLst/>
              <a:rect l="l" t="t" r="r" b="b"/>
              <a:pathLst>
                <a:path w="2978" h="30838" extrusionOk="0">
                  <a:moveTo>
                    <a:pt x="2040" y="0"/>
                  </a:moveTo>
                  <a:cubicBezTo>
                    <a:pt x="160" y="0"/>
                    <a:pt x="1" y="1978"/>
                    <a:pt x="1" y="1978"/>
                  </a:cubicBezTo>
                  <a:lnTo>
                    <a:pt x="1" y="30837"/>
                  </a:lnTo>
                  <a:lnTo>
                    <a:pt x="2978" y="29719"/>
                  </a:lnTo>
                  <a:lnTo>
                    <a:pt x="2978" y="139"/>
                  </a:lnTo>
                  <a:cubicBezTo>
                    <a:pt x="2625" y="42"/>
                    <a:pt x="2314" y="0"/>
                    <a:pt x="2040" y="0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1" name="Google Shape;104;p16">
              <a:extLst>
                <a:ext uri="{FF2B5EF4-FFF2-40B4-BE49-F238E27FC236}">
                  <a16:creationId xmlns:a16="http://schemas.microsoft.com/office/drawing/2014/main" id="{9BA54CC4-21ED-4ED2-8E00-7AE030B3DC55}"/>
                </a:ext>
              </a:extLst>
            </p:cNvPr>
            <p:cNvSpPr/>
            <p:nvPr/>
          </p:nvSpPr>
          <p:spPr>
            <a:xfrm>
              <a:off x="2007615" y="1080536"/>
              <a:ext cx="1197197" cy="2944322"/>
            </a:xfrm>
            <a:custGeom>
              <a:avLst/>
              <a:gdLst/>
              <a:ahLst/>
              <a:cxnLst/>
              <a:rect l="l" t="t" r="r" b="b"/>
              <a:pathLst>
                <a:path w="15152" h="37264" extrusionOk="0">
                  <a:moveTo>
                    <a:pt x="702" y="1"/>
                  </a:moveTo>
                  <a:lnTo>
                    <a:pt x="1" y="418"/>
                  </a:lnTo>
                  <a:lnTo>
                    <a:pt x="1" y="29353"/>
                  </a:lnTo>
                  <a:lnTo>
                    <a:pt x="13558" y="37165"/>
                  </a:lnTo>
                  <a:cubicBezTo>
                    <a:pt x="13644" y="37230"/>
                    <a:pt x="13755" y="37264"/>
                    <a:pt x="13866" y="37264"/>
                  </a:cubicBezTo>
                  <a:cubicBezTo>
                    <a:pt x="13950" y="37264"/>
                    <a:pt x="14034" y="37244"/>
                    <a:pt x="14108" y="37203"/>
                  </a:cubicBezTo>
                  <a:lnTo>
                    <a:pt x="14810" y="36805"/>
                  </a:lnTo>
                  <a:cubicBezTo>
                    <a:pt x="15018" y="36710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32" y="8856"/>
                    <a:pt x="14753" y="8116"/>
                    <a:pt x="14279" y="7832"/>
                  </a:cubicBezTo>
                  <a:lnTo>
                    <a:pt x="70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2" name="Google Shape;105;p16">
              <a:extLst>
                <a:ext uri="{FF2B5EF4-FFF2-40B4-BE49-F238E27FC236}">
                  <a16:creationId xmlns:a16="http://schemas.microsoft.com/office/drawing/2014/main" id="{5785F6E4-3D3B-4620-BA4F-5291417EEEAD}"/>
                </a:ext>
              </a:extLst>
            </p:cNvPr>
            <p:cNvSpPr/>
            <p:nvPr/>
          </p:nvSpPr>
          <p:spPr>
            <a:xfrm>
              <a:off x="2007615" y="1113484"/>
              <a:ext cx="1138728" cy="2912085"/>
            </a:xfrm>
            <a:custGeom>
              <a:avLst/>
              <a:gdLst/>
              <a:ahLst/>
              <a:cxnLst/>
              <a:rect l="l" t="t" r="r" b="b"/>
              <a:pathLst>
                <a:path w="14412" h="36856" extrusionOk="0">
                  <a:moveTo>
                    <a:pt x="1" y="1"/>
                  </a:moveTo>
                  <a:lnTo>
                    <a:pt x="1" y="28936"/>
                  </a:lnTo>
                  <a:lnTo>
                    <a:pt x="13558" y="36748"/>
                  </a:lnTo>
                  <a:cubicBezTo>
                    <a:pt x="13680" y="36821"/>
                    <a:pt x="13796" y="36855"/>
                    <a:pt x="13900" y="36855"/>
                  </a:cubicBezTo>
                  <a:cubicBezTo>
                    <a:pt x="14202" y="36855"/>
                    <a:pt x="14412" y="36568"/>
                    <a:pt x="14412" y="36103"/>
                  </a:cubicBezTo>
                  <a:lnTo>
                    <a:pt x="14412" y="9482"/>
                  </a:lnTo>
                  <a:cubicBezTo>
                    <a:pt x="14412" y="8856"/>
                    <a:pt x="14013" y="8116"/>
                    <a:pt x="13539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3" name="Google Shape;106;p16">
              <a:extLst>
                <a:ext uri="{FF2B5EF4-FFF2-40B4-BE49-F238E27FC236}">
                  <a16:creationId xmlns:a16="http://schemas.microsoft.com/office/drawing/2014/main" id="{19BA449D-EEC9-499B-8105-81F7366FC456}"/>
                </a:ext>
              </a:extLst>
            </p:cNvPr>
            <p:cNvSpPr/>
            <p:nvPr/>
          </p:nvSpPr>
          <p:spPr>
            <a:xfrm>
              <a:off x="1784405" y="1192813"/>
              <a:ext cx="1278027" cy="2897704"/>
            </a:xfrm>
            <a:custGeom>
              <a:avLst/>
              <a:gdLst/>
              <a:ahLst/>
              <a:cxnLst/>
              <a:rect l="l" t="t" r="r" b="b"/>
              <a:pathLst>
                <a:path w="16175" h="36674" extrusionOk="0">
                  <a:moveTo>
                    <a:pt x="2729" y="0"/>
                  </a:moveTo>
                  <a:cubicBezTo>
                    <a:pt x="952" y="0"/>
                    <a:pt x="1" y="1519"/>
                    <a:pt x="1" y="1519"/>
                  </a:cubicBezTo>
                  <a:lnTo>
                    <a:pt x="1" y="28842"/>
                  </a:lnTo>
                  <a:lnTo>
                    <a:pt x="13330" y="36673"/>
                  </a:lnTo>
                  <a:cubicBezTo>
                    <a:pt x="13845" y="35316"/>
                    <a:pt x="14808" y="35056"/>
                    <a:pt x="15469" y="35056"/>
                  </a:cubicBezTo>
                  <a:cubicBezTo>
                    <a:pt x="15880" y="35056"/>
                    <a:pt x="16175" y="35156"/>
                    <a:pt x="16175" y="35156"/>
                  </a:cubicBezTo>
                  <a:lnTo>
                    <a:pt x="16175" y="7814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4" name="Google Shape;107;p16">
              <a:extLst>
                <a:ext uri="{FF2B5EF4-FFF2-40B4-BE49-F238E27FC236}">
                  <a16:creationId xmlns:a16="http://schemas.microsoft.com/office/drawing/2014/main" id="{E919E099-2292-4DAE-B649-93C78DD4CDD5}"/>
                </a:ext>
              </a:extLst>
            </p:cNvPr>
            <p:cNvSpPr/>
            <p:nvPr/>
          </p:nvSpPr>
          <p:spPr>
            <a:xfrm>
              <a:off x="1782904" y="1192813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48" y="0"/>
                  </a:moveTo>
                  <a:cubicBezTo>
                    <a:pt x="970" y="0"/>
                    <a:pt x="1" y="1519"/>
                    <a:pt x="1" y="1519"/>
                  </a:cubicBezTo>
                  <a:lnTo>
                    <a:pt x="13331" y="9331"/>
                  </a:lnTo>
                  <a:cubicBezTo>
                    <a:pt x="13861" y="7975"/>
                    <a:pt x="14838" y="7719"/>
                    <a:pt x="15502" y="7719"/>
                  </a:cubicBezTo>
                  <a:cubicBezTo>
                    <a:pt x="15906" y="7719"/>
                    <a:pt x="16194" y="7814"/>
                    <a:pt x="16194" y="7814"/>
                  </a:cubicBezTo>
                  <a:lnTo>
                    <a:pt x="2845" y="2"/>
                  </a:lnTo>
                  <a:cubicBezTo>
                    <a:pt x="2812" y="1"/>
                    <a:pt x="2780" y="0"/>
                    <a:pt x="27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5" name="Google Shape;108;p16">
              <a:extLst>
                <a:ext uri="{FF2B5EF4-FFF2-40B4-BE49-F238E27FC236}">
                  <a16:creationId xmlns:a16="http://schemas.microsoft.com/office/drawing/2014/main" id="{A0E80D84-944B-43F4-9794-7B5E517B3708}"/>
                </a:ext>
              </a:extLst>
            </p:cNvPr>
            <p:cNvSpPr/>
            <p:nvPr/>
          </p:nvSpPr>
          <p:spPr>
            <a:xfrm>
              <a:off x="1712504" y="1260368"/>
              <a:ext cx="1197118" cy="2944243"/>
            </a:xfrm>
            <a:custGeom>
              <a:avLst/>
              <a:gdLst/>
              <a:ahLst/>
              <a:cxnLst/>
              <a:rect l="l" t="t" r="r" b="b"/>
              <a:pathLst>
                <a:path w="15151" h="37263" extrusionOk="0">
                  <a:moveTo>
                    <a:pt x="740" y="0"/>
                  </a:moveTo>
                  <a:lnTo>
                    <a:pt x="0" y="436"/>
                  </a:lnTo>
                  <a:lnTo>
                    <a:pt x="0" y="29352"/>
                  </a:lnTo>
                  <a:lnTo>
                    <a:pt x="13558" y="37164"/>
                  </a:lnTo>
                  <a:cubicBezTo>
                    <a:pt x="13655" y="37229"/>
                    <a:pt x="13764" y="37263"/>
                    <a:pt x="13875" y="37263"/>
                  </a:cubicBezTo>
                  <a:cubicBezTo>
                    <a:pt x="13959" y="37263"/>
                    <a:pt x="14045" y="37243"/>
                    <a:pt x="14127" y="37202"/>
                  </a:cubicBezTo>
                  <a:lnTo>
                    <a:pt x="14828" y="36804"/>
                  </a:lnTo>
                  <a:cubicBezTo>
                    <a:pt x="15018" y="36709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51" y="8855"/>
                    <a:pt x="14771" y="8116"/>
                    <a:pt x="14297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6" name="Google Shape;109;p16">
              <a:extLst>
                <a:ext uri="{FF2B5EF4-FFF2-40B4-BE49-F238E27FC236}">
                  <a16:creationId xmlns:a16="http://schemas.microsoft.com/office/drawing/2014/main" id="{DF71CDDD-89B2-4F70-9F73-19EC6400B60E}"/>
                </a:ext>
              </a:extLst>
            </p:cNvPr>
            <p:cNvSpPr/>
            <p:nvPr/>
          </p:nvSpPr>
          <p:spPr>
            <a:xfrm>
              <a:off x="1712504" y="1294818"/>
              <a:ext cx="1140229" cy="2910504"/>
            </a:xfrm>
            <a:custGeom>
              <a:avLst/>
              <a:gdLst/>
              <a:ahLst/>
              <a:cxnLst/>
              <a:rect l="l" t="t" r="r" b="b"/>
              <a:pathLst>
                <a:path w="14431" h="36836" extrusionOk="0">
                  <a:moveTo>
                    <a:pt x="0" y="0"/>
                  </a:moveTo>
                  <a:lnTo>
                    <a:pt x="0" y="28916"/>
                  </a:lnTo>
                  <a:lnTo>
                    <a:pt x="13558" y="36728"/>
                  </a:lnTo>
                  <a:cubicBezTo>
                    <a:pt x="13680" y="36801"/>
                    <a:pt x="13796" y="36836"/>
                    <a:pt x="13903" y="36836"/>
                  </a:cubicBezTo>
                  <a:cubicBezTo>
                    <a:pt x="14210" y="36836"/>
                    <a:pt x="14430" y="36549"/>
                    <a:pt x="14430" y="36084"/>
                  </a:cubicBezTo>
                  <a:lnTo>
                    <a:pt x="14430" y="9462"/>
                  </a:lnTo>
                  <a:cubicBezTo>
                    <a:pt x="14430" y="8836"/>
                    <a:pt x="14051" y="8097"/>
                    <a:pt x="13558" y="781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7" name="Google Shape;110;p16">
              <a:extLst>
                <a:ext uri="{FF2B5EF4-FFF2-40B4-BE49-F238E27FC236}">
                  <a16:creationId xmlns:a16="http://schemas.microsoft.com/office/drawing/2014/main" id="{9AA8A6F9-2C2C-4696-8906-1B17A1C581B9}"/>
                </a:ext>
              </a:extLst>
            </p:cNvPr>
            <p:cNvSpPr/>
            <p:nvPr/>
          </p:nvSpPr>
          <p:spPr>
            <a:xfrm>
              <a:off x="1904267" y="1652112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20" y="1"/>
                  </a:moveTo>
                  <a:cubicBezTo>
                    <a:pt x="135" y="1"/>
                    <a:pt x="0" y="171"/>
                    <a:pt x="0" y="465"/>
                  </a:cubicBezTo>
                  <a:lnTo>
                    <a:pt x="0" y="2778"/>
                  </a:lnTo>
                  <a:cubicBezTo>
                    <a:pt x="0" y="3177"/>
                    <a:pt x="209" y="3556"/>
                    <a:pt x="531" y="3802"/>
                  </a:cubicBezTo>
                  <a:lnTo>
                    <a:pt x="9045" y="8713"/>
                  </a:lnTo>
                  <a:cubicBezTo>
                    <a:pt x="9122" y="8756"/>
                    <a:pt x="9193" y="8776"/>
                    <a:pt x="9257" y="8776"/>
                  </a:cubicBezTo>
                  <a:cubicBezTo>
                    <a:pt x="9449" y="8776"/>
                    <a:pt x="9576" y="8599"/>
                    <a:pt x="9576" y="8315"/>
                  </a:cubicBezTo>
                  <a:lnTo>
                    <a:pt x="9576" y="6002"/>
                  </a:lnTo>
                  <a:cubicBezTo>
                    <a:pt x="9576" y="5585"/>
                    <a:pt x="9367" y="5205"/>
                    <a:pt x="9045" y="4978"/>
                  </a:cubicBezTo>
                  <a:lnTo>
                    <a:pt x="531" y="67"/>
                  </a:lnTo>
                  <a:cubicBezTo>
                    <a:pt x="457" y="22"/>
                    <a:pt x="385" y="1"/>
                    <a:pt x="32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8" name="Google Shape;111;p16">
              <a:extLst>
                <a:ext uri="{FF2B5EF4-FFF2-40B4-BE49-F238E27FC236}">
                  <a16:creationId xmlns:a16="http://schemas.microsoft.com/office/drawing/2014/main" id="{BE3FF2DB-9E47-4084-A3DD-468C7B880995}"/>
                </a:ext>
              </a:extLst>
            </p:cNvPr>
            <p:cNvSpPr/>
            <p:nvPr/>
          </p:nvSpPr>
          <p:spPr>
            <a:xfrm>
              <a:off x="2006113" y="2137406"/>
              <a:ext cx="552929" cy="347892"/>
            </a:xfrm>
            <a:custGeom>
              <a:avLst/>
              <a:gdLst/>
              <a:ahLst/>
              <a:cxnLst/>
              <a:rect l="l" t="t" r="r" b="b"/>
              <a:pathLst>
                <a:path w="6998" h="4403" extrusionOk="0">
                  <a:moveTo>
                    <a:pt x="124" y="1"/>
                  </a:moveTo>
                  <a:cubicBezTo>
                    <a:pt x="52" y="1"/>
                    <a:pt x="1" y="71"/>
                    <a:pt x="1" y="182"/>
                  </a:cubicBezTo>
                  <a:cubicBezTo>
                    <a:pt x="1" y="353"/>
                    <a:pt x="77" y="486"/>
                    <a:pt x="209" y="580"/>
                  </a:cubicBezTo>
                  <a:lnTo>
                    <a:pt x="6789" y="4373"/>
                  </a:lnTo>
                  <a:cubicBezTo>
                    <a:pt x="6820" y="4393"/>
                    <a:pt x="6849" y="4402"/>
                    <a:pt x="6875" y="4402"/>
                  </a:cubicBezTo>
                  <a:cubicBezTo>
                    <a:pt x="6947" y="4402"/>
                    <a:pt x="6998" y="4332"/>
                    <a:pt x="6998" y="4221"/>
                  </a:cubicBezTo>
                  <a:cubicBezTo>
                    <a:pt x="6998" y="4069"/>
                    <a:pt x="6922" y="3918"/>
                    <a:pt x="6789" y="3823"/>
                  </a:cubicBezTo>
                  <a:lnTo>
                    <a:pt x="209" y="30"/>
                  </a:lnTo>
                  <a:cubicBezTo>
                    <a:pt x="179" y="10"/>
                    <a:pt x="150" y="1"/>
                    <a:pt x="124" y="1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9" name="Google Shape;112;p16">
              <a:extLst>
                <a:ext uri="{FF2B5EF4-FFF2-40B4-BE49-F238E27FC236}">
                  <a16:creationId xmlns:a16="http://schemas.microsoft.com/office/drawing/2014/main" id="{511BE4F4-A256-4DAD-A1A7-C42CB847CE21}"/>
                </a:ext>
              </a:extLst>
            </p:cNvPr>
            <p:cNvSpPr/>
            <p:nvPr/>
          </p:nvSpPr>
          <p:spPr>
            <a:xfrm>
              <a:off x="2114044" y="2351688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06" y="2832"/>
                    <a:pt x="4134" y="2839"/>
                    <a:pt x="4159" y="2839"/>
                  </a:cubicBezTo>
                  <a:cubicBezTo>
                    <a:pt x="4233" y="2839"/>
                    <a:pt x="4285" y="2778"/>
                    <a:pt x="4285" y="2666"/>
                  </a:cubicBezTo>
                  <a:cubicBezTo>
                    <a:pt x="4266" y="2495"/>
                    <a:pt x="4191" y="2343"/>
                    <a:pt x="4077" y="2267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0" name="Google Shape;113;p16">
              <a:extLst>
                <a:ext uri="{FF2B5EF4-FFF2-40B4-BE49-F238E27FC236}">
                  <a16:creationId xmlns:a16="http://schemas.microsoft.com/office/drawing/2014/main" id="{13FB3777-71CF-4128-8B2B-680B75A485D8}"/>
                </a:ext>
              </a:extLst>
            </p:cNvPr>
            <p:cNvSpPr/>
            <p:nvPr/>
          </p:nvSpPr>
          <p:spPr>
            <a:xfrm>
              <a:off x="1689985" y="1070976"/>
              <a:ext cx="373176" cy="222420"/>
            </a:xfrm>
            <a:custGeom>
              <a:avLst/>
              <a:gdLst/>
              <a:ahLst/>
              <a:cxnLst/>
              <a:rect l="l" t="t" r="r" b="b"/>
              <a:pathLst>
                <a:path w="4723" h="2815" extrusionOk="0">
                  <a:moveTo>
                    <a:pt x="3696" y="0"/>
                  </a:moveTo>
                  <a:cubicBezTo>
                    <a:pt x="3001" y="0"/>
                    <a:pt x="2311" y="165"/>
                    <a:pt x="1689" y="482"/>
                  </a:cubicBezTo>
                  <a:cubicBezTo>
                    <a:pt x="1" y="1278"/>
                    <a:pt x="285" y="2814"/>
                    <a:pt x="285" y="2814"/>
                  </a:cubicBezTo>
                  <a:lnTo>
                    <a:pt x="1025" y="2397"/>
                  </a:lnTo>
                  <a:cubicBezTo>
                    <a:pt x="1025" y="2397"/>
                    <a:pt x="1518" y="653"/>
                    <a:pt x="4021" y="539"/>
                  </a:cubicBezTo>
                  <a:lnTo>
                    <a:pt x="4722" y="122"/>
                  </a:lnTo>
                  <a:cubicBezTo>
                    <a:pt x="4384" y="40"/>
                    <a:pt x="4039" y="0"/>
                    <a:pt x="36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1" name="Google Shape;114;p16">
              <a:extLst>
                <a:ext uri="{FF2B5EF4-FFF2-40B4-BE49-F238E27FC236}">
                  <a16:creationId xmlns:a16="http://schemas.microsoft.com/office/drawing/2014/main" id="{CE3430DB-CC54-4EFD-81B1-1F7597A3B9DA}"/>
                </a:ext>
              </a:extLst>
            </p:cNvPr>
            <p:cNvSpPr/>
            <p:nvPr/>
          </p:nvSpPr>
          <p:spPr>
            <a:xfrm>
              <a:off x="1258578" y="1592695"/>
              <a:ext cx="235299" cy="2151747"/>
            </a:xfrm>
            <a:custGeom>
              <a:avLst/>
              <a:gdLst/>
              <a:ahLst/>
              <a:cxnLst/>
              <a:rect l="l" t="t" r="r" b="b"/>
              <a:pathLst>
                <a:path w="2978" h="27233" extrusionOk="0">
                  <a:moveTo>
                    <a:pt x="2781" y="0"/>
                  </a:moveTo>
                  <a:cubicBezTo>
                    <a:pt x="181" y="0"/>
                    <a:pt x="0" y="1843"/>
                    <a:pt x="0" y="1843"/>
                  </a:cubicBezTo>
                  <a:lnTo>
                    <a:pt x="152" y="27232"/>
                  </a:lnTo>
                  <a:lnTo>
                    <a:pt x="2977" y="24729"/>
                  </a:lnTo>
                  <a:lnTo>
                    <a:pt x="2977" y="4"/>
                  </a:lnTo>
                  <a:cubicBezTo>
                    <a:pt x="2910" y="1"/>
                    <a:pt x="2845" y="0"/>
                    <a:pt x="278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2" name="Google Shape;115;p16">
              <a:extLst>
                <a:ext uri="{FF2B5EF4-FFF2-40B4-BE49-F238E27FC236}">
                  <a16:creationId xmlns:a16="http://schemas.microsoft.com/office/drawing/2014/main" id="{09CEA4C7-61C2-4229-9D81-91C92FDEB1F0}"/>
                </a:ext>
              </a:extLst>
            </p:cNvPr>
            <p:cNvSpPr/>
            <p:nvPr/>
          </p:nvSpPr>
          <p:spPr>
            <a:xfrm>
              <a:off x="1493798" y="1559984"/>
              <a:ext cx="1197118" cy="2737862"/>
            </a:xfrm>
            <a:custGeom>
              <a:avLst/>
              <a:gdLst/>
              <a:ahLst/>
              <a:cxnLst/>
              <a:rect l="l" t="t" r="r" b="b"/>
              <a:pathLst>
                <a:path w="15151" h="34651" extrusionOk="0">
                  <a:moveTo>
                    <a:pt x="721" y="0"/>
                  </a:moveTo>
                  <a:lnTo>
                    <a:pt x="0" y="418"/>
                  </a:lnTo>
                  <a:lnTo>
                    <a:pt x="0" y="26736"/>
                  </a:lnTo>
                  <a:lnTo>
                    <a:pt x="13557" y="34548"/>
                  </a:lnTo>
                  <a:cubicBezTo>
                    <a:pt x="13649" y="34616"/>
                    <a:pt x="13767" y="34650"/>
                    <a:pt x="13884" y="34650"/>
                  </a:cubicBezTo>
                  <a:cubicBezTo>
                    <a:pt x="13962" y="34650"/>
                    <a:pt x="14039" y="34635"/>
                    <a:pt x="14107" y="34605"/>
                  </a:cubicBezTo>
                  <a:lnTo>
                    <a:pt x="14809" y="34188"/>
                  </a:lnTo>
                  <a:cubicBezTo>
                    <a:pt x="15018" y="34112"/>
                    <a:pt x="15150" y="33846"/>
                    <a:pt x="15150" y="33486"/>
                  </a:cubicBezTo>
                  <a:lnTo>
                    <a:pt x="15150" y="9462"/>
                  </a:lnTo>
                  <a:cubicBezTo>
                    <a:pt x="15150" y="8836"/>
                    <a:pt x="14752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3" name="Google Shape;116;p16">
              <a:extLst>
                <a:ext uri="{FF2B5EF4-FFF2-40B4-BE49-F238E27FC236}">
                  <a16:creationId xmlns:a16="http://schemas.microsoft.com/office/drawing/2014/main" id="{3F8DE765-E4F0-4708-A25E-1D8B1790D72F}"/>
                </a:ext>
              </a:extLst>
            </p:cNvPr>
            <p:cNvSpPr/>
            <p:nvPr/>
          </p:nvSpPr>
          <p:spPr>
            <a:xfrm>
              <a:off x="1493798" y="1592932"/>
              <a:ext cx="1138649" cy="2705309"/>
            </a:xfrm>
            <a:custGeom>
              <a:avLst/>
              <a:gdLst/>
              <a:ahLst/>
              <a:cxnLst/>
              <a:rect l="l" t="t" r="r" b="b"/>
              <a:pathLst>
                <a:path w="14411" h="34239" extrusionOk="0">
                  <a:moveTo>
                    <a:pt x="0" y="1"/>
                  </a:moveTo>
                  <a:lnTo>
                    <a:pt x="0" y="26319"/>
                  </a:lnTo>
                  <a:lnTo>
                    <a:pt x="13557" y="34131"/>
                  </a:lnTo>
                  <a:cubicBezTo>
                    <a:pt x="13679" y="34204"/>
                    <a:pt x="13795" y="34238"/>
                    <a:pt x="13899" y="34238"/>
                  </a:cubicBezTo>
                  <a:cubicBezTo>
                    <a:pt x="14201" y="34238"/>
                    <a:pt x="14411" y="33951"/>
                    <a:pt x="14411" y="33486"/>
                  </a:cubicBezTo>
                  <a:lnTo>
                    <a:pt x="14411" y="9481"/>
                  </a:lnTo>
                  <a:cubicBezTo>
                    <a:pt x="14411" y="8837"/>
                    <a:pt x="14032" y="8097"/>
                    <a:pt x="13557" y="7832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4" name="Google Shape;117;p16">
              <a:extLst>
                <a:ext uri="{FF2B5EF4-FFF2-40B4-BE49-F238E27FC236}">
                  <a16:creationId xmlns:a16="http://schemas.microsoft.com/office/drawing/2014/main" id="{0F77F806-EC73-463E-BB3E-3C7F9012680A}"/>
                </a:ext>
              </a:extLst>
            </p:cNvPr>
            <p:cNvSpPr/>
            <p:nvPr/>
          </p:nvSpPr>
          <p:spPr>
            <a:xfrm>
              <a:off x="1270509" y="1670759"/>
              <a:ext cx="1278027" cy="2692430"/>
            </a:xfrm>
            <a:custGeom>
              <a:avLst/>
              <a:gdLst/>
              <a:ahLst/>
              <a:cxnLst/>
              <a:rect l="l" t="t" r="r" b="b"/>
              <a:pathLst>
                <a:path w="16175" h="34076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" y="26244"/>
                  </a:lnTo>
                  <a:lnTo>
                    <a:pt x="13331" y="34075"/>
                  </a:lnTo>
                  <a:cubicBezTo>
                    <a:pt x="13845" y="32718"/>
                    <a:pt x="14808" y="32458"/>
                    <a:pt x="15469" y="32458"/>
                  </a:cubicBezTo>
                  <a:cubicBezTo>
                    <a:pt x="15880" y="32458"/>
                    <a:pt x="16175" y="32558"/>
                    <a:pt x="16175" y="32558"/>
                  </a:cubicBezTo>
                  <a:lnTo>
                    <a:pt x="16175" y="7833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5" name="Google Shape;118;p16">
              <a:extLst>
                <a:ext uri="{FF2B5EF4-FFF2-40B4-BE49-F238E27FC236}">
                  <a16:creationId xmlns:a16="http://schemas.microsoft.com/office/drawing/2014/main" id="{2EB19A23-C170-47A3-AA9C-C1BF7CAC541E}"/>
                </a:ext>
              </a:extLst>
            </p:cNvPr>
            <p:cNvSpPr/>
            <p:nvPr/>
          </p:nvSpPr>
          <p:spPr>
            <a:xfrm>
              <a:off x="1270509" y="1670759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3331" y="9331"/>
                  </a:lnTo>
                  <a:cubicBezTo>
                    <a:pt x="13855" y="7990"/>
                    <a:pt x="14818" y="7731"/>
                    <a:pt x="15481" y="7731"/>
                  </a:cubicBezTo>
                  <a:cubicBezTo>
                    <a:pt x="15896" y="7731"/>
                    <a:pt x="16194" y="7833"/>
                    <a:pt x="16194" y="7833"/>
                  </a:cubicBez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6" name="Google Shape;119;p16">
              <a:extLst>
                <a:ext uri="{FF2B5EF4-FFF2-40B4-BE49-F238E27FC236}">
                  <a16:creationId xmlns:a16="http://schemas.microsoft.com/office/drawing/2014/main" id="{9555C724-0101-40AA-9714-B8104D932845}"/>
                </a:ext>
              </a:extLst>
            </p:cNvPr>
            <p:cNvSpPr/>
            <p:nvPr/>
          </p:nvSpPr>
          <p:spPr>
            <a:xfrm>
              <a:off x="1200109" y="1738236"/>
              <a:ext cx="1197118" cy="2739047"/>
            </a:xfrm>
            <a:custGeom>
              <a:avLst/>
              <a:gdLst/>
              <a:ahLst/>
              <a:cxnLst/>
              <a:rect l="l" t="t" r="r" b="b"/>
              <a:pathLst>
                <a:path w="15151" h="34666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6755"/>
                  </a:lnTo>
                  <a:lnTo>
                    <a:pt x="13558" y="34567"/>
                  </a:lnTo>
                  <a:cubicBezTo>
                    <a:pt x="13655" y="34632"/>
                    <a:pt x="13764" y="34666"/>
                    <a:pt x="13875" y="34666"/>
                  </a:cubicBezTo>
                  <a:cubicBezTo>
                    <a:pt x="13959" y="34666"/>
                    <a:pt x="14045" y="34646"/>
                    <a:pt x="14127" y="34605"/>
                  </a:cubicBezTo>
                  <a:lnTo>
                    <a:pt x="14810" y="34207"/>
                  </a:lnTo>
                  <a:cubicBezTo>
                    <a:pt x="15018" y="34112"/>
                    <a:pt x="15151" y="33866"/>
                    <a:pt x="15151" y="33505"/>
                  </a:cubicBezTo>
                  <a:lnTo>
                    <a:pt x="15151" y="9481"/>
                  </a:lnTo>
                  <a:cubicBezTo>
                    <a:pt x="15151" y="8856"/>
                    <a:pt x="14772" y="8116"/>
                    <a:pt x="14298" y="7832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7" name="Google Shape;120;p16">
              <a:extLst>
                <a:ext uri="{FF2B5EF4-FFF2-40B4-BE49-F238E27FC236}">
                  <a16:creationId xmlns:a16="http://schemas.microsoft.com/office/drawing/2014/main" id="{1CAF216D-9D36-4F21-8B56-7022CAE5AF5D}"/>
                </a:ext>
              </a:extLst>
            </p:cNvPr>
            <p:cNvSpPr/>
            <p:nvPr/>
          </p:nvSpPr>
          <p:spPr>
            <a:xfrm>
              <a:off x="1200109" y="1772685"/>
              <a:ext cx="1140229" cy="2705309"/>
            </a:xfrm>
            <a:custGeom>
              <a:avLst/>
              <a:gdLst/>
              <a:ahLst/>
              <a:cxnLst/>
              <a:rect l="l" t="t" r="r" b="b"/>
              <a:pathLst>
                <a:path w="14431" h="34239" extrusionOk="0">
                  <a:moveTo>
                    <a:pt x="1" y="1"/>
                  </a:moveTo>
                  <a:lnTo>
                    <a:pt x="1" y="26319"/>
                  </a:lnTo>
                  <a:lnTo>
                    <a:pt x="13558" y="34131"/>
                  </a:lnTo>
                  <a:cubicBezTo>
                    <a:pt x="13680" y="34204"/>
                    <a:pt x="13797" y="34239"/>
                    <a:pt x="13903" y="34239"/>
                  </a:cubicBezTo>
                  <a:cubicBezTo>
                    <a:pt x="14210" y="34239"/>
                    <a:pt x="14430" y="33952"/>
                    <a:pt x="14430" y="33487"/>
                  </a:cubicBezTo>
                  <a:lnTo>
                    <a:pt x="14430" y="9463"/>
                  </a:lnTo>
                  <a:cubicBezTo>
                    <a:pt x="14430" y="8837"/>
                    <a:pt x="14032" y="8097"/>
                    <a:pt x="13558" y="7813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8" name="Google Shape;121;p16">
              <a:extLst>
                <a:ext uri="{FF2B5EF4-FFF2-40B4-BE49-F238E27FC236}">
                  <a16:creationId xmlns:a16="http://schemas.microsoft.com/office/drawing/2014/main" id="{191510A4-854A-4D48-9944-EF680D40F656}"/>
                </a:ext>
              </a:extLst>
            </p:cNvPr>
            <p:cNvSpPr/>
            <p:nvPr/>
          </p:nvSpPr>
          <p:spPr>
            <a:xfrm>
              <a:off x="1391872" y="2392221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12" y="1"/>
                  </a:moveTo>
                  <a:cubicBezTo>
                    <a:pt x="125" y="1"/>
                    <a:pt x="1" y="171"/>
                    <a:pt x="1" y="465"/>
                  </a:cubicBezTo>
                  <a:lnTo>
                    <a:pt x="1" y="2778"/>
                  </a:lnTo>
                  <a:cubicBezTo>
                    <a:pt x="1" y="3176"/>
                    <a:pt x="190" y="3556"/>
                    <a:pt x="532" y="3802"/>
                  </a:cubicBezTo>
                  <a:lnTo>
                    <a:pt x="9045" y="8713"/>
                  </a:lnTo>
                  <a:cubicBezTo>
                    <a:pt x="9117" y="8756"/>
                    <a:pt x="9186" y="8776"/>
                    <a:pt x="9250" y="8776"/>
                  </a:cubicBezTo>
                  <a:cubicBezTo>
                    <a:pt x="9438" y="8776"/>
                    <a:pt x="9576" y="8599"/>
                    <a:pt x="9576" y="8315"/>
                  </a:cubicBezTo>
                  <a:lnTo>
                    <a:pt x="9576" y="5983"/>
                  </a:lnTo>
                  <a:cubicBezTo>
                    <a:pt x="9557" y="5585"/>
                    <a:pt x="9368" y="5205"/>
                    <a:pt x="9045" y="4978"/>
                  </a:cubicBezTo>
                  <a:lnTo>
                    <a:pt x="532" y="67"/>
                  </a:lnTo>
                  <a:cubicBezTo>
                    <a:pt x="452" y="22"/>
                    <a:pt x="378" y="1"/>
                    <a:pt x="312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9" name="Google Shape;122;p16">
              <a:extLst>
                <a:ext uri="{FF2B5EF4-FFF2-40B4-BE49-F238E27FC236}">
                  <a16:creationId xmlns:a16="http://schemas.microsoft.com/office/drawing/2014/main" id="{D06C74AE-B68A-42F1-B306-4091017DAEA3}"/>
                </a:ext>
              </a:extLst>
            </p:cNvPr>
            <p:cNvSpPr/>
            <p:nvPr/>
          </p:nvSpPr>
          <p:spPr>
            <a:xfrm>
              <a:off x="1493798" y="2877516"/>
              <a:ext cx="552850" cy="347892"/>
            </a:xfrm>
            <a:custGeom>
              <a:avLst/>
              <a:gdLst/>
              <a:ahLst/>
              <a:cxnLst/>
              <a:rect l="l" t="t" r="r" b="b"/>
              <a:pathLst>
                <a:path w="6997" h="4403" extrusionOk="0">
                  <a:moveTo>
                    <a:pt x="123" y="1"/>
                  </a:moveTo>
                  <a:cubicBezTo>
                    <a:pt x="51" y="1"/>
                    <a:pt x="0" y="71"/>
                    <a:pt x="0" y="182"/>
                  </a:cubicBezTo>
                  <a:cubicBezTo>
                    <a:pt x="0" y="353"/>
                    <a:pt x="76" y="485"/>
                    <a:pt x="209" y="580"/>
                  </a:cubicBezTo>
                  <a:lnTo>
                    <a:pt x="6788" y="4372"/>
                  </a:lnTo>
                  <a:cubicBezTo>
                    <a:pt x="6819" y="4393"/>
                    <a:pt x="6848" y="4402"/>
                    <a:pt x="6874" y="4402"/>
                  </a:cubicBezTo>
                  <a:cubicBezTo>
                    <a:pt x="6946" y="4402"/>
                    <a:pt x="6997" y="4332"/>
                    <a:pt x="6997" y="4221"/>
                  </a:cubicBezTo>
                  <a:cubicBezTo>
                    <a:pt x="6997" y="4069"/>
                    <a:pt x="6921" y="3917"/>
                    <a:pt x="6788" y="3823"/>
                  </a:cubicBezTo>
                  <a:lnTo>
                    <a:pt x="209" y="30"/>
                  </a:lnTo>
                  <a:cubicBezTo>
                    <a:pt x="178" y="10"/>
                    <a:pt x="149" y="1"/>
                    <a:pt x="123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0" name="Google Shape;123;p16">
              <a:extLst>
                <a:ext uri="{FF2B5EF4-FFF2-40B4-BE49-F238E27FC236}">
                  <a16:creationId xmlns:a16="http://schemas.microsoft.com/office/drawing/2014/main" id="{72BCC941-ACD3-43ED-8F39-2C59224B068C}"/>
                </a:ext>
              </a:extLst>
            </p:cNvPr>
            <p:cNvSpPr/>
            <p:nvPr/>
          </p:nvSpPr>
          <p:spPr>
            <a:xfrm>
              <a:off x="1600148" y="3091797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0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11" y="2832"/>
                    <a:pt x="4141" y="2839"/>
                    <a:pt x="4167" y="2839"/>
                  </a:cubicBezTo>
                  <a:cubicBezTo>
                    <a:pt x="4244" y="2839"/>
                    <a:pt x="4286" y="2778"/>
                    <a:pt x="4286" y="2665"/>
                  </a:cubicBezTo>
                  <a:cubicBezTo>
                    <a:pt x="4286" y="2495"/>
                    <a:pt x="4210" y="2343"/>
                    <a:pt x="4077" y="2267"/>
                  </a:cubicBezTo>
                  <a:lnTo>
                    <a:pt x="209" y="30"/>
                  </a:lnTo>
                  <a:cubicBezTo>
                    <a:pt x="178" y="9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1" name="Google Shape;124;p16">
              <a:extLst>
                <a:ext uri="{FF2B5EF4-FFF2-40B4-BE49-F238E27FC236}">
                  <a16:creationId xmlns:a16="http://schemas.microsoft.com/office/drawing/2014/main" id="{8901A8BB-D8A9-474E-A44D-0F5140D1E93B}"/>
                </a:ext>
              </a:extLst>
            </p:cNvPr>
            <p:cNvSpPr/>
            <p:nvPr/>
          </p:nvSpPr>
          <p:spPr>
            <a:xfrm>
              <a:off x="1177669" y="1550028"/>
              <a:ext cx="373097" cy="221235"/>
            </a:xfrm>
            <a:custGeom>
              <a:avLst/>
              <a:gdLst/>
              <a:ahLst/>
              <a:cxnLst/>
              <a:rect l="l" t="t" r="r" b="b"/>
              <a:pathLst>
                <a:path w="4722" h="2800" extrusionOk="0">
                  <a:moveTo>
                    <a:pt x="3668" y="1"/>
                  </a:moveTo>
                  <a:cubicBezTo>
                    <a:pt x="2982" y="1"/>
                    <a:pt x="2302" y="161"/>
                    <a:pt x="1688" y="487"/>
                  </a:cubicBezTo>
                  <a:cubicBezTo>
                    <a:pt x="0" y="1283"/>
                    <a:pt x="285" y="2800"/>
                    <a:pt x="285" y="2800"/>
                  </a:cubicBezTo>
                  <a:lnTo>
                    <a:pt x="1024" y="2383"/>
                  </a:lnTo>
                  <a:cubicBezTo>
                    <a:pt x="1024" y="2383"/>
                    <a:pt x="1517" y="638"/>
                    <a:pt x="4001" y="544"/>
                  </a:cubicBezTo>
                  <a:lnTo>
                    <a:pt x="4722" y="126"/>
                  </a:lnTo>
                  <a:cubicBezTo>
                    <a:pt x="4374" y="43"/>
                    <a:pt x="4021" y="1"/>
                    <a:pt x="3668" y="1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2" name="Google Shape;125;p16">
              <a:extLst>
                <a:ext uri="{FF2B5EF4-FFF2-40B4-BE49-F238E27FC236}">
                  <a16:creationId xmlns:a16="http://schemas.microsoft.com/office/drawing/2014/main" id="{57BB2535-F073-4EEC-935B-D569BE70D9C7}"/>
                </a:ext>
              </a:extLst>
            </p:cNvPr>
            <p:cNvSpPr/>
            <p:nvPr/>
          </p:nvSpPr>
          <p:spPr>
            <a:xfrm>
              <a:off x="972395" y="2212389"/>
              <a:ext cx="235299" cy="1953031"/>
            </a:xfrm>
            <a:custGeom>
              <a:avLst/>
              <a:gdLst/>
              <a:ahLst/>
              <a:cxnLst/>
              <a:rect l="l" t="t" r="r" b="b"/>
              <a:pathLst>
                <a:path w="2978" h="24718" extrusionOk="0">
                  <a:moveTo>
                    <a:pt x="2644" y="0"/>
                  </a:moveTo>
                  <a:cubicBezTo>
                    <a:pt x="105" y="0"/>
                    <a:pt x="0" y="1869"/>
                    <a:pt x="0" y="1869"/>
                  </a:cubicBezTo>
                  <a:lnTo>
                    <a:pt x="152" y="24717"/>
                  </a:lnTo>
                  <a:lnTo>
                    <a:pt x="2977" y="22954"/>
                  </a:lnTo>
                  <a:lnTo>
                    <a:pt x="2977" y="11"/>
                  </a:lnTo>
                  <a:cubicBezTo>
                    <a:pt x="2862" y="4"/>
                    <a:pt x="2751" y="0"/>
                    <a:pt x="2644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3" name="Google Shape;126;p16">
              <a:extLst>
                <a:ext uri="{FF2B5EF4-FFF2-40B4-BE49-F238E27FC236}">
                  <a16:creationId xmlns:a16="http://schemas.microsoft.com/office/drawing/2014/main" id="{EC2C9D5D-79AE-4822-AE29-53F7497CC93E}"/>
                </a:ext>
              </a:extLst>
            </p:cNvPr>
            <p:cNvSpPr/>
            <p:nvPr/>
          </p:nvSpPr>
          <p:spPr>
            <a:xfrm>
              <a:off x="1207615" y="2180231"/>
              <a:ext cx="988841" cy="2371402"/>
            </a:xfrm>
            <a:custGeom>
              <a:avLst/>
              <a:gdLst/>
              <a:ahLst/>
              <a:cxnLst/>
              <a:rect l="l" t="t" r="r" b="b"/>
              <a:pathLst>
                <a:path w="12515" h="30013" extrusionOk="0">
                  <a:moveTo>
                    <a:pt x="740" y="0"/>
                  </a:moveTo>
                  <a:lnTo>
                    <a:pt x="0" y="437"/>
                  </a:lnTo>
                  <a:lnTo>
                    <a:pt x="0" y="23418"/>
                  </a:lnTo>
                  <a:lnTo>
                    <a:pt x="10922" y="29921"/>
                  </a:lnTo>
                  <a:cubicBezTo>
                    <a:pt x="11016" y="29984"/>
                    <a:pt x="11122" y="30012"/>
                    <a:pt x="11226" y="30012"/>
                  </a:cubicBezTo>
                  <a:cubicBezTo>
                    <a:pt x="11311" y="30012"/>
                    <a:pt x="11395" y="29993"/>
                    <a:pt x="11472" y="29959"/>
                  </a:cubicBezTo>
                  <a:lnTo>
                    <a:pt x="12174" y="29561"/>
                  </a:lnTo>
                  <a:cubicBezTo>
                    <a:pt x="12382" y="29466"/>
                    <a:pt x="12515" y="29220"/>
                    <a:pt x="12515" y="28841"/>
                  </a:cubicBezTo>
                  <a:lnTo>
                    <a:pt x="12515" y="8154"/>
                  </a:lnTo>
                  <a:cubicBezTo>
                    <a:pt x="12515" y="7509"/>
                    <a:pt x="12136" y="6770"/>
                    <a:pt x="11643" y="6504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4" name="Google Shape;127;p16">
              <a:extLst>
                <a:ext uri="{FF2B5EF4-FFF2-40B4-BE49-F238E27FC236}">
                  <a16:creationId xmlns:a16="http://schemas.microsoft.com/office/drawing/2014/main" id="{7E6BF907-535C-4932-8305-2EFD6A10096A}"/>
                </a:ext>
              </a:extLst>
            </p:cNvPr>
            <p:cNvSpPr/>
            <p:nvPr/>
          </p:nvSpPr>
          <p:spPr>
            <a:xfrm>
              <a:off x="1207615" y="2214680"/>
              <a:ext cx="930451" cy="2337585"/>
            </a:xfrm>
            <a:custGeom>
              <a:avLst/>
              <a:gdLst/>
              <a:ahLst/>
              <a:cxnLst/>
              <a:rect l="l" t="t" r="r" b="b"/>
              <a:pathLst>
                <a:path w="11776" h="29585" extrusionOk="0">
                  <a:moveTo>
                    <a:pt x="0" y="1"/>
                  </a:moveTo>
                  <a:lnTo>
                    <a:pt x="0" y="22982"/>
                  </a:lnTo>
                  <a:lnTo>
                    <a:pt x="10922" y="29485"/>
                  </a:lnTo>
                  <a:cubicBezTo>
                    <a:pt x="11042" y="29552"/>
                    <a:pt x="11155" y="29584"/>
                    <a:pt x="11258" y="29584"/>
                  </a:cubicBezTo>
                  <a:cubicBezTo>
                    <a:pt x="11563" y="29584"/>
                    <a:pt x="11775" y="29304"/>
                    <a:pt x="11775" y="28822"/>
                  </a:cubicBezTo>
                  <a:lnTo>
                    <a:pt x="11775" y="8135"/>
                  </a:lnTo>
                  <a:cubicBezTo>
                    <a:pt x="11775" y="7490"/>
                    <a:pt x="11396" y="6751"/>
                    <a:pt x="10922" y="6485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5" name="Google Shape;128;p16">
              <a:extLst>
                <a:ext uri="{FF2B5EF4-FFF2-40B4-BE49-F238E27FC236}">
                  <a16:creationId xmlns:a16="http://schemas.microsoft.com/office/drawing/2014/main" id="{E3CCB55C-2F93-4991-8A37-147DF69E2376}"/>
                </a:ext>
              </a:extLst>
            </p:cNvPr>
            <p:cNvSpPr/>
            <p:nvPr/>
          </p:nvSpPr>
          <p:spPr>
            <a:xfrm>
              <a:off x="984405" y="2292350"/>
              <a:ext cx="1071251" cy="2323995"/>
            </a:xfrm>
            <a:custGeom>
              <a:avLst/>
              <a:gdLst/>
              <a:ahLst/>
              <a:cxnLst/>
              <a:rect l="l" t="t" r="r" b="b"/>
              <a:pathLst>
                <a:path w="13558" h="29413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0" y="22928"/>
                  </a:lnTo>
                  <a:lnTo>
                    <a:pt x="10694" y="29413"/>
                  </a:lnTo>
                  <a:cubicBezTo>
                    <a:pt x="11213" y="28057"/>
                    <a:pt x="12193" y="27801"/>
                    <a:pt x="12861" y="27801"/>
                  </a:cubicBezTo>
                  <a:cubicBezTo>
                    <a:pt x="13267" y="27801"/>
                    <a:pt x="13558" y="27896"/>
                    <a:pt x="13558" y="27896"/>
                  </a:cubicBezTo>
                  <a:lnTo>
                    <a:pt x="13558" y="6488"/>
                  </a:ln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6" name="Google Shape;129;p16">
              <a:extLst>
                <a:ext uri="{FF2B5EF4-FFF2-40B4-BE49-F238E27FC236}">
                  <a16:creationId xmlns:a16="http://schemas.microsoft.com/office/drawing/2014/main" id="{BBD5FDE7-06E5-48DC-881B-15DA90CF4D57}"/>
                </a:ext>
              </a:extLst>
            </p:cNvPr>
            <p:cNvSpPr/>
            <p:nvPr/>
          </p:nvSpPr>
          <p:spPr>
            <a:xfrm>
              <a:off x="984405" y="2292350"/>
              <a:ext cx="1069750" cy="632574"/>
            </a:xfrm>
            <a:custGeom>
              <a:avLst/>
              <a:gdLst/>
              <a:ahLst/>
              <a:cxnLst/>
              <a:rect l="l" t="t" r="r" b="b"/>
              <a:pathLst>
                <a:path w="13539" h="8006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10694" y="8005"/>
                  </a:lnTo>
                  <a:cubicBezTo>
                    <a:pt x="11209" y="6648"/>
                    <a:pt x="12172" y="6388"/>
                    <a:pt x="12833" y="6388"/>
                  </a:cubicBezTo>
                  <a:cubicBezTo>
                    <a:pt x="13244" y="6388"/>
                    <a:pt x="13539" y="6488"/>
                    <a:pt x="13539" y="6488"/>
                  </a:cubicBez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7" name="Google Shape;130;p16">
              <a:extLst>
                <a:ext uri="{FF2B5EF4-FFF2-40B4-BE49-F238E27FC236}">
                  <a16:creationId xmlns:a16="http://schemas.microsoft.com/office/drawing/2014/main" id="{5A870197-6819-4A00-9EBA-139355FFB97C}"/>
                </a:ext>
              </a:extLst>
            </p:cNvPr>
            <p:cNvSpPr/>
            <p:nvPr/>
          </p:nvSpPr>
          <p:spPr>
            <a:xfrm>
              <a:off x="913926" y="2359984"/>
              <a:ext cx="988920" cy="2371402"/>
            </a:xfrm>
            <a:custGeom>
              <a:avLst/>
              <a:gdLst/>
              <a:ahLst/>
              <a:cxnLst/>
              <a:rect l="l" t="t" r="r" b="b"/>
              <a:pathLst>
                <a:path w="12516" h="30013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0923" y="29922"/>
                  </a:lnTo>
                  <a:cubicBezTo>
                    <a:pt x="11017" y="29984"/>
                    <a:pt x="11122" y="30013"/>
                    <a:pt x="11230" y="30013"/>
                  </a:cubicBezTo>
                  <a:cubicBezTo>
                    <a:pt x="11317" y="30013"/>
                    <a:pt x="11406" y="29994"/>
                    <a:pt x="11492" y="29960"/>
                  </a:cubicBezTo>
                  <a:lnTo>
                    <a:pt x="12174" y="29561"/>
                  </a:lnTo>
                  <a:cubicBezTo>
                    <a:pt x="12383" y="29467"/>
                    <a:pt x="12516" y="29220"/>
                    <a:pt x="12516" y="28841"/>
                  </a:cubicBezTo>
                  <a:lnTo>
                    <a:pt x="12516" y="8135"/>
                  </a:lnTo>
                  <a:cubicBezTo>
                    <a:pt x="12516" y="7509"/>
                    <a:pt x="12136" y="6770"/>
                    <a:pt x="11662" y="6486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8" name="Google Shape;131;p16">
              <a:extLst>
                <a:ext uri="{FF2B5EF4-FFF2-40B4-BE49-F238E27FC236}">
                  <a16:creationId xmlns:a16="http://schemas.microsoft.com/office/drawing/2014/main" id="{D04FEF89-D317-4D65-9C57-C48E3F4FC4D1}"/>
                </a:ext>
              </a:extLst>
            </p:cNvPr>
            <p:cNvSpPr/>
            <p:nvPr/>
          </p:nvSpPr>
          <p:spPr>
            <a:xfrm>
              <a:off x="913926" y="2392932"/>
              <a:ext cx="931952" cy="2339086"/>
            </a:xfrm>
            <a:custGeom>
              <a:avLst/>
              <a:gdLst/>
              <a:ahLst/>
              <a:cxnLst/>
              <a:rect l="l" t="t" r="r" b="b"/>
              <a:pathLst>
                <a:path w="11795" h="29604" extrusionOk="0">
                  <a:moveTo>
                    <a:pt x="1" y="1"/>
                  </a:moveTo>
                  <a:lnTo>
                    <a:pt x="1" y="23020"/>
                  </a:lnTo>
                  <a:lnTo>
                    <a:pt x="10923" y="29505"/>
                  </a:lnTo>
                  <a:cubicBezTo>
                    <a:pt x="11042" y="29572"/>
                    <a:pt x="11157" y="29604"/>
                    <a:pt x="11262" y="29604"/>
                  </a:cubicBezTo>
                  <a:cubicBezTo>
                    <a:pt x="11572" y="29604"/>
                    <a:pt x="11795" y="29323"/>
                    <a:pt x="11795" y="28841"/>
                  </a:cubicBezTo>
                  <a:lnTo>
                    <a:pt x="11795" y="8154"/>
                  </a:lnTo>
                  <a:cubicBezTo>
                    <a:pt x="11795" y="7510"/>
                    <a:pt x="11397" y="6770"/>
                    <a:pt x="10923" y="6505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9" name="Google Shape;132;p16">
              <a:extLst>
                <a:ext uri="{FF2B5EF4-FFF2-40B4-BE49-F238E27FC236}">
                  <a16:creationId xmlns:a16="http://schemas.microsoft.com/office/drawing/2014/main" id="{06327159-E41B-4E07-AC9D-E1A4ED86E78E}"/>
                </a:ext>
              </a:extLst>
            </p:cNvPr>
            <p:cNvSpPr/>
            <p:nvPr/>
          </p:nvSpPr>
          <p:spPr>
            <a:xfrm>
              <a:off x="1105689" y="2862898"/>
              <a:ext cx="548426" cy="588564"/>
            </a:xfrm>
            <a:custGeom>
              <a:avLst/>
              <a:gdLst/>
              <a:ahLst/>
              <a:cxnLst/>
              <a:rect l="l" t="t" r="r" b="b"/>
              <a:pathLst>
                <a:path w="6941" h="7449" extrusionOk="0">
                  <a:moveTo>
                    <a:pt x="328" y="1"/>
                  </a:moveTo>
                  <a:cubicBezTo>
                    <a:pt x="139" y="1"/>
                    <a:pt x="1" y="178"/>
                    <a:pt x="1" y="462"/>
                  </a:cubicBezTo>
                  <a:lnTo>
                    <a:pt x="1" y="2794"/>
                  </a:lnTo>
                  <a:cubicBezTo>
                    <a:pt x="20" y="3192"/>
                    <a:pt x="210" y="3571"/>
                    <a:pt x="532" y="3799"/>
                  </a:cubicBezTo>
                  <a:lnTo>
                    <a:pt x="6410" y="7383"/>
                  </a:lnTo>
                  <a:cubicBezTo>
                    <a:pt x="6484" y="7427"/>
                    <a:pt x="6556" y="7449"/>
                    <a:pt x="6622" y="7449"/>
                  </a:cubicBezTo>
                  <a:cubicBezTo>
                    <a:pt x="6806" y="7449"/>
                    <a:pt x="6941" y="7279"/>
                    <a:pt x="6941" y="6985"/>
                  </a:cubicBezTo>
                  <a:lnTo>
                    <a:pt x="6941" y="4671"/>
                  </a:lnTo>
                  <a:cubicBezTo>
                    <a:pt x="6941" y="4254"/>
                    <a:pt x="6732" y="3894"/>
                    <a:pt x="6410" y="3647"/>
                  </a:cubicBezTo>
                  <a:lnTo>
                    <a:pt x="532" y="64"/>
                  </a:lnTo>
                  <a:cubicBezTo>
                    <a:pt x="460" y="21"/>
                    <a:pt x="391" y="1"/>
                    <a:pt x="32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0" name="Google Shape;133;p16">
              <a:extLst>
                <a:ext uri="{FF2B5EF4-FFF2-40B4-BE49-F238E27FC236}">
                  <a16:creationId xmlns:a16="http://schemas.microsoft.com/office/drawing/2014/main" id="{CF9BDC5D-7D5B-416D-B61C-80EBC749478F}"/>
                </a:ext>
              </a:extLst>
            </p:cNvPr>
            <p:cNvSpPr/>
            <p:nvPr/>
          </p:nvSpPr>
          <p:spPr>
            <a:xfrm>
              <a:off x="1207615" y="3347956"/>
              <a:ext cx="344653" cy="243596"/>
            </a:xfrm>
            <a:custGeom>
              <a:avLst/>
              <a:gdLst/>
              <a:ahLst/>
              <a:cxnLst/>
              <a:rect l="l" t="t" r="r" b="b"/>
              <a:pathLst>
                <a:path w="4362" h="3083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4"/>
                    <a:pt x="76" y="485"/>
                    <a:pt x="209" y="580"/>
                  </a:cubicBezTo>
                  <a:lnTo>
                    <a:pt x="4153" y="3064"/>
                  </a:lnTo>
                  <a:cubicBezTo>
                    <a:pt x="4179" y="3077"/>
                    <a:pt x="4203" y="3083"/>
                    <a:pt x="4226" y="3083"/>
                  </a:cubicBezTo>
                  <a:cubicBezTo>
                    <a:pt x="4305" y="3083"/>
                    <a:pt x="4362" y="3011"/>
                    <a:pt x="4362" y="2893"/>
                  </a:cubicBezTo>
                  <a:cubicBezTo>
                    <a:pt x="4362" y="2742"/>
                    <a:pt x="4286" y="2590"/>
                    <a:pt x="4153" y="2495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1" name="Google Shape;134;p16">
              <a:extLst>
                <a:ext uri="{FF2B5EF4-FFF2-40B4-BE49-F238E27FC236}">
                  <a16:creationId xmlns:a16="http://schemas.microsoft.com/office/drawing/2014/main" id="{FD875EF4-9ABA-4EAC-A732-46B6B53853C0}"/>
                </a:ext>
              </a:extLst>
            </p:cNvPr>
            <p:cNvSpPr/>
            <p:nvPr/>
          </p:nvSpPr>
          <p:spPr>
            <a:xfrm>
              <a:off x="1315467" y="3563660"/>
              <a:ext cx="130055" cy="118677"/>
            </a:xfrm>
            <a:custGeom>
              <a:avLst/>
              <a:gdLst/>
              <a:ahLst/>
              <a:cxnLst/>
              <a:rect l="l" t="t" r="r" b="b"/>
              <a:pathLst>
                <a:path w="1646" h="1502" extrusionOk="0">
                  <a:moveTo>
                    <a:pt x="123" y="1"/>
                  </a:moveTo>
                  <a:cubicBezTo>
                    <a:pt x="51" y="1"/>
                    <a:pt x="1" y="71"/>
                    <a:pt x="1" y="182"/>
                  </a:cubicBezTo>
                  <a:cubicBezTo>
                    <a:pt x="1" y="334"/>
                    <a:pt x="76" y="486"/>
                    <a:pt x="209" y="581"/>
                  </a:cubicBezTo>
                  <a:lnTo>
                    <a:pt x="1423" y="1472"/>
                  </a:lnTo>
                  <a:cubicBezTo>
                    <a:pt x="1458" y="1492"/>
                    <a:pt x="1491" y="1501"/>
                    <a:pt x="1520" y="1501"/>
                  </a:cubicBezTo>
                  <a:cubicBezTo>
                    <a:pt x="1598" y="1501"/>
                    <a:pt x="1645" y="1431"/>
                    <a:pt x="1631" y="1320"/>
                  </a:cubicBezTo>
                  <a:cubicBezTo>
                    <a:pt x="1631" y="1168"/>
                    <a:pt x="1555" y="1017"/>
                    <a:pt x="1423" y="922"/>
                  </a:cubicBezTo>
                  <a:lnTo>
                    <a:pt x="209" y="31"/>
                  </a:lnTo>
                  <a:cubicBezTo>
                    <a:pt x="179" y="10"/>
                    <a:pt x="150" y="1"/>
                    <a:pt x="12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2" name="Google Shape;135;p16">
              <a:extLst>
                <a:ext uri="{FF2B5EF4-FFF2-40B4-BE49-F238E27FC236}">
                  <a16:creationId xmlns:a16="http://schemas.microsoft.com/office/drawing/2014/main" id="{6B5200BA-1EEB-4BE4-A0A9-D88592CDAC70}"/>
                </a:ext>
              </a:extLst>
            </p:cNvPr>
            <p:cNvSpPr/>
            <p:nvPr/>
          </p:nvSpPr>
          <p:spPr>
            <a:xfrm>
              <a:off x="891486" y="2170592"/>
              <a:ext cx="374598" cy="222420"/>
            </a:xfrm>
            <a:custGeom>
              <a:avLst/>
              <a:gdLst/>
              <a:ahLst/>
              <a:cxnLst/>
              <a:rect l="l" t="t" r="r" b="b"/>
              <a:pathLst>
                <a:path w="4741" h="2815" extrusionOk="0">
                  <a:moveTo>
                    <a:pt x="3714" y="1"/>
                  </a:moveTo>
                  <a:cubicBezTo>
                    <a:pt x="3017" y="1"/>
                    <a:pt x="2323" y="165"/>
                    <a:pt x="1688" y="483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8"/>
                  </a:lnTo>
                  <a:cubicBezTo>
                    <a:pt x="1024" y="2398"/>
                    <a:pt x="1536" y="653"/>
                    <a:pt x="4001" y="540"/>
                  </a:cubicBezTo>
                  <a:lnTo>
                    <a:pt x="4741" y="122"/>
                  </a:lnTo>
                  <a:cubicBezTo>
                    <a:pt x="4403" y="41"/>
                    <a:pt x="4058" y="1"/>
                    <a:pt x="37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54" name="Google Shape;137;p16">
            <a:extLst>
              <a:ext uri="{FF2B5EF4-FFF2-40B4-BE49-F238E27FC236}">
                <a16:creationId xmlns:a16="http://schemas.microsoft.com/office/drawing/2014/main" id="{6CE44538-7FE7-4F33-9E99-CD49574D6A08}"/>
              </a:ext>
            </a:extLst>
          </p:cNvPr>
          <p:cNvSpPr txBox="1"/>
          <p:nvPr/>
        </p:nvSpPr>
        <p:spPr>
          <a:xfrm>
            <a:off x="10002877" y="2617610"/>
            <a:ext cx="7716254" cy="17124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3936" kern="0" dirty="0">
                <a:solidFill>
                  <a:srgbClr val="5F0F4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Topshiriqni bajarish jarayonida qanday qiyinchiliklarga duch keldingiz? </a:t>
            </a:r>
          </a:p>
        </p:txBody>
      </p:sp>
      <p:sp>
        <p:nvSpPr>
          <p:cNvPr id="57" name="Google Shape;140;p16">
            <a:extLst>
              <a:ext uri="{FF2B5EF4-FFF2-40B4-BE49-F238E27FC236}">
                <a16:creationId xmlns:a16="http://schemas.microsoft.com/office/drawing/2014/main" id="{9D9EF153-313A-48A2-9F17-01ADA8AEDE81}"/>
              </a:ext>
            </a:extLst>
          </p:cNvPr>
          <p:cNvSpPr/>
          <p:nvPr/>
        </p:nvSpPr>
        <p:spPr>
          <a:xfrm>
            <a:off x="8285310" y="2395401"/>
            <a:ext cx="1416410" cy="1416410"/>
          </a:xfrm>
          <a:prstGeom prst="roundRect">
            <a:avLst>
              <a:gd name="adj" fmla="val 16667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01</a:t>
            </a:r>
            <a:endParaRPr sz="5904" kern="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60" name="Google Shape;143;p16">
            <a:extLst>
              <a:ext uri="{FF2B5EF4-FFF2-40B4-BE49-F238E27FC236}">
                <a16:creationId xmlns:a16="http://schemas.microsoft.com/office/drawing/2014/main" id="{544FFF31-A128-4C66-A393-5F91CBB012DC}"/>
              </a:ext>
            </a:extLst>
          </p:cNvPr>
          <p:cNvSpPr txBox="1"/>
          <p:nvPr/>
        </p:nvSpPr>
        <p:spPr>
          <a:xfrm>
            <a:off x="10113698" y="4780550"/>
            <a:ext cx="7474188" cy="161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3936" kern="0" dirty="0">
                <a:solidFill>
                  <a:srgbClr val="9A031E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Guruhda ishlashning afzalliklari nimada? </a:t>
            </a:r>
          </a:p>
        </p:txBody>
      </p:sp>
      <p:sp>
        <p:nvSpPr>
          <p:cNvPr id="63" name="Google Shape;146;p16">
            <a:extLst>
              <a:ext uri="{FF2B5EF4-FFF2-40B4-BE49-F238E27FC236}">
                <a16:creationId xmlns:a16="http://schemas.microsoft.com/office/drawing/2014/main" id="{0FD5EE69-17EE-44E9-BA0E-028DF8888142}"/>
              </a:ext>
            </a:extLst>
          </p:cNvPr>
          <p:cNvSpPr/>
          <p:nvPr/>
        </p:nvSpPr>
        <p:spPr>
          <a:xfrm>
            <a:off x="8285310" y="4849875"/>
            <a:ext cx="1416410" cy="141641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02</a:t>
            </a:r>
            <a:endParaRPr sz="5904" kern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66" name="Google Shape;149;p16">
            <a:extLst>
              <a:ext uri="{FF2B5EF4-FFF2-40B4-BE49-F238E27FC236}">
                <a16:creationId xmlns:a16="http://schemas.microsoft.com/office/drawing/2014/main" id="{FD11248C-97EE-4678-8D1E-D2F64341EE3A}"/>
              </a:ext>
            </a:extLst>
          </p:cNvPr>
          <p:cNvSpPr txBox="1"/>
          <p:nvPr/>
        </p:nvSpPr>
        <p:spPr>
          <a:xfrm>
            <a:off x="10098248" y="7183553"/>
            <a:ext cx="7474187" cy="14306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3936" kern="0" dirty="0">
                <a:solidFill>
                  <a:srgbClr val="E36414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Topshiriqni bajarish jarayonida nimalarni o‘rgandingiz?</a:t>
            </a:r>
          </a:p>
        </p:txBody>
      </p:sp>
      <p:sp>
        <p:nvSpPr>
          <p:cNvPr id="69" name="Google Shape;152;p16">
            <a:extLst>
              <a:ext uri="{FF2B5EF4-FFF2-40B4-BE49-F238E27FC236}">
                <a16:creationId xmlns:a16="http://schemas.microsoft.com/office/drawing/2014/main" id="{0ED92129-1669-43F7-9E78-4D2D3E16776A}"/>
              </a:ext>
            </a:extLst>
          </p:cNvPr>
          <p:cNvSpPr/>
          <p:nvPr/>
        </p:nvSpPr>
        <p:spPr>
          <a:xfrm>
            <a:off x="8285310" y="7055217"/>
            <a:ext cx="1416410" cy="141641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03</a:t>
            </a:r>
            <a:endParaRPr sz="5904" kern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</p:spTree>
    <p:extLst>
      <p:ext uri="{BB962C8B-B14F-4D97-AF65-F5344CB8AC3E}">
        <p14:creationId xmlns:p14="http://schemas.microsoft.com/office/powerpoint/2010/main" val="442532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5"/>
          <p:cNvSpPr txBox="1">
            <a:spLocks noGrp="1"/>
          </p:cNvSpPr>
          <p:nvPr>
            <p:ph type="ctrTitle"/>
          </p:nvPr>
        </p:nvSpPr>
        <p:spPr>
          <a:xfrm>
            <a:off x="8724823" y="3176103"/>
            <a:ext cx="8516755" cy="4387029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b" anchorCtr="0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uz-Latn-UZ" sz="797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RAHMAT!</a:t>
            </a:r>
            <a:endParaRPr sz="797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0" name="Google Shape;60;p15"/>
          <p:cNvGrpSpPr/>
          <p:nvPr/>
        </p:nvGrpSpPr>
        <p:grpSpPr>
          <a:xfrm>
            <a:off x="1328825" y="1412164"/>
            <a:ext cx="5516731" cy="7930122"/>
            <a:chOff x="903792" y="214901"/>
            <a:chExt cx="2995445" cy="4497778"/>
          </a:xfrm>
        </p:grpSpPr>
        <p:sp>
          <p:nvSpPr>
            <p:cNvPr id="61" name="Google Shape;61;p15"/>
            <p:cNvSpPr/>
            <p:nvPr/>
          </p:nvSpPr>
          <p:spPr>
            <a:xfrm>
              <a:off x="919795" y="853868"/>
              <a:ext cx="2966585" cy="3843925"/>
            </a:xfrm>
            <a:custGeom>
              <a:avLst/>
              <a:gdLst/>
              <a:ahLst/>
              <a:cxnLst/>
              <a:rect l="l" t="t" r="r" b="b"/>
              <a:pathLst>
                <a:path w="56536" h="73256" extrusionOk="0">
                  <a:moveTo>
                    <a:pt x="1" y="1"/>
                  </a:moveTo>
                  <a:lnTo>
                    <a:pt x="1" y="62890"/>
                  </a:lnTo>
                  <a:lnTo>
                    <a:pt x="11344" y="73256"/>
                  </a:lnTo>
                  <a:lnTo>
                    <a:pt x="56536" y="73256"/>
                  </a:lnTo>
                  <a:lnTo>
                    <a:pt x="5653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2" name="Google Shape;62;p15"/>
            <p:cNvSpPr/>
            <p:nvPr/>
          </p:nvSpPr>
          <p:spPr>
            <a:xfrm>
              <a:off x="906992" y="841065"/>
              <a:ext cx="2992244" cy="3869585"/>
            </a:xfrm>
            <a:custGeom>
              <a:avLst/>
              <a:gdLst/>
              <a:ahLst/>
              <a:cxnLst/>
              <a:rect l="l" t="t" r="r" b="b"/>
              <a:pathLst>
                <a:path w="57025" h="73745" extrusionOk="0">
                  <a:moveTo>
                    <a:pt x="56556" y="489"/>
                  </a:moveTo>
                  <a:lnTo>
                    <a:pt x="56556" y="73276"/>
                  </a:lnTo>
                  <a:lnTo>
                    <a:pt x="11690" y="73276"/>
                  </a:lnTo>
                  <a:lnTo>
                    <a:pt x="489" y="63032"/>
                  </a:lnTo>
                  <a:lnTo>
                    <a:pt x="489" y="489"/>
                  </a:lnTo>
                  <a:close/>
                  <a:moveTo>
                    <a:pt x="0" y="1"/>
                  </a:moveTo>
                  <a:lnTo>
                    <a:pt x="0" y="63236"/>
                  </a:lnTo>
                  <a:lnTo>
                    <a:pt x="11507" y="73744"/>
                  </a:lnTo>
                  <a:lnTo>
                    <a:pt x="57024" y="73744"/>
                  </a:lnTo>
                  <a:lnTo>
                    <a:pt x="5702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3" name="Google Shape;63;p15"/>
            <p:cNvSpPr/>
            <p:nvPr/>
          </p:nvSpPr>
          <p:spPr>
            <a:xfrm>
              <a:off x="919795" y="4153741"/>
              <a:ext cx="595301" cy="543982"/>
            </a:xfrm>
            <a:custGeom>
              <a:avLst/>
              <a:gdLst/>
              <a:ahLst/>
              <a:cxnLst/>
              <a:rect l="l" t="t" r="r" b="b"/>
              <a:pathLst>
                <a:path w="11345" h="10367" extrusionOk="0">
                  <a:moveTo>
                    <a:pt x="1" y="1"/>
                  </a:moveTo>
                  <a:lnTo>
                    <a:pt x="11344" y="10367"/>
                  </a:lnTo>
                  <a:lnTo>
                    <a:pt x="11344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4" name="Google Shape;64;p15"/>
            <p:cNvSpPr/>
            <p:nvPr/>
          </p:nvSpPr>
          <p:spPr>
            <a:xfrm>
              <a:off x="903792" y="4147340"/>
              <a:ext cx="617706" cy="565339"/>
            </a:xfrm>
            <a:custGeom>
              <a:avLst/>
              <a:gdLst/>
              <a:ahLst/>
              <a:cxnLst/>
              <a:rect l="l" t="t" r="r" b="b"/>
              <a:pathLst>
                <a:path w="11772" h="10774" extrusionOk="0">
                  <a:moveTo>
                    <a:pt x="11527" y="245"/>
                  </a:moveTo>
                  <a:lnTo>
                    <a:pt x="11527" y="10224"/>
                  </a:lnTo>
                  <a:lnTo>
                    <a:pt x="611" y="245"/>
                  </a:lnTo>
                  <a:close/>
                  <a:moveTo>
                    <a:pt x="0" y="1"/>
                  </a:moveTo>
                  <a:lnTo>
                    <a:pt x="11772" y="10774"/>
                  </a:lnTo>
                  <a:lnTo>
                    <a:pt x="11772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5" name="Google Shape;65;p15"/>
            <p:cNvSpPr/>
            <p:nvPr/>
          </p:nvSpPr>
          <p:spPr>
            <a:xfrm>
              <a:off x="1542799" y="1488667"/>
              <a:ext cx="689331" cy="689279"/>
            </a:xfrm>
            <a:custGeom>
              <a:avLst/>
              <a:gdLst/>
              <a:ahLst/>
              <a:cxnLst/>
              <a:rect l="l" t="t" r="r" b="b"/>
              <a:pathLst>
                <a:path w="13137" h="13136" extrusionOk="0">
                  <a:moveTo>
                    <a:pt x="6559" y="0"/>
                  </a:moveTo>
                  <a:lnTo>
                    <a:pt x="5887" y="41"/>
                  </a:lnTo>
                  <a:lnTo>
                    <a:pt x="4604" y="285"/>
                  </a:lnTo>
                  <a:lnTo>
                    <a:pt x="3422" y="794"/>
                  </a:lnTo>
                  <a:lnTo>
                    <a:pt x="2384" y="1507"/>
                  </a:lnTo>
                  <a:lnTo>
                    <a:pt x="1488" y="2383"/>
                  </a:lnTo>
                  <a:lnTo>
                    <a:pt x="775" y="3442"/>
                  </a:lnTo>
                  <a:lnTo>
                    <a:pt x="286" y="4623"/>
                  </a:lnTo>
                  <a:lnTo>
                    <a:pt x="21" y="5906"/>
                  </a:lnTo>
                  <a:lnTo>
                    <a:pt x="1" y="6578"/>
                  </a:lnTo>
                  <a:lnTo>
                    <a:pt x="21" y="7250"/>
                  </a:lnTo>
                  <a:lnTo>
                    <a:pt x="286" y="8533"/>
                  </a:lnTo>
                  <a:lnTo>
                    <a:pt x="775" y="9714"/>
                  </a:lnTo>
                  <a:lnTo>
                    <a:pt x="1488" y="10753"/>
                  </a:lnTo>
                  <a:lnTo>
                    <a:pt x="2384" y="11649"/>
                  </a:lnTo>
                  <a:lnTo>
                    <a:pt x="3422" y="12362"/>
                  </a:lnTo>
                  <a:lnTo>
                    <a:pt x="4604" y="12851"/>
                  </a:lnTo>
                  <a:lnTo>
                    <a:pt x="5887" y="13116"/>
                  </a:lnTo>
                  <a:lnTo>
                    <a:pt x="6559" y="13136"/>
                  </a:lnTo>
                  <a:lnTo>
                    <a:pt x="7231" y="13116"/>
                  </a:lnTo>
                  <a:lnTo>
                    <a:pt x="8514" y="12851"/>
                  </a:lnTo>
                  <a:lnTo>
                    <a:pt x="9695" y="12362"/>
                  </a:lnTo>
                  <a:lnTo>
                    <a:pt x="10754" y="11649"/>
                  </a:lnTo>
                  <a:lnTo>
                    <a:pt x="11650" y="10753"/>
                  </a:lnTo>
                  <a:lnTo>
                    <a:pt x="12343" y="9714"/>
                  </a:lnTo>
                  <a:lnTo>
                    <a:pt x="12852" y="8533"/>
                  </a:lnTo>
                  <a:lnTo>
                    <a:pt x="13116" y="7250"/>
                  </a:lnTo>
                  <a:lnTo>
                    <a:pt x="13137" y="6578"/>
                  </a:lnTo>
                  <a:lnTo>
                    <a:pt x="13116" y="5906"/>
                  </a:lnTo>
                  <a:lnTo>
                    <a:pt x="12852" y="4623"/>
                  </a:lnTo>
                  <a:lnTo>
                    <a:pt x="12343" y="3442"/>
                  </a:lnTo>
                  <a:lnTo>
                    <a:pt x="11650" y="2383"/>
                  </a:lnTo>
                  <a:lnTo>
                    <a:pt x="10754" y="1507"/>
                  </a:lnTo>
                  <a:lnTo>
                    <a:pt x="9695" y="794"/>
                  </a:lnTo>
                  <a:lnTo>
                    <a:pt x="8514" y="285"/>
                  </a:lnTo>
                  <a:lnTo>
                    <a:pt x="7231" y="41"/>
                  </a:lnTo>
                  <a:lnTo>
                    <a:pt x="6559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6" name="Google Shape;66;p15"/>
            <p:cNvSpPr/>
            <p:nvPr/>
          </p:nvSpPr>
          <p:spPr>
            <a:xfrm>
              <a:off x="2018349" y="1692728"/>
              <a:ext cx="65223" cy="91984"/>
            </a:xfrm>
            <a:custGeom>
              <a:avLst/>
              <a:gdLst/>
              <a:ahLst/>
              <a:cxnLst/>
              <a:rect l="l" t="t" r="r" b="b"/>
              <a:pathLst>
                <a:path w="1243" h="1753" extrusionOk="0">
                  <a:moveTo>
                    <a:pt x="489" y="1"/>
                  </a:moveTo>
                  <a:lnTo>
                    <a:pt x="265" y="143"/>
                  </a:lnTo>
                  <a:lnTo>
                    <a:pt x="102" y="388"/>
                  </a:lnTo>
                  <a:lnTo>
                    <a:pt x="1" y="693"/>
                  </a:lnTo>
                  <a:lnTo>
                    <a:pt x="1" y="877"/>
                  </a:lnTo>
                  <a:lnTo>
                    <a:pt x="1" y="1060"/>
                  </a:lnTo>
                  <a:lnTo>
                    <a:pt x="102" y="1365"/>
                  </a:lnTo>
                  <a:lnTo>
                    <a:pt x="265" y="1610"/>
                  </a:lnTo>
                  <a:lnTo>
                    <a:pt x="489" y="1732"/>
                  </a:lnTo>
                  <a:lnTo>
                    <a:pt x="612" y="1752"/>
                  </a:lnTo>
                  <a:lnTo>
                    <a:pt x="734" y="1732"/>
                  </a:lnTo>
                  <a:lnTo>
                    <a:pt x="958" y="1610"/>
                  </a:lnTo>
                  <a:lnTo>
                    <a:pt x="1141" y="1365"/>
                  </a:lnTo>
                  <a:lnTo>
                    <a:pt x="1223" y="1060"/>
                  </a:lnTo>
                  <a:lnTo>
                    <a:pt x="1243" y="877"/>
                  </a:lnTo>
                  <a:lnTo>
                    <a:pt x="1223" y="693"/>
                  </a:lnTo>
                  <a:lnTo>
                    <a:pt x="1141" y="388"/>
                  </a:lnTo>
                  <a:lnTo>
                    <a:pt x="958" y="143"/>
                  </a:lnTo>
                  <a:lnTo>
                    <a:pt x="73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7" name="Google Shape;67;p15"/>
            <p:cNvSpPr/>
            <p:nvPr/>
          </p:nvSpPr>
          <p:spPr>
            <a:xfrm>
              <a:off x="1691346" y="1692728"/>
              <a:ext cx="65276" cy="91984"/>
            </a:xfrm>
            <a:custGeom>
              <a:avLst/>
              <a:gdLst/>
              <a:ahLst/>
              <a:cxnLst/>
              <a:rect l="l" t="t" r="r" b="b"/>
              <a:pathLst>
                <a:path w="1244" h="1753" extrusionOk="0">
                  <a:moveTo>
                    <a:pt x="490" y="1"/>
                  </a:moveTo>
                  <a:lnTo>
                    <a:pt x="266" y="143"/>
                  </a:lnTo>
                  <a:lnTo>
                    <a:pt x="103" y="388"/>
                  </a:lnTo>
                  <a:lnTo>
                    <a:pt x="1" y="693"/>
                  </a:lnTo>
                  <a:lnTo>
                    <a:pt x="1" y="877"/>
                  </a:lnTo>
                  <a:lnTo>
                    <a:pt x="1" y="1060"/>
                  </a:lnTo>
                  <a:lnTo>
                    <a:pt x="103" y="1365"/>
                  </a:lnTo>
                  <a:lnTo>
                    <a:pt x="266" y="1610"/>
                  </a:lnTo>
                  <a:lnTo>
                    <a:pt x="490" y="1732"/>
                  </a:lnTo>
                  <a:lnTo>
                    <a:pt x="612" y="1752"/>
                  </a:lnTo>
                  <a:lnTo>
                    <a:pt x="754" y="1732"/>
                  </a:lnTo>
                  <a:lnTo>
                    <a:pt x="978" y="1610"/>
                  </a:lnTo>
                  <a:lnTo>
                    <a:pt x="1141" y="1365"/>
                  </a:lnTo>
                  <a:lnTo>
                    <a:pt x="1243" y="1060"/>
                  </a:lnTo>
                  <a:lnTo>
                    <a:pt x="1243" y="877"/>
                  </a:lnTo>
                  <a:lnTo>
                    <a:pt x="1243" y="693"/>
                  </a:lnTo>
                  <a:lnTo>
                    <a:pt x="1141" y="388"/>
                  </a:lnTo>
                  <a:lnTo>
                    <a:pt x="978" y="143"/>
                  </a:lnTo>
                  <a:lnTo>
                    <a:pt x="75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8" name="Google Shape;68;p15"/>
            <p:cNvSpPr/>
            <p:nvPr/>
          </p:nvSpPr>
          <p:spPr>
            <a:xfrm>
              <a:off x="1689247" y="1894743"/>
              <a:ext cx="396482" cy="197716"/>
            </a:xfrm>
            <a:custGeom>
              <a:avLst/>
              <a:gdLst/>
              <a:ahLst/>
              <a:cxnLst/>
              <a:rect l="l" t="t" r="r" b="b"/>
              <a:pathLst>
                <a:path w="7556" h="3768" extrusionOk="0">
                  <a:moveTo>
                    <a:pt x="0" y="0"/>
                  </a:moveTo>
                  <a:lnTo>
                    <a:pt x="20" y="387"/>
                  </a:lnTo>
                  <a:lnTo>
                    <a:pt x="163" y="1120"/>
                  </a:lnTo>
                  <a:lnTo>
                    <a:pt x="448" y="1792"/>
                  </a:lnTo>
                  <a:lnTo>
                    <a:pt x="855" y="2403"/>
                  </a:lnTo>
                  <a:lnTo>
                    <a:pt x="1365" y="2912"/>
                  </a:lnTo>
                  <a:lnTo>
                    <a:pt x="1975" y="3320"/>
                  </a:lnTo>
                  <a:lnTo>
                    <a:pt x="2648" y="3605"/>
                  </a:lnTo>
                  <a:lnTo>
                    <a:pt x="3381" y="3768"/>
                  </a:lnTo>
                  <a:lnTo>
                    <a:pt x="4155" y="3768"/>
                  </a:lnTo>
                  <a:lnTo>
                    <a:pt x="4908" y="3605"/>
                  </a:lnTo>
                  <a:lnTo>
                    <a:pt x="5580" y="3320"/>
                  </a:lnTo>
                  <a:lnTo>
                    <a:pt x="6191" y="2912"/>
                  </a:lnTo>
                  <a:lnTo>
                    <a:pt x="6700" y="2403"/>
                  </a:lnTo>
                  <a:lnTo>
                    <a:pt x="7108" y="1792"/>
                  </a:lnTo>
                  <a:lnTo>
                    <a:pt x="7393" y="1120"/>
                  </a:lnTo>
                  <a:lnTo>
                    <a:pt x="7535" y="387"/>
                  </a:lnTo>
                  <a:lnTo>
                    <a:pt x="7556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9" name="Google Shape;69;p15"/>
            <p:cNvSpPr/>
            <p:nvPr/>
          </p:nvSpPr>
          <p:spPr>
            <a:xfrm>
              <a:off x="1542799" y="3293525"/>
              <a:ext cx="689331" cy="689331"/>
            </a:xfrm>
            <a:custGeom>
              <a:avLst/>
              <a:gdLst/>
              <a:ahLst/>
              <a:cxnLst/>
              <a:rect l="l" t="t" r="r" b="b"/>
              <a:pathLst>
                <a:path w="13137" h="13137" extrusionOk="0">
                  <a:moveTo>
                    <a:pt x="6559" y="0"/>
                  </a:moveTo>
                  <a:lnTo>
                    <a:pt x="5887" y="21"/>
                  </a:lnTo>
                  <a:lnTo>
                    <a:pt x="4604" y="286"/>
                  </a:lnTo>
                  <a:lnTo>
                    <a:pt x="3422" y="795"/>
                  </a:lnTo>
                  <a:lnTo>
                    <a:pt x="2384" y="1508"/>
                  </a:lnTo>
                  <a:lnTo>
                    <a:pt x="1488" y="2383"/>
                  </a:lnTo>
                  <a:lnTo>
                    <a:pt x="775" y="3442"/>
                  </a:lnTo>
                  <a:lnTo>
                    <a:pt x="286" y="4623"/>
                  </a:lnTo>
                  <a:lnTo>
                    <a:pt x="21" y="5906"/>
                  </a:lnTo>
                  <a:lnTo>
                    <a:pt x="1" y="6579"/>
                  </a:lnTo>
                  <a:lnTo>
                    <a:pt x="21" y="7251"/>
                  </a:lnTo>
                  <a:lnTo>
                    <a:pt x="286" y="8534"/>
                  </a:lnTo>
                  <a:lnTo>
                    <a:pt x="775" y="9715"/>
                  </a:lnTo>
                  <a:lnTo>
                    <a:pt x="1488" y="10753"/>
                  </a:lnTo>
                  <a:lnTo>
                    <a:pt x="2384" y="11650"/>
                  </a:lnTo>
                  <a:lnTo>
                    <a:pt x="3422" y="12362"/>
                  </a:lnTo>
                  <a:lnTo>
                    <a:pt x="4604" y="12851"/>
                  </a:lnTo>
                  <a:lnTo>
                    <a:pt x="5887" y="13116"/>
                  </a:lnTo>
                  <a:lnTo>
                    <a:pt x="6559" y="13136"/>
                  </a:lnTo>
                  <a:lnTo>
                    <a:pt x="7231" y="13116"/>
                  </a:lnTo>
                  <a:lnTo>
                    <a:pt x="8514" y="12851"/>
                  </a:lnTo>
                  <a:lnTo>
                    <a:pt x="9695" y="12362"/>
                  </a:lnTo>
                  <a:lnTo>
                    <a:pt x="10754" y="11650"/>
                  </a:lnTo>
                  <a:lnTo>
                    <a:pt x="11650" y="10753"/>
                  </a:lnTo>
                  <a:lnTo>
                    <a:pt x="12343" y="9715"/>
                  </a:lnTo>
                  <a:lnTo>
                    <a:pt x="12852" y="8534"/>
                  </a:lnTo>
                  <a:lnTo>
                    <a:pt x="13116" y="7251"/>
                  </a:lnTo>
                  <a:lnTo>
                    <a:pt x="13137" y="6579"/>
                  </a:lnTo>
                  <a:lnTo>
                    <a:pt x="13116" y="5906"/>
                  </a:lnTo>
                  <a:lnTo>
                    <a:pt x="12852" y="4623"/>
                  </a:lnTo>
                  <a:lnTo>
                    <a:pt x="12343" y="3442"/>
                  </a:lnTo>
                  <a:lnTo>
                    <a:pt x="11650" y="2383"/>
                  </a:lnTo>
                  <a:lnTo>
                    <a:pt x="10754" y="1508"/>
                  </a:lnTo>
                  <a:lnTo>
                    <a:pt x="9695" y="795"/>
                  </a:lnTo>
                  <a:lnTo>
                    <a:pt x="8514" y="286"/>
                  </a:lnTo>
                  <a:lnTo>
                    <a:pt x="7231" y="21"/>
                  </a:lnTo>
                  <a:lnTo>
                    <a:pt x="655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0" name="Google Shape;70;p15"/>
            <p:cNvSpPr/>
            <p:nvPr/>
          </p:nvSpPr>
          <p:spPr>
            <a:xfrm>
              <a:off x="1699899" y="3652587"/>
              <a:ext cx="375126" cy="188114"/>
            </a:xfrm>
            <a:custGeom>
              <a:avLst/>
              <a:gdLst/>
              <a:ahLst/>
              <a:cxnLst/>
              <a:rect l="l" t="t" r="r" b="b"/>
              <a:pathLst>
                <a:path w="7149" h="3585" extrusionOk="0">
                  <a:moveTo>
                    <a:pt x="3565" y="0"/>
                  </a:moveTo>
                  <a:lnTo>
                    <a:pt x="3198" y="21"/>
                  </a:lnTo>
                  <a:lnTo>
                    <a:pt x="2506" y="163"/>
                  </a:lnTo>
                  <a:lnTo>
                    <a:pt x="1874" y="428"/>
                  </a:lnTo>
                  <a:lnTo>
                    <a:pt x="1304" y="815"/>
                  </a:lnTo>
                  <a:lnTo>
                    <a:pt x="815" y="1304"/>
                  </a:lnTo>
                  <a:lnTo>
                    <a:pt x="428" y="1874"/>
                  </a:lnTo>
                  <a:lnTo>
                    <a:pt x="164" y="2526"/>
                  </a:lnTo>
                  <a:lnTo>
                    <a:pt x="21" y="3218"/>
                  </a:lnTo>
                  <a:lnTo>
                    <a:pt x="1" y="3585"/>
                  </a:lnTo>
                  <a:lnTo>
                    <a:pt x="489" y="3585"/>
                  </a:lnTo>
                  <a:lnTo>
                    <a:pt x="489" y="3259"/>
                  </a:lnTo>
                  <a:lnTo>
                    <a:pt x="612" y="2668"/>
                  </a:lnTo>
                  <a:lnTo>
                    <a:pt x="856" y="2098"/>
                  </a:lnTo>
                  <a:lnTo>
                    <a:pt x="1182" y="1609"/>
                  </a:lnTo>
                  <a:lnTo>
                    <a:pt x="1610" y="1202"/>
                  </a:lnTo>
                  <a:lnTo>
                    <a:pt x="2098" y="856"/>
                  </a:lnTo>
                  <a:lnTo>
                    <a:pt x="2648" y="632"/>
                  </a:lnTo>
                  <a:lnTo>
                    <a:pt x="3259" y="509"/>
                  </a:lnTo>
                  <a:lnTo>
                    <a:pt x="3565" y="489"/>
                  </a:lnTo>
                  <a:lnTo>
                    <a:pt x="3891" y="509"/>
                  </a:lnTo>
                  <a:lnTo>
                    <a:pt x="4501" y="632"/>
                  </a:lnTo>
                  <a:lnTo>
                    <a:pt x="5051" y="856"/>
                  </a:lnTo>
                  <a:lnTo>
                    <a:pt x="5540" y="1202"/>
                  </a:lnTo>
                  <a:lnTo>
                    <a:pt x="5968" y="1609"/>
                  </a:lnTo>
                  <a:lnTo>
                    <a:pt x="6294" y="2098"/>
                  </a:lnTo>
                  <a:lnTo>
                    <a:pt x="6518" y="2668"/>
                  </a:lnTo>
                  <a:lnTo>
                    <a:pt x="6660" y="3259"/>
                  </a:lnTo>
                  <a:lnTo>
                    <a:pt x="6660" y="3585"/>
                  </a:lnTo>
                  <a:lnTo>
                    <a:pt x="7149" y="3585"/>
                  </a:lnTo>
                  <a:lnTo>
                    <a:pt x="7129" y="3218"/>
                  </a:lnTo>
                  <a:lnTo>
                    <a:pt x="6986" y="2526"/>
                  </a:lnTo>
                  <a:lnTo>
                    <a:pt x="6721" y="1874"/>
                  </a:lnTo>
                  <a:lnTo>
                    <a:pt x="6334" y="1304"/>
                  </a:lnTo>
                  <a:lnTo>
                    <a:pt x="5846" y="815"/>
                  </a:lnTo>
                  <a:lnTo>
                    <a:pt x="5275" y="428"/>
                  </a:lnTo>
                  <a:lnTo>
                    <a:pt x="4644" y="163"/>
                  </a:lnTo>
                  <a:lnTo>
                    <a:pt x="3931" y="21"/>
                  </a:lnTo>
                  <a:lnTo>
                    <a:pt x="356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1" name="Google Shape;71;p15"/>
            <p:cNvSpPr/>
            <p:nvPr/>
          </p:nvSpPr>
          <p:spPr>
            <a:xfrm>
              <a:off x="2018349" y="3509393"/>
              <a:ext cx="65223" cy="93034"/>
            </a:xfrm>
            <a:custGeom>
              <a:avLst/>
              <a:gdLst/>
              <a:ahLst/>
              <a:cxnLst/>
              <a:rect l="l" t="t" r="r" b="b"/>
              <a:pathLst>
                <a:path w="1243" h="1773" extrusionOk="0">
                  <a:moveTo>
                    <a:pt x="612" y="0"/>
                  </a:moveTo>
                  <a:lnTo>
                    <a:pt x="489" y="21"/>
                  </a:lnTo>
                  <a:lnTo>
                    <a:pt x="265" y="143"/>
                  </a:lnTo>
                  <a:lnTo>
                    <a:pt x="102" y="387"/>
                  </a:lnTo>
                  <a:lnTo>
                    <a:pt x="1" y="713"/>
                  </a:lnTo>
                  <a:lnTo>
                    <a:pt x="1" y="876"/>
                  </a:lnTo>
                  <a:lnTo>
                    <a:pt x="1" y="1059"/>
                  </a:lnTo>
                  <a:lnTo>
                    <a:pt x="102" y="1385"/>
                  </a:lnTo>
                  <a:lnTo>
                    <a:pt x="265" y="1609"/>
                  </a:lnTo>
                  <a:lnTo>
                    <a:pt x="489" y="1752"/>
                  </a:lnTo>
                  <a:lnTo>
                    <a:pt x="612" y="1772"/>
                  </a:lnTo>
                  <a:lnTo>
                    <a:pt x="734" y="1752"/>
                  </a:lnTo>
                  <a:lnTo>
                    <a:pt x="958" y="1609"/>
                  </a:lnTo>
                  <a:lnTo>
                    <a:pt x="1141" y="1385"/>
                  </a:lnTo>
                  <a:lnTo>
                    <a:pt x="1223" y="1059"/>
                  </a:lnTo>
                  <a:lnTo>
                    <a:pt x="1243" y="876"/>
                  </a:lnTo>
                  <a:lnTo>
                    <a:pt x="1223" y="713"/>
                  </a:lnTo>
                  <a:lnTo>
                    <a:pt x="1141" y="387"/>
                  </a:lnTo>
                  <a:lnTo>
                    <a:pt x="958" y="143"/>
                  </a:lnTo>
                  <a:lnTo>
                    <a:pt x="734" y="21"/>
                  </a:lnTo>
                  <a:lnTo>
                    <a:pt x="612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2" name="Google Shape;72;p15"/>
            <p:cNvSpPr/>
            <p:nvPr/>
          </p:nvSpPr>
          <p:spPr>
            <a:xfrm>
              <a:off x="1691346" y="3509393"/>
              <a:ext cx="65276" cy="93034"/>
            </a:xfrm>
            <a:custGeom>
              <a:avLst/>
              <a:gdLst/>
              <a:ahLst/>
              <a:cxnLst/>
              <a:rect l="l" t="t" r="r" b="b"/>
              <a:pathLst>
                <a:path w="1244" h="1773" extrusionOk="0">
                  <a:moveTo>
                    <a:pt x="612" y="0"/>
                  </a:moveTo>
                  <a:lnTo>
                    <a:pt x="490" y="21"/>
                  </a:lnTo>
                  <a:lnTo>
                    <a:pt x="266" y="143"/>
                  </a:lnTo>
                  <a:lnTo>
                    <a:pt x="103" y="387"/>
                  </a:lnTo>
                  <a:lnTo>
                    <a:pt x="1" y="713"/>
                  </a:lnTo>
                  <a:lnTo>
                    <a:pt x="1" y="876"/>
                  </a:lnTo>
                  <a:lnTo>
                    <a:pt x="1" y="1059"/>
                  </a:lnTo>
                  <a:lnTo>
                    <a:pt x="103" y="1385"/>
                  </a:lnTo>
                  <a:lnTo>
                    <a:pt x="266" y="1609"/>
                  </a:lnTo>
                  <a:lnTo>
                    <a:pt x="490" y="1752"/>
                  </a:lnTo>
                  <a:lnTo>
                    <a:pt x="612" y="1772"/>
                  </a:lnTo>
                  <a:lnTo>
                    <a:pt x="754" y="1752"/>
                  </a:lnTo>
                  <a:lnTo>
                    <a:pt x="978" y="1609"/>
                  </a:lnTo>
                  <a:lnTo>
                    <a:pt x="1141" y="1385"/>
                  </a:lnTo>
                  <a:lnTo>
                    <a:pt x="1243" y="1059"/>
                  </a:lnTo>
                  <a:lnTo>
                    <a:pt x="1243" y="876"/>
                  </a:lnTo>
                  <a:lnTo>
                    <a:pt x="1243" y="713"/>
                  </a:lnTo>
                  <a:lnTo>
                    <a:pt x="1141" y="387"/>
                  </a:lnTo>
                  <a:lnTo>
                    <a:pt x="978" y="143"/>
                  </a:lnTo>
                  <a:lnTo>
                    <a:pt x="754" y="21"/>
                  </a:lnTo>
                  <a:lnTo>
                    <a:pt x="612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3" name="Google Shape;73;p15"/>
            <p:cNvSpPr/>
            <p:nvPr/>
          </p:nvSpPr>
          <p:spPr>
            <a:xfrm>
              <a:off x="1542799" y="2375591"/>
              <a:ext cx="689331" cy="689331"/>
            </a:xfrm>
            <a:custGeom>
              <a:avLst/>
              <a:gdLst/>
              <a:ahLst/>
              <a:cxnLst/>
              <a:rect l="l" t="t" r="r" b="b"/>
              <a:pathLst>
                <a:path w="13137" h="13137" extrusionOk="0">
                  <a:moveTo>
                    <a:pt x="6559" y="1"/>
                  </a:moveTo>
                  <a:lnTo>
                    <a:pt x="5887" y="21"/>
                  </a:lnTo>
                  <a:lnTo>
                    <a:pt x="4604" y="286"/>
                  </a:lnTo>
                  <a:lnTo>
                    <a:pt x="3422" y="795"/>
                  </a:lnTo>
                  <a:lnTo>
                    <a:pt x="2384" y="1487"/>
                  </a:lnTo>
                  <a:lnTo>
                    <a:pt x="1488" y="2383"/>
                  </a:lnTo>
                  <a:lnTo>
                    <a:pt x="775" y="3442"/>
                  </a:lnTo>
                  <a:lnTo>
                    <a:pt x="286" y="4603"/>
                  </a:lnTo>
                  <a:lnTo>
                    <a:pt x="21" y="5886"/>
                  </a:lnTo>
                  <a:lnTo>
                    <a:pt x="1" y="6579"/>
                  </a:lnTo>
                  <a:lnTo>
                    <a:pt x="21" y="7251"/>
                  </a:lnTo>
                  <a:lnTo>
                    <a:pt x="286" y="8534"/>
                  </a:lnTo>
                  <a:lnTo>
                    <a:pt x="775" y="9715"/>
                  </a:lnTo>
                  <a:lnTo>
                    <a:pt x="1488" y="10754"/>
                  </a:lnTo>
                  <a:lnTo>
                    <a:pt x="2384" y="11650"/>
                  </a:lnTo>
                  <a:lnTo>
                    <a:pt x="3422" y="12362"/>
                  </a:lnTo>
                  <a:lnTo>
                    <a:pt x="4604" y="12851"/>
                  </a:lnTo>
                  <a:lnTo>
                    <a:pt x="5887" y="13116"/>
                  </a:lnTo>
                  <a:lnTo>
                    <a:pt x="6559" y="13136"/>
                  </a:lnTo>
                  <a:lnTo>
                    <a:pt x="7231" y="13116"/>
                  </a:lnTo>
                  <a:lnTo>
                    <a:pt x="8514" y="12851"/>
                  </a:lnTo>
                  <a:lnTo>
                    <a:pt x="9695" y="12362"/>
                  </a:lnTo>
                  <a:lnTo>
                    <a:pt x="10754" y="11650"/>
                  </a:lnTo>
                  <a:lnTo>
                    <a:pt x="11650" y="10754"/>
                  </a:lnTo>
                  <a:lnTo>
                    <a:pt x="12343" y="9715"/>
                  </a:lnTo>
                  <a:lnTo>
                    <a:pt x="12852" y="8534"/>
                  </a:lnTo>
                  <a:lnTo>
                    <a:pt x="13116" y="7251"/>
                  </a:lnTo>
                  <a:lnTo>
                    <a:pt x="13137" y="6579"/>
                  </a:lnTo>
                  <a:lnTo>
                    <a:pt x="13116" y="5886"/>
                  </a:lnTo>
                  <a:lnTo>
                    <a:pt x="12852" y="4603"/>
                  </a:lnTo>
                  <a:lnTo>
                    <a:pt x="12343" y="3442"/>
                  </a:lnTo>
                  <a:lnTo>
                    <a:pt x="11650" y="2383"/>
                  </a:lnTo>
                  <a:lnTo>
                    <a:pt x="10754" y="1487"/>
                  </a:lnTo>
                  <a:lnTo>
                    <a:pt x="9695" y="795"/>
                  </a:lnTo>
                  <a:lnTo>
                    <a:pt x="8514" y="286"/>
                  </a:lnTo>
                  <a:lnTo>
                    <a:pt x="7231" y="21"/>
                  </a:lnTo>
                  <a:lnTo>
                    <a:pt x="655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4" name="Google Shape;74;p15"/>
            <p:cNvSpPr/>
            <p:nvPr/>
          </p:nvSpPr>
          <p:spPr>
            <a:xfrm>
              <a:off x="2018349" y="2597860"/>
              <a:ext cx="65223" cy="93034"/>
            </a:xfrm>
            <a:custGeom>
              <a:avLst/>
              <a:gdLst/>
              <a:ahLst/>
              <a:cxnLst/>
              <a:rect l="l" t="t" r="r" b="b"/>
              <a:pathLst>
                <a:path w="1243" h="1773" extrusionOk="0">
                  <a:moveTo>
                    <a:pt x="612" y="1"/>
                  </a:moveTo>
                  <a:lnTo>
                    <a:pt x="489" y="21"/>
                  </a:lnTo>
                  <a:lnTo>
                    <a:pt x="265" y="163"/>
                  </a:lnTo>
                  <a:lnTo>
                    <a:pt x="102" y="387"/>
                  </a:lnTo>
                  <a:lnTo>
                    <a:pt x="1" y="713"/>
                  </a:lnTo>
                  <a:lnTo>
                    <a:pt x="1" y="897"/>
                  </a:lnTo>
                  <a:lnTo>
                    <a:pt x="1" y="1060"/>
                  </a:lnTo>
                  <a:lnTo>
                    <a:pt x="102" y="1385"/>
                  </a:lnTo>
                  <a:lnTo>
                    <a:pt x="265" y="1630"/>
                  </a:lnTo>
                  <a:lnTo>
                    <a:pt x="489" y="1752"/>
                  </a:lnTo>
                  <a:lnTo>
                    <a:pt x="612" y="1772"/>
                  </a:lnTo>
                  <a:lnTo>
                    <a:pt x="734" y="1752"/>
                  </a:lnTo>
                  <a:lnTo>
                    <a:pt x="958" y="1630"/>
                  </a:lnTo>
                  <a:lnTo>
                    <a:pt x="1141" y="1385"/>
                  </a:lnTo>
                  <a:lnTo>
                    <a:pt x="1223" y="1060"/>
                  </a:lnTo>
                  <a:lnTo>
                    <a:pt x="1243" y="897"/>
                  </a:lnTo>
                  <a:lnTo>
                    <a:pt x="1223" y="713"/>
                  </a:lnTo>
                  <a:lnTo>
                    <a:pt x="1141" y="387"/>
                  </a:lnTo>
                  <a:lnTo>
                    <a:pt x="958" y="163"/>
                  </a:lnTo>
                  <a:lnTo>
                    <a:pt x="734" y="21"/>
                  </a:lnTo>
                  <a:lnTo>
                    <a:pt x="612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5" name="Google Shape;75;p15"/>
            <p:cNvSpPr/>
            <p:nvPr/>
          </p:nvSpPr>
          <p:spPr>
            <a:xfrm>
              <a:off x="1691346" y="2597860"/>
              <a:ext cx="65276" cy="93034"/>
            </a:xfrm>
            <a:custGeom>
              <a:avLst/>
              <a:gdLst/>
              <a:ahLst/>
              <a:cxnLst/>
              <a:rect l="l" t="t" r="r" b="b"/>
              <a:pathLst>
                <a:path w="1244" h="1773" extrusionOk="0">
                  <a:moveTo>
                    <a:pt x="612" y="1"/>
                  </a:moveTo>
                  <a:lnTo>
                    <a:pt x="490" y="21"/>
                  </a:lnTo>
                  <a:lnTo>
                    <a:pt x="266" y="163"/>
                  </a:lnTo>
                  <a:lnTo>
                    <a:pt x="103" y="387"/>
                  </a:lnTo>
                  <a:lnTo>
                    <a:pt x="1" y="713"/>
                  </a:lnTo>
                  <a:lnTo>
                    <a:pt x="1" y="897"/>
                  </a:lnTo>
                  <a:lnTo>
                    <a:pt x="1" y="1060"/>
                  </a:lnTo>
                  <a:lnTo>
                    <a:pt x="103" y="1385"/>
                  </a:lnTo>
                  <a:lnTo>
                    <a:pt x="266" y="1630"/>
                  </a:lnTo>
                  <a:lnTo>
                    <a:pt x="490" y="1752"/>
                  </a:lnTo>
                  <a:lnTo>
                    <a:pt x="612" y="1772"/>
                  </a:lnTo>
                  <a:lnTo>
                    <a:pt x="754" y="1752"/>
                  </a:lnTo>
                  <a:lnTo>
                    <a:pt x="978" y="1630"/>
                  </a:lnTo>
                  <a:lnTo>
                    <a:pt x="1141" y="1385"/>
                  </a:lnTo>
                  <a:lnTo>
                    <a:pt x="1243" y="1060"/>
                  </a:lnTo>
                  <a:lnTo>
                    <a:pt x="1243" y="897"/>
                  </a:lnTo>
                  <a:lnTo>
                    <a:pt x="1243" y="713"/>
                  </a:lnTo>
                  <a:lnTo>
                    <a:pt x="1141" y="387"/>
                  </a:lnTo>
                  <a:lnTo>
                    <a:pt x="978" y="163"/>
                  </a:lnTo>
                  <a:lnTo>
                    <a:pt x="754" y="21"/>
                  </a:lnTo>
                  <a:lnTo>
                    <a:pt x="612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6" name="Google Shape;76;p15"/>
            <p:cNvSpPr/>
            <p:nvPr/>
          </p:nvSpPr>
          <p:spPr>
            <a:xfrm>
              <a:off x="1723406" y="2840435"/>
              <a:ext cx="327061" cy="25712"/>
            </a:xfrm>
            <a:custGeom>
              <a:avLst/>
              <a:gdLst/>
              <a:ahLst/>
              <a:cxnLst/>
              <a:rect l="l" t="t" r="r" b="b"/>
              <a:pathLst>
                <a:path w="6233" h="490" extrusionOk="0">
                  <a:moveTo>
                    <a:pt x="1" y="1"/>
                  </a:moveTo>
                  <a:lnTo>
                    <a:pt x="1" y="489"/>
                  </a:lnTo>
                  <a:lnTo>
                    <a:pt x="6233" y="489"/>
                  </a:lnTo>
                  <a:lnTo>
                    <a:pt x="6233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7" name="Google Shape;77;p15"/>
            <p:cNvSpPr/>
            <p:nvPr/>
          </p:nvSpPr>
          <p:spPr>
            <a:xfrm>
              <a:off x="2672008" y="1555988"/>
              <a:ext cx="555736" cy="555736"/>
            </a:xfrm>
            <a:custGeom>
              <a:avLst/>
              <a:gdLst/>
              <a:ahLst/>
              <a:cxnLst/>
              <a:rect l="l" t="t" r="r" b="b"/>
              <a:pathLst>
                <a:path w="10591" h="10591" extrusionOk="0">
                  <a:moveTo>
                    <a:pt x="10346" y="245"/>
                  </a:moveTo>
                  <a:lnTo>
                    <a:pt x="10346" y="10346"/>
                  </a:lnTo>
                  <a:lnTo>
                    <a:pt x="245" y="10346"/>
                  </a:lnTo>
                  <a:lnTo>
                    <a:pt x="245" y="245"/>
                  </a:lnTo>
                  <a:close/>
                  <a:moveTo>
                    <a:pt x="0" y="0"/>
                  </a:moveTo>
                  <a:lnTo>
                    <a:pt x="0" y="10590"/>
                  </a:lnTo>
                  <a:lnTo>
                    <a:pt x="10591" y="10590"/>
                  </a:lnTo>
                  <a:lnTo>
                    <a:pt x="10591" y="0"/>
                  </a:lnTo>
                  <a:close/>
                </a:path>
              </a:pathLst>
            </a:cu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8" name="Google Shape;78;p15"/>
            <p:cNvSpPr/>
            <p:nvPr/>
          </p:nvSpPr>
          <p:spPr>
            <a:xfrm>
              <a:off x="2672008" y="2441862"/>
              <a:ext cx="555736" cy="556786"/>
            </a:xfrm>
            <a:custGeom>
              <a:avLst/>
              <a:gdLst/>
              <a:ahLst/>
              <a:cxnLst/>
              <a:rect l="l" t="t" r="r" b="b"/>
              <a:pathLst>
                <a:path w="10591" h="10611" extrusionOk="0">
                  <a:moveTo>
                    <a:pt x="10346" y="245"/>
                  </a:moveTo>
                  <a:lnTo>
                    <a:pt x="10346" y="10366"/>
                  </a:lnTo>
                  <a:lnTo>
                    <a:pt x="245" y="10366"/>
                  </a:lnTo>
                  <a:lnTo>
                    <a:pt x="245" y="245"/>
                  </a:lnTo>
                  <a:close/>
                  <a:moveTo>
                    <a:pt x="0" y="0"/>
                  </a:moveTo>
                  <a:lnTo>
                    <a:pt x="0" y="10611"/>
                  </a:lnTo>
                  <a:lnTo>
                    <a:pt x="10591" y="10611"/>
                  </a:lnTo>
                  <a:lnTo>
                    <a:pt x="10591" y="0"/>
                  </a:lnTo>
                  <a:close/>
                </a:path>
              </a:pathLst>
            </a:cu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9" name="Google Shape;79;p15"/>
            <p:cNvSpPr/>
            <p:nvPr/>
          </p:nvSpPr>
          <p:spPr>
            <a:xfrm>
              <a:off x="2672008" y="3360846"/>
              <a:ext cx="555736" cy="555736"/>
            </a:xfrm>
            <a:custGeom>
              <a:avLst/>
              <a:gdLst/>
              <a:ahLst/>
              <a:cxnLst/>
              <a:rect l="l" t="t" r="r" b="b"/>
              <a:pathLst>
                <a:path w="10591" h="10591" extrusionOk="0">
                  <a:moveTo>
                    <a:pt x="10346" y="245"/>
                  </a:moveTo>
                  <a:lnTo>
                    <a:pt x="10346" y="10346"/>
                  </a:lnTo>
                  <a:lnTo>
                    <a:pt x="245" y="10346"/>
                  </a:lnTo>
                  <a:lnTo>
                    <a:pt x="245" y="245"/>
                  </a:lnTo>
                  <a:close/>
                  <a:moveTo>
                    <a:pt x="0" y="1"/>
                  </a:moveTo>
                  <a:lnTo>
                    <a:pt x="0" y="10591"/>
                  </a:lnTo>
                  <a:lnTo>
                    <a:pt x="10591" y="10591"/>
                  </a:lnTo>
                  <a:lnTo>
                    <a:pt x="10591" y="1"/>
                  </a:lnTo>
                  <a:close/>
                </a:path>
              </a:pathLst>
            </a:cu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0" name="Google Shape;80;p15"/>
            <p:cNvSpPr/>
            <p:nvPr/>
          </p:nvSpPr>
          <p:spPr>
            <a:xfrm>
              <a:off x="2783143" y="1608354"/>
              <a:ext cx="496967" cy="376175"/>
            </a:xfrm>
            <a:custGeom>
              <a:avLst/>
              <a:gdLst/>
              <a:ahLst/>
              <a:cxnLst/>
              <a:rect l="l" t="t" r="r" b="b"/>
              <a:pathLst>
                <a:path w="9471" h="7169" extrusionOk="0">
                  <a:moveTo>
                    <a:pt x="9471" y="0"/>
                  </a:moveTo>
                  <a:lnTo>
                    <a:pt x="8717" y="204"/>
                  </a:lnTo>
                  <a:lnTo>
                    <a:pt x="7353" y="855"/>
                  </a:lnTo>
                  <a:lnTo>
                    <a:pt x="6151" y="1711"/>
                  </a:lnTo>
                  <a:lnTo>
                    <a:pt x="5112" y="2688"/>
                  </a:lnTo>
                  <a:lnTo>
                    <a:pt x="3911" y="4114"/>
                  </a:lnTo>
                  <a:lnTo>
                    <a:pt x="3015" y="5458"/>
                  </a:lnTo>
                  <a:lnTo>
                    <a:pt x="2954" y="5621"/>
                  </a:lnTo>
                  <a:lnTo>
                    <a:pt x="2363" y="5010"/>
                  </a:lnTo>
                  <a:lnTo>
                    <a:pt x="1324" y="4256"/>
                  </a:lnTo>
                  <a:lnTo>
                    <a:pt x="184" y="3849"/>
                  </a:lnTo>
                  <a:lnTo>
                    <a:pt x="1" y="3829"/>
                  </a:lnTo>
                  <a:lnTo>
                    <a:pt x="387" y="4114"/>
                  </a:lnTo>
                  <a:lnTo>
                    <a:pt x="1284" y="5132"/>
                  </a:lnTo>
                  <a:lnTo>
                    <a:pt x="2505" y="6823"/>
                  </a:lnTo>
                  <a:lnTo>
                    <a:pt x="2730" y="7169"/>
                  </a:lnTo>
                  <a:lnTo>
                    <a:pt x="3361" y="7169"/>
                  </a:lnTo>
                  <a:lnTo>
                    <a:pt x="3931" y="6110"/>
                  </a:lnTo>
                  <a:lnTo>
                    <a:pt x="5051" y="4318"/>
                  </a:lnTo>
                  <a:lnTo>
                    <a:pt x="6131" y="2892"/>
                  </a:lnTo>
                  <a:lnTo>
                    <a:pt x="7108" y="1792"/>
                  </a:lnTo>
                  <a:lnTo>
                    <a:pt x="8371" y="672"/>
                  </a:lnTo>
                  <a:lnTo>
                    <a:pt x="9369" y="41"/>
                  </a:lnTo>
                  <a:lnTo>
                    <a:pt x="947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grpSp>
          <p:nvGrpSpPr>
            <p:cNvPr id="81" name="Google Shape;81;p15"/>
            <p:cNvGrpSpPr/>
            <p:nvPr/>
          </p:nvGrpSpPr>
          <p:grpSpPr>
            <a:xfrm>
              <a:off x="2019472" y="214901"/>
              <a:ext cx="727741" cy="853874"/>
              <a:chOff x="2777697" y="-92274"/>
              <a:chExt cx="727741" cy="853874"/>
            </a:xfrm>
          </p:grpSpPr>
          <p:sp>
            <p:nvSpPr>
              <p:cNvPr id="82" name="Google Shape;82;p15"/>
              <p:cNvSpPr/>
              <p:nvPr/>
            </p:nvSpPr>
            <p:spPr>
              <a:xfrm>
                <a:off x="3011720" y="-92274"/>
                <a:ext cx="258637" cy="537581"/>
              </a:xfrm>
              <a:custGeom>
                <a:avLst/>
                <a:gdLst/>
                <a:ahLst/>
                <a:cxnLst/>
                <a:rect l="l" t="t" r="r" b="b"/>
                <a:pathLst>
                  <a:path w="4929" h="10245" extrusionOk="0">
                    <a:moveTo>
                      <a:pt x="2811" y="245"/>
                    </a:moveTo>
                    <a:lnTo>
                      <a:pt x="3340" y="367"/>
                    </a:lnTo>
                    <a:lnTo>
                      <a:pt x="3951" y="673"/>
                    </a:lnTo>
                    <a:lnTo>
                      <a:pt x="4460" y="1263"/>
                    </a:lnTo>
                    <a:lnTo>
                      <a:pt x="4684" y="1895"/>
                    </a:lnTo>
                    <a:lnTo>
                      <a:pt x="4684" y="2159"/>
                    </a:lnTo>
                    <a:lnTo>
                      <a:pt x="4664" y="2424"/>
                    </a:lnTo>
                    <a:lnTo>
                      <a:pt x="4419" y="2770"/>
                    </a:lnTo>
                    <a:lnTo>
                      <a:pt x="3890" y="2974"/>
                    </a:lnTo>
                    <a:lnTo>
                      <a:pt x="3768" y="2994"/>
                    </a:lnTo>
                    <a:lnTo>
                      <a:pt x="3136" y="2994"/>
                    </a:lnTo>
                    <a:lnTo>
                      <a:pt x="4582" y="10000"/>
                    </a:lnTo>
                    <a:lnTo>
                      <a:pt x="346" y="10000"/>
                    </a:lnTo>
                    <a:lnTo>
                      <a:pt x="1690" y="2994"/>
                    </a:lnTo>
                    <a:lnTo>
                      <a:pt x="1324" y="2994"/>
                    </a:lnTo>
                    <a:lnTo>
                      <a:pt x="1181" y="2974"/>
                    </a:lnTo>
                    <a:lnTo>
                      <a:pt x="570" y="2750"/>
                    </a:lnTo>
                    <a:lnTo>
                      <a:pt x="265" y="2404"/>
                    </a:lnTo>
                    <a:lnTo>
                      <a:pt x="244" y="2159"/>
                    </a:lnTo>
                    <a:lnTo>
                      <a:pt x="265" y="1813"/>
                    </a:lnTo>
                    <a:lnTo>
                      <a:pt x="509" y="1161"/>
                    </a:lnTo>
                    <a:lnTo>
                      <a:pt x="1059" y="612"/>
                    </a:lnTo>
                    <a:lnTo>
                      <a:pt x="1670" y="347"/>
                    </a:lnTo>
                    <a:lnTo>
                      <a:pt x="2200" y="245"/>
                    </a:lnTo>
                    <a:close/>
                    <a:moveTo>
                      <a:pt x="2505" y="1"/>
                    </a:moveTo>
                    <a:lnTo>
                      <a:pt x="2159" y="21"/>
                    </a:lnTo>
                    <a:lnTo>
                      <a:pt x="1589" y="102"/>
                    </a:lnTo>
                    <a:lnTo>
                      <a:pt x="1120" y="306"/>
                    </a:lnTo>
                    <a:lnTo>
                      <a:pt x="733" y="550"/>
                    </a:lnTo>
                    <a:lnTo>
                      <a:pt x="306" y="1039"/>
                    </a:lnTo>
                    <a:lnTo>
                      <a:pt x="20" y="1772"/>
                    </a:lnTo>
                    <a:lnTo>
                      <a:pt x="0" y="2159"/>
                    </a:lnTo>
                    <a:lnTo>
                      <a:pt x="20" y="2424"/>
                    </a:lnTo>
                    <a:lnTo>
                      <a:pt x="285" y="2831"/>
                    </a:lnTo>
                    <a:lnTo>
                      <a:pt x="693" y="3076"/>
                    </a:lnTo>
                    <a:lnTo>
                      <a:pt x="1120" y="3198"/>
                    </a:lnTo>
                    <a:lnTo>
                      <a:pt x="1303" y="3218"/>
                    </a:lnTo>
                    <a:lnTo>
                      <a:pt x="1405" y="3218"/>
                    </a:lnTo>
                    <a:lnTo>
                      <a:pt x="61" y="10244"/>
                    </a:lnTo>
                    <a:lnTo>
                      <a:pt x="4888" y="10244"/>
                    </a:lnTo>
                    <a:lnTo>
                      <a:pt x="3422" y="3218"/>
                    </a:lnTo>
                    <a:lnTo>
                      <a:pt x="3931" y="3218"/>
                    </a:lnTo>
                    <a:lnTo>
                      <a:pt x="4318" y="3096"/>
                    </a:lnTo>
                    <a:lnTo>
                      <a:pt x="4684" y="2852"/>
                    </a:lnTo>
                    <a:lnTo>
                      <a:pt x="4908" y="2444"/>
                    </a:lnTo>
                    <a:lnTo>
                      <a:pt x="4929" y="2159"/>
                    </a:lnTo>
                    <a:lnTo>
                      <a:pt x="4908" y="1813"/>
                    </a:lnTo>
                    <a:lnTo>
                      <a:pt x="4643" y="1080"/>
                    </a:lnTo>
                    <a:lnTo>
                      <a:pt x="4216" y="591"/>
                    </a:lnTo>
                    <a:lnTo>
                      <a:pt x="3849" y="326"/>
                    </a:lnTo>
                    <a:lnTo>
                      <a:pt x="3381" y="123"/>
                    </a:lnTo>
                    <a:lnTo>
                      <a:pt x="2831" y="21"/>
                    </a:lnTo>
                    <a:lnTo>
                      <a:pt x="2505" y="1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3" name="Google Shape;83;p15"/>
              <p:cNvSpPr/>
              <p:nvPr/>
            </p:nvSpPr>
            <p:spPr>
              <a:xfrm>
                <a:off x="3011720" y="-79471"/>
                <a:ext cx="258637" cy="537581"/>
              </a:xfrm>
              <a:custGeom>
                <a:avLst/>
                <a:gdLst/>
                <a:ahLst/>
                <a:cxnLst/>
                <a:rect l="l" t="t" r="r" b="b"/>
                <a:pathLst>
                  <a:path w="4929" h="10245" extrusionOk="0">
                    <a:moveTo>
                      <a:pt x="2505" y="245"/>
                    </a:moveTo>
                    <a:lnTo>
                      <a:pt x="2811" y="266"/>
                    </a:lnTo>
                    <a:lnTo>
                      <a:pt x="3340" y="368"/>
                    </a:lnTo>
                    <a:lnTo>
                      <a:pt x="3951" y="673"/>
                    </a:lnTo>
                    <a:lnTo>
                      <a:pt x="4460" y="1264"/>
                    </a:lnTo>
                    <a:lnTo>
                      <a:pt x="4684" y="1895"/>
                    </a:lnTo>
                    <a:lnTo>
                      <a:pt x="4684" y="2160"/>
                    </a:lnTo>
                    <a:lnTo>
                      <a:pt x="4664" y="2424"/>
                    </a:lnTo>
                    <a:lnTo>
                      <a:pt x="4419" y="2771"/>
                    </a:lnTo>
                    <a:lnTo>
                      <a:pt x="3890" y="2974"/>
                    </a:lnTo>
                    <a:lnTo>
                      <a:pt x="3768" y="2995"/>
                    </a:lnTo>
                    <a:lnTo>
                      <a:pt x="3136" y="2995"/>
                    </a:lnTo>
                    <a:lnTo>
                      <a:pt x="4582" y="10000"/>
                    </a:lnTo>
                    <a:lnTo>
                      <a:pt x="346" y="10000"/>
                    </a:lnTo>
                    <a:lnTo>
                      <a:pt x="1690" y="2995"/>
                    </a:lnTo>
                    <a:lnTo>
                      <a:pt x="1324" y="2995"/>
                    </a:lnTo>
                    <a:lnTo>
                      <a:pt x="1181" y="2974"/>
                    </a:lnTo>
                    <a:lnTo>
                      <a:pt x="570" y="2750"/>
                    </a:lnTo>
                    <a:lnTo>
                      <a:pt x="265" y="2404"/>
                    </a:lnTo>
                    <a:lnTo>
                      <a:pt x="244" y="2160"/>
                    </a:lnTo>
                    <a:lnTo>
                      <a:pt x="265" y="1814"/>
                    </a:lnTo>
                    <a:lnTo>
                      <a:pt x="509" y="1162"/>
                    </a:lnTo>
                    <a:lnTo>
                      <a:pt x="1059" y="612"/>
                    </a:lnTo>
                    <a:lnTo>
                      <a:pt x="1670" y="347"/>
                    </a:lnTo>
                    <a:lnTo>
                      <a:pt x="2200" y="245"/>
                    </a:lnTo>
                    <a:close/>
                    <a:moveTo>
                      <a:pt x="2505" y="1"/>
                    </a:moveTo>
                    <a:lnTo>
                      <a:pt x="2159" y="21"/>
                    </a:lnTo>
                    <a:lnTo>
                      <a:pt x="1589" y="123"/>
                    </a:lnTo>
                    <a:lnTo>
                      <a:pt x="1120" y="306"/>
                    </a:lnTo>
                    <a:lnTo>
                      <a:pt x="733" y="551"/>
                    </a:lnTo>
                    <a:lnTo>
                      <a:pt x="306" y="1040"/>
                    </a:lnTo>
                    <a:lnTo>
                      <a:pt x="20" y="1773"/>
                    </a:lnTo>
                    <a:lnTo>
                      <a:pt x="0" y="2160"/>
                    </a:lnTo>
                    <a:lnTo>
                      <a:pt x="20" y="2424"/>
                    </a:lnTo>
                    <a:lnTo>
                      <a:pt x="285" y="2832"/>
                    </a:lnTo>
                    <a:lnTo>
                      <a:pt x="693" y="3076"/>
                    </a:lnTo>
                    <a:lnTo>
                      <a:pt x="1120" y="3198"/>
                    </a:lnTo>
                    <a:lnTo>
                      <a:pt x="1303" y="3239"/>
                    </a:lnTo>
                    <a:lnTo>
                      <a:pt x="1405" y="3239"/>
                    </a:lnTo>
                    <a:lnTo>
                      <a:pt x="61" y="10245"/>
                    </a:lnTo>
                    <a:lnTo>
                      <a:pt x="4888" y="10245"/>
                    </a:lnTo>
                    <a:lnTo>
                      <a:pt x="3422" y="3239"/>
                    </a:lnTo>
                    <a:lnTo>
                      <a:pt x="3768" y="3239"/>
                    </a:lnTo>
                    <a:lnTo>
                      <a:pt x="3931" y="3219"/>
                    </a:lnTo>
                    <a:lnTo>
                      <a:pt x="4318" y="3117"/>
                    </a:lnTo>
                    <a:lnTo>
                      <a:pt x="4684" y="2873"/>
                    </a:lnTo>
                    <a:lnTo>
                      <a:pt x="4908" y="2445"/>
                    </a:lnTo>
                    <a:lnTo>
                      <a:pt x="4929" y="2160"/>
                    </a:lnTo>
                    <a:lnTo>
                      <a:pt x="4908" y="1814"/>
                    </a:lnTo>
                    <a:lnTo>
                      <a:pt x="4643" y="1101"/>
                    </a:lnTo>
                    <a:lnTo>
                      <a:pt x="4216" y="592"/>
                    </a:lnTo>
                    <a:lnTo>
                      <a:pt x="3849" y="327"/>
                    </a:lnTo>
                    <a:lnTo>
                      <a:pt x="3381" y="123"/>
                    </a:lnTo>
                    <a:lnTo>
                      <a:pt x="2831" y="21"/>
                    </a:lnTo>
                    <a:lnTo>
                      <a:pt x="2505" y="1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4" name="Google Shape;84;p15"/>
              <p:cNvSpPr/>
              <p:nvPr/>
            </p:nvSpPr>
            <p:spPr>
              <a:xfrm>
                <a:off x="2957202" y="413183"/>
                <a:ext cx="137898" cy="50269"/>
              </a:xfrm>
              <a:custGeom>
                <a:avLst/>
                <a:gdLst/>
                <a:ahLst/>
                <a:cxnLst/>
                <a:rect l="l" t="t" r="r" b="b"/>
                <a:pathLst>
                  <a:path w="2628" h="958" extrusionOk="0">
                    <a:moveTo>
                      <a:pt x="0" y="0"/>
                    </a:moveTo>
                    <a:lnTo>
                      <a:pt x="0" y="958"/>
                    </a:lnTo>
                    <a:lnTo>
                      <a:pt x="2628" y="958"/>
                    </a:lnTo>
                    <a:lnTo>
                      <a:pt x="2628" y="0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5" name="Google Shape;85;p15"/>
              <p:cNvSpPr/>
              <p:nvPr/>
            </p:nvSpPr>
            <p:spPr>
              <a:xfrm>
                <a:off x="3188025" y="413183"/>
                <a:ext cx="136848" cy="50269"/>
              </a:xfrm>
              <a:custGeom>
                <a:avLst/>
                <a:gdLst/>
                <a:ahLst/>
                <a:cxnLst/>
                <a:rect l="l" t="t" r="r" b="b"/>
                <a:pathLst>
                  <a:path w="2608" h="958" extrusionOk="0">
                    <a:moveTo>
                      <a:pt x="0" y="0"/>
                    </a:moveTo>
                    <a:lnTo>
                      <a:pt x="0" y="958"/>
                    </a:lnTo>
                    <a:lnTo>
                      <a:pt x="2607" y="958"/>
                    </a:lnTo>
                    <a:lnTo>
                      <a:pt x="2607" y="0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6" name="Google Shape;86;p15"/>
              <p:cNvSpPr/>
              <p:nvPr/>
            </p:nvSpPr>
            <p:spPr>
              <a:xfrm>
                <a:off x="2777697" y="445243"/>
                <a:ext cx="727741" cy="316357"/>
              </a:xfrm>
              <a:custGeom>
                <a:avLst/>
                <a:gdLst/>
                <a:ahLst/>
                <a:cxnLst/>
                <a:rect l="l" t="t" r="r" b="b"/>
                <a:pathLst>
                  <a:path w="13869" h="6029" extrusionOk="0">
                    <a:moveTo>
                      <a:pt x="1222" y="0"/>
                    </a:moveTo>
                    <a:lnTo>
                      <a:pt x="978" y="21"/>
                    </a:lnTo>
                    <a:lnTo>
                      <a:pt x="530" y="163"/>
                    </a:lnTo>
                    <a:lnTo>
                      <a:pt x="204" y="428"/>
                    </a:lnTo>
                    <a:lnTo>
                      <a:pt x="20" y="774"/>
                    </a:lnTo>
                    <a:lnTo>
                      <a:pt x="0" y="978"/>
                    </a:lnTo>
                    <a:lnTo>
                      <a:pt x="0" y="5051"/>
                    </a:lnTo>
                    <a:lnTo>
                      <a:pt x="20" y="5255"/>
                    </a:lnTo>
                    <a:lnTo>
                      <a:pt x="204" y="5601"/>
                    </a:lnTo>
                    <a:lnTo>
                      <a:pt x="530" y="5866"/>
                    </a:lnTo>
                    <a:lnTo>
                      <a:pt x="978" y="6029"/>
                    </a:lnTo>
                    <a:lnTo>
                      <a:pt x="5682" y="6029"/>
                    </a:lnTo>
                    <a:lnTo>
                      <a:pt x="5662" y="5866"/>
                    </a:lnTo>
                    <a:lnTo>
                      <a:pt x="5682" y="5723"/>
                    </a:lnTo>
                    <a:lnTo>
                      <a:pt x="5845" y="5397"/>
                    </a:lnTo>
                    <a:lnTo>
                      <a:pt x="6171" y="5051"/>
                    </a:lnTo>
                    <a:lnTo>
                      <a:pt x="6639" y="4827"/>
                    </a:lnTo>
                    <a:lnTo>
                      <a:pt x="6924" y="4807"/>
                    </a:lnTo>
                    <a:lnTo>
                      <a:pt x="7271" y="4827"/>
                    </a:lnTo>
                    <a:lnTo>
                      <a:pt x="7739" y="5051"/>
                    </a:lnTo>
                    <a:lnTo>
                      <a:pt x="8044" y="5377"/>
                    </a:lnTo>
                    <a:lnTo>
                      <a:pt x="8167" y="5723"/>
                    </a:lnTo>
                    <a:lnTo>
                      <a:pt x="8187" y="5866"/>
                    </a:lnTo>
                    <a:lnTo>
                      <a:pt x="8167" y="6029"/>
                    </a:lnTo>
                    <a:lnTo>
                      <a:pt x="12627" y="6029"/>
                    </a:lnTo>
                    <a:lnTo>
                      <a:pt x="8431" y="5784"/>
                    </a:lnTo>
                    <a:lnTo>
                      <a:pt x="8391" y="5621"/>
                    </a:lnTo>
                    <a:lnTo>
                      <a:pt x="8228" y="5214"/>
                    </a:lnTo>
                    <a:lnTo>
                      <a:pt x="7861" y="4827"/>
                    </a:lnTo>
                    <a:lnTo>
                      <a:pt x="7291" y="4583"/>
                    </a:lnTo>
                    <a:lnTo>
                      <a:pt x="6924" y="4562"/>
                    </a:lnTo>
                    <a:lnTo>
                      <a:pt x="6598" y="4583"/>
                    </a:lnTo>
                    <a:lnTo>
                      <a:pt x="6069" y="4827"/>
                    </a:lnTo>
                    <a:lnTo>
                      <a:pt x="5682" y="5194"/>
                    </a:lnTo>
                    <a:lnTo>
                      <a:pt x="5458" y="5601"/>
                    </a:lnTo>
                    <a:lnTo>
                      <a:pt x="5438" y="5784"/>
                    </a:lnTo>
                    <a:lnTo>
                      <a:pt x="1018" y="5784"/>
                    </a:lnTo>
                    <a:lnTo>
                      <a:pt x="672" y="5662"/>
                    </a:lnTo>
                    <a:lnTo>
                      <a:pt x="407" y="5458"/>
                    </a:lnTo>
                    <a:lnTo>
                      <a:pt x="244" y="5194"/>
                    </a:lnTo>
                    <a:lnTo>
                      <a:pt x="244" y="5051"/>
                    </a:lnTo>
                    <a:lnTo>
                      <a:pt x="244" y="978"/>
                    </a:lnTo>
                    <a:lnTo>
                      <a:pt x="244" y="835"/>
                    </a:lnTo>
                    <a:lnTo>
                      <a:pt x="407" y="571"/>
                    </a:lnTo>
                    <a:lnTo>
                      <a:pt x="672" y="367"/>
                    </a:lnTo>
                    <a:lnTo>
                      <a:pt x="1018" y="245"/>
                    </a:lnTo>
                    <a:lnTo>
                      <a:pt x="12830" y="245"/>
                    </a:lnTo>
                    <a:lnTo>
                      <a:pt x="13197" y="367"/>
                    </a:lnTo>
                    <a:lnTo>
                      <a:pt x="13462" y="571"/>
                    </a:lnTo>
                    <a:lnTo>
                      <a:pt x="13604" y="835"/>
                    </a:lnTo>
                    <a:lnTo>
                      <a:pt x="13625" y="978"/>
                    </a:lnTo>
                    <a:lnTo>
                      <a:pt x="13625" y="5051"/>
                    </a:lnTo>
                    <a:lnTo>
                      <a:pt x="13604" y="5194"/>
                    </a:lnTo>
                    <a:lnTo>
                      <a:pt x="13462" y="5458"/>
                    </a:lnTo>
                    <a:lnTo>
                      <a:pt x="13197" y="5662"/>
                    </a:lnTo>
                    <a:lnTo>
                      <a:pt x="12830" y="5784"/>
                    </a:lnTo>
                    <a:lnTo>
                      <a:pt x="8431" y="5784"/>
                    </a:lnTo>
                    <a:lnTo>
                      <a:pt x="13319" y="5866"/>
                    </a:lnTo>
                    <a:lnTo>
                      <a:pt x="13665" y="5601"/>
                    </a:lnTo>
                    <a:lnTo>
                      <a:pt x="13849" y="5255"/>
                    </a:lnTo>
                    <a:lnTo>
                      <a:pt x="13869" y="5051"/>
                    </a:lnTo>
                    <a:lnTo>
                      <a:pt x="13869" y="978"/>
                    </a:lnTo>
                    <a:lnTo>
                      <a:pt x="13849" y="774"/>
                    </a:lnTo>
                    <a:lnTo>
                      <a:pt x="13665" y="428"/>
                    </a:lnTo>
                    <a:lnTo>
                      <a:pt x="13319" y="163"/>
                    </a:lnTo>
                    <a:lnTo>
                      <a:pt x="12891" y="21"/>
                    </a:lnTo>
                    <a:lnTo>
                      <a:pt x="12627" y="0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</p:grpSp>
      </p:grpSp>
      <p:grpSp>
        <p:nvGrpSpPr>
          <p:cNvPr id="87" name="Google Shape;87;p15"/>
          <p:cNvGrpSpPr/>
          <p:nvPr/>
        </p:nvGrpSpPr>
        <p:grpSpPr>
          <a:xfrm rot="489799">
            <a:off x="4881097" y="3994449"/>
            <a:ext cx="9259772" cy="7175215"/>
            <a:chOff x="9255165" y="678374"/>
            <a:chExt cx="4704880" cy="3786684"/>
          </a:xfrm>
        </p:grpSpPr>
        <p:sp>
          <p:nvSpPr>
            <p:cNvPr id="88" name="Google Shape;88;p15"/>
            <p:cNvSpPr/>
            <p:nvPr/>
          </p:nvSpPr>
          <p:spPr>
            <a:xfrm flipH="1">
              <a:off x="9818166" y="903814"/>
              <a:ext cx="1055419" cy="260748"/>
            </a:xfrm>
            <a:custGeom>
              <a:avLst/>
              <a:gdLst/>
              <a:ahLst/>
              <a:cxnLst/>
              <a:rect l="l" t="t" r="r" b="b"/>
              <a:pathLst>
                <a:path w="17027" h="4217" extrusionOk="0">
                  <a:moveTo>
                    <a:pt x="510" y="0"/>
                  </a:moveTo>
                  <a:lnTo>
                    <a:pt x="265" y="184"/>
                  </a:lnTo>
                  <a:lnTo>
                    <a:pt x="204" y="347"/>
                  </a:lnTo>
                  <a:lnTo>
                    <a:pt x="21" y="1365"/>
                  </a:lnTo>
                  <a:lnTo>
                    <a:pt x="0" y="1548"/>
                  </a:lnTo>
                  <a:lnTo>
                    <a:pt x="204" y="1813"/>
                  </a:lnTo>
                  <a:lnTo>
                    <a:pt x="367" y="1854"/>
                  </a:lnTo>
                  <a:lnTo>
                    <a:pt x="15580" y="4216"/>
                  </a:lnTo>
                  <a:lnTo>
                    <a:pt x="15784" y="3931"/>
                  </a:lnTo>
                  <a:lnTo>
                    <a:pt x="16191" y="3381"/>
                  </a:lnTo>
                  <a:lnTo>
                    <a:pt x="16639" y="2913"/>
                  </a:lnTo>
                  <a:lnTo>
                    <a:pt x="17026" y="2566"/>
                  </a:lnTo>
                  <a:lnTo>
                    <a:pt x="6803" y="978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9" name="Google Shape;89;p15"/>
            <p:cNvSpPr/>
            <p:nvPr/>
          </p:nvSpPr>
          <p:spPr>
            <a:xfrm flipH="1">
              <a:off x="9425623" y="1099019"/>
              <a:ext cx="190666" cy="138567"/>
            </a:xfrm>
            <a:custGeom>
              <a:avLst/>
              <a:gdLst/>
              <a:ahLst/>
              <a:cxnLst/>
              <a:rect l="l" t="t" r="r" b="b"/>
              <a:pathLst>
                <a:path w="3076" h="2241" extrusionOk="0">
                  <a:moveTo>
                    <a:pt x="652" y="0"/>
                  </a:moveTo>
                  <a:lnTo>
                    <a:pt x="428" y="733"/>
                  </a:lnTo>
                  <a:lnTo>
                    <a:pt x="1" y="1731"/>
                  </a:lnTo>
                  <a:lnTo>
                    <a:pt x="2831" y="2240"/>
                  </a:lnTo>
                  <a:lnTo>
                    <a:pt x="3076" y="326"/>
                  </a:lnTo>
                  <a:lnTo>
                    <a:pt x="2444" y="265"/>
                  </a:lnTo>
                  <a:lnTo>
                    <a:pt x="652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0" name="Google Shape;90;p15"/>
            <p:cNvSpPr/>
            <p:nvPr/>
          </p:nvSpPr>
          <p:spPr>
            <a:xfrm flipH="1">
              <a:off x="9274133" y="1119114"/>
              <a:ext cx="194447" cy="118471"/>
            </a:xfrm>
            <a:custGeom>
              <a:avLst/>
              <a:gdLst/>
              <a:ahLst/>
              <a:cxnLst/>
              <a:rect l="l" t="t" r="r" b="b"/>
              <a:pathLst>
                <a:path w="3137" h="1916" extrusionOk="0">
                  <a:moveTo>
                    <a:pt x="693" y="1"/>
                  </a:moveTo>
                  <a:lnTo>
                    <a:pt x="265" y="143"/>
                  </a:lnTo>
                  <a:lnTo>
                    <a:pt x="652" y="388"/>
                  </a:lnTo>
                  <a:lnTo>
                    <a:pt x="204" y="490"/>
                  </a:lnTo>
                  <a:lnTo>
                    <a:pt x="591" y="775"/>
                  </a:lnTo>
                  <a:lnTo>
                    <a:pt x="143" y="897"/>
                  </a:lnTo>
                  <a:lnTo>
                    <a:pt x="550" y="1162"/>
                  </a:lnTo>
                  <a:lnTo>
                    <a:pt x="82" y="1264"/>
                  </a:lnTo>
                  <a:lnTo>
                    <a:pt x="489" y="1528"/>
                  </a:lnTo>
                  <a:lnTo>
                    <a:pt x="0" y="1630"/>
                  </a:lnTo>
                  <a:lnTo>
                    <a:pt x="448" y="1915"/>
                  </a:lnTo>
                  <a:lnTo>
                    <a:pt x="1283" y="1834"/>
                  </a:lnTo>
                  <a:lnTo>
                    <a:pt x="2994" y="1671"/>
                  </a:lnTo>
                  <a:lnTo>
                    <a:pt x="3096" y="1630"/>
                  </a:lnTo>
                  <a:lnTo>
                    <a:pt x="3137" y="1447"/>
                  </a:lnTo>
                  <a:lnTo>
                    <a:pt x="3055" y="1386"/>
                  </a:lnTo>
                  <a:lnTo>
                    <a:pt x="693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1" name="Google Shape;91;p15"/>
            <p:cNvSpPr/>
            <p:nvPr/>
          </p:nvSpPr>
          <p:spPr>
            <a:xfrm flipH="1">
              <a:off x="9255165" y="1185893"/>
              <a:ext cx="64465" cy="39079"/>
            </a:xfrm>
            <a:custGeom>
              <a:avLst/>
              <a:gdLst/>
              <a:ahLst/>
              <a:cxnLst/>
              <a:rect l="l" t="t" r="r" b="b"/>
              <a:pathLst>
                <a:path w="1040" h="632" extrusionOk="0">
                  <a:moveTo>
                    <a:pt x="143" y="0"/>
                  </a:moveTo>
                  <a:lnTo>
                    <a:pt x="82" y="61"/>
                  </a:lnTo>
                  <a:lnTo>
                    <a:pt x="1" y="306"/>
                  </a:lnTo>
                  <a:lnTo>
                    <a:pt x="1" y="570"/>
                  </a:lnTo>
                  <a:lnTo>
                    <a:pt x="41" y="632"/>
                  </a:lnTo>
                  <a:lnTo>
                    <a:pt x="958" y="591"/>
                  </a:lnTo>
                  <a:lnTo>
                    <a:pt x="1019" y="570"/>
                  </a:lnTo>
                  <a:lnTo>
                    <a:pt x="1039" y="448"/>
                  </a:lnTo>
                  <a:lnTo>
                    <a:pt x="998" y="408"/>
                  </a:lnTo>
                  <a:lnTo>
                    <a:pt x="143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2" name="Google Shape;92;p15"/>
            <p:cNvSpPr/>
            <p:nvPr/>
          </p:nvSpPr>
          <p:spPr>
            <a:xfrm flipH="1">
              <a:off x="9719740" y="1430193"/>
              <a:ext cx="159115" cy="345087"/>
            </a:xfrm>
            <a:custGeom>
              <a:avLst/>
              <a:gdLst/>
              <a:ahLst/>
              <a:cxnLst/>
              <a:rect l="l" t="t" r="r" b="b"/>
              <a:pathLst>
                <a:path w="2567" h="5581" extrusionOk="0">
                  <a:moveTo>
                    <a:pt x="1956" y="0"/>
                  </a:moveTo>
                  <a:lnTo>
                    <a:pt x="1691" y="367"/>
                  </a:lnTo>
                  <a:lnTo>
                    <a:pt x="1039" y="1487"/>
                  </a:lnTo>
                  <a:lnTo>
                    <a:pt x="163" y="3279"/>
                  </a:lnTo>
                  <a:lnTo>
                    <a:pt x="1" y="3625"/>
                  </a:lnTo>
                  <a:lnTo>
                    <a:pt x="41" y="4012"/>
                  </a:lnTo>
                  <a:lnTo>
                    <a:pt x="245" y="4623"/>
                  </a:lnTo>
                  <a:lnTo>
                    <a:pt x="550" y="5071"/>
                  </a:lnTo>
                  <a:lnTo>
                    <a:pt x="917" y="5377"/>
                  </a:lnTo>
                  <a:lnTo>
                    <a:pt x="1467" y="5580"/>
                  </a:lnTo>
                  <a:lnTo>
                    <a:pt x="1854" y="5540"/>
                  </a:lnTo>
                  <a:lnTo>
                    <a:pt x="1976" y="5417"/>
                  </a:lnTo>
                  <a:lnTo>
                    <a:pt x="1956" y="5336"/>
                  </a:lnTo>
                  <a:lnTo>
                    <a:pt x="1935" y="5071"/>
                  </a:lnTo>
                  <a:lnTo>
                    <a:pt x="2057" y="4073"/>
                  </a:lnTo>
                  <a:lnTo>
                    <a:pt x="2444" y="2159"/>
                  </a:lnTo>
                  <a:lnTo>
                    <a:pt x="2567" y="1242"/>
                  </a:lnTo>
                  <a:lnTo>
                    <a:pt x="2567" y="896"/>
                  </a:lnTo>
                  <a:lnTo>
                    <a:pt x="2404" y="428"/>
                  </a:lnTo>
                  <a:lnTo>
                    <a:pt x="2037" y="41"/>
                  </a:lnTo>
                  <a:lnTo>
                    <a:pt x="1956" y="0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3" name="Google Shape;93;p15"/>
            <p:cNvSpPr/>
            <p:nvPr/>
          </p:nvSpPr>
          <p:spPr>
            <a:xfrm flipH="1">
              <a:off x="9455844" y="678374"/>
              <a:ext cx="4404468" cy="3786684"/>
            </a:xfrm>
            <a:custGeom>
              <a:avLst/>
              <a:gdLst/>
              <a:ahLst/>
              <a:cxnLst/>
              <a:rect l="l" t="t" r="r" b="b"/>
              <a:pathLst>
                <a:path w="71057" h="61241" extrusionOk="0">
                  <a:moveTo>
                    <a:pt x="62014" y="4196"/>
                  </a:moveTo>
                  <a:lnTo>
                    <a:pt x="62258" y="4522"/>
                  </a:lnTo>
                  <a:lnTo>
                    <a:pt x="62747" y="5052"/>
                  </a:lnTo>
                  <a:lnTo>
                    <a:pt x="63480" y="5581"/>
                  </a:lnTo>
                  <a:lnTo>
                    <a:pt x="64804" y="6009"/>
                  </a:lnTo>
                  <a:lnTo>
                    <a:pt x="65333" y="6111"/>
                  </a:lnTo>
                  <a:lnTo>
                    <a:pt x="65337" y="6113"/>
                  </a:lnTo>
                  <a:lnTo>
                    <a:pt x="65337" y="6113"/>
                  </a:lnTo>
                  <a:lnTo>
                    <a:pt x="65313" y="6131"/>
                  </a:lnTo>
                  <a:lnTo>
                    <a:pt x="64763" y="6620"/>
                  </a:lnTo>
                  <a:lnTo>
                    <a:pt x="64274" y="7129"/>
                  </a:lnTo>
                  <a:lnTo>
                    <a:pt x="63623" y="8106"/>
                  </a:lnTo>
                  <a:lnTo>
                    <a:pt x="62930" y="9675"/>
                  </a:lnTo>
                  <a:lnTo>
                    <a:pt x="62299" y="10835"/>
                  </a:lnTo>
                  <a:lnTo>
                    <a:pt x="61973" y="11304"/>
                  </a:lnTo>
                  <a:lnTo>
                    <a:pt x="61240" y="11976"/>
                  </a:lnTo>
                  <a:lnTo>
                    <a:pt x="60507" y="12302"/>
                  </a:lnTo>
                  <a:lnTo>
                    <a:pt x="59855" y="12302"/>
                  </a:lnTo>
                  <a:lnTo>
                    <a:pt x="59631" y="12179"/>
                  </a:lnTo>
                  <a:lnTo>
                    <a:pt x="59509" y="12057"/>
                  </a:lnTo>
                  <a:lnTo>
                    <a:pt x="59366" y="11731"/>
                  </a:lnTo>
                  <a:lnTo>
                    <a:pt x="59325" y="11059"/>
                  </a:lnTo>
                  <a:lnTo>
                    <a:pt x="59651" y="9939"/>
                  </a:lnTo>
                  <a:lnTo>
                    <a:pt x="60303" y="8799"/>
                  </a:lnTo>
                  <a:lnTo>
                    <a:pt x="60751" y="8290"/>
                  </a:lnTo>
                  <a:lnTo>
                    <a:pt x="60995" y="8025"/>
                  </a:lnTo>
                  <a:lnTo>
                    <a:pt x="61403" y="7394"/>
                  </a:lnTo>
                  <a:lnTo>
                    <a:pt x="61790" y="6375"/>
                  </a:lnTo>
                  <a:lnTo>
                    <a:pt x="62034" y="4542"/>
                  </a:lnTo>
                  <a:lnTo>
                    <a:pt x="62014" y="4196"/>
                  </a:lnTo>
                  <a:close/>
                  <a:moveTo>
                    <a:pt x="60690" y="1"/>
                  </a:moveTo>
                  <a:lnTo>
                    <a:pt x="60486" y="21"/>
                  </a:lnTo>
                  <a:lnTo>
                    <a:pt x="60120" y="143"/>
                  </a:lnTo>
                  <a:lnTo>
                    <a:pt x="59590" y="530"/>
                  </a:lnTo>
                  <a:lnTo>
                    <a:pt x="58511" y="1895"/>
                  </a:lnTo>
                  <a:lnTo>
                    <a:pt x="57554" y="3076"/>
                  </a:lnTo>
                  <a:lnTo>
                    <a:pt x="56983" y="3687"/>
                  </a:lnTo>
                  <a:lnTo>
                    <a:pt x="55558" y="4868"/>
                  </a:lnTo>
                  <a:lnTo>
                    <a:pt x="53358" y="6477"/>
                  </a:lnTo>
                  <a:lnTo>
                    <a:pt x="52462" y="7231"/>
                  </a:lnTo>
                  <a:lnTo>
                    <a:pt x="52320" y="7394"/>
                  </a:lnTo>
                  <a:lnTo>
                    <a:pt x="52055" y="7842"/>
                  </a:lnTo>
                  <a:lnTo>
                    <a:pt x="51790" y="8717"/>
                  </a:lnTo>
                  <a:lnTo>
                    <a:pt x="51444" y="11324"/>
                  </a:lnTo>
                  <a:lnTo>
                    <a:pt x="51200" y="13849"/>
                  </a:lnTo>
                  <a:lnTo>
                    <a:pt x="51037" y="15173"/>
                  </a:lnTo>
                  <a:lnTo>
                    <a:pt x="50589" y="17637"/>
                  </a:lnTo>
                  <a:lnTo>
                    <a:pt x="50079" y="19246"/>
                  </a:lnTo>
                  <a:lnTo>
                    <a:pt x="49652" y="20204"/>
                  </a:lnTo>
                  <a:lnTo>
                    <a:pt x="49122" y="21059"/>
                  </a:lnTo>
                  <a:lnTo>
                    <a:pt x="48491" y="21772"/>
                  </a:lnTo>
                  <a:lnTo>
                    <a:pt x="48124" y="22057"/>
                  </a:lnTo>
                  <a:lnTo>
                    <a:pt x="23054" y="42422"/>
                  </a:lnTo>
                  <a:lnTo>
                    <a:pt x="0" y="61240"/>
                  </a:lnTo>
                  <a:lnTo>
                    <a:pt x="19551" y="61240"/>
                  </a:lnTo>
                  <a:lnTo>
                    <a:pt x="24337" y="56739"/>
                  </a:lnTo>
                  <a:lnTo>
                    <a:pt x="46495" y="35722"/>
                  </a:lnTo>
                  <a:lnTo>
                    <a:pt x="55802" y="26741"/>
                  </a:lnTo>
                  <a:lnTo>
                    <a:pt x="59672" y="22851"/>
                  </a:lnTo>
                  <a:lnTo>
                    <a:pt x="60425" y="21996"/>
                  </a:lnTo>
                  <a:lnTo>
                    <a:pt x="61342" y="20814"/>
                  </a:lnTo>
                  <a:lnTo>
                    <a:pt x="62788" y="18534"/>
                  </a:lnTo>
                  <a:lnTo>
                    <a:pt x="64376" y="15519"/>
                  </a:lnTo>
                  <a:lnTo>
                    <a:pt x="65109" y="13972"/>
                  </a:lnTo>
                  <a:lnTo>
                    <a:pt x="65456" y="13300"/>
                  </a:lnTo>
                  <a:lnTo>
                    <a:pt x="66250" y="12078"/>
                  </a:lnTo>
                  <a:lnTo>
                    <a:pt x="67064" y="10917"/>
                  </a:lnTo>
                  <a:lnTo>
                    <a:pt x="67300" y="10543"/>
                  </a:lnTo>
                  <a:lnTo>
                    <a:pt x="67329" y="10611"/>
                  </a:lnTo>
                  <a:lnTo>
                    <a:pt x="68103" y="11813"/>
                  </a:lnTo>
                  <a:lnTo>
                    <a:pt x="68816" y="12546"/>
                  </a:lnTo>
                  <a:lnTo>
                    <a:pt x="69325" y="12892"/>
                  </a:lnTo>
                  <a:lnTo>
                    <a:pt x="69854" y="13076"/>
                  </a:lnTo>
                  <a:lnTo>
                    <a:pt x="70384" y="13014"/>
                  </a:lnTo>
                  <a:lnTo>
                    <a:pt x="70649" y="12872"/>
                  </a:lnTo>
                  <a:lnTo>
                    <a:pt x="70832" y="12750"/>
                  </a:lnTo>
                  <a:lnTo>
                    <a:pt x="71036" y="12424"/>
                  </a:lnTo>
                  <a:lnTo>
                    <a:pt x="71056" y="12057"/>
                  </a:lnTo>
                  <a:lnTo>
                    <a:pt x="70913" y="11609"/>
                  </a:lnTo>
                  <a:lnTo>
                    <a:pt x="70160" y="10123"/>
                  </a:lnTo>
                  <a:lnTo>
                    <a:pt x="69284" y="8249"/>
                  </a:lnTo>
                  <a:lnTo>
                    <a:pt x="68999" y="7495"/>
                  </a:lnTo>
                  <a:lnTo>
                    <a:pt x="68956" y="7303"/>
                  </a:lnTo>
                  <a:lnTo>
                    <a:pt x="69162" y="6722"/>
                  </a:lnTo>
                  <a:lnTo>
                    <a:pt x="69264" y="5927"/>
                  </a:lnTo>
                  <a:lnTo>
                    <a:pt x="69223" y="5500"/>
                  </a:lnTo>
                  <a:lnTo>
                    <a:pt x="69101" y="5133"/>
                  </a:lnTo>
                  <a:lnTo>
                    <a:pt x="68877" y="4848"/>
                  </a:lnTo>
                  <a:lnTo>
                    <a:pt x="68714" y="4746"/>
                  </a:lnTo>
                  <a:lnTo>
                    <a:pt x="68551" y="4665"/>
                  </a:lnTo>
                  <a:lnTo>
                    <a:pt x="68144" y="4604"/>
                  </a:lnTo>
                  <a:lnTo>
                    <a:pt x="68060" y="4621"/>
                  </a:lnTo>
                  <a:lnTo>
                    <a:pt x="67899" y="4441"/>
                  </a:lnTo>
                  <a:lnTo>
                    <a:pt x="67411" y="4135"/>
                  </a:lnTo>
                  <a:lnTo>
                    <a:pt x="67085" y="4033"/>
                  </a:lnTo>
                  <a:lnTo>
                    <a:pt x="66474" y="3830"/>
                  </a:lnTo>
                  <a:lnTo>
                    <a:pt x="65415" y="3300"/>
                  </a:lnTo>
                  <a:lnTo>
                    <a:pt x="64050" y="2343"/>
                  </a:lnTo>
                  <a:lnTo>
                    <a:pt x="62564" y="999"/>
                  </a:lnTo>
                  <a:lnTo>
                    <a:pt x="61606" y="286"/>
                  </a:lnTo>
                  <a:lnTo>
                    <a:pt x="60995" y="21"/>
                  </a:lnTo>
                  <a:lnTo>
                    <a:pt x="60690" y="1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4" name="Google Shape;94;p15"/>
            <p:cNvSpPr/>
            <p:nvPr/>
          </p:nvSpPr>
          <p:spPr>
            <a:xfrm flipH="1">
              <a:off x="10470805" y="2000595"/>
              <a:ext cx="521418" cy="526442"/>
            </a:xfrm>
            <a:custGeom>
              <a:avLst/>
              <a:gdLst/>
              <a:ahLst/>
              <a:cxnLst/>
              <a:rect l="l" t="t" r="r" b="b"/>
              <a:pathLst>
                <a:path w="8412" h="8514" extrusionOk="0">
                  <a:moveTo>
                    <a:pt x="1039" y="1"/>
                  </a:moveTo>
                  <a:lnTo>
                    <a:pt x="0" y="958"/>
                  </a:lnTo>
                  <a:lnTo>
                    <a:pt x="7332" y="8514"/>
                  </a:lnTo>
                  <a:lnTo>
                    <a:pt x="8411" y="7434"/>
                  </a:lnTo>
                  <a:lnTo>
                    <a:pt x="1039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5" name="Google Shape;95;p15"/>
            <p:cNvSpPr/>
            <p:nvPr/>
          </p:nvSpPr>
          <p:spPr>
            <a:xfrm flipH="1">
              <a:off x="10507419" y="2037138"/>
              <a:ext cx="3452626" cy="2427915"/>
            </a:xfrm>
            <a:custGeom>
              <a:avLst/>
              <a:gdLst/>
              <a:ahLst/>
              <a:cxnLst/>
              <a:rect l="l" t="t" r="r" b="b"/>
              <a:pathLst>
                <a:path w="55701" h="39266" extrusionOk="0">
                  <a:moveTo>
                    <a:pt x="47514" y="0"/>
                  </a:moveTo>
                  <a:lnTo>
                    <a:pt x="1" y="39265"/>
                  </a:lnTo>
                  <a:lnTo>
                    <a:pt x="22667" y="39265"/>
                  </a:lnTo>
                  <a:lnTo>
                    <a:pt x="55700" y="8411"/>
                  </a:lnTo>
                  <a:lnTo>
                    <a:pt x="47514" y="0"/>
                  </a:lnTo>
                  <a:close/>
                </a:path>
              </a:pathLst>
            </a:custGeom>
            <a:solidFill>
              <a:schemeClr val="dk1"/>
            </a:solidFill>
            <a:ln>
              <a:solidFill>
                <a:schemeClr val="accent1">
                  <a:lumMod val="50000"/>
                </a:schemeClr>
              </a:solidFill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6" name="Google Shape;96;p15"/>
            <p:cNvSpPr/>
            <p:nvPr/>
          </p:nvSpPr>
          <p:spPr>
            <a:xfrm flipH="1">
              <a:off x="10681617" y="2526974"/>
              <a:ext cx="99796" cy="100787"/>
            </a:xfrm>
            <a:custGeom>
              <a:avLst/>
              <a:gdLst/>
              <a:ahLst/>
              <a:cxnLst/>
              <a:rect l="l" t="t" r="r" b="b"/>
              <a:pathLst>
                <a:path w="1610" h="1630" extrusionOk="0">
                  <a:moveTo>
                    <a:pt x="631" y="1"/>
                  </a:moveTo>
                  <a:lnTo>
                    <a:pt x="346" y="143"/>
                  </a:lnTo>
                  <a:lnTo>
                    <a:pt x="122" y="347"/>
                  </a:lnTo>
                  <a:lnTo>
                    <a:pt x="0" y="652"/>
                  </a:lnTo>
                  <a:lnTo>
                    <a:pt x="0" y="815"/>
                  </a:lnTo>
                  <a:lnTo>
                    <a:pt x="0" y="978"/>
                  </a:lnTo>
                  <a:lnTo>
                    <a:pt x="122" y="1263"/>
                  </a:lnTo>
                  <a:lnTo>
                    <a:pt x="346" y="1487"/>
                  </a:lnTo>
                  <a:lnTo>
                    <a:pt x="631" y="1609"/>
                  </a:lnTo>
                  <a:lnTo>
                    <a:pt x="794" y="1630"/>
                  </a:lnTo>
                  <a:lnTo>
                    <a:pt x="978" y="1609"/>
                  </a:lnTo>
                  <a:lnTo>
                    <a:pt x="1263" y="1487"/>
                  </a:lnTo>
                  <a:lnTo>
                    <a:pt x="1487" y="1263"/>
                  </a:lnTo>
                  <a:lnTo>
                    <a:pt x="1609" y="978"/>
                  </a:lnTo>
                  <a:lnTo>
                    <a:pt x="1609" y="815"/>
                  </a:lnTo>
                  <a:lnTo>
                    <a:pt x="1609" y="652"/>
                  </a:lnTo>
                  <a:lnTo>
                    <a:pt x="1487" y="347"/>
                  </a:lnTo>
                  <a:lnTo>
                    <a:pt x="1263" y="143"/>
                  </a:lnTo>
                  <a:lnTo>
                    <a:pt x="978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7" name="Google Shape;97;p15"/>
            <p:cNvSpPr/>
            <p:nvPr/>
          </p:nvSpPr>
          <p:spPr>
            <a:xfrm flipH="1">
              <a:off x="10805339" y="2641549"/>
              <a:ext cx="101098" cy="100849"/>
            </a:xfrm>
            <a:custGeom>
              <a:avLst/>
              <a:gdLst/>
              <a:ahLst/>
              <a:cxnLst/>
              <a:rect l="l" t="t" r="r" b="b"/>
              <a:pathLst>
                <a:path w="1631" h="1631" extrusionOk="0">
                  <a:moveTo>
                    <a:pt x="653" y="1"/>
                  </a:moveTo>
                  <a:lnTo>
                    <a:pt x="368" y="143"/>
                  </a:lnTo>
                  <a:lnTo>
                    <a:pt x="144" y="347"/>
                  </a:lnTo>
                  <a:lnTo>
                    <a:pt x="21" y="652"/>
                  </a:lnTo>
                  <a:lnTo>
                    <a:pt x="1" y="815"/>
                  </a:lnTo>
                  <a:lnTo>
                    <a:pt x="21" y="978"/>
                  </a:lnTo>
                  <a:lnTo>
                    <a:pt x="144" y="1263"/>
                  </a:lnTo>
                  <a:lnTo>
                    <a:pt x="368" y="1487"/>
                  </a:lnTo>
                  <a:lnTo>
                    <a:pt x="653" y="1610"/>
                  </a:lnTo>
                  <a:lnTo>
                    <a:pt x="816" y="1630"/>
                  </a:lnTo>
                  <a:lnTo>
                    <a:pt x="979" y="1610"/>
                  </a:lnTo>
                  <a:lnTo>
                    <a:pt x="1284" y="1487"/>
                  </a:lnTo>
                  <a:lnTo>
                    <a:pt x="1488" y="1263"/>
                  </a:lnTo>
                  <a:lnTo>
                    <a:pt x="1630" y="978"/>
                  </a:lnTo>
                  <a:lnTo>
                    <a:pt x="1630" y="815"/>
                  </a:lnTo>
                  <a:lnTo>
                    <a:pt x="1630" y="652"/>
                  </a:lnTo>
                  <a:lnTo>
                    <a:pt x="1488" y="347"/>
                  </a:lnTo>
                  <a:lnTo>
                    <a:pt x="1284" y="143"/>
                  </a:lnTo>
                  <a:lnTo>
                    <a:pt x="979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27110421-C481-4796-9189-7F7B893BF748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81528AB0-4810-4483-97E4-E01C03ED334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a4adbfd14643cfd4b732f1523670735d9e5bbfb3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ooks Infographics by Slidesgo">
  <a:themeElements>
    <a:clrScheme name="Simple Light">
      <a:dk1>
        <a:srgbClr val="000000"/>
      </a:dk1>
      <a:lt1>
        <a:srgbClr val="FFFFFF"/>
      </a:lt1>
      <a:dk2>
        <a:srgbClr val="5F0F40"/>
      </a:dk2>
      <a:lt2>
        <a:srgbClr val="9A031E"/>
      </a:lt2>
      <a:accent1>
        <a:srgbClr val="E36414"/>
      </a:accent1>
      <a:accent2>
        <a:srgbClr val="27C2A4"/>
      </a:accent2>
      <a:accent3>
        <a:srgbClr val="0F4C5C"/>
      </a:accent3>
      <a:accent4>
        <a:srgbClr val="32399D"/>
      </a:accent4>
      <a:accent5>
        <a:srgbClr val="040404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Diagrams for Education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4E4E4"/>
      </a:lt2>
      <a:accent1>
        <a:srgbClr val="F25C78"/>
      </a:accent1>
      <a:accent2>
        <a:srgbClr val="A3A5D9"/>
      </a:accent2>
      <a:accent3>
        <a:srgbClr val="4B71BF"/>
      </a:accent3>
      <a:accent4>
        <a:srgbClr val="F2B749"/>
      </a:accent4>
      <a:accent5>
        <a:srgbClr val="F25C78"/>
      </a:accent5>
      <a:accent6>
        <a:srgbClr val="A3A5D9"/>
      </a:accent6>
      <a:hlink>
        <a:srgbClr val="4B71BF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Statistics &amp; Results Infographics by Slidesgo">
  <a:themeElements>
    <a:clrScheme name="Simple Light">
      <a:dk1>
        <a:srgbClr val="272727"/>
      </a:dk1>
      <a:lt1>
        <a:srgbClr val="FFFFFF"/>
      </a:lt1>
      <a:dk2>
        <a:srgbClr val="595959"/>
      </a:dk2>
      <a:lt2>
        <a:srgbClr val="DDDDDD"/>
      </a:lt2>
      <a:accent1>
        <a:srgbClr val="A4EBFC"/>
      </a:accent1>
      <a:accent2>
        <a:srgbClr val="52DEFF"/>
      </a:accent2>
      <a:accent3>
        <a:srgbClr val="3DC6EF"/>
      </a:accent3>
      <a:accent4>
        <a:srgbClr val="2F91D6"/>
      </a:accent4>
      <a:accent5>
        <a:srgbClr val="0071BC"/>
      </a:accent5>
      <a:accent6>
        <a:srgbClr val="003E78"/>
      </a:accent6>
      <a:hlink>
        <a:srgbClr val="00354C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School Infographics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5686</TotalTime>
  <Words>352</Words>
  <Application>Microsoft Office PowerPoint</Application>
  <PresentationFormat>Произвольный</PresentationFormat>
  <Paragraphs>46</Paragraphs>
  <Slides>12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6</vt:i4>
      </vt:variant>
      <vt:variant>
        <vt:lpstr>Заголовки слайдов</vt:lpstr>
      </vt:variant>
      <vt:variant>
        <vt:i4>12</vt:i4>
      </vt:variant>
    </vt:vector>
  </HeadingPairs>
  <TitlesOfParts>
    <vt:vector size="28" baseType="lpstr">
      <vt:lpstr>Arial</vt:lpstr>
      <vt:lpstr>Calibri</vt:lpstr>
      <vt:lpstr>Calibri Light</vt:lpstr>
      <vt:lpstr>Fira Sans</vt:lpstr>
      <vt:lpstr>Fira Sans Extra Condensed</vt:lpstr>
      <vt:lpstr>Fira Sans Extra Condensed Medium</vt:lpstr>
      <vt:lpstr>Fira Sans Extra Condensed SemiBold</vt:lpstr>
      <vt:lpstr>Fira Sans Medium</vt:lpstr>
      <vt:lpstr>Roboto</vt:lpstr>
      <vt:lpstr>Times New Roman</vt:lpstr>
      <vt:lpstr>Тема Office</vt:lpstr>
      <vt:lpstr>Books Infographics by Slidesgo</vt:lpstr>
      <vt:lpstr>1_Тема Office</vt:lpstr>
      <vt:lpstr>Diagrams for Education by Slidesgo</vt:lpstr>
      <vt:lpstr>Statistics &amp; Results Infographics by Slidesgo</vt:lpstr>
      <vt:lpstr>School Infographics by Slidesgo</vt:lpstr>
      <vt:lpstr>Презентация PowerPoint</vt:lpstr>
      <vt:lpstr>Презентация PowerPoint</vt:lpstr>
      <vt:lpstr>Презентация PowerPoint</vt:lpstr>
      <vt:lpstr>Презентация PowerPoint</vt:lpstr>
      <vt:lpstr>Baholash oʻqitish va oʻrganish jarayonida muhim ahamiyat kasb etuvchi jarayon boʻlib, bunda oʻquv jarayonini oʻlchash, hujjatlashtirish va qoʻllab-quvvatlash uchun turli xil vosita va usullar qoʻllaniladi</vt:lpstr>
      <vt:lpstr>Baholash oʻqitish va oʻrganish jarayonida muhim ahamiyat kasb etuvchi jarayon boʻlib, bunda oʻquv jarayonini oʻlchash, hujjatlashtirish va qoʻllab-quvvatlash uchun turli xil vosita va usullar qoʻllaniladi</vt:lpstr>
      <vt:lpstr>Презентация PowerPoint</vt:lpstr>
      <vt:lpstr>Baholash tamoyillari: Solishtirish mashqi </vt:lpstr>
      <vt:lpstr>Презентация PowerPoint</vt:lpstr>
      <vt:lpstr>Презентация PowerPoint</vt:lpstr>
      <vt:lpstr>Презентация PowerPoint</vt:lpstr>
      <vt:lpstr>E’TIBORINGIZ UCHUN RAHMAT!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Nargiza</cp:lastModifiedBy>
  <cp:revision>523</cp:revision>
  <cp:lastPrinted>2020-12-11T16:07:03Z</cp:lastPrinted>
  <dcterms:created xsi:type="dcterms:W3CDTF">2020-11-12T01:04:50Z</dcterms:created>
  <dcterms:modified xsi:type="dcterms:W3CDTF">2026-01-26T17:15:04Z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