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79" r:id="rId2"/>
    <p:sldId id="355" r:id="rId3"/>
    <p:sldId id="352" r:id="rId4"/>
    <p:sldId id="387" r:id="rId5"/>
    <p:sldId id="386" r:id="rId6"/>
    <p:sldId id="380" r:id="rId7"/>
    <p:sldId id="378" r:id="rId8"/>
    <p:sldId id="361" r:id="rId9"/>
    <p:sldId id="382" r:id="rId10"/>
    <p:sldId id="383" r:id="rId11"/>
    <p:sldId id="384" r:id="rId12"/>
    <p:sldId id="381" r:id="rId13"/>
    <p:sldId id="373" r:id="rId14"/>
    <p:sldId id="369" r:id="rId15"/>
    <p:sldId id="370" r:id="rId16"/>
    <p:sldId id="371" r:id="rId17"/>
  </p:sldIdLst>
  <p:sldSz cx="17995900" cy="10801350"/>
  <p:notesSz cx="9866313" cy="6735763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F295C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32" d="100"/>
          <a:sy n="32" d="100"/>
        </p:scale>
        <p:origin x="758" y="53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вс 11.10.26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9307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5516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" name="Google Shape;1681;g92d6869e4b_2_8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2" name="Google Shape;1682;g92d6869e4b_2_8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98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iming>
    <p:tnLst>
      <p:par>
        <p:cTn id="1" dur="indefinite" restart="never" nodeType="tmRoot"/>
      </p:par>
    </p:tnLst>
  </p:timing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 txBox="1">
            <a:spLocks noGrp="1"/>
          </p:cNvSpPr>
          <p:nvPr>
            <p:ph type="ctrTitle"/>
          </p:nvPr>
        </p:nvSpPr>
        <p:spPr>
          <a:xfrm>
            <a:off x="955192" y="1819275"/>
            <a:ext cx="14595958" cy="3124200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2.3.3 </a:t>
            </a:r>
            <a:r>
              <a:rPr lang="en-US" sz="6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178490"/>
            <a:ext cx="17995899" cy="144780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49350" y="4943475"/>
            <a:ext cx="16078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Karimova Nargiza </a:t>
            </a:r>
            <a:r>
              <a:rPr lang="en-US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90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  <p:grpSp>
        <p:nvGrpSpPr>
          <p:cNvPr id="669" name="Google Shape;669;p26"/>
          <p:cNvGrpSpPr/>
          <p:nvPr/>
        </p:nvGrpSpPr>
        <p:grpSpPr>
          <a:xfrm>
            <a:off x="1301750" y="6900557"/>
            <a:ext cx="927374" cy="938518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77950" y="3756824"/>
            <a:ext cx="805984" cy="653251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10137092" y="3754698"/>
            <a:ext cx="805984" cy="653251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10094778" y="6845022"/>
            <a:ext cx="927374" cy="938518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sp>
        <p:nvSpPr>
          <p:cNvPr id="184" name="Google Shape;333;p20"/>
          <p:cNvSpPr/>
          <p:nvPr/>
        </p:nvSpPr>
        <p:spPr>
          <a:xfrm>
            <a:off x="1206102" y="2843528"/>
            <a:ext cx="6106429" cy="152298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Darslarni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6" name="Google Shape;333;p20"/>
          <p:cNvSpPr/>
          <p:nvPr/>
        </p:nvSpPr>
        <p:spPr>
          <a:xfrm>
            <a:off x="5699865" y="8264760"/>
            <a:ext cx="5989932" cy="125809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kuzatishdan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</a:t>
            </a:r>
            <a:endParaRPr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7" name="Google Shape;333;p20"/>
          <p:cNvSpPr/>
          <p:nvPr/>
        </p:nvSpPr>
        <p:spPr>
          <a:xfrm>
            <a:off x="10019310" y="3012265"/>
            <a:ext cx="5997795" cy="13756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2.</a:t>
            </a:r>
            <a:r>
              <a:rPr lang="en-US" dirty="0"/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1" name="Google Shape;334;p20"/>
          <p:cNvGrpSpPr/>
          <p:nvPr/>
        </p:nvGrpSpPr>
        <p:grpSpPr>
          <a:xfrm>
            <a:off x="5946205" y="3437857"/>
            <a:ext cx="4339549" cy="4846377"/>
            <a:chOff x="2960263" y="1178500"/>
            <a:chExt cx="3223394" cy="3897071"/>
          </a:xfrm>
        </p:grpSpPr>
        <p:sp>
          <p:nvSpPr>
            <p:cNvPr id="142" name="Google Shape;335;p20"/>
            <p:cNvSpPr/>
            <p:nvPr/>
          </p:nvSpPr>
          <p:spPr>
            <a:xfrm>
              <a:off x="3075204" y="3282271"/>
              <a:ext cx="3108453" cy="1793097"/>
            </a:xfrm>
            <a:custGeom>
              <a:avLst/>
              <a:gdLst/>
              <a:ahLst/>
              <a:cxnLst/>
              <a:rect l="l" t="t" r="r" b="b"/>
              <a:pathLst>
                <a:path w="30776" h="17753" extrusionOk="0">
                  <a:moveTo>
                    <a:pt x="11984" y="1"/>
                  </a:moveTo>
                  <a:lnTo>
                    <a:pt x="285" y="6087"/>
                  </a:lnTo>
                  <a:cubicBezTo>
                    <a:pt x="114" y="6163"/>
                    <a:pt x="1" y="6353"/>
                    <a:pt x="20" y="6542"/>
                  </a:cubicBezTo>
                  <a:lnTo>
                    <a:pt x="20" y="7111"/>
                  </a:lnTo>
                  <a:cubicBezTo>
                    <a:pt x="1" y="7301"/>
                    <a:pt x="133" y="7510"/>
                    <a:pt x="399" y="7680"/>
                  </a:cubicBezTo>
                  <a:lnTo>
                    <a:pt x="17464" y="17521"/>
                  </a:lnTo>
                  <a:cubicBezTo>
                    <a:pt x="17734" y="17677"/>
                    <a:pt x="18031" y="17753"/>
                    <a:pt x="18332" y="17753"/>
                  </a:cubicBezTo>
                  <a:cubicBezTo>
                    <a:pt x="18583" y="17753"/>
                    <a:pt x="18835" y="17700"/>
                    <a:pt x="19076" y="17597"/>
                  </a:cubicBezTo>
                  <a:lnTo>
                    <a:pt x="30775" y="10847"/>
                  </a:lnTo>
                  <a:lnTo>
                    <a:pt x="30775" y="10183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336;p20"/>
            <p:cNvSpPr/>
            <p:nvPr/>
          </p:nvSpPr>
          <p:spPr>
            <a:xfrm>
              <a:off x="3075204" y="3282271"/>
              <a:ext cx="1896120" cy="1793299"/>
            </a:xfrm>
            <a:custGeom>
              <a:avLst/>
              <a:gdLst/>
              <a:ahLst/>
              <a:cxnLst/>
              <a:rect l="l" t="t" r="r" b="b"/>
              <a:pathLst>
                <a:path w="18773" h="17755" extrusionOk="0">
                  <a:moveTo>
                    <a:pt x="11984" y="1"/>
                  </a:moveTo>
                  <a:lnTo>
                    <a:pt x="285" y="6087"/>
                  </a:lnTo>
                  <a:cubicBezTo>
                    <a:pt x="114" y="6163"/>
                    <a:pt x="1" y="6353"/>
                    <a:pt x="20" y="6542"/>
                  </a:cubicBezTo>
                  <a:lnTo>
                    <a:pt x="20" y="7111"/>
                  </a:lnTo>
                  <a:cubicBezTo>
                    <a:pt x="1" y="7301"/>
                    <a:pt x="114" y="7510"/>
                    <a:pt x="399" y="7680"/>
                  </a:cubicBezTo>
                  <a:lnTo>
                    <a:pt x="17464" y="17521"/>
                  </a:lnTo>
                  <a:cubicBezTo>
                    <a:pt x="17740" y="17679"/>
                    <a:pt x="18044" y="17755"/>
                    <a:pt x="18356" y="17755"/>
                  </a:cubicBezTo>
                  <a:cubicBezTo>
                    <a:pt x="18493" y="17755"/>
                    <a:pt x="18633" y="17740"/>
                    <a:pt x="18773" y="17711"/>
                  </a:cubicBezTo>
                  <a:lnTo>
                    <a:pt x="18754" y="3679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337;p20"/>
            <p:cNvSpPr/>
            <p:nvPr/>
          </p:nvSpPr>
          <p:spPr>
            <a:xfrm>
              <a:off x="3061771" y="3282271"/>
              <a:ext cx="3119967" cy="1726133"/>
            </a:xfrm>
            <a:custGeom>
              <a:avLst/>
              <a:gdLst/>
              <a:ahLst/>
              <a:cxnLst/>
              <a:rect l="l" t="t" r="r" b="b"/>
              <a:pathLst>
                <a:path w="30890" h="17090" extrusionOk="0">
                  <a:moveTo>
                    <a:pt x="12117" y="1"/>
                  </a:moveTo>
                  <a:lnTo>
                    <a:pt x="418" y="6087"/>
                  </a:lnTo>
                  <a:cubicBezTo>
                    <a:pt x="1" y="6334"/>
                    <a:pt x="58" y="6732"/>
                    <a:pt x="532" y="7017"/>
                  </a:cubicBezTo>
                  <a:lnTo>
                    <a:pt x="17597" y="16857"/>
                  </a:lnTo>
                  <a:cubicBezTo>
                    <a:pt x="17867" y="17013"/>
                    <a:pt x="18164" y="17089"/>
                    <a:pt x="18465" y="17089"/>
                  </a:cubicBezTo>
                  <a:cubicBezTo>
                    <a:pt x="18716" y="17089"/>
                    <a:pt x="18968" y="17037"/>
                    <a:pt x="19209" y="16933"/>
                  </a:cubicBezTo>
                  <a:lnTo>
                    <a:pt x="30889" y="10183"/>
                  </a:lnTo>
                  <a:lnTo>
                    <a:pt x="12117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338;p20"/>
            <p:cNvSpPr/>
            <p:nvPr/>
          </p:nvSpPr>
          <p:spPr>
            <a:xfrm>
              <a:off x="3205497" y="3004617"/>
              <a:ext cx="2882409" cy="1899857"/>
            </a:xfrm>
            <a:custGeom>
              <a:avLst/>
              <a:gdLst/>
              <a:ahLst/>
              <a:cxnLst/>
              <a:rect l="l" t="t" r="r" b="b"/>
              <a:pathLst>
                <a:path w="28538" h="18810" extrusionOk="0">
                  <a:moveTo>
                    <a:pt x="11168" y="0"/>
                  </a:moveTo>
                  <a:lnTo>
                    <a:pt x="265" y="6277"/>
                  </a:lnTo>
                  <a:cubicBezTo>
                    <a:pt x="95" y="6352"/>
                    <a:pt x="0" y="6523"/>
                    <a:pt x="19" y="6713"/>
                  </a:cubicBezTo>
                  <a:lnTo>
                    <a:pt x="19" y="8817"/>
                  </a:lnTo>
                  <a:cubicBezTo>
                    <a:pt x="19" y="9064"/>
                    <a:pt x="152" y="9310"/>
                    <a:pt x="379" y="9424"/>
                  </a:cubicBezTo>
                  <a:lnTo>
                    <a:pt x="16250" y="18602"/>
                  </a:lnTo>
                  <a:cubicBezTo>
                    <a:pt x="16511" y="18737"/>
                    <a:pt x="16794" y="18809"/>
                    <a:pt x="17075" y="18809"/>
                  </a:cubicBezTo>
                  <a:cubicBezTo>
                    <a:pt x="17306" y="18809"/>
                    <a:pt x="17535" y="18761"/>
                    <a:pt x="17748" y="18658"/>
                  </a:cubicBezTo>
                  <a:lnTo>
                    <a:pt x="28499" y="12458"/>
                  </a:lnTo>
                  <a:cubicBezTo>
                    <a:pt x="28366" y="12193"/>
                    <a:pt x="28025" y="11263"/>
                    <a:pt x="28537" y="10031"/>
                  </a:cubicBezTo>
                  <a:lnTo>
                    <a:pt x="11168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339;p20"/>
            <p:cNvSpPr/>
            <p:nvPr/>
          </p:nvSpPr>
          <p:spPr>
            <a:xfrm>
              <a:off x="3075204" y="2931794"/>
              <a:ext cx="3108453" cy="1861072"/>
            </a:xfrm>
            <a:custGeom>
              <a:avLst/>
              <a:gdLst/>
              <a:ahLst/>
              <a:cxnLst/>
              <a:rect l="l" t="t" r="r" b="b"/>
              <a:pathLst>
                <a:path w="30776" h="18426" extrusionOk="0">
                  <a:moveTo>
                    <a:pt x="11984" y="1"/>
                  </a:moveTo>
                  <a:lnTo>
                    <a:pt x="285" y="6751"/>
                  </a:lnTo>
                  <a:cubicBezTo>
                    <a:pt x="114" y="6827"/>
                    <a:pt x="1" y="7017"/>
                    <a:pt x="20" y="7206"/>
                  </a:cubicBezTo>
                  <a:lnTo>
                    <a:pt x="20" y="7775"/>
                  </a:lnTo>
                  <a:cubicBezTo>
                    <a:pt x="1" y="7984"/>
                    <a:pt x="133" y="8192"/>
                    <a:pt x="399" y="8344"/>
                  </a:cubicBezTo>
                  <a:lnTo>
                    <a:pt x="17464" y="18204"/>
                  </a:lnTo>
                  <a:cubicBezTo>
                    <a:pt x="17733" y="18349"/>
                    <a:pt x="18031" y="18426"/>
                    <a:pt x="18332" y="18426"/>
                  </a:cubicBezTo>
                  <a:cubicBezTo>
                    <a:pt x="18582" y="18426"/>
                    <a:pt x="18835" y="18373"/>
                    <a:pt x="19076" y="18261"/>
                  </a:cubicBezTo>
                  <a:lnTo>
                    <a:pt x="30775" y="11510"/>
                  </a:lnTo>
                  <a:lnTo>
                    <a:pt x="30775" y="10847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340;p20"/>
            <p:cNvSpPr/>
            <p:nvPr/>
          </p:nvSpPr>
          <p:spPr>
            <a:xfrm>
              <a:off x="3061771" y="2931794"/>
              <a:ext cx="3119967" cy="1793097"/>
            </a:xfrm>
            <a:custGeom>
              <a:avLst/>
              <a:gdLst/>
              <a:ahLst/>
              <a:cxnLst/>
              <a:rect l="l" t="t" r="r" b="b"/>
              <a:pathLst>
                <a:path w="30890" h="17753" extrusionOk="0">
                  <a:moveTo>
                    <a:pt x="12117" y="1"/>
                  </a:moveTo>
                  <a:lnTo>
                    <a:pt x="418" y="6751"/>
                  </a:lnTo>
                  <a:cubicBezTo>
                    <a:pt x="1" y="6998"/>
                    <a:pt x="58" y="7415"/>
                    <a:pt x="532" y="7680"/>
                  </a:cubicBezTo>
                  <a:lnTo>
                    <a:pt x="17597" y="17521"/>
                  </a:lnTo>
                  <a:cubicBezTo>
                    <a:pt x="17867" y="17677"/>
                    <a:pt x="18164" y="17753"/>
                    <a:pt x="18465" y="17753"/>
                  </a:cubicBezTo>
                  <a:cubicBezTo>
                    <a:pt x="18716" y="17753"/>
                    <a:pt x="18968" y="17700"/>
                    <a:pt x="19209" y="17597"/>
                  </a:cubicBezTo>
                  <a:lnTo>
                    <a:pt x="30889" y="10847"/>
                  </a:lnTo>
                  <a:lnTo>
                    <a:pt x="12117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341;p20"/>
            <p:cNvSpPr/>
            <p:nvPr/>
          </p:nvSpPr>
          <p:spPr>
            <a:xfrm>
              <a:off x="2960263" y="3632748"/>
              <a:ext cx="2041665" cy="1409692"/>
            </a:xfrm>
            <a:custGeom>
              <a:avLst/>
              <a:gdLst/>
              <a:ahLst/>
              <a:cxnLst/>
              <a:rect l="l" t="t" r="r" b="b"/>
              <a:pathLst>
                <a:path w="20214" h="13957" extrusionOk="0">
                  <a:moveTo>
                    <a:pt x="1233" y="1"/>
                  </a:moveTo>
                  <a:cubicBezTo>
                    <a:pt x="1233" y="1"/>
                    <a:pt x="1" y="2049"/>
                    <a:pt x="1309" y="4002"/>
                  </a:cubicBezTo>
                  <a:lnTo>
                    <a:pt x="19038" y="13956"/>
                  </a:lnTo>
                  <a:lnTo>
                    <a:pt x="20214" y="13956"/>
                  </a:lnTo>
                  <a:cubicBezTo>
                    <a:pt x="20214" y="13956"/>
                    <a:pt x="18849" y="13368"/>
                    <a:pt x="20157" y="10657"/>
                  </a:cubicBezTo>
                  <a:lnTo>
                    <a:pt x="1764" y="304"/>
                  </a:lnTo>
                  <a:lnTo>
                    <a:pt x="12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342;p20"/>
            <p:cNvSpPr/>
            <p:nvPr/>
          </p:nvSpPr>
          <p:spPr>
            <a:xfrm>
              <a:off x="3601932" y="3209550"/>
              <a:ext cx="988309" cy="570765"/>
            </a:xfrm>
            <a:custGeom>
              <a:avLst/>
              <a:gdLst/>
              <a:ahLst/>
              <a:cxnLst/>
              <a:rect l="l" t="t" r="r" b="b"/>
              <a:pathLst>
                <a:path w="9785" h="5651" extrusionOk="0">
                  <a:moveTo>
                    <a:pt x="7566" y="0"/>
                  </a:moveTo>
                  <a:lnTo>
                    <a:pt x="0" y="4361"/>
                  </a:lnTo>
                  <a:lnTo>
                    <a:pt x="2219" y="5651"/>
                  </a:lnTo>
                  <a:lnTo>
                    <a:pt x="9784" y="1290"/>
                  </a:lnTo>
                  <a:lnTo>
                    <a:pt x="7566" y="0"/>
                  </a:ln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343;p20"/>
            <p:cNvSpPr/>
            <p:nvPr/>
          </p:nvSpPr>
          <p:spPr>
            <a:xfrm>
              <a:off x="4486713" y="1255160"/>
              <a:ext cx="300785" cy="2358610"/>
            </a:xfrm>
            <a:custGeom>
              <a:avLst/>
              <a:gdLst/>
              <a:ahLst/>
              <a:cxnLst/>
              <a:rect l="l" t="t" r="r" b="b"/>
              <a:pathLst>
                <a:path w="2978" h="23352" extrusionOk="0">
                  <a:moveTo>
                    <a:pt x="1489" y="0"/>
                  </a:moveTo>
                  <a:cubicBezTo>
                    <a:pt x="977" y="0"/>
                    <a:pt x="465" y="123"/>
                    <a:pt x="0" y="370"/>
                  </a:cubicBezTo>
                  <a:lnTo>
                    <a:pt x="759" y="23351"/>
                  </a:lnTo>
                  <a:cubicBezTo>
                    <a:pt x="996" y="23304"/>
                    <a:pt x="1238" y="23280"/>
                    <a:pt x="1479" y="23280"/>
                  </a:cubicBezTo>
                  <a:cubicBezTo>
                    <a:pt x="1721" y="23280"/>
                    <a:pt x="1963" y="23304"/>
                    <a:pt x="2200" y="23351"/>
                  </a:cubicBezTo>
                  <a:lnTo>
                    <a:pt x="2977" y="370"/>
                  </a:lnTo>
                  <a:cubicBezTo>
                    <a:pt x="2513" y="123"/>
                    <a:pt x="2001" y="0"/>
                    <a:pt x="14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44;p20"/>
            <p:cNvSpPr/>
            <p:nvPr/>
          </p:nvSpPr>
          <p:spPr>
            <a:xfrm>
              <a:off x="4486713" y="1178500"/>
              <a:ext cx="302704" cy="85347"/>
            </a:xfrm>
            <a:custGeom>
              <a:avLst/>
              <a:gdLst/>
              <a:ahLst/>
              <a:cxnLst/>
              <a:rect l="l" t="t" r="r" b="b"/>
              <a:pathLst>
                <a:path w="2997" h="845" extrusionOk="0">
                  <a:moveTo>
                    <a:pt x="1491" y="1"/>
                  </a:moveTo>
                  <a:cubicBezTo>
                    <a:pt x="977" y="1"/>
                    <a:pt x="465" y="124"/>
                    <a:pt x="0" y="371"/>
                  </a:cubicBezTo>
                  <a:lnTo>
                    <a:pt x="778" y="845"/>
                  </a:lnTo>
                  <a:lnTo>
                    <a:pt x="2200" y="845"/>
                  </a:lnTo>
                  <a:lnTo>
                    <a:pt x="2996" y="371"/>
                  </a:lnTo>
                  <a:cubicBezTo>
                    <a:pt x="2522" y="124"/>
                    <a:pt x="2005" y="1"/>
                    <a:pt x="149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45;p20"/>
            <p:cNvSpPr/>
            <p:nvPr/>
          </p:nvSpPr>
          <p:spPr>
            <a:xfrm>
              <a:off x="4708818" y="1215870"/>
              <a:ext cx="1367574" cy="3039973"/>
            </a:xfrm>
            <a:custGeom>
              <a:avLst/>
              <a:gdLst/>
              <a:ahLst/>
              <a:cxnLst/>
              <a:rect l="l" t="t" r="r" b="b"/>
              <a:pathLst>
                <a:path w="13540" h="30098" extrusionOk="0">
                  <a:moveTo>
                    <a:pt x="797" y="1"/>
                  </a:moveTo>
                  <a:lnTo>
                    <a:pt x="1" y="475"/>
                  </a:lnTo>
                  <a:lnTo>
                    <a:pt x="1" y="23911"/>
                  </a:lnTo>
                  <a:lnTo>
                    <a:pt x="11795" y="30016"/>
                  </a:lnTo>
                  <a:cubicBezTo>
                    <a:pt x="11889" y="30068"/>
                    <a:pt x="12000" y="30098"/>
                    <a:pt x="12112" y="30098"/>
                  </a:cubicBezTo>
                  <a:cubicBezTo>
                    <a:pt x="12204" y="30098"/>
                    <a:pt x="12297" y="30078"/>
                    <a:pt x="12383" y="30035"/>
                  </a:cubicBezTo>
                  <a:lnTo>
                    <a:pt x="13141" y="29580"/>
                  </a:lnTo>
                  <a:cubicBezTo>
                    <a:pt x="13407" y="29429"/>
                    <a:pt x="13539" y="29144"/>
                    <a:pt x="13501" y="28841"/>
                  </a:cubicBezTo>
                  <a:lnTo>
                    <a:pt x="13501" y="7756"/>
                  </a:lnTo>
                  <a:cubicBezTo>
                    <a:pt x="13501" y="7111"/>
                    <a:pt x="13084" y="6372"/>
                    <a:pt x="12572" y="6106"/>
                  </a:cubicBezTo>
                  <a:lnTo>
                    <a:pt x="7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46;p20"/>
            <p:cNvSpPr/>
            <p:nvPr/>
          </p:nvSpPr>
          <p:spPr>
            <a:xfrm>
              <a:off x="4708818" y="1263745"/>
              <a:ext cx="1285156" cy="2992502"/>
            </a:xfrm>
            <a:custGeom>
              <a:avLst/>
              <a:gdLst/>
              <a:ahLst/>
              <a:cxnLst/>
              <a:rect l="l" t="t" r="r" b="b"/>
              <a:pathLst>
                <a:path w="12724" h="29628" extrusionOk="0">
                  <a:moveTo>
                    <a:pt x="1" y="1"/>
                  </a:moveTo>
                  <a:lnTo>
                    <a:pt x="1" y="23323"/>
                  </a:lnTo>
                  <a:cubicBezTo>
                    <a:pt x="1" y="23399"/>
                    <a:pt x="39" y="23456"/>
                    <a:pt x="96" y="23494"/>
                  </a:cubicBezTo>
                  <a:lnTo>
                    <a:pt x="11795" y="29542"/>
                  </a:lnTo>
                  <a:cubicBezTo>
                    <a:pt x="11914" y="29600"/>
                    <a:pt x="12029" y="29627"/>
                    <a:pt x="12134" y="29627"/>
                  </a:cubicBezTo>
                  <a:cubicBezTo>
                    <a:pt x="12479" y="29627"/>
                    <a:pt x="12724" y="29330"/>
                    <a:pt x="12724" y="28822"/>
                  </a:cubicBezTo>
                  <a:lnTo>
                    <a:pt x="12724" y="7737"/>
                  </a:lnTo>
                  <a:cubicBezTo>
                    <a:pt x="12705" y="7054"/>
                    <a:pt x="12364" y="6447"/>
                    <a:pt x="11795" y="6087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47;p20"/>
            <p:cNvSpPr/>
            <p:nvPr/>
          </p:nvSpPr>
          <p:spPr>
            <a:xfrm>
              <a:off x="3214991" y="1215870"/>
              <a:ext cx="1350302" cy="3031085"/>
            </a:xfrm>
            <a:custGeom>
              <a:avLst/>
              <a:gdLst/>
              <a:ahLst/>
              <a:cxnLst/>
              <a:rect l="l" t="t" r="r" b="b"/>
              <a:pathLst>
                <a:path w="13369" h="30010" extrusionOk="0">
                  <a:moveTo>
                    <a:pt x="12591" y="1"/>
                  </a:moveTo>
                  <a:lnTo>
                    <a:pt x="949" y="6011"/>
                  </a:lnTo>
                  <a:cubicBezTo>
                    <a:pt x="456" y="6277"/>
                    <a:pt x="39" y="6997"/>
                    <a:pt x="39" y="7642"/>
                  </a:cubicBezTo>
                  <a:lnTo>
                    <a:pt x="39" y="28746"/>
                  </a:lnTo>
                  <a:cubicBezTo>
                    <a:pt x="1" y="29030"/>
                    <a:pt x="153" y="29334"/>
                    <a:pt x="399" y="29485"/>
                  </a:cubicBezTo>
                  <a:lnTo>
                    <a:pt x="1139" y="29940"/>
                  </a:lnTo>
                  <a:cubicBezTo>
                    <a:pt x="1229" y="29986"/>
                    <a:pt x="1328" y="30009"/>
                    <a:pt x="1426" y="30009"/>
                  </a:cubicBezTo>
                  <a:cubicBezTo>
                    <a:pt x="1532" y="30009"/>
                    <a:pt x="1637" y="29981"/>
                    <a:pt x="1726" y="29922"/>
                  </a:cubicBezTo>
                  <a:lnTo>
                    <a:pt x="13369" y="23911"/>
                  </a:lnTo>
                  <a:lnTo>
                    <a:pt x="13369" y="475"/>
                  </a:lnTo>
                  <a:lnTo>
                    <a:pt x="125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348;p20"/>
            <p:cNvSpPr/>
            <p:nvPr/>
          </p:nvSpPr>
          <p:spPr>
            <a:xfrm>
              <a:off x="3297409" y="1263745"/>
              <a:ext cx="1267884" cy="2983715"/>
            </a:xfrm>
            <a:custGeom>
              <a:avLst/>
              <a:gdLst/>
              <a:ahLst/>
              <a:cxnLst/>
              <a:rect l="l" t="t" r="r" b="b"/>
              <a:pathLst>
                <a:path w="12553" h="29541" extrusionOk="0">
                  <a:moveTo>
                    <a:pt x="12553" y="1"/>
                  </a:moveTo>
                  <a:lnTo>
                    <a:pt x="910" y="6011"/>
                  </a:lnTo>
                  <a:cubicBezTo>
                    <a:pt x="417" y="6258"/>
                    <a:pt x="0" y="6997"/>
                    <a:pt x="0" y="7642"/>
                  </a:cubicBezTo>
                  <a:lnTo>
                    <a:pt x="0" y="28746"/>
                  </a:lnTo>
                  <a:cubicBezTo>
                    <a:pt x="0" y="29237"/>
                    <a:pt x="242" y="29541"/>
                    <a:pt x="575" y="29541"/>
                  </a:cubicBezTo>
                  <a:cubicBezTo>
                    <a:pt x="679" y="29541"/>
                    <a:pt x="793" y="29511"/>
                    <a:pt x="910" y="29448"/>
                  </a:cubicBezTo>
                  <a:lnTo>
                    <a:pt x="12439" y="23494"/>
                  </a:lnTo>
                  <a:cubicBezTo>
                    <a:pt x="12515" y="23456"/>
                    <a:pt x="12553" y="23399"/>
                    <a:pt x="12553" y="23323"/>
                  </a:cubicBezTo>
                  <a:lnTo>
                    <a:pt x="12553" y="1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349;p20"/>
            <p:cNvSpPr/>
            <p:nvPr/>
          </p:nvSpPr>
          <p:spPr>
            <a:xfrm>
              <a:off x="3477396" y="1309701"/>
              <a:ext cx="1160721" cy="2821101"/>
            </a:xfrm>
            <a:custGeom>
              <a:avLst/>
              <a:gdLst/>
              <a:ahLst/>
              <a:cxnLst/>
              <a:rect l="l" t="t" r="r" b="b"/>
              <a:pathLst>
                <a:path w="11492" h="27931" extrusionOk="0">
                  <a:moveTo>
                    <a:pt x="11491" y="1"/>
                  </a:moveTo>
                  <a:cubicBezTo>
                    <a:pt x="11491" y="1"/>
                    <a:pt x="7964" y="4153"/>
                    <a:pt x="1" y="6049"/>
                  </a:cubicBezTo>
                  <a:lnTo>
                    <a:pt x="1" y="27931"/>
                  </a:lnTo>
                  <a:cubicBezTo>
                    <a:pt x="7964" y="25523"/>
                    <a:pt x="11491" y="21882"/>
                    <a:pt x="11491" y="21882"/>
                  </a:cubicBezTo>
                  <a:lnTo>
                    <a:pt x="11491" y="1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50;p20"/>
            <p:cNvSpPr/>
            <p:nvPr/>
          </p:nvSpPr>
          <p:spPr>
            <a:xfrm>
              <a:off x="4638015" y="1309701"/>
              <a:ext cx="1160620" cy="2821101"/>
            </a:xfrm>
            <a:custGeom>
              <a:avLst/>
              <a:gdLst/>
              <a:ahLst/>
              <a:cxnLst/>
              <a:rect l="l" t="t" r="r" b="b"/>
              <a:pathLst>
                <a:path w="11491" h="27931" extrusionOk="0">
                  <a:moveTo>
                    <a:pt x="0" y="1"/>
                  </a:moveTo>
                  <a:lnTo>
                    <a:pt x="0" y="21882"/>
                  </a:lnTo>
                  <a:cubicBezTo>
                    <a:pt x="0" y="21882"/>
                    <a:pt x="3527" y="25523"/>
                    <a:pt x="11491" y="27931"/>
                  </a:cubicBezTo>
                  <a:lnTo>
                    <a:pt x="11491" y="6049"/>
                  </a:lnTo>
                  <a:cubicBezTo>
                    <a:pt x="3527" y="4153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51;p20"/>
            <p:cNvSpPr/>
            <p:nvPr/>
          </p:nvSpPr>
          <p:spPr>
            <a:xfrm>
              <a:off x="3427601" y="1309701"/>
              <a:ext cx="1210515" cy="2893924"/>
            </a:xfrm>
            <a:custGeom>
              <a:avLst/>
              <a:gdLst/>
              <a:ahLst/>
              <a:cxnLst/>
              <a:rect l="l" t="t" r="r" b="b"/>
              <a:pathLst>
                <a:path w="11985" h="28652" extrusionOk="0">
                  <a:moveTo>
                    <a:pt x="11984" y="1"/>
                  </a:moveTo>
                  <a:cubicBezTo>
                    <a:pt x="11984" y="1"/>
                    <a:pt x="10107" y="4779"/>
                    <a:pt x="1" y="6504"/>
                  </a:cubicBezTo>
                  <a:lnTo>
                    <a:pt x="1" y="28651"/>
                  </a:lnTo>
                  <a:cubicBezTo>
                    <a:pt x="10733" y="27267"/>
                    <a:pt x="11984" y="22622"/>
                    <a:pt x="11984" y="22622"/>
                  </a:cubicBezTo>
                  <a:lnTo>
                    <a:pt x="119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52;p20"/>
            <p:cNvSpPr/>
            <p:nvPr/>
          </p:nvSpPr>
          <p:spPr>
            <a:xfrm>
              <a:off x="4638015" y="1309701"/>
              <a:ext cx="1208495" cy="2893924"/>
            </a:xfrm>
            <a:custGeom>
              <a:avLst/>
              <a:gdLst/>
              <a:ahLst/>
              <a:cxnLst/>
              <a:rect l="l" t="t" r="r" b="b"/>
              <a:pathLst>
                <a:path w="11965" h="28652" extrusionOk="0">
                  <a:moveTo>
                    <a:pt x="0" y="1"/>
                  </a:moveTo>
                  <a:lnTo>
                    <a:pt x="0" y="22622"/>
                  </a:lnTo>
                  <a:cubicBezTo>
                    <a:pt x="0" y="22622"/>
                    <a:pt x="1233" y="27267"/>
                    <a:pt x="11965" y="28651"/>
                  </a:cubicBezTo>
                  <a:lnTo>
                    <a:pt x="11965" y="6504"/>
                  </a:lnTo>
                  <a:cubicBezTo>
                    <a:pt x="1858" y="4779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53;p20"/>
            <p:cNvSpPr/>
            <p:nvPr/>
          </p:nvSpPr>
          <p:spPr>
            <a:xfrm>
              <a:off x="3607588" y="1596951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06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33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1"/>
                  </a:cubicBezTo>
                  <a:cubicBezTo>
                    <a:pt x="1783" y="4476"/>
                    <a:pt x="2238" y="4381"/>
                    <a:pt x="2675" y="4248"/>
                  </a:cubicBezTo>
                  <a:cubicBezTo>
                    <a:pt x="3111" y="4134"/>
                    <a:pt x="3547" y="4002"/>
                    <a:pt x="3964" y="3850"/>
                  </a:cubicBezTo>
                  <a:cubicBezTo>
                    <a:pt x="4400" y="3679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54;p20"/>
            <p:cNvSpPr/>
            <p:nvPr/>
          </p:nvSpPr>
          <p:spPr>
            <a:xfrm>
              <a:off x="3607588" y="1771281"/>
              <a:ext cx="955787" cy="484610"/>
            </a:xfrm>
            <a:custGeom>
              <a:avLst/>
              <a:gdLst/>
              <a:ahLst/>
              <a:cxnLst/>
              <a:rect l="l" t="t" r="r" b="b"/>
              <a:pathLst>
                <a:path w="9463" h="4798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61"/>
                    <a:pt x="8913" y="702"/>
                    <a:pt x="8572" y="1005"/>
                  </a:cubicBezTo>
                  <a:cubicBezTo>
                    <a:pt x="8249" y="1309"/>
                    <a:pt x="7889" y="1574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0"/>
                    <a:pt x="3888" y="3622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191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798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15"/>
                    <a:pt x="3547" y="4001"/>
                    <a:pt x="3964" y="3831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355;p20"/>
            <p:cNvSpPr/>
            <p:nvPr/>
          </p:nvSpPr>
          <p:spPr>
            <a:xfrm>
              <a:off x="3607588" y="1943590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1"/>
                  </a:cubicBezTo>
                  <a:cubicBezTo>
                    <a:pt x="1783" y="4476"/>
                    <a:pt x="2238" y="4381"/>
                    <a:pt x="2675" y="4248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356;p20"/>
            <p:cNvSpPr/>
            <p:nvPr/>
          </p:nvSpPr>
          <p:spPr>
            <a:xfrm>
              <a:off x="3607588" y="2117920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28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89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0"/>
                  </a:cubicBezTo>
                  <a:cubicBezTo>
                    <a:pt x="1783" y="4475"/>
                    <a:pt x="2238" y="4380"/>
                    <a:pt x="2675" y="4267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60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57;p20"/>
            <p:cNvSpPr/>
            <p:nvPr/>
          </p:nvSpPr>
          <p:spPr>
            <a:xfrm>
              <a:off x="3607588" y="2290229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28"/>
                    <a:pt x="7889" y="1594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62"/>
                    <a:pt x="1309" y="4476"/>
                  </a:cubicBezTo>
                  <a:cubicBezTo>
                    <a:pt x="873" y="4589"/>
                    <a:pt x="437" y="4703"/>
                    <a:pt x="1" y="4817"/>
                  </a:cubicBezTo>
                  <a:cubicBezTo>
                    <a:pt x="437" y="4741"/>
                    <a:pt x="892" y="4684"/>
                    <a:pt x="1347" y="4589"/>
                  </a:cubicBezTo>
                  <a:cubicBezTo>
                    <a:pt x="1783" y="4476"/>
                    <a:pt x="2238" y="4381"/>
                    <a:pt x="2675" y="4267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57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58;p20"/>
            <p:cNvSpPr/>
            <p:nvPr/>
          </p:nvSpPr>
          <p:spPr>
            <a:xfrm>
              <a:off x="3607588" y="2464559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cubicBezTo>
                    <a:pt x="9216" y="380"/>
                    <a:pt x="8913" y="721"/>
                    <a:pt x="8572" y="1005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01"/>
                    <a:pt x="3964" y="3849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59;p20"/>
            <p:cNvSpPr/>
            <p:nvPr/>
          </p:nvSpPr>
          <p:spPr>
            <a:xfrm>
              <a:off x="3607588" y="2636868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28"/>
                    <a:pt x="7889" y="1594"/>
                    <a:pt x="7510" y="1840"/>
                  </a:cubicBezTo>
                  <a:cubicBezTo>
                    <a:pt x="6770" y="2352"/>
                    <a:pt x="5974" y="2788"/>
                    <a:pt x="5140" y="3129"/>
                  </a:cubicBezTo>
                  <a:cubicBezTo>
                    <a:pt x="4741" y="3338"/>
                    <a:pt x="4324" y="3490"/>
                    <a:pt x="3888" y="3641"/>
                  </a:cubicBezTo>
                  <a:cubicBezTo>
                    <a:pt x="3471" y="3793"/>
                    <a:pt x="3035" y="3964"/>
                    <a:pt x="2618" y="4078"/>
                  </a:cubicBezTo>
                  <a:cubicBezTo>
                    <a:pt x="2182" y="4210"/>
                    <a:pt x="1745" y="4362"/>
                    <a:pt x="1309" y="4476"/>
                  </a:cubicBezTo>
                  <a:cubicBezTo>
                    <a:pt x="873" y="4589"/>
                    <a:pt x="437" y="4703"/>
                    <a:pt x="1" y="4817"/>
                  </a:cubicBezTo>
                  <a:cubicBezTo>
                    <a:pt x="437" y="4741"/>
                    <a:pt x="892" y="4684"/>
                    <a:pt x="1347" y="4589"/>
                  </a:cubicBezTo>
                  <a:cubicBezTo>
                    <a:pt x="1783" y="4476"/>
                    <a:pt x="2238" y="4381"/>
                    <a:pt x="2675" y="4267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57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35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60;p20"/>
            <p:cNvSpPr/>
            <p:nvPr/>
          </p:nvSpPr>
          <p:spPr>
            <a:xfrm>
              <a:off x="3607588" y="2811198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05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33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01"/>
                    <a:pt x="3964" y="3849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61;p20"/>
            <p:cNvSpPr/>
            <p:nvPr/>
          </p:nvSpPr>
          <p:spPr>
            <a:xfrm>
              <a:off x="3607588" y="2985426"/>
              <a:ext cx="955787" cy="484711"/>
            </a:xfrm>
            <a:custGeom>
              <a:avLst/>
              <a:gdLst/>
              <a:ahLst/>
              <a:cxnLst/>
              <a:rect l="l" t="t" r="r" b="b"/>
              <a:pathLst>
                <a:path w="9463" h="4799" extrusionOk="0">
                  <a:moveTo>
                    <a:pt x="9463" y="1"/>
                  </a:moveTo>
                  <a:lnTo>
                    <a:pt x="9463" y="1"/>
                  </a:lnTo>
                  <a:cubicBezTo>
                    <a:pt x="9216" y="361"/>
                    <a:pt x="8913" y="702"/>
                    <a:pt x="8572" y="1006"/>
                  </a:cubicBezTo>
                  <a:cubicBezTo>
                    <a:pt x="8249" y="1309"/>
                    <a:pt x="7889" y="1575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1"/>
                    <a:pt x="3888" y="3622"/>
                  </a:cubicBezTo>
                  <a:cubicBezTo>
                    <a:pt x="3471" y="3774"/>
                    <a:pt x="3035" y="3945"/>
                    <a:pt x="2618" y="4059"/>
                  </a:cubicBezTo>
                  <a:cubicBezTo>
                    <a:pt x="2182" y="4191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798"/>
                  </a:cubicBezTo>
                  <a:cubicBezTo>
                    <a:pt x="437" y="4741"/>
                    <a:pt x="892" y="4665"/>
                    <a:pt x="1347" y="4571"/>
                  </a:cubicBezTo>
                  <a:cubicBezTo>
                    <a:pt x="1783" y="4476"/>
                    <a:pt x="2238" y="4362"/>
                    <a:pt x="2675" y="4248"/>
                  </a:cubicBezTo>
                  <a:cubicBezTo>
                    <a:pt x="3111" y="4115"/>
                    <a:pt x="3547" y="4002"/>
                    <a:pt x="3964" y="3831"/>
                  </a:cubicBezTo>
                  <a:cubicBezTo>
                    <a:pt x="4400" y="3660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62;p20"/>
            <p:cNvSpPr/>
            <p:nvPr/>
          </p:nvSpPr>
          <p:spPr>
            <a:xfrm>
              <a:off x="3607588" y="3157837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63;p20"/>
            <p:cNvSpPr/>
            <p:nvPr/>
          </p:nvSpPr>
          <p:spPr>
            <a:xfrm>
              <a:off x="3607588" y="3332065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1"/>
                  </a:moveTo>
                  <a:lnTo>
                    <a:pt x="9463" y="1"/>
                  </a:lnTo>
                  <a:cubicBezTo>
                    <a:pt x="9216" y="380"/>
                    <a:pt x="8913" y="721"/>
                    <a:pt x="8572" y="1006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1"/>
                    <a:pt x="3888" y="3622"/>
                  </a:cubicBezTo>
                  <a:cubicBezTo>
                    <a:pt x="3471" y="3774"/>
                    <a:pt x="3035" y="3945"/>
                    <a:pt x="2618" y="4078"/>
                  </a:cubicBezTo>
                  <a:cubicBezTo>
                    <a:pt x="2182" y="4191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1"/>
                  </a:cubicBezTo>
                  <a:cubicBezTo>
                    <a:pt x="1783" y="4476"/>
                    <a:pt x="2238" y="4362"/>
                    <a:pt x="2675" y="4248"/>
                  </a:cubicBezTo>
                  <a:cubicBezTo>
                    <a:pt x="3111" y="4115"/>
                    <a:pt x="3547" y="4002"/>
                    <a:pt x="3964" y="3831"/>
                  </a:cubicBezTo>
                  <a:cubicBezTo>
                    <a:pt x="4400" y="3660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64;p20"/>
            <p:cNvSpPr/>
            <p:nvPr/>
          </p:nvSpPr>
          <p:spPr>
            <a:xfrm>
              <a:off x="3607588" y="3504476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28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65;p20"/>
            <p:cNvSpPr/>
            <p:nvPr/>
          </p:nvSpPr>
          <p:spPr>
            <a:xfrm>
              <a:off x="4743360" y="1621899"/>
              <a:ext cx="957605" cy="484610"/>
            </a:xfrm>
            <a:custGeom>
              <a:avLst/>
              <a:gdLst/>
              <a:ahLst/>
              <a:cxnLst/>
              <a:rect l="l" t="t" r="r" b="b"/>
              <a:pathLst>
                <a:path w="9481" h="4798" extrusionOk="0">
                  <a:moveTo>
                    <a:pt x="0" y="0"/>
                  </a:moveTo>
                  <a:cubicBezTo>
                    <a:pt x="436" y="797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31"/>
                  </a:cubicBezTo>
                  <a:cubicBezTo>
                    <a:pt x="5935" y="3982"/>
                    <a:pt x="6352" y="4134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798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24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51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66;p20"/>
            <p:cNvSpPr/>
            <p:nvPr/>
          </p:nvSpPr>
          <p:spPr>
            <a:xfrm>
              <a:off x="4743360" y="1794208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61"/>
                    <a:pt x="1858" y="1992"/>
                  </a:cubicBezTo>
                  <a:cubicBezTo>
                    <a:pt x="2598" y="2523"/>
                    <a:pt x="3394" y="2978"/>
                    <a:pt x="4229" y="3357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4002"/>
                    <a:pt x="6352" y="4153"/>
                    <a:pt x="6807" y="4267"/>
                  </a:cubicBezTo>
                  <a:cubicBezTo>
                    <a:pt x="7243" y="4362"/>
                    <a:pt x="7680" y="4514"/>
                    <a:pt x="8135" y="4590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90"/>
                    <a:pt x="8173" y="4476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88"/>
                    <a:pt x="2712" y="2352"/>
                    <a:pt x="1953" y="1840"/>
                  </a:cubicBezTo>
                  <a:cubicBezTo>
                    <a:pt x="1593" y="1594"/>
                    <a:pt x="1233" y="1328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67;p20"/>
            <p:cNvSpPr/>
            <p:nvPr/>
          </p:nvSpPr>
          <p:spPr>
            <a:xfrm>
              <a:off x="4743360" y="1968538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cubicBezTo>
                    <a:pt x="436" y="797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49"/>
                  </a:cubicBezTo>
                  <a:cubicBezTo>
                    <a:pt x="5935" y="3982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68;p20"/>
            <p:cNvSpPr/>
            <p:nvPr/>
          </p:nvSpPr>
          <p:spPr>
            <a:xfrm>
              <a:off x="4743360" y="2142766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cubicBezTo>
                    <a:pt x="436" y="816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31"/>
                  </a:cubicBezTo>
                  <a:cubicBezTo>
                    <a:pt x="5935" y="3983"/>
                    <a:pt x="6352" y="4134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24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369;p20"/>
            <p:cNvSpPr/>
            <p:nvPr/>
          </p:nvSpPr>
          <p:spPr>
            <a:xfrm>
              <a:off x="4743360" y="2315177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50"/>
                  </a:cubicBezTo>
                  <a:cubicBezTo>
                    <a:pt x="5935" y="3982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370;p20"/>
            <p:cNvSpPr/>
            <p:nvPr/>
          </p:nvSpPr>
          <p:spPr>
            <a:xfrm>
              <a:off x="4743360" y="2489405"/>
              <a:ext cx="957605" cy="484711"/>
            </a:xfrm>
            <a:custGeom>
              <a:avLst/>
              <a:gdLst/>
              <a:ahLst/>
              <a:cxnLst/>
              <a:rect l="l" t="t" r="r" b="b"/>
              <a:pathLst>
                <a:path w="9481" h="4799" extrusionOk="0">
                  <a:moveTo>
                    <a:pt x="0" y="1"/>
                  </a:moveTo>
                  <a:cubicBezTo>
                    <a:pt x="436" y="797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31"/>
                  </a:cubicBezTo>
                  <a:cubicBezTo>
                    <a:pt x="5935" y="3983"/>
                    <a:pt x="6352" y="4134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798"/>
                  </a:cubicBezTo>
                  <a:cubicBezTo>
                    <a:pt x="9026" y="4684"/>
                    <a:pt x="8609" y="4571"/>
                    <a:pt x="8173" y="4457"/>
                  </a:cubicBezTo>
                  <a:cubicBezTo>
                    <a:pt x="7736" y="4324"/>
                    <a:pt x="7300" y="4229"/>
                    <a:pt x="6864" y="4078"/>
                  </a:cubicBezTo>
                  <a:cubicBezTo>
                    <a:pt x="6428" y="3926"/>
                    <a:pt x="5992" y="3793"/>
                    <a:pt x="5575" y="3622"/>
                  </a:cubicBezTo>
                  <a:cubicBezTo>
                    <a:pt x="5158" y="3452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71;p20"/>
            <p:cNvSpPr/>
            <p:nvPr/>
          </p:nvSpPr>
          <p:spPr>
            <a:xfrm>
              <a:off x="4743360" y="2661816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72;p20"/>
            <p:cNvSpPr/>
            <p:nvPr/>
          </p:nvSpPr>
          <p:spPr>
            <a:xfrm>
              <a:off x="4743360" y="2836044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61"/>
                    <a:pt x="1858" y="1992"/>
                  </a:cubicBezTo>
                  <a:cubicBezTo>
                    <a:pt x="2598" y="2523"/>
                    <a:pt x="3394" y="2978"/>
                    <a:pt x="4229" y="3357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4002"/>
                    <a:pt x="6352" y="4153"/>
                    <a:pt x="6807" y="4267"/>
                  </a:cubicBezTo>
                  <a:cubicBezTo>
                    <a:pt x="7243" y="4362"/>
                    <a:pt x="7680" y="4495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76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4"/>
                    <a:pt x="1233" y="1328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73;p20"/>
            <p:cNvSpPr/>
            <p:nvPr/>
          </p:nvSpPr>
          <p:spPr>
            <a:xfrm>
              <a:off x="4743360" y="3008455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60"/>
                    <a:pt x="1858" y="1991"/>
                  </a:cubicBezTo>
                  <a:cubicBezTo>
                    <a:pt x="2598" y="2522"/>
                    <a:pt x="3394" y="2977"/>
                    <a:pt x="4229" y="3357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67"/>
                  </a:cubicBezTo>
                  <a:cubicBezTo>
                    <a:pt x="7243" y="4361"/>
                    <a:pt x="7680" y="4494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89"/>
                    <a:pt x="8173" y="4456"/>
                  </a:cubicBezTo>
                  <a:cubicBezTo>
                    <a:pt x="7736" y="4343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3"/>
                    <a:pt x="1233" y="1328"/>
                    <a:pt x="891" y="1024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74;p20"/>
            <p:cNvSpPr/>
            <p:nvPr/>
          </p:nvSpPr>
          <p:spPr>
            <a:xfrm>
              <a:off x="4743360" y="3182683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797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50"/>
                  </a:cubicBezTo>
                  <a:cubicBezTo>
                    <a:pt x="5935" y="3983"/>
                    <a:pt x="6352" y="4153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75;p20"/>
            <p:cNvSpPr/>
            <p:nvPr/>
          </p:nvSpPr>
          <p:spPr>
            <a:xfrm>
              <a:off x="4743360" y="3355094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60"/>
                    <a:pt x="1858" y="1991"/>
                  </a:cubicBezTo>
                  <a:cubicBezTo>
                    <a:pt x="2598" y="2522"/>
                    <a:pt x="3394" y="2977"/>
                    <a:pt x="4229" y="3357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67"/>
                  </a:cubicBezTo>
                  <a:cubicBezTo>
                    <a:pt x="7243" y="4361"/>
                    <a:pt x="7680" y="4494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89"/>
                    <a:pt x="8173" y="4475"/>
                  </a:cubicBezTo>
                  <a:cubicBezTo>
                    <a:pt x="7736" y="4343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88"/>
                    <a:pt x="2712" y="2352"/>
                    <a:pt x="1953" y="1840"/>
                  </a:cubicBezTo>
                  <a:cubicBezTo>
                    <a:pt x="1593" y="1593"/>
                    <a:pt x="1233" y="1328"/>
                    <a:pt x="891" y="1024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376;p20"/>
            <p:cNvSpPr/>
            <p:nvPr/>
          </p:nvSpPr>
          <p:spPr>
            <a:xfrm>
              <a:off x="4743360" y="3529322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3983"/>
                    <a:pt x="6352" y="4153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4"/>
                    <a:pt x="1233" y="1309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60336"/>
            <a:ext cx="16916400" cy="10269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908"/>
          <p:cNvPicPr/>
          <p:nvPr/>
        </p:nvPicPr>
        <p:blipFill>
          <a:blip r:embed="rId2"/>
          <a:stretch>
            <a:fillRect/>
          </a:stretch>
        </p:blipFill>
        <p:spPr>
          <a:xfrm>
            <a:off x="1237219" y="3190875"/>
            <a:ext cx="5855732" cy="6537842"/>
          </a:xfrm>
          <a:prstGeom prst="rect">
            <a:avLst/>
          </a:prstGeom>
        </p:spPr>
      </p:pic>
      <p:pic>
        <p:nvPicPr>
          <p:cNvPr id="5" name="Picture 2906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556325" y="2352675"/>
            <a:ext cx="5715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61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" name="TextBox 121"/>
          <p:cNvSpPr txBox="1"/>
          <p:nvPr/>
        </p:nvSpPr>
        <p:spPr>
          <a:xfrm>
            <a:off x="612775" y="1895475"/>
            <a:ext cx="17071975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burgutning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bo‘ynidan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cho‘qilashga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jurʼat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yagona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hamlaga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burgut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eʼtibor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cho‘qilashib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o‘tirmas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qanotlarini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dadil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qoqib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ko‘tarilishga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balanlagani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o‘pkasi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qiyinlashar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diqqinafas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talashib-tortishib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asabingizni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vaqtingizni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uvol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yuqorilang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49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350" y="4562475"/>
            <a:ext cx="7515225" cy="53397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39950" y="2505075"/>
            <a:ext cx="1402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 – bu maʼlum bir reja boʻyicha, aniq maqsad bilan olib boriladigan, kuzatilayotgan narsa haqida obyektiv maʼlumot beradigan tadqiqot usuli. 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8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0B66B40-2A14-48FB-900D-13260CD17026}"/>
              </a:ext>
            </a:extLst>
          </p:cNvPr>
          <p:cNvSpPr/>
          <p:nvPr/>
        </p:nvSpPr>
        <p:spPr>
          <a:xfrm>
            <a:off x="4197350" y="10417357"/>
            <a:ext cx="13798550" cy="4576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ru-RU" sz="2657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5" name="Group 7">
            <a:extLst>
              <a:ext uri="{FF2B5EF4-FFF2-40B4-BE49-F238E27FC236}">
                <a16:creationId xmlns:a16="http://schemas.microsoft.com/office/drawing/2014/main" id="{86E8EB17-54BA-40EA-987F-7D96045AB40C}"/>
              </a:ext>
            </a:extLst>
          </p:cNvPr>
          <p:cNvGrpSpPr>
            <a:grpSpLocks/>
          </p:cNvGrpSpPr>
          <p:nvPr/>
        </p:nvGrpSpPr>
        <p:grpSpPr bwMode="auto">
          <a:xfrm>
            <a:off x="630327" y="892042"/>
            <a:ext cx="14463623" cy="9569979"/>
            <a:chOff x="4549775" y="1466850"/>
            <a:chExt cx="3092450" cy="3922713"/>
          </a:xfrm>
          <a:solidFill>
            <a:srgbClr val="00B0F0"/>
          </a:solidFill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C2388C94-E28B-4C79-95CF-C09A353F3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75" y="1466850"/>
              <a:ext cx="3092450" cy="3922713"/>
            </a:xfrm>
            <a:custGeom>
              <a:avLst/>
              <a:gdLst>
                <a:gd name="T0" fmla="*/ 2147483646 w 4410"/>
                <a:gd name="T1" fmla="*/ 2147483646 h 2798"/>
                <a:gd name="T2" fmla="*/ 2147483646 w 4410"/>
                <a:gd name="T3" fmla="*/ 2147483646 h 2798"/>
                <a:gd name="T4" fmla="*/ 2147483646 w 4410"/>
                <a:gd name="T5" fmla="*/ 2147483646 h 2798"/>
                <a:gd name="T6" fmla="*/ 2147483646 w 4410"/>
                <a:gd name="T7" fmla="*/ 2147483646 h 2798"/>
                <a:gd name="T8" fmla="*/ 2147483646 w 4410"/>
                <a:gd name="T9" fmla="*/ 2147483646 h 2798"/>
                <a:gd name="T10" fmla="*/ 2147483646 w 4410"/>
                <a:gd name="T11" fmla="*/ 2147483646 h 2798"/>
                <a:gd name="T12" fmla="*/ 2147483646 w 4410"/>
                <a:gd name="T13" fmla="*/ 2147483646 h 2798"/>
                <a:gd name="T14" fmla="*/ 2147483646 w 4410"/>
                <a:gd name="T15" fmla="*/ 2147483646 h 2798"/>
                <a:gd name="T16" fmla="*/ 2147483646 w 4410"/>
                <a:gd name="T17" fmla="*/ 0 h 2798"/>
                <a:gd name="T18" fmla="*/ 2147483646 w 4410"/>
                <a:gd name="T19" fmla="*/ 0 h 2798"/>
                <a:gd name="T20" fmla="*/ 2147483646 w 4410"/>
                <a:gd name="T21" fmla="*/ 2147483646 h 2798"/>
                <a:gd name="T22" fmla="*/ 2147483646 w 4410"/>
                <a:gd name="T23" fmla="*/ 2147483646 h 2798"/>
                <a:gd name="T24" fmla="*/ 2147483646 w 4410"/>
                <a:gd name="T25" fmla="*/ 2147483646 h 2798"/>
                <a:gd name="T26" fmla="*/ 2147483646 w 4410"/>
                <a:gd name="T27" fmla="*/ 2147483646 h 2798"/>
                <a:gd name="T28" fmla="*/ 2147483646 w 4410"/>
                <a:gd name="T29" fmla="*/ 2147483646 h 2798"/>
                <a:gd name="T30" fmla="*/ 2147483646 w 4410"/>
                <a:gd name="T31" fmla="*/ 2147483646 h 2798"/>
                <a:gd name="T32" fmla="*/ 0 w 4410"/>
                <a:gd name="T33" fmla="*/ 2147483646 h 2798"/>
                <a:gd name="T34" fmla="*/ 0 w 4410"/>
                <a:gd name="T35" fmla="*/ 2147483646 h 2798"/>
                <a:gd name="T36" fmla="*/ 2147483646 w 4410"/>
                <a:gd name="T37" fmla="*/ 2147483646 h 279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410" h="2798">
                  <a:moveTo>
                    <a:pt x="1387" y="2798"/>
                  </a:moveTo>
                  <a:cubicBezTo>
                    <a:pt x="1590" y="2615"/>
                    <a:pt x="2359" y="2534"/>
                    <a:pt x="2876" y="2392"/>
                  </a:cubicBezTo>
                  <a:cubicBezTo>
                    <a:pt x="3505" y="2220"/>
                    <a:pt x="3693" y="2022"/>
                    <a:pt x="3712" y="1825"/>
                  </a:cubicBezTo>
                  <a:cubicBezTo>
                    <a:pt x="3765" y="1299"/>
                    <a:pt x="2623" y="1305"/>
                    <a:pt x="2634" y="1144"/>
                  </a:cubicBezTo>
                  <a:cubicBezTo>
                    <a:pt x="2644" y="1007"/>
                    <a:pt x="3129" y="948"/>
                    <a:pt x="3364" y="921"/>
                  </a:cubicBezTo>
                  <a:cubicBezTo>
                    <a:pt x="3739" y="879"/>
                    <a:pt x="4086" y="784"/>
                    <a:pt x="4107" y="631"/>
                  </a:cubicBezTo>
                  <a:cubicBezTo>
                    <a:pt x="4143" y="377"/>
                    <a:pt x="3608" y="403"/>
                    <a:pt x="3500" y="372"/>
                  </a:cubicBezTo>
                  <a:cubicBezTo>
                    <a:pt x="3181" y="282"/>
                    <a:pt x="3396" y="234"/>
                    <a:pt x="3802" y="184"/>
                  </a:cubicBezTo>
                  <a:cubicBezTo>
                    <a:pt x="4172" y="138"/>
                    <a:pt x="4365" y="106"/>
                    <a:pt x="4410" y="0"/>
                  </a:cubicBezTo>
                  <a:cubicBezTo>
                    <a:pt x="4066" y="0"/>
                    <a:pt x="4066" y="0"/>
                    <a:pt x="4066" y="0"/>
                  </a:cubicBezTo>
                  <a:cubicBezTo>
                    <a:pt x="3945" y="129"/>
                    <a:pt x="2829" y="68"/>
                    <a:pt x="2835" y="306"/>
                  </a:cubicBezTo>
                  <a:cubicBezTo>
                    <a:pt x="2839" y="481"/>
                    <a:pt x="3599" y="506"/>
                    <a:pt x="3594" y="621"/>
                  </a:cubicBezTo>
                  <a:cubicBezTo>
                    <a:pt x="3587" y="771"/>
                    <a:pt x="2144" y="733"/>
                    <a:pt x="1949" y="1104"/>
                  </a:cubicBezTo>
                  <a:cubicBezTo>
                    <a:pt x="1934" y="1133"/>
                    <a:pt x="1938" y="1156"/>
                    <a:pt x="1939" y="1191"/>
                  </a:cubicBezTo>
                  <a:cubicBezTo>
                    <a:pt x="1952" y="1468"/>
                    <a:pt x="2882" y="1583"/>
                    <a:pt x="2829" y="1822"/>
                  </a:cubicBezTo>
                  <a:cubicBezTo>
                    <a:pt x="2783" y="2029"/>
                    <a:pt x="2384" y="1941"/>
                    <a:pt x="1136" y="2243"/>
                  </a:cubicBezTo>
                  <a:cubicBezTo>
                    <a:pt x="939" y="2291"/>
                    <a:pt x="246" y="2452"/>
                    <a:pt x="0" y="2685"/>
                  </a:cubicBezTo>
                  <a:cubicBezTo>
                    <a:pt x="0" y="2798"/>
                    <a:pt x="0" y="2798"/>
                    <a:pt x="0" y="2798"/>
                  </a:cubicBezTo>
                  <a:lnTo>
                    <a:pt x="1387" y="27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349654">
                <a:defRPr/>
              </a:pPr>
              <a:endParaRPr lang="ru-RU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846A3180-8E65-4DDF-816E-64B79F1B3D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75" y="1466850"/>
              <a:ext cx="3081570" cy="3763807"/>
            </a:xfrm>
            <a:custGeom>
              <a:avLst/>
              <a:gdLst>
                <a:gd name="T0" fmla="*/ 1387 w 4395"/>
                <a:gd name="T1" fmla="*/ 2685 h 2685"/>
                <a:gd name="T2" fmla="*/ 2876 w 4395"/>
                <a:gd name="T3" fmla="*/ 2292 h 2685"/>
                <a:gd name="T4" fmla="*/ 3712 w 4395"/>
                <a:gd name="T5" fmla="*/ 1742 h 2685"/>
                <a:gd name="T6" fmla="*/ 2634 w 4395"/>
                <a:gd name="T7" fmla="*/ 1082 h 2685"/>
                <a:gd name="T8" fmla="*/ 3364 w 4395"/>
                <a:gd name="T9" fmla="*/ 866 h 2685"/>
                <a:gd name="T10" fmla="*/ 4107 w 4395"/>
                <a:gd name="T11" fmla="*/ 585 h 2685"/>
                <a:gd name="T12" fmla="*/ 3500 w 4395"/>
                <a:gd name="T13" fmla="*/ 334 h 2685"/>
                <a:gd name="T14" fmla="*/ 3802 w 4395"/>
                <a:gd name="T15" fmla="*/ 152 h 2685"/>
                <a:gd name="T16" fmla="*/ 4395 w 4395"/>
                <a:gd name="T17" fmla="*/ 0 h 2685"/>
                <a:gd name="T18" fmla="*/ 4033 w 4395"/>
                <a:gd name="T19" fmla="*/ 0 h 2685"/>
                <a:gd name="T20" fmla="*/ 2840 w 4395"/>
                <a:gd name="T21" fmla="*/ 270 h 2685"/>
                <a:gd name="T22" fmla="*/ 3594 w 4395"/>
                <a:gd name="T23" fmla="*/ 575 h 2685"/>
                <a:gd name="T24" fmla="*/ 1940 w 4395"/>
                <a:gd name="T25" fmla="*/ 1122 h 2685"/>
                <a:gd name="T26" fmla="*/ 2829 w 4395"/>
                <a:gd name="T27" fmla="*/ 1739 h 2685"/>
                <a:gd name="T28" fmla="*/ 1136 w 4395"/>
                <a:gd name="T29" fmla="*/ 2147 h 2685"/>
                <a:gd name="T30" fmla="*/ 0 w 4395"/>
                <a:gd name="T31" fmla="*/ 2685 h 2685"/>
                <a:gd name="T32" fmla="*/ 1387 w 4395"/>
                <a:gd name="T33" fmla="*/ 2685 h 2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95" h="2685">
                  <a:moveTo>
                    <a:pt x="1387" y="2685"/>
                  </a:moveTo>
                  <a:cubicBezTo>
                    <a:pt x="1590" y="2508"/>
                    <a:pt x="2359" y="2429"/>
                    <a:pt x="2876" y="2292"/>
                  </a:cubicBezTo>
                  <a:cubicBezTo>
                    <a:pt x="3505" y="2125"/>
                    <a:pt x="3714" y="1934"/>
                    <a:pt x="3712" y="1742"/>
                  </a:cubicBezTo>
                  <a:cubicBezTo>
                    <a:pt x="3708" y="1359"/>
                    <a:pt x="2623" y="1238"/>
                    <a:pt x="2634" y="1082"/>
                  </a:cubicBezTo>
                  <a:cubicBezTo>
                    <a:pt x="2644" y="949"/>
                    <a:pt x="3129" y="892"/>
                    <a:pt x="3364" y="866"/>
                  </a:cubicBezTo>
                  <a:cubicBezTo>
                    <a:pt x="3739" y="825"/>
                    <a:pt x="4110" y="735"/>
                    <a:pt x="4107" y="585"/>
                  </a:cubicBezTo>
                  <a:cubicBezTo>
                    <a:pt x="4104" y="397"/>
                    <a:pt x="3608" y="364"/>
                    <a:pt x="3500" y="334"/>
                  </a:cubicBezTo>
                  <a:cubicBezTo>
                    <a:pt x="3181" y="247"/>
                    <a:pt x="3396" y="202"/>
                    <a:pt x="3802" y="152"/>
                  </a:cubicBezTo>
                  <a:cubicBezTo>
                    <a:pt x="4266" y="94"/>
                    <a:pt x="4362" y="62"/>
                    <a:pt x="4395" y="0"/>
                  </a:cubicBezTo>
                  <a:cubicBezTo>
                    <a:pt x="4033" y="0"/>
                    <a:pt x="4033" y="0"/>
                    <a:pt x="4033" y="0"/>
                  </a:cubicBezTo>
                  <a:cubicBezTo>
                    <a:pt x="3907" y="77"/>
                    <a:pt x="2921" y="89"/>
                    <a:pt x="2840" y="270"/>
                  </a:cubicBezTo>
                  <a:cubicBezTo>
                    <a:pt x="2773" y="419"/>
                    <a:pt x="3599" y="464"/>
                    <a:pt x="3594" y="575"/>
                  </a:cubicBezTo>
                  <a:cubicBezTo>
                    <a:pt x="3585" y="751"/>
                    <a:pt x="2014" y="702"/>
                    <a:pt x="1940" y="1122"/>
                  </a:cubicBezTo>
                  <a:cubicBezTo>
                    <a:pt x="1893" y="1387"/>
                    <a:pt x="2882" y="1508"/>
                    <a:pt x="2829" y="1739"/>
                  </a:cubicBezTo>
                  <a:cubicBezTo>
                    <a:pt x="2783" y="1940"/>
                    <a:pt x="2384" y="1854"/>
                    <a:pt x="1136" y="2147"/>
                  </a:cubicBezTo>
                  <a:cubicBezTo>
                    <a:pt x="907" y="2200"/>
                    <a:pt x="169" y="2442"/>
                    <a:pt x="0" y="2685"/>
                  </a:cubicBezTo>
                  <a:lnTo>
                    <a:pt x="1387" y="26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B7B4E97E-79B9-4E36-8870-DEF80D733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682" y="1598482"/>
            <a:ext cx="94773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349654">
              <a:spcBef>
                <a:spcPct val="0"/>
              </a:spcBef>
              <a:buNone/>
              <a:defRPr/>
            </a:pP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Darslarni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endParaRPr lang="en-GB" altLang="ru-RU" sz="6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grpSp>
        <p:nvGrpSpPr>
          <p:cNvPr id="9" name="Group 9">
            <a:extLst>
              <a:ext uri="{FF2B5EF4-FFF2-40B4-BE49-F238E27FC236}">
                <a16:creationId xmlns:a16="http://schemas.microsoft.com/office/drawing/2014/main" id="{B5F4AA93-9192-4F9B-A8D5-3D844D57A2F9}"/>
              </a:ext>
            </a:extLst>
          </p:cNvPr>
          <p:cNvGrpSpPr>
            <a:grpSpLocks/>
          </p:cNvGrpSpPr>
          <p:nvPr/>
        </p:nvGrpSpPr>
        <p:grpSpPr bwMode="auto">
          <a:xfrm>
            <a:off x="2828264" y="6038030"/>
            <a:ext cx="2160445" cy="3339084"/>
            <a:chOff x="7478257" y="2193205"/>
            <a:chExt cx="452893" cy="700189"/>
          </a:xfrm>
        </p:grpSpPr>
        <p:sp>
          <p:nvSpPr>
            <p:cNvPr id="10" name="Oval 10">
              <a:extLst>
                <a:ext uri="{FF2B5EF4-FFF2-40B4-BE49-F238E27FC236}">
                  <a16:creationId xmlns:a16="http://schemas.microsoft.com/office/drawing/2014/main" id="{0F474C23-9535-4CE1-829E-E91FF55A3124}"/>
                </a:ext>
              </a:extLst>
            </p:cNvPr>
            <p:cNvSpPr/>
            <p:nvPr/>
          </p:nvSpPr>
          <p:spPr>
            <a:xfrm>
              <a:off x="7478257" y="2786277"/>
              <a:ext cx="452893" cy="107117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1" name="Freeform 17">
              <a:extLst>
                <a:ext uri="{FF2B5EF4-FFF2-40B4-BE49-F238E27FC236}">
                  <a16:creationId xmlns:a16="http://schemas.microsoft.com/office/drawing/2014/main" id="{4ED640F5-1B86-41A3-971C-FC3EC2E138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99"/>
            </a:xfrm>
            <a:custGeom>
              <a:avLst/>
              <a:gdLst>
                <a:gd name="T0" fmla="*/ 2147483646 w 221"/>
                <a:gd name="T1" fmla="*/ 2147483646 h 315"/>
                <a:gd name="T2" fmla="*/ 2147483646 w 221"/>
                <a:gd name="T3" fmla="*/ 2147483646 h 315"/>
                <a:gd name="T4" fmla="*/ 2147483646 w 221"/>
                <a:gd name="T5" fmla="*/ 0 h 315"/>
                <a:gd name="T6" fmla="*/ 2147483646 w 221"/>
                <a:gd name="T7" fmla="*/ 0 h 315"/>
                <a:gd name="T8" fmla="*/ 2147483646 w 221"/>
                <a:gd name="T9" fmla="*/ 2147483646 h 315"/>
                <a:gd name="T10" fmla="*/ 2147483646 w 221"/>
                <a:gd name="T11" fmla="*/ 2147483646 h 315"/>
                <a:gd name="T12" fmla="*/ 2147483646 w 221"/>
                <a:gd name="T13" fmla="*/ 2147483646 h 315"/>
                <a:gd name="T14" fmla="*/ 2147483646 w 221"/>
                <a:gd name="T15" fmla="*/ 2147483646 h 315"/>
                <a:gd name="T16" fmla="*/ 2147483646 w 221"/>
                <a:gd name="T17" fmla="*/ 2147483646 h 315"/>
                <a:gd name="T18" fmla="*/ 2147483646 w 221"/>
                <a:gd name="T19" fmla="*/ 2147483646 h 315"/>
                <a:gd name="T20" fmla="*/ 2147483646 w 221"/>
                <a:gd name="T21" fmla="*/ 2147483646 h 315"/>
                <a:gd name="T22" fmla="*/ 2147483646 w 221"/>
                <a:gd name="T23" fmla="*/ 2147483646 h 315"/>
                <a:gd name="T24" fmla="*/ 2147483646 w 221"/>
                <a:gd name="T25" fmla="*/ 2147483646 h 315"/>
                <a:gd name="T26" fmla="*/ 2147483646 w 221"/>
                <a:gd name="T27" fmla="*/ 2147483646 h 315"/>
                <a:gd name="T28" fmla="*/ 2147483646 w 221"/>
                <a:gd name="T29" fmla="*/ 2147483646 h 315"/>
                <a:gd name="T30" fmla="*/ 2147483646 w 221"/>
                <a:gd name="T31" fmla="*/ 2147483646 h 315"/>
                <a:gd name="T32" fmla="*/ 2147483646 w 221"/>
                <a:gd name="T33" fmla="*/ 2147483646 h 315"/>
                <a:gd name="T34" fmla="*/ 2147483646 w 221"/>
                <a:gd name="T35" fmla="*/ 2147483646 h 315"/>
                <a:gd name="T36" fmla="*/ 2147483646 w 221"/>
                <a:gd name="T37" fmla="*/ 2147483646 h 315"/>
                <a:gd name="T38" fmla="*/ 2147483646 w 221"/>
                <a:gd name="T39" fmla="*/ 2147483646 h 315"/>
                <a:gd name="T40" fmla="*/ 2147483646 w 221"/>
                <a:gd name="T41" fmla="*/ 2147483646 h 315"/>
                <a:gd name="T42" fmla="*/ 2147483646 w 221"/>
                <a:gd name="T43" fmla="*/ 2147483646 h 315"/>
                <a:gd name="T44" fmla="*/ 2147483646 w 221"/>
                <a:gd name="T45" fmla="*/ 2147483646 h 315"/>
                <a:gd name="T46" fmla="*/ 2147483646 w 221"/>
                <a:gd name="T47" fmla="*/ 2147483646 h 31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349654">
                <a:defRPr/>
              </a:pPr>
              <a:endParaRPr lang="ru-RU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12" name="Group 101">
            <a:extLst>
              <a:ext uri="{FF2B5EF4-FFF2-40B4-BE49-F238E27FC236}">
                <a16:creationId xmlns:a16="http://schemas.microsoft.com/office/drawing/2014/main" id="{46FF1DB5-4C79-400A-B22E-33F6860E24FE}"/>
              </a:ext>
            </a:extLst>
          </p:cNvPr>
          <p:cNvGrpSpPr/>
          <p:nvPr/>
        </p:nvGrpSpPr>
        <p:grpSpPr>
          <a:xfrm>
            <a:off x="159339" y="439307"/>
            <a:ext cx="15999480" cy="9891495"/>
            <a:chOff x="2943225" y="38100"/>
            <a:chExt cx="6305550" cy="6818313"/>
          </a:xfrm>
          <a:solidFill>
            <a:schemeClr val="bg1"/>
          </a:solidFill>
        </p:grpSpPr>
        <p:sp>
          <p:nvSpPr>
            <p:cNvPr id="13" name="Freeform 86">
              <a:extLst>
                <a:ext uri="{FF2B5EF4-FFF2-40B4-BE49-F238E27FC236}">
                  <a16:creationId xmlns:a16="http://schemas.microsoft.com/office/drawing/2014/main" id="{382B43E8-49BD-47A1-998C-754FA51C5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225" y="6856413"/>
              <a:ext cx="6305550" cy="0"/>
            </a:xfrm>
            <a:custGeom>
              <a:avLst/>
              <a:gdLst>
                <a:gd name="T0" fmla="*/ 0 w 15350"/>
                <a:gd name="T1" fmla="*/ 15350 w 1535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5350">
                  <a:moveTo>
                    <a:pt x="0" y="0"/>
                  </a:moveTo>
                  <a:cubicBezTo>
                    <a:pt x="5120" y="0"/>
                    <a:pt x="10235" y="0"/>
                    <a:pt x="15350" y="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4" name="Freeform 89">
              <a:extLst>
                <a:ext uri="{FF2B5EF4-FFF2-40B4-BE49-F238E27FC236}">
                  <a16:creationId xmlns:a16="http://schemas.microsoft.com/office/drawing/2014/main" id="{AE11A2CE-B5FC-4051-8446-A6D1D669EC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0325" y="5073650"/>
              <a:ext cx="330200" cy="195263"/>
            </a:xfrm>
            <a:custGeom>
              <a:avLst/>
              <a:gdLst>
                <a:gd name="T0" fmla="*/ 15 w 803"/>
                <a:gd name="T1" fmla="*/ 238 h 238"/>
                <a:gd name="T2" fmla="*/ 0 w 803"/>
                <a:gd name="T3" fmla="*/ 176 h 238"/>
                <a:gd name="T4" fmla="*/ 789 w 803"/>
                <a:gd name="T5" fmla="*/ 0 h 238"/>
                <a:gd name="T6" fmla="*/ 803 w 803"/>
                <a:gd name="T7" fmla="*/ 56 h 238"/>
                <a:gd name="T8" fmla="*/ 15 w 803"/>
                <a:gd name="T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" h="238">
                  <a:moveTo>
                    <a:pt x="15" y="238"/>
                  </a:moveTo>
                  <a:cubicBezTo>
                    <a:pt x="10" y="218"/>
                    <a:pt x="5" y="199"/>
                    <a:pt x="0" y="176"/>
                  </a:cubicBezTo>
                  <a:cubicBezTo>
                    <a:pt x="264" y="117"/>
                    <a:pt x="525" y="59"/>
                    <a:pt x="789" y="0"/>
                  </a:cubicBezTo>
                  <a:cubicBezTo>
                    <a:pt x="795" y="22"/>
                    <a:pt x="799" y="40"/>
                    <a:pt x="803" y="56"/>
                  </a:cubicBezTo>
                  <a:cubicBezTo>
                    <a:pt x="769" y="77"/>
                    <a:pt x="175" y="214"/>
                    <a:pt x="15" y="2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5" name="Freeform 90">
              <a:extLst>
                <a:ext uri="{FF2B5EF4-FFF2-40B4-BE49-F238E27FC236}">
                  <a16:creationId xmlns:a16="http://schemas.microsoft.com/office/drawing/2014/main" id="{4ED121B7-B2D8-430E-B650-01E0F44862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8350" y="5321300"/>
              <a:ext cx="330200" cy="184150"/>
            </a:xfrm>
            <a:custGeom>
              <a:avLst/>
              <a:gdLst>
                <a:gd name="T0" fmla="*/ 792 w 804"/>
                <a:gd name="T1" fmla="*/ 4 h 224"/>
                <a:gd name="T2" fmla="*/ 804 w 804"/>
                <a:gd name="T3" fmla="*/ 61 h 224"/>
                <a:gd name="T4" fmla="*/ 13 w 804"/>
                <a:gd name="T5" fmla="*/ 224 h 224"/>
                <a:gd name="T6" fmla="*/ 2 w 804"/>
                <a:gd name="T7" fmla="*/ 184 h 224"/>
                <a:gd name="T8" fmla="*/ 0 w 804"/>
                <a:gd name="T9" fmla="*/ 166 h 224"/>
                <a:gd name="T10" fmla="*/ 792 w 804"/>
                <a:gd name="T11" fmla="*/ 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4" h="224">
                  <a:moveTo>
                    <a:pt x="792" y="4"/>
                  </a:moveTo>
                  <a:cubicBezTo>
                    <a:pt x="795" y="20"/>
                    <a:pt x="799" y="38"/>
                    <a:pt x="804" y="61"/>
                  </a:cubicBezTo>
                  <a:cubicBezTo>
                    <a:pt x="539" y="118"/>
                    <a:pt x="277" y="171"/>
                    <a:pt x="13" y="224"/>
                  </a:cubicBezTo>
                  <a:cubicBezTo>
                    <a:pt x="8" y="207"/>
                    <a:pt x="4" y="196"/>
                    <a:pt x="2" y="184"/>
                  </a:cubicBezTo>
                  <a:cubicBezTo>
                    <a:pt x="0" y="178"/>
                    <a:pt x="1" y="171"/>
                    <a:pt x="0" y="166"/>
                  </a:cubicBezTo>
                  <a:cubicBezTo>
                    <a:pt x="32" y="149"/>
                    <a:pt x="757" y="0"/>
                    <a:pt x="792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6" name="Freeform 91">
              <a:extLst>
                <a:ext uri="{FF2B5EF4-FFF2-40B4-BE49-F238E27FC236}">
                  <a16:creationId xmlns:a16="http://schemas.microsoft.com/office/drawing/2014/main" id="{1AB38BA2-EEAD-4CA2-AE20-DF292A44D1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5554663"/>
              <a:ext cx="331788" cy="204788"/>
            </a:xfrm>
            <a:custGeom>
              <a:avLst/>
              <a:gdLst>
                <a:gd name="T0" fmla="*/ 781 w 807"/>
                <a:gd name="T1" fmla="*/ 0 h 250"/>
                <a:gd name="T2" fmla="*/ 790 w 807"/>
                <a:gd name="T3" fmla="*/ 12 h 250"/>
                <a:gd name="T4" fmla="*/ 758 w 807"/>
                <a:gd name="T5" fmla="*/ 75 h 250"/>
                <a:gd name="T6" fmla="*/ 56 w 807"/>
                <a:gd name="T7" fmla="*/ 244 h 250"/>
                <a:gd name="T8" fmla="*/ 17 w 807"/>
                <a:gd name="T9" fmla="*/ 250 h 250"/>
                <a:gd name="T10" fmla="*/ 0 w 807"/>
                <a:gd name="T11" fmla="*/ 189 h 250"/>
                <a:gd name="T12" fmla="*/ 781 w 807"/>
                <a:gd name="T13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7" h="250">
                  <a:moveTo>
                    <a:pt x="781" y="0"/>
                  </a:moveTo>
                  <a:cubicBezTo>
                    <a:pt x="787" y="8"/>
                    <a:pt x="789" y="10"/>
                    <a:pt x="790" y="12"/>
                  </a:cubicBezTo>
                  <a:cubicBezTo>
                    <a:pt x="807" y="59"/>
                    <a:pt x="805" y="63"/>
                    <a:pt x="758" y="75"/>
                  </a:cubicBezTo>
                  <a:cubicBezTo>
                    <a:pt x="524" y="131"/>
                    <a:pt x="290" y="188"/>
                    <a:pt x="56" y="244"/>
                  </a:cubicBezTo>
                  <a:cubicBezTo>
                    <a:pt x="44" y="247"/>
                    <a:pt x="33" y="248"/>
                    <a:pt x="17" y="250"/>
                  </a:cubicBezTo>
                  <a:cubicBezTo>
                    <a:pt x="11" y="231"/>
                    <a:pt x="6" y="212"/>
                    <a:pt x="0" y="189"/>
                  </a:cubicBezTo>
                  <a:cubicBezTo>
                    <a:pt x="261" y="120"/>
                    <a:pt x="521" y="58"/>
                    <a:pt x="78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7" name="Freeform 92">
              <a:extLst>
                <a:ext uri="{FF2B5EF4-FFF2-40B4-BE49-F238E27FC236}">
                  <a16:creationId xmlns:a16="http://schemas.microsoft.com/office/drawing/2014/main" id="{54703322-4863-4683-88CA-C298EE320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9125" y="4754563"/>
              <a:ext cx="323850" cy="255588"/>
            </a:xfrm>
            <a:custGeom>
              <a:avLst/>
              <a:gdLst>
                <a:gd name="T0" fmla="*/ 765 w 790"/>
                <a:gd name="T1" fmla="*/ 0 h 311"/>
                <a:gd name="T2" fmla="*/ 790 w 790"/>
                <a:gd name="T3" fmla="*/ 58 h 311"/>
                <a:gd name="T4" fmla="*/ 749 w 790"/>
                <a:gd name="T5" fmla="*/ 78 h 311"/>
                <a:gd name="T6" fmla="*/ 200 w 790"/>
                <a:gd name="T7" fmla="*/ 261 h 311"/>
                <a:gd name="T8" fmla="*/ 19 w 790"/>
                <a:gd name="T9" fmla="*/ 311 h 311"/>
                <a:gd name="T10" fmla="*/ 0 w 790"/>
                <a:gd name="T11" fmla="*/ 246 h 311"/>
                <a:gd name="T12" fmla="*/ 765 w 790"/>
                <a:gd name="T13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0" h="311">
                  <a:moveTo>
                    <a:pt x="765" y="0"/>
                  </a:moveTo>
                  <a:cubicBezTo>
                    <a:pt x="774" y="21"/>
                    <a:pt x="781" y="38"/>
                    <a:pt x="790" y="58"/>
                  </a:cubicBezTo>
                  <a:cubicBezTo>
                    <a:pt x="775" y="66"/>
                    <a:pt x="762" y="73"/>
                    <a:pt x="749" y="78"/>
                  </a:cubicBezTo>
                  <a:cubicBezTo>
                    <a:pt x="570" y="151"/>
                    <a:pt x="386" y="208"/>
                    <a:pt x="200" y="261"/>
                  </a:cubicBezTo>
                  <a:cubicBezTo>
                    <a:pt x="142" y="277"/>
                    <a:pt x="83" y="293"/>
                    <a:pt x="19" y="311"/>
                  </a:cubicBezTo>
                  <a:cubicBezTo>
                    <a:pt x="12" y="289"/>
                    <a:pt x="7" y="270"/>
                    <a:pt x="0" y="246"/>
                  </a:cubicBezTo>
                  <a:cubicBezTo>
                    <a:pt x="260" y="175"/>
                    <a:pt x="515" y="103"/>
                    <a:pt x="7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8" name="Freeform 93">
              <a:extLst>
                <a:ext uri="{FF2B5EF4-FFF2-40B4-BE49-F238E27FC236}">
                  <a16:creationId xmlns:a16="http://schemas.microsoft.com/office/drawing/2014/main" id="{FD49FE31-FD04-4F41-B51C-1E247DECE4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5513" y="5840413"/>
              <a:ext cx="323850" cy="257175"/>
            </a:xfrm>
            <a:custGeom>
              <a:avLst/>
              <a:gdLst>
                <a:gd name="T0" fmla="*/ 22 w 787"/>
                <a:gd name="T1" fmla="*/ 314 h 314"/>
                <a:gd name="T2" fmla="*/ 0 w 787"/>
                <a:gd name="T3" fmla="*/ 257 h 314"/>
                <a:gd name="T4" fmla="*/ 770 w 787"/>
                <a:gd name="T5" fmla="*/ 0 h 314"/>
                <a:gd name="T6" fmla="*/ 787 w 787"/>
                <a:gd name="T7" fmla="*/ 59 h 314"/>
                <a:gd name="T8" fmla="*/ 22 w 787"/>
                <a:gd name="T9" fmla="*/ 31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7" h="314">
                  <a:moveTo>
                    <a:pt x="22" y="314"/>
                  </a:moveTo>
                  <a:cubicBezTo>
                    <a:pt x="15" y="295"/>
                    <a:pt x="8" y="278"/>
                    <a:pt x="0" y="257"/>
                  </a:cubicBezTo>
                  <a:cubicBezTo>
                    <a:pt x="254" y="159"/>
                    <a:pt x="509" y="76"/>
                    <a:pt x="770" y="0"/>
                  </a:cubicBezTo>
                  <a:cubicBezTo>
                    <a:pt x="777" y="23"/>
                    <a:pt x="782" y="41"/>
                    <a:pt x="787" y="59"/>
                  </a:cubicBezTo>
                  <a:cubicBezTo>
                    <a:pt x="531" y="145"/>
                    <a:pt x="279" y="229"/>
                    <a:pt x="22" y="3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9" name="Freeform 94">
              <a:extLst>
                <a:ext uri="{FF2B5EF4-FFF2-40B4-BE49-F238E27FC236}">
                  <a16:creationId xmlns:a16="http://schemas.microsoft.com/office/drawing/2014/main" id="{948A65A0-C020-4407-9DAC-45A8C8021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8400" y="2874963"/>
              <a:ext cx="130175" cy="155575"/>
            </a:xfrm>
            <a:custGeom>
              <a:avLst/>
              <a:gdLst>
                <a:gd name="T0" fmla="*/ 23 w 316"/>
                <a:gd name="T1" fmla="*/ 0 h 190"/>
                <a:gd name="T2" fmla="*/ 316 w 316"/>
                <a:gd name="T3" fmla="*/ 147 h 190"/>
                <a:gd name="T4" fmla="*/ 296 w 316"/>
                <a:gd name="T5" fmla="*/ 190 h 190"/>
                <a:gd name="T6" fmla="*/ 0 w 316"/>
                <a:gd name="T7" fmla="*/ 40 h 190"/>
                <a:gd name="T8" fmla="*/ 23 w 316"/>
                <a:gd name="T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190">
                  <a:moveTo>
                    <a:pt x="23" y="0"/>
                  </a:moveTo>
                  <a:cubicBezTo>
                    <a:pt x="124" y="50"/>
                    <a:pt x="218" y="98"/>
                    <a:pt x="316" y="147"/>
                  </a:cubicBezTo>
                  <a:cubicBezTo>
                    <a:pt x="309" y="161"/>
                    <a:pt x="303" y="173"/>
                    <a:pt x="296" y="190"/>
                  </a:cubicBezTo>
                  <a:cubicBezTo>
                    <a:pt x="194" y="145"/>
                    <a:pt x="96" y="99"/>
                    <a:pt x="0" y="40"/>
                  </a:cubicBezTo>
                  <a:cubicBezTo>
                    <a:pt x="8" y="26"/>
                    <a:pt x="15" y="1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0" name="Freeform 95">
              <a:extLst>
                <a:ext uri="{FF2B5EF4-FFF2-40B4-BE49-F238E27FC236}">
                  <a16:creationId xmlns:a16="http://schemas.microsoft.com/office/drawing/2014/main" id="{C960F96B-8618-41F2-95DE-EEFFC5056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0425" y="3732213"/>
              <a:ext cx="128588" cy="165100"/>
            </a:xfrm>
            <a:custGeom>
              <a:avLst/>
              <a:gdLst>
                <a:gd name="T0" fmla="*/ 0 w 312"/>
                <a:gd name="T1" fmla="*/ 42 h 202"/>
                <a:gd name="T2" fmla="*/ 22 w 312"/>
                <a:gd name="T3" fmla="*/ 0 h 202"/>
                <a:gd name="T4" fmla="*/ 312 w 312"/>
                <a:gd name="T5" fmla="*/ 160 h 202"/>
                <a:gd name="T6" fmla="*/ 286 w 312"/>
                <a:gd name="T7" fmla="*/ 202 h 202"/>
                <a:gd name="T8" fmla="*/ 0 w 312"/>
                <a:gd name="T9" fmla="*/ 4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02">
                  <a:moveTo>
                    <a:pt x="0" y="42"/>
                  </a:moveTo>
                  <a:cubicBezTo>
                    <a:pt x="8" y="27"/>
                    <a:pt x="14" y="16"/>
                    <a:pt x="22" y="0"/>
                  </a:cubicBezTo>
                  <a:cubicBezTo>
                    <a:pt x="122" y="48"/>
                    <a:pt x="215" y="103"/>
                    <a:pt x="312" y="160"/>
                  </a:cubicBezTo>
                  <a:cubicBezTo>
                    <a:pt x="302" y="175"/>
                    <a:pt x="295" y="187"/>
                    <a:pt x="286" y="202"/>
                  </a:cubicBezTo>
                  <a:cubicBezTo>
                    <a:pt x="190" y="148"/>
                    <a:pt x="97" y="97"/>
                    <a:pt x="0" y="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1" name="Freeform 96">
              <a:extLst>
                <a:ext uri="{FF2B5EF4-FFF2-40B4-BE49-F238E27FC236}">
                  <a16:creationId xmlns:a16="http://schemas.microsoft.com/office/drawing/2014/main" id="{546C317A-2E2B-4F1E-B6F8-76B7085AB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1000" y="3297238"/>
              <a:ext cx="133350" cy="142875"/>
            </a:xfrm>
            <a:custGeom>
              <a:avLst/>
              <a:gdLst>
                <a:gd name="T0" fmla="*/ 322 w 322"/>
                <a:gd name="T1" fmla="*/ 127 h 174"/>
                <a:gd name="T2" fmla="*/ 304 w 322"/>
                <a:gd name="T3" fmla="*/ 174 h 174"/>
                <a:gd name="T4" fmla="*/ 0 w 322"/>
                <a:gd name="T5" fmla="*/ 47 h 174"/>
                <a:gd name="T6" fmla="*/ 19 w 322"/>
                <a:gd name="T7" fmla="*/ 0 h 174"/>
                <a:gd name="T8" fmla="*/ 322 w 322"/>
                <a:gd name="T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2" h="174">
                  <a:moveTo>
                    <a:pt x="322" y="127"/>
                  </a:moveTo>
                  <a:cubicBezTo>
                    <a:pt x="316" y="143"/>
                    <a:pt x="311" y="156"/>
                    <a:pt x="304" y="174"/>
                  </a:cubicBezTo>
                  <a:cubicBezTo>
                    <a:pt x="201" y="131"/>
                    <a:pt x="103" y="90"/>
                    <a:pt x="0" y="47"/>
                  </a:cubicBezTo>
                  <a:cubicBezTo>
                    <a:pt x="7" y="31"/>
                    <a:pt x="12" y="18"/>
                    <a:pt x="19" y="0"/>
                  </a:cubicBezTo>
                  <a:cubicBezTo>
                    <a:pt x="121" y="42"/>
                    <a:pt x="220" y="84"/>
                    <a:pt x="322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2" name="Freeform 97">
              <a:extLst>
                <a:ext uri="{FF2B5EF4-FFF2-40B4-BE49-F238E27FC236}">
                  <a16:creationId xmlns:a16="http://schemas.microsoft.com/office/drawing/2014/main" id="{FF6DEF9C-22A1-4AF7-8714-912DB137B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095625"/>
              <a:ext cx="133350" cy="142875"/>
            </a:xfrm>
            <a:custGeom>
              <a:avLst/>
              <a:gdLst>
                <a:gd name="T0" fmla="*/ 0 w 323"/>
                <a:gd name="T1" fmla="*/ 47 h 174"/>
                <a:gd name="T2" fmla="*/ 20 w 323"/>
                <a:gd name="T3" fmla="*/ 0 h 174"/>
                <a:gd name="T4" fmla="*/ 323 w 323"/>
                <a:gd name="T5" fmla="*/ 126 h 174"/>
                <a:gd name="T6" fmla="*/ 305 w 323"/>
                <a:gd name="T7" fmla="*/ 174 h 174"/>
                <a:gd name="T8" fmla="*/ 0 w 323"/>
                <a:gd name="T9" fmla="*/ 4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174">
                  <a:moveTo>
                    <a:pt x="0" y="47"/>
                  </a:moveTo>
                  <a:cubicBezTo>
                    <a:pt x="8" y="29"/>
                    <a:pt x="13" y="17"/>
                    <a:pt x="20" y="0"/>
                  </a:cubicBezTo>
                  <a:cubicBezTo>
                    <a:pt x="121" y="42"/>
                    <a:pt x="219" y="83"/>
                    <a:pt x="323" y="126"/>
                  </a:cubicBezTo>
                  <a:cubicBezTo>
                    <a:pt x="317" y="142"/>
                    <a:pt x="311" y="156"/>
                    <a:pt x="305" y="174"/>
                  </a:cubicBezTo>
                  <a:cubicBezTo>
                    <a:pt x="202" y="131"/>
                    <a:pt x="104" y="90"/>
                    <a:pt x="0" y="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3" name="Freeform 98">
              <a:extLst>
                <a:ext uri="{FF2B5EF4-FFF2-40B4-BE49-F238E27FC236}">
                  <a16:creationId xmlns:a16="http://schemas.microsoft.com/office/drawing/2014/main" id="{C224C3EA-E0A9-4FB1-8CB2-88324E127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975" y="4445000"/>
              <a:ext cx="120650" cy="185738"/>
            </a:xfrm>
            <a:custGeom>
              <a:avLst/>
              <a:gdLst>
                <a:gd name="T0" fmla="*/ 19 w 291"/>
                <a:gd name="T1" fmla="*/ 226 h 226"/>
                <a:gd name="T2" fmla="*/ 6 w 291"/>
                <a:gd name="T3" fmla="*/ 204 h 226"/>
                <a:gd name="T4" fmla="*/ 0 w 291"/>
                <a:gd name="T5" fmla="*/ 180 h 226"/>
                <a:gd name="T6" fmla="*/ 251 w 291"/>
                <a:gd name="T7" fmla="*/ 0 h 226"/>
                <a:gd name="T8" fmla="*/ 291 w 291"/>
                <a:gd name="T9" fmla="*/ 28 h 226"/>
                <a:gd name="T10" fmla="*/ 19 w 291"/>
                <a:gd name="T11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226">
                  <a:moveTo>
                    <a:pt x="19" y="226"/>
                  </a:moveTo>
                  <a:cubicBezTo>
                    <a:pt x="13" y="215"/>
                    <a:pt x="8" y="210"/>
                    <a:pt x="6" y="204"/>
                  </a:cubicBezTo>
                  <a:cubicBezTo>
                    <a:pt x="3" y="198"/>
                    <a:pt x="2" y="192"/>
                    <a:pt x="0" y="180"/>
                  </a:cubicBezTo>
                  <a:cubicBezTo>
                    <a:pt x="91" y="134"/>
                    <a:pt x="182" y="84"/>
                    <a:pt x="251" y="0"/>
                  </a:cubicBezTo>
                  <a:cubicBezTo>
                    <a:pt x="264" y="9"/>
                    <a:pt x="276" y="17"/>
                    <a:pt x="291" y="28"/>
                  </a:cubicBezTo>
                  <a:cubicBezTo>
                    <a:pt x="219" y="122"/>
                    <a:pt x="123" y="176"/>
                    <a:pt x="19" y="2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4" name="Freeform 99">
              <a:extLst>
                <a:ext uri="{FF2B5EF4-FFF2-40B4-BE49-F238E27FC236}">
                  <a16:creationId xmlns:a16="http://schemas.microsoft.com/office/drawing/2014/main" id="{B26AB49E-A681-4D32-BC09-199683543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3888" y="3505200"/>
              <a:ext cx="131763" cy="149225"/>
            </a:xfrm>
            <a:custGeom>
              <a:avLst/>
              <a:gdLst>
                <a:gd name="T0" fmla="*/ 0 w 320"/>
                <a:gd name="T1" fmla="*/ 45 h 181"/>
                <a:gd name="T2" fmla="*/ 11 w 320"/>
                <a:gd name="T3" fmla="*/ 16 h 181"/>
                <a:gd name="T4" fmla="*/ 24 w 320"/>
                <a:gd name="T5" fmla="*/ 0 h 181"/>
                <a:gd name="T6" fmla="*/ 320 w 320"/>
                <a:gd name="T7" fmla="*/ 135 h 181"/>
                <a:gd name="T8" fmla="*/ 298 w 320"/>
                <a:gd name="T9" fmla="*/ 181 h 181"/>
                <a:gd name="T10" fmla="*/ 0 w 320"/>
                <a:gd name="T11" fmla="*/ 4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0" h="181">
                  <a:moveTo>
                    <a:pt x="0" y="45"/>
                  </a:moveTo>
                  <a:cubicBezTo>
                    <a:pt x="5" y="31"/>
                    <a:pt x="7" y="23"/>
                    <a:pt x="11" y="16"/>
                  </a:cubicBezTo>
                  <a:cubicBezTo>
                    <a:pt x="13" y="12"/>
                    <a:pt x="17" y="8"/>
                    <a:pt x="24" y="0"/>
                  </a:cubicBezTo>
                  <a:cubicBezTo>
                    <a:pt x="121" y="44"/>
                    <a:pt x="218" y="89"/>
                    <a:pt x="320" y="135"/>
                  </a:cubicBezTo>
                  <a:cubicBezTo>
                    <a:pt x="312" y="152"/>
                    <a:pt x="306" y="164"/>
                    <a:pt x="298" y="181"/>
                  </a:cubicBezTo>
                  <a:cubicBezTo>
                    <a:pt x="198" y="135"/>
                    <a:pt x="101" y="91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5" name="Freeform 100">
              <a:extLst>
                <a:ext uri="{FF2B5EF4-FFF2-40B4-BE49-F238E27FC236}">
                  <a16:creationId xmlns:a16="http://schemas.microsoft.com/office/drawing/2014/main" id="{8EA9C634-7ECA-4EF7-A772-7D5B7C32AB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2675" y="4010025"/>
              <a:ext cx="107950" cy="217488"/>
            </a:xfrm>
            <a:custGeom>
              <a:avLst/>
              <a:gdLst>
                <a:gd name="T0" fmla="*/ 0 w 262"/>
                <a:gd name="T1" fmla="*/ 37 h 266"/>
                <a:gd name="T2" fmla="*/ 32 w 262"/>
                <a:gd name="T3" fmla="*/ 0 h 266"/>
                <a:gd name="T4" fmla="*/ 262 w 262"/>
                <a:gd name="T5" fmla="*/ 238 h 266"/>
                <a:gd name="T6" fmla="*/ 242 w 262"/>
                <a:gd name="T7" fmla="*/ 256 h 266"/>
                <a:gd name="T8" fmla="*/ 221 w 262"/>
                <a:gd name="T9" fmla="*/ 266 h 266"/>
                <a:gd name="T10" fmla="*/ 0 w 262"/>
                <a:gd name="T11" fmla="*/ 37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2" h="266">
                  <a:moveTo>
                    <a:pt x="0" y="37"/>
                  </a:moveTo>
                  <a:cubicBezTo>
                    <a:pt x="13" y="22"/>
                    <a:pt x="21" y="13"/>
                    <a:pt x="32" y="0"/>
                  </a:cubicBezTo>
                  <a:cubicBezTo>
                    <a:pt x="122" y="69"/>
                    <a:pt x="202" y="142"/>
                    <a:pt x="262" y="238"/>
                  </a:cubicBezTo>
                  <a:cubicBezTo>
                    <a:pt x="253" y="246"/>
                    <a:pt x="248" y="252"/>
                    <a:pt x="242" y="256"/>
                  </a:cubicBezTo>
                  <a:cubicBezTo>
                    <a:pt x="236" y="259"/>
                    <a:pt x="230" y="261"/>
                    <a:pt x="221" y="266"/>
                  </a:cubicBezTo>
                  <a:cubicBezTo>
                    <a:pt x="162" y="177"/>
                    <a:pt x="85" y="106"/>
                    <a:pt x="0" y="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6" name="Freeform 101">
              <a:extLst>
                <a:ext uri="{FF2B5EF4-FFF2-40B4-BE49-F238E27FC236}">
                  <a16:creationId xmlns:a16="http://schemas.microsoft.com/office/drawing/2014/main" id="{0484BAA3-968E-480D-ADAA-2DF649497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6463" y="1908175"/>
              <a:ext cx="103188" cy="61913"/>
            </a:xfrm>
            <a:custGeom>
              <a:avLst/>
              <a:gdLst>
                <a:gd name="T0" fmla="*/ 248 w 251"/>
                <a:gd name="T1" fmla="*/ 34 h 76"/>
                <a:gd name="T2" fmla="*/ 98 w 251"/>
                <a:gd name="T3" fmla="*/ 59 h 76"/>
                <a:gd name="T4" fmla="*/ 36 w 251"/>
                <a:gd name="T5" fmla="*/ 68 h 76"/>
                <a:gd name="T6" fmla="*/ 3 w 251"/>
                <a:gd name="T7" fmla="*/ 56 h 76"/>
                <a:gd name="T8" fmla="*/ 33 w 251"/>
                <a:gd name="T9" fmla="*/ 33 h 76"/>
                <a:gd name="T10" fmla="*/ 135 w 251"/>
                <a:gd name="T11" fmla="*/ 16 h 76"/>
                <a:gd name="T12" fmla="*/ 225 w 251"/>
                <a:gd name="T13" fmla="*/ 3 h 76"/>
                <a:gd name="T14" fmla="*/ 248 w 251"/>
                <a:gd name="T15" fmla="*/ 3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1" h="76">
                  <a:moveTo>
                    <a:pt x="248" y="34"/>
                  </a:moveTo>
                  <a:cubicBezTo>
                    <a:pt x="197" y="43"/>
                    <a:pt x="148" y="51"/>
                    <a:pt x="98" y="59"/>
                  </a:cubicBezTo>
                  <a:cubicBezTo>
                    <a:pt x="77" y="62"/>
                    <a:pt x="57" y="66"/>
                    <a:pt x="36" y="68"/>
                  </a:cubicBezTo>
                  <a:cubicBezTo>
                    <a:pt x="23" y="69"/>
                    <a:pt x="7" y="76"/>
                    <a:pt x="3" y="56"/>
                  </a:cubicBezTo>
                  <a:cubicBezTo>
                    <a:pt x="0" y="34"/>
                    <a:pt x="20" y="35"/>
                    <a:pt x="33" y="33"/>
                  </a:cubicBezTo>
                  <a:cubicBezTo>
                    <a:pt x="67" y="26"/>
                    <a:pt x="101" y="22"/>
                    <a:pt x="135" y="16"/>
                  </a:cubicBezTo>
                  <a:cubicBezTo>
                    <a:pt x="165" y="12"/>
                    <a:pt x="195" y="7"/>
                    <a:pt x="225" y="3"/>
                  </a:cubicBezTo>
                  <a:cubicBezTo>
                    <a:pt x="244" y="0"/>
                    <a:pt x="251" y="10"/>
                    <a:pt x="248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7" name="Freeform 102">
              <a:extLst>
                <a:ext uri="{FF2B5EF4-FFF2-40B4-BE49-F238E27FC236}">
                  <a16:creationId xmlns:a16="http://schemas.microsoft.com/office/drawing/2014/main" id="{5732AC75-25E3-47F5-BBCD-EF26368C0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725" y="1847850"/>
              <a:ext cx="103188" cy="57150"/>
            </a:xfrm>
            <a:custGeom>
              <a:avLst/>
              <a:gdLst>
                <a:gd name="T0" fmla="*/ 19 w 252"/>
                <a:gd name="T1" fmla="*/ 71 h 71"/>
                <a:gd name="T2" fmla="*/ 3 w 252"/>
                <a:gd name="T3" fmla="*/ 53 h 71"/>
                <a:gd name="T4" fmla="*/ 23 w 252"/>
                <a:gd name="T5" fmla="*/ 34 h 71"/>
                <a:gd name="T6" fmla="*/ 220 w 252"/>
                <a:gd name="T7" fmla="*/ 2 h 71"/>
                <a:gd name="T8" fmla="*/ 248 w 252"/>
                <a:gd name="T9" fmla="*/ 15 h 71"/>
                <a:gd name="T10" fmla="*/ 226 w 252"/>
                <a:gd name="T11" fmla="*/ 37 h 71"/>
                <a:gd name="T12" fmla="*/ 77 w 252"/>
                <a:gd name="T13" fmla="*/ 61 h 71"/>
                <a:gd name="T14" fmla="*/ 19 w 252"/>
                <a:gd name="T15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71">
                  <a:moveTo>
                    <a:pt x="19" y="71"/>
                  </a:moveTo>
                  <a:cubicBezTo>
                    <a:pt x="15" y="66"/>
                    <a:pt x="5" y="61"/>
                    <a:pt x="3" y="53"/>
                  </a:cubicBezTo>
                  <a:cubicBezTo>
                    <a:pt x="0" y="39"/>
                    <a:pt x="13" y="36"/>
                    <a:pt x="23" y="34"/>
                  </a:cubicBezTo>
                  <a:cubicBezTo>
                    <a:pt x="89" y="23"/>
                    <a:pt x="154" y="12"/>
                    <a:pt x="220" y="2"/>
                  </a:cubicBezTo>
                  <a:cubicBezTo>
                    <a:pt x="232" y="0"/>
                    <a:pt x="245" y="0"/>
                    <a:pt x="248" y="15"/>
                  </a:cubicBezTo>
                  <a:cubicBezTo>
                    <a:pt x="252" y="32"/>
                    <a:pt x="239" y="35"/>
                    <a:pt x="226" y="37"/>
                  </a:cubicBezTo>
                  <a:cubicBezTo>
                    <a:pt x="177" y="45"/>
                    <a:pt x="127" y="53"/>
                    <a:pt x="77" y="61"/>
                  </a:cubicBezTo>
                  <a:cubicBezTo>
                    <a:pt x="60" y="64"/>
                    <a:pt x="43" y="67"/>
                    <a:pt x="19" y="7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8" name="Freeform 103">
              <a:extLst>
                <a:ext uri="{FF2B5EF4-FFF2-40B4-BE49-F238E27FC236}">
                  <a16:creationId xmlns:a16="http://schemas.microsoft.com/office/drawing/2014/main" id="{862813E0-90A3-4490-9868-EF4FB274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2205038"/>
              <a:ext cx="100013" cy="77788"/>
            </a:xfrm>
            <a:custGeom>
              <a:avLst/>
              <a:gdLst>
                <a:gd name="T0" fmla="*/ 242 w 242"/>
                <a:gd name="T1" fmla="*/ 29 h 95"/>
                <a:gd name="T2" fmla="*/ 219 w 242"/>
                <a:gd name="T3" fmla="*/ 39 h 95"/>
                <a:gd name="T4" fmla="*/ 31 w 242"/>
                <a:gd name="T5" fmla="*/ 91 h 95"/>
                <a:gd name="T6" fmla="*/ 16 w 242"/>
                <a:gd name="T7" fmla="*/ 94 h 95"/>
                <a:gd name="T8" fmla="*/ 1 w 242"/>
                <a:gd name="T9" fmla="*/ 85 h 95"/>
                <a:gd name="T10" fmla="*/ 6 w 242"/>
                <a:gd name="T11" fmla="*/ 64 h 95"/>
                <a:gd name="T12" fmla="*/ 20 w 242"/>
                <a:gd name="T13" fmla="*/ 58 h 95"/>
                <a:gd name="T14" fmla="*/ 207 w 242"/>
                <a:gd name="T15" fmla="*/ 5 h 95"/>
                <a:gd name="T16" fmla="*/ 242 w 242"/>
                <a:gd name="T17" fmla="*/ 2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2" h="95">
                  <a:moveTo>
                    <a:pt x="242" y="29"/>
                  </a:moveTo>
                  <a:cubicBezTo>
                    <a:pt x="233" y="33"/>
                    <a:pt x="226" y="37"/>
                    <a:pt x="219" y="39"/>
                  </a:cubicBezTo>
                  <a:cubicBezTo>
                    <a:pt x="156" y="57"/>
                    <a:pt x="94" y="74"/>
                    <a:pt x="31" y="91"/>
                  </a:cubicBezTo>
                  <a:cubicBezTo>
                    <a:pt x="26" y="92"/>
                    <a:pt x="21" y="95"/>
                    <a:pt x="16" y="94"/>
                  </a:cubicBezTo>
                  <a:cubicBezTo>
                    <a:pt x="10" y="93"/>
                    <a:pt x="2" y="89"/>
                    <a:pt x="1" y="85"/>
                  </a:cubicBezTo>
                  <a:cubicBezTo>
                    <a:pt x="0" y="78"/>
                    <a:pt x="2" y="70"/>
                    <a:pt x="6" y="64"/>
                  </a:cubicBezTo>
                  <a:cubicBezTo>
                    <a:pt x="8" y="60"/>
                    <a:pt x="15" y="59"/>
                    <a:pt x="20" y="58"/>
                  </a:cubicBezTo>
                  <a:cubicBezTo>
                    <a:pt x="82" y="40"/>
                    <a:pt x="145" y="23"/>
                    <a:pt x="207" y="5"/>
                  </a:cubicBezTo>
                  <a:cubicBezTo>
                    <a:pt x="224" y="1"/>
                    <a:pt x="239" y="0"/>
                    <a:pt x="2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9" name="Freeform 104">
              <a:extLst>
                <a:ext uri="{FF2B5EF4-FFF2-40B4-BE49-F238E27FC236}">
                  <a16:creationId xmlns:a16="http://schemas.microsoft.com/office/drawing/2014/main" id="{BFAC5E52-550B-4325-BD77-6C9556B26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5400" y="1778000"/>
              <a:ext cx="103188" cy="61913"/>
            </a:xfrm>
            <a:custGeom>
              <a:avLst/>
              <a:gdLst>
                <a:gd name="T0" fmla="*/ 20 w 248"/>
                <a:gd name="T1" fmla="*/ 77 h 77"/>
                <a:gd name="T2" fmla="*/ 4 w 248"/>
                <a:gd name="T3" fmla="*/ 60 h 77"/>
                <a:gd name="T4" fmla="*/ 22 w 248"/>
                <a:gd name="T5" fmla="*/ 39 h 77"/>
                <a:gd name="T6" fmla="*/ 155 w 248"/>
                <a:gd name="T7" fmla="*/ 14 h 77"/>
                <a:gd name="T8" fmla="*/ 226 w 248"/>
                <a:gd name="T9" fmla="*/ 1 h 77"/>
                <a:gd name="T10" fmla="*/ 246 w 248"/>
                <a:gd name="T11" fmla="*/ 13 h 77"/>
                <a:gd name="T12" fmla="*/ 235 w 248"/>
                <a:gd name="T13" fmla="*/ 33 h 77"/>
                <a:gd name="T14" fmla="*/ 20 w 248"/>
                <a:gd name="T15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77">
                  <a:moveTo>
                    <a:pt x="20" y="77"/>
                  </a:moveTo>
                  <a:cubicBezTo>
                    <a:pt x="15" y="72"/>
                    <a:pt x="6" y="67"/>
                    <a:pt x="4" y="60"/>
                  </a:cubicBezTo>
                  <a:cubicBezTo>
                    <a:pt x="0" y="47"/>
                    <a:pt x="11" y="41"/>
                    <a:pt x="22" y="39"/>
                  </a:cubicBezTo>
                  <a:cubicBezTo>
                    <a:pt x="66" y="30"/>
                    <a:pt x="111" y="22"/>
                    <a:pt x="155" y="14"/>
                  </a:cubicBezTo>
                  <a:cubicBezTo>
                    <a:pt x="179" y="9"/>
                    <a:pt x="202" y="4"/>
                    <a:pt x="226" y="1"/>
                  </a:cubicBezTo>
                  <a:cubicBezTo>
                    <a:pt x="232" y="0"/>
                    <a:pt x="244" y="7"/>
                    <a:pt x="246" y="13"/>
                  </a:cubicBezTo>
                  <a:cubicBezTo>
                    <a:pt x="248" y="18"/>
                    <a:pt x="241" y="32"/>
                    <a:pt x="235" y="33"/>
                  </a:cubicBezTo>
                  <a:cubicBezTo>
                    <a:pt x="165" y="48"/>
                    <a:pt x="95" y="62"/>
                    <a:pt x="20" y="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0" name="Freeform 105">
              <a:extLst>
                <a:ext uri="{FF2B5EF4-FFF2-40B4-BE49-F238E27FC236}">
                  <a16:creationId xmlns:a16="http://schemas.microsoft.com/office/drawing/2014/main" id="{F4E32CE3-A212-4A8B-9AB1-9B487B574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0" y="1970088"/>
              <a:ext cx="104775" cy="61913"/>
            </a:xfrm>
            <a:custGeom>
              <a:avLst/>
              <a:gdLst>
                <a:gd name="T0" fmla="*/ 243 w 253"/>
                <a:gd name="T1" fmla="*/ 0 h 75"/>
                <a:gd name="T2" fmla="*/ 234 w 253"/>
                <a:gd name="T3" fmla="*/ 37 h 75"/>
                <a:gd name="T4" fmla="*/ 12 w 253"/>
                <a:gd name="T5" fmla="*/ 75 h 75"/>
                <a:gd name="T6" fmla="*/ 20 w 253"/>
                <a:gd name="T7" fmla="*/ 38 h 75"/>
                <a:gd name="T8" fmla="*/ 243 w 253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75">
                  <a:moveTo>
                    <a:pt x="243" y="0"/>
                  </a:moveTo>
                  <a:cubicBezTo>
                    <a:pt x="253" y="22"/>
                    <a:pt x="252" y="34"/>
                    <a:pt x="234" y="37"/>
                  </a:cubicBezTo>
                  <a:cubicBezTo>
                    <a:pt x="160" y="50"/>
                    <a:pt x="86" y="62"/>
                    <a:pt x="12" y="75"/>
                  </a:cubicBezTo>
                  <a:cubicBezTo>
                    <a:pt x="1" y="56"/>
                    <a:pt x="0" y="42"/>
                    <a:pt x="20" y="38"/>
                  </a:cubicBezTo>
                  <a:cubicBezTo>
                    <a:pt x="94" y="25"/>
                    <a:pt x="168" y="13"/>
                    <a:pt x="24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1" name="Freeform 106">
              <a:extLst>
                <a:ext uri="{FF2B5EF4-FFF2-40B4-BE49-F238E27FC236}">
                  <a16:creationId xmlns:a16="http://schemas.microsoft.com/office/drawing/2014/main" id="{DD5C8255-3838-4149-8045-EE1AC12CA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5850" y="2497138"/>
              <a:ext cx="57150" cy="184150"/>
            </a:xfrm>
            <a:custGeom>
              <a:avLst/>
              <a:gdLst>
                <a:gd name="T0" fmla="*/ 139 w 139"/>
                <a:gd name="T1" fmla="*/ 29 h 223"/>
                <a:gd name="T2" fmla="*/ 36 w 139"/>
                <a:gd name="T3" fmla="*/ 216 h 223"/>
                <a:gd name="T4" fmla="*/ 2 w 139"/>
                <a:gd name="T5" fmla="*/ 198 h 223"/>
                <a:gd name="T6" fmla="*/ 16 w 139"/>
                <a:gd name="T7" fmla="*/ 133 h 223"/>
                <a:gd name="T8" fmla="*/ 103 w 139"/>
                <a:gd name="T9" fmla="*/ 16 h 223"/>
                <a:gd name="T10" fmla="*/ 139 w 139"/>
                <a:gd name="T11" fmla="*/ 2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223">
                  <a:moveTo>
                    <a:pt x="139" y="29"/>
                  </a:moveTo>
                  <a:cubicBezTo>
                    <a:pt x="84" y="79"/>
                    <a:pt x="33" y="134"/>
                    <a:pt x="36" y="216"/>
                  </a:cubicBezTo>
                  <a:cubicBezTo>
                    <a:pt x="6" y="223"/>
                    <a:pt x="0" y="221"/>
                    <a:pt x="2" y="198"/>
                  </a:cubicBezTo>
                  <a:cubicBezTo>
                    <a:pt x="4" y="176"/>
                    <a:pt x="9" y="154"/>
                    <a:pt x="16" y="133"/>
                  </a:cubicBezTo>
                  <a:cubicBezTo>
                    <a:pt x="33" y="85"/>
                    <a:pt x="66" y="49"/>
                    <a:pt x="103" y="16"/>
                  </a:cubicBezTo>
                  <a:cubicBezTo>
                    <a:pt x="120" y="0"/>
                    <a:pt x="130" y="6"/>
                    <a:pt x="139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2" name="Freeform 107">
              <a:extLst>
                <a:ext uri="{FF2B5EF4-FFF2-40B4-BE49-F238E27FC236}">
                  <a16:creationId xmlns:a16="http://schemas.microsoft.com/office/drawing/2014/main" id="{E04DE8FF-A090-4F39-8D0C-7F5B273EE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7025" y="2116138"/>
              <a:ext cx="100013" cy="66675"/>
            </a:xfrm>
            <a:custGeom>
              <a:avLst/>
              <a:gdLst>
                <a:gd name="T0" fmla="*/ 228 w 246"/>
                <a:gd name="T1" fmla="*/ 0 h 82"/>
                <a:gd name="T2" fmla="*/ 242 w 246"/>
                <a:gd name="T3" fmla="*/ 17 h 82"/>
                <a:gd name="T4" fmla="*/ 224 w 246"/>
                <a:gd name="T5" fmla="*/ 37 h 82"/>
                <a:gd name="T6" fmla="*/ 72 w 246"/>
                <a:gd name="T7" fmla="*/ 71 h 82"/>
                <a:gd name="T8" fmla="*/ 21 w 246"/>
                <a:gd name="T9" fmla="*/ 81 h 82"/>
                <a:gd name="T10" fmla="*/ 0 w 246"/>
                <a:gd name="T11" fmla="*/ 69 h 82"/>
                <a:gd name="T12" fmla="*/ 14 w 246"/>
                <a:gd name="T13" fmla="*/ 49 h 82"/>
                <a:gd name="T14" fmla="*/ 44 w 246"/>
                <a:gd name="T15" fmla="*/ 41 h 82"/>
                <a:gd name="T16" fmla="*/ 199 w 246"/>
                <a:gd name="T17" fmla="*/ 6 h 82"/>
                <a:gd name="T18" fmla="*/ 228 w 246"/>
                <a:gd name="T1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6" h="82">
                  <a:moveTo>
                    <a:pt x="228" y="0"/>
                  </a:moveTo>
                  <a:cubicBezTo>
                    <a:pt x="232" y="5"/>
                    <a:pt x="240" y="10"/>
                    <a:pt x="242" y="17"/>
                  </a:cubicBezTo>
                  <a:cubicBezTo>
                    <a:pt x="246" y="30"/>
                    <a:pt x="235" y="35"/>
                    <a:pt x="224" y="37"/>
                  </a:cubicBezTo>
                  <a:cubicBezTo>
                    <a:pt x="173" y="48"/>
                    <a:pt x="123" y="59"/>
                    <a:pt x="72" y="71"/>
                  </a:cubicBezTo>
                  <a:cubicBezTo>
                    <a:pt x="55" y="74"/>
                    <a:pt x="38" y="80"/>
                    <a:pt x="21" y="81"/>
                  </a:cubicBezTo>
                  <a:cubicBezTo>
                    <a:pt x="15" y="82"/>
                    <a:pt x="7" y="74"/>
                    <a:pt x="0" y="69"/>
                  </a:cubicBezTo>
                  <a:cubicBezTo>
                    <a:pt x="4" y="63"/>
                    <a:pt x="7" y="53"/>
                    <a:pt x="14" y="49"/>
                  </a:cubicBezTo>
                  <a:cubicBezTo>
                    <a:pt x="22" y="44"/>
                    <a:pt x="34" y="43"/>
                    <a:pt x="44" y="41"/>
                  </a:cubicBezTo>
                  <a:cubicBezTo>
                    <a:pt x="96" y="29"/>
                    <a:pt x="148" y="18"/>
                    <a:pt x="199" y="6"/>
                  </a:cubicBezTo>
                  <a:cubicBezTo>
                    <a:pt x="207" y="4"/>
                    <a:pt x="215" y="3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:a16="http://schemas.microsoft.com/office/drawing/2014/main" id="{C2A2E664-C24E-4344-8F92-8F26B36696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7525" y="2039938"/>
              <a:ext cx="103188" cy="61913"/>
            </a:xfrm>
            <a:custGeom>
              <a:avLst/>
              <a:gdLst>
                <a:gd name="T0" fmla="*/ 11 w 252"/>
                <a:gd name="T1" fmla="*/ 76 h 76"/>
                <a:gd name="T2" fmla="*/ 20 w 252"/>
                <a:gd name="T3" fmla="*/ 40 h 76"/>
                <a:gd name="T4" fmla="*/ 227 w 252"/>
                <a:gd name="T5" fmla="*/ 1 h 76"/>
                <a:gd name="T6" fmla="*/ 247 w 252"/>
                <a:gd name="T7" fmla="*/ 13 h 76"/>
                <a:gd name="T8" fmla="*/ 232 w 252"/>
                <a:gd name="T9" fmla="*/ 35 h 76"/>
                <a:gd name="T10" fmla="*/ 69 w 252"/>
                <a:gd name="T11" fmla="*/ 66 h 76"/>
                <a:gd name="T12" fmla="*/ 11 w 252"/>
                <a:gd name="T13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2" h="76">
                  <a:moveTo>
                    <a:pt x="11" y="76"/>
                  </a:moveTo>
                  <a:cubicBezTo>
                    <a:pt x="0" y="57"/>
                    <a:pt x="0" y="44"/>
                    <a:pt x="20" y="40"/>
                  </a:cubicBezTo>
                  <a:cubicBezTo>
                    <a:pt x="89" y="26"/>
                    <a:pt x="158" y="13"/>
                    <a:pt x="227" y="1"/>
                  </a:cubicBezTo>
                  <a:cubicBezTo>
                    <a:pt x="233" y="0"/>
                    <a:pt x="245" y="7"/>
                    <a:pt x="247" y="13"/>
                  </a:cubicBezTo>
                  <a:cubicBezTo>
                    <a:pt x="252" y="24"/>
                    <a:pt x="245" y="32"/>
                    <a:pt x="232" y="35"/>
                  </a:cubicBezTo>
                  <a:cubicBezTo>
                    <a:pt x="178" y="45"/>
                    <a:pt x="123" y="56"/>
                    <a:pt x="69" y="66"/>
                  </a:cubicBezTo>
                  <a:cubicBezTo>
                    <a:pt x="50" y="70"/>
                    <a:pt x="30" y="73"/>
                    <a:pt x="11" y="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4" name="Freeform 109">
              <a:extLst>
                <a:ext uri="{FF2B5EF4-FFF2-40B4-BE49-F238E27FC236}">
                  <a16:creationId xmlns:a16="http://schemas.microsoft.com/office/drawing/2014/main" id="{78B47CFB-8704-4050-9D81-4724ABEE3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6025" y="2322513"/>
              <a:ext cx="101600" cy="98425"/>
            </a:xfrm>
            <a:custGeom>
              <a:avLst/>
              <a:gdLst>
                <a:gd name="T0" fmla="*/ 19 w 245"/>
                <a:gd name="T1" fmla="*/ 120 h 120"/>
                <a:gd name="T2" fmla="*/ 18 w 245"/>
                <a:gd name="T3" fmla="*/ 84 h 120"/>
                <a:gd name="T4" fmla="*/ 217 w 245"/>
                <a:gd name="T5" fmla="*/ 2 h 120"/>
                <a:gd name="T6" fmla="*/ 239 w 245"/>
                <a:gd name="T7" fmla="*/ 11 h 120"/>
                <a:gd name="T8" fmla="*/ 227 w 245"/>
                <a:gd name="T9" fmla="*/ 35 h 120"/>
                <a:gd name="T10" fmla="*/ 171 w 245"/>
                <a:gd name="T11" fmla="*/ 56 h 120"/>
                <a:gd name="T12" fmla="*/ 19 w 245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120">
                  <a:moveTo>
                    <a:pt x="19" y="120"/>
                  </a:moveTo>
                  <a:cubicBezTo>
                    <a:pt x="6" y="104"/>
                    <a:pt x="0" y="92"/>
                    <a:pt x="18" y="84"/>
                  </a:cubicBezTo>
                  <a:cubicBezTo>
                    <a:pt x="84" y="56"/>
                    <a:pt x="150" y="28"/>
                    <a:pt x="217" y="2"/>
                  </a:cubicBezTo>
                  <a:cubicBezTo>
                    <a:pt x="222" y="0"/>
                    <a:pt x="235" y="5"/>
                    <a:pt x="239" y="11"/>
                  </a:cubicBezTo>
                  <a:cubicBezTo>
                    <a:pt x="245" y="22"/>
                    <a:pt x="239" y="30"/>
                    <a:pt x="227" y="35"/>
                  </a:cubicBezTo>
                  <a:cubicBezTo>
                    <a:pt x="208" y="42"/>
                    <a:pt x="189" y="49"/>
                    <a:pt x="171" y="56"/>
                  </a:cubicBezTo>
                  <a:cubicBezTo>
                    <a:pt x="121" y="77"/>
                    <a:pt x="71" y="98"/>
                    <a:pt x="19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5" name="Freeform 110">
              <a:extLst>
                <a:ext uri="{FF2B5EF4-FFF2-40B4-BE49-F238E27FC236}">
                  <a16:creationId xmlns:a16="http://schemas.microsoft.com/office/drawing/2014/main" id="{1660C6FF-618F-4781-91EF-9F2004087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9075" y="1689100"/>
              <a:ext cx="103188" cy="73025"/>
            </a:xfrm>
            <a:custGeom>
              <a:avLst/>
              <a:gdLst>
                <a:gd name="T0" fmla="*/ 241 w 251"/>
                <a:gd name="T1" fmla="*/ 2 h 88"/>
                <a:gd name="T2" fmla="*/ 228 w 251"/>
                <a:gd name="T3" fmla="*/ 36 h 88"/>
                <a:gd name="T4" fmla="*/ 31 w 251"/>
                <a:gd name="T5" fmla="*/ 85 h 88"/>
                <a:gd name="T6" fmla="*/ 3 w 251"/>
                <a:gd name="T7" fmla="*/ 72 h 88"/>
                <a:gd name="T8" fmla="*/ 21 w 251"/>
                <a:gd name="T9" fmla="*/ 51 h 88"/>
                <a:gd name="T10" fmla="*/ 222 w 251"/>
                <a:gd name="T11" fmla="*/ 1 h 88"/>
                <a:gd name="T12" fmla="*/ 241 w 251"/>
                <a:gd name="T13" fmla="*/ 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1" h="88">
                  <a:moveTo>
                    <a:pt x="241" y="2"/>
                  </a:moveTo>
                  <a:cubicBezTo>
                    <a:pt x="251" y="23"/>
                    <a:pt x="243" y="32"/>
                    <a:pt x="228" y="36"/>
                  </a:cubicBezTo>
                  <a:cubicBezTo>
                    <a:pt x="162" y="52"/>
                    <a:pt x="97" y="69"/>
                    <a:pt x="31" y="85"/>
                  </a:cubicBezTo>
                  <a:cubicBezTo>
                    <a:pt x="19" y="87"/>
                    <a:pt x="7" y="88"/>
                    <a:pt x="3" y="72"/>
                  </a:cubicBezTo>
                  <a:cubicBezTo>
                    <a:pt x="0" y="57"/>
                    <a:pt x="11" y="53"/>
                    <a:pt x="21" y="51"/>
                  </a:cubicBezTo>
                  <a:cubicBezTo>
                    <a:pt x="88" y="34"/>
                    <a:pt x="155" y="17"/>
                    <a:pt x="222" y="1"/>
                  </a:cubicBezTo>
                  <a:cubicBezTo>
                    <a:pt x="228" y="0"/>
                    <a:pt x="234" y="2"/>
                    <a:pt x="24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6" name="Freeform 111">
              <a:extLst>
                <a:ext uri="{FF2B5EF4-FFF2-40B4-BE49-F238E27FC236}">
                  <a16:creationId xmlns:a16="http://schemas.microsoft.com/office/drawing/2014/main" id="{2F90400F-EB6A-4204-934B-0F07AF5EF2A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9575" y="1565275"/>
              <a:ext cx="100013" cy="92075"/>
            </a:xfrm>
            <a:custGeom>
              <a:avLst/>
              <a:gdLst>
                <a:gd name="T0" fmla="*/ 228 w 244"/>
                <a:gd name="T1" fmla="*/ 0 h 111"/>
                <a:gd name="T2" fmla="*/ 224 w 244"/>
                <a:gd name="T3" fmla="*/ 37 h 111"/>
                <a:gd name="T4" fmla="*/ 29 w 244"/>
                <a:gd name="T5" fmla="*/ 107 h 111"/>
                <a:gd name="T6" fmla="*/ 14 w 244"/>
                <a:gd name="T7" fmla="*/ 109 h 111"/>
                <a:gd name="T8" fmla="*/ 2 w 244"/>
                <a:gd name="T9" fmla="*/ 95 h 111"/>
                <a:gd name="T10" fmla="*/ 5 w 244"/>
                <a:gd name="T11" fmla="*/ 81 h 111"/>
                <a:gd name="T12" fmla="*/ 19 w 244"/>
                <a:gd name="T13" fmla="*/ 74 h 111"/>
                <a:gd name="T14" fmla="*/ 228 w 244"/>
                <a:gd name="T15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111">
                  <a:moveTo>
                    <a:pt x="228" y="0"/>
                  </a:moveTo>
                  <a:cubicBezTo>
                    <a:pt x="239" y="17"/>
                    <a:pt x="244" y="30"/>
                    <a:pt x="224" y="37"/>
                  </a:cubicBezTo>
                  <a:cubicBezTo>
                    <a:pt x="159" y="61"/>
                    <a:pt x="94" y="84"/>
                    <a:pt x="29" y="107"/>
                  </a:cubicBezTo>
                  <a:cubicBezTo>
                    <a:pt x="25" y="109"/>
                    <a:pt x="18" y="111"/>
                    <a:pt x="14" y="109"/>
                  </a:cubicBezTo>
                  <a:cubicBezTo>
                    <a:pt x="9" y="106"/>
                    <a:pt x="4" y="101"/>
                    <a:pt x="2" y="95"/>
                  </a:cubicBezTo>
                  <a:cubicBezTo>
                    <a:pt x="0" y="92"/>
                    <a:pt x="2" y="85"/>
                    <a:pt x="5" y="81"/>
                  </a:cubicBezTo>
                  <a:cubicBezTo>
                    <a:pt x="8" y="78"/>
                    <a:pt x="14" y="75"/>
                    <a:pt x="19" y="74"/>
                  </a:cubicBezTo>
                  <a:cubicBezTo>
                    <a:pt x="87" y="49"/>
                    <a:pt x="156" y="25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7" name="Freeform 112">
              <a:extLst>
                <a:ext uri="{FF2B5EF4-FFF2-40B4-BE49-F238E27FC236}">
                  <a16:creationId xmlns:a16="http://schemas.microsoft.com/office/drawing/2014/main" id="{81323124-06F0-4B19-813D-F359D7A97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5888" y="1001713"/>
              <a:ext cx="71438" cy="44450"/>
            </a:xfrm>
            <a:custGeom>
              <a:avLst/>
              <a:gdLst>
                <a:gd name="T0" fmla="*/ 172 w 172"/>
                <a:gd name="T1" fmla="*/ 45 h 54"/>
                <a:gd name="T2" fmla="*/ 157 w 172"/>
                <a:gd name="T3" fmla="*/ 53 h 54"/>
                <a:gd name="T4" fmla="*/ 0 w 172"/>
                <a:gd name="T5" fmla="*/ 16 h 54"/>
                <a:gd name="T6" fmla="*/ 16 w 172"/>
                <a:gd name="T7" fmla="*/ 0 h 54"/>
                <a:gd name="T8" fmla="*/ 171 w 172"/>
                <a:gd name="T9" fmla="*/ 33 h 54"/>
                <a:gd name="T10" fmla="*/ 172 w 172"/>
                <a:gd name="T11" fmla="*/ 4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" h="54">
                  <a:moveTo>
                    <a:pt x="172" y="45"/>
                  </a:moveTo>
                  <a:cubicBezTo>
                    <a:pt x="167" y="48"/>
                    <a:pt x="161" y="54"/>
                    <a:pt x="157" y="53"/>
                  </a:cubicBezTo>
                  <a:cubicBezTo>
                    <a:pt x="105" y="45"/>
                    <a:pt x="54" y="35"/>
                    <a:pt x="0" y="16"/>
                  </a:cubicBezTo>
                  <a:cubicBezTo>
                    <a:pt x="8" y="8"/>
                    <a:pt x="12" y="0"/>
                    <a:pt x="16" y="0"/>
                  </a:cubicBezTo>
                  <a:cubicBezTo>
                    <a:pt x="69" y="3"/>
                    <a:pt x="120" y="19"/>
                    <a:pt x="171" y="33"/>
                  </a:cubicBezTo>
                  <a:cubicBezTo>
                    <a:pt x="172" y="37"/>
                    <a:pt x="172" y="41"/>
                    <a:pt x="172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8" name="Freeform 113">
              <a:extLst>
                <a:ext uri="{FF2B5EF4-FFF2-40B4-BE49-F238E27FC236}">
                  <a16:creationId xmlns:a16="http://schemas.microsoft.com/office/drawing/2014/main" id="{6DF6FE68-18AD-459F-87EF-C603B7A17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0300" y="890588"/>
              <a:ext cx="71438" cy="44450"/>
            </a:xfrm>
            <a:custGeom>
              <a:avLst/>
              <a:gdLst>
                <a:gd name="T0" fmla="*/ 171 w 171"/>
                <a:gd name="T1" fmla="*/ 35 h 54"/>
                <a:gd name="T2" fmla="*/ 150 w 171"/>
                <a:gd name="T3" fmla="*/ 53 h 54"/>
                <a:gd name="T4" fmla="*/ 9 w 171"/>
                <a:gd name="T5" fmla="*/ 25 h 54"/>
                <a:gd name="T6" fmla="*/ 1 w 171"/>
                <a:gd name="T7" fmla="*/ 10 h 54"/>
                <a:gd name="T8" fmla="*/ 14 w 171"/>
                <a:gd name="T9" fmla="*/ 0 h 54"/>
                <a:gd name="T10" fmla="*/ 171 w 171"/>
                <a:gd name="T11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54">
                  <a:moveTo>
                    <a:pt x="171" y="35"/>
                  </a:moveTo>
                  <a:cubicBezTo>
                    <a:pt x="160" y="45"/>
                    <a:pt x="154" y="54"/>
                    <a:pt x="150" y="53"/>
                  </a:cubicBezTo>
                  <a:cubicBezTo>
                    <a:pt x="103" y="45"/>
                    <a:pt x="56" y="35"/>
                    <a:pt x="9" y="25"/>
                  </a:cubicBezTo>
                  <a:cubicBezTo>
                    <a:pt x="5" y="24"/>
                    <a:pt x="0" y="15"/>
                    <a:pt x="1" y="10"/>
                  </a:cubicBezTo>
                  <a:cubicBezTo>
                    <a:pt x="1" y="6"/>
                    <a:pt x="10" y="0"/>
                    <a:pt x="14" y="0"/>
                  </a:cubicBezTo>
                  <a:cubicBezTo>
                    <a:pt x="64" y="10"/>
                    <a:pt x="115" y="17"/>
                    <a:pt x="171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9" name="Freeform 114">
              <a:extLst>
                <a:ext uri="{FF2B5EF4-FFF2-40B4-BE49-F238E27FC236}">
                  <a16:creationId xmlns:a16="http://schemas.microsoft.com/office/drawing/2014/main" id="{4AD5CDA3-3833-45D0-8399-AEA1F6F859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0475" y="942975"/>
              <a:ext cx="68263" cy="46038"/>
            </a:xfrm>
            <a:custGeom>
              <a:avLst/>
              <a:gdLst>
                <a:gd name="T0" fmla="*/ 167 w 167"/>
                <a:gd name="T1" fmla="*/ 46 h 56"/>
                <a:gd name="T2" fmla="*/ 149 w 167"/>
                <a:gd name="T3" fmla="*/ 55 h 56"/>
                <a:gd name="T4" fmla="*/ 10 w 167"/>
                <a:gd name="T5" fmla="*/ 25 h 56"/>
                <a:gd name="T6" fmla="*/ 0 w 167"/>
                <a:gd name="T7" fmla="*/ 11 h 56"/>
                <a:gd name="T8" fmla="*/ 14 w 167"/>
                <a:gd name="T9" fmla="*/ 1 h 56"/>
                <a:gd name="T10" fmla="*/ 153 w 167"/>
                <a:gd name="T11" fmla="*/ 31 h 56"/>
                <a:gd name="T12" fmla="*/ 167 w 167"/>
                <a:gd name="T13" fmla="*/ 4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6">
                  <a:moveTo>
                    <a:pt x="167" y="46"/>
                  </a:moveTo>
                  <a:cubicBezTo>
                    <a:pt x="159" y="50"/>
                    <a:pt x="153" y="56"/>
                    <a:pt x="149" y="55"/>
                  </a:cubicBezTo>
                  <a:cubicBezTo>
                    <a:pt x="102" y="46"/>
                    <a:pt x="56" y="36"/>
                    <a:pt x="10" y="25"/>
                  </a:cubicBezTo>
                  <a:cubicBezTo>
                    <a:pt x="5" y="24"/>
                    <a:pt x="0" y="15"/>
                    <a:pt x="0" y="11"/>
                  </a:cubicBezTo>
                  <a:cubicBezTo>
                    <a:pt x="1" y="7"/>
                    <a:pt x="10" y="0"/>
                    <a:pt x="14" y="1"/>
                  </a:cubicBezTo>
                  <a:cubicBezTo>
                    <a:pt x="61" y="10"/>
                    <a:pt x="107" y="20"/>
                    <a:pt x="153" y="31"/>
                  </a:cubicBezTo>
                  <a:cubicBezTo>
                    <a:pt x="158" y="32"/>
                    <a:pt x="161" y="39"/>
                    <a:pt x="167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0" name="Freeform 115">
              <a:extLst>
                <a:ext uri="{FF2B5EF4-FFF2-40B4-BE49-F238E27FC236}">
                  <a16:creationId xmlns:a16="http://schemas.microsoft.com/office/drawing/2014/main" id="{DFB40F36-0264-4716-AC76-A16399E000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1713" y="835025"/>
              <a:ext cx="71438" cy="46038"/>
            </a:xfrm>
            <a:custGeom>
              <a:avLst/>
              <a:gdLst>
                <a:gd name="T0" fmla="*/ 8 w 175"/>
                <a:gd name="T1" fmla="*/ 0 h 57"/>
                <a:gd name="T2" fmla="*/ 175 w 175"/>
                <a:gd name="T3" fmla="*/ 41 h 57"/>
                <a:gd name="T4" fmla="*/ 151 w 175"/>
                <a:gd name="T5" fmla="*/ 56 h 57"/>
                <a:gd name="T6" fmla="*/ 14 w 175"/>
                <a:gd name="T7" fmla="*/ 27 h 57"/>
                <a:gd name="T8" fmla="*/ 0 w 175"/>
                <a:gd name="T9" fmla="*/ 10 h 57"/>
                <a:gd name="T10" fmla="*/ 8 w 175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" h="57">
                  <a:moveTo>
                    <a:pt x="8" y="0"/>
                  </a:moveTo>
                  <a:cubicBezTo>
                    <a:pt x="61" y="10"/>
                    <a:pt x="115" y="19"/>
                    <a:pt x="175" y="41"/>
                  </a:cubicBezTo>
                  <a:cubicBezTo>
                    <a:pt x="162" y="50"/>
                    <a:pt x="155" y="57"/>
                    <a:pt x="151" y="56"/>
                  </a:cubicBezTo>
                  <a:cubicBezTo>
                    <a:pt x="105" y="47"/>
                    <a:pt x="60" y="38"/>
                    <a:pt x="14" y="27"/>
                  </a:cubicBezTo>
                  <a:cubicBezTo>
                    <a:pt x="8" y="25"/>
                    <a:pt x="5" y="16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1" name="Freeform 116">
              <a:extLst>
                <a:ext uri="{FF2B5EF4-FFF2-40B4-BE49-F238E27FC236}">
                  <a16:creationId xmlns:a16="http://schemas.microsoft.com/office/drawing/2014/main" id="{AD499299-6481-4D63-A284-111EE2FEB7A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6300" y="760413"/>
              <a:ext cx="65088" cy="60325"/>
            </a:xfrm>
            <a:custGeom>
              <a:avLst/>
              <a:gdLst>
                <a:gd name="T0" fmla="*/ 160 w 160"/>
                <a:gd name="T1" fmla="*/ 56 h 74"/>
                <a:gd name="T2" fmla="*/ 135 w 160"/>
                <a:gd name="T3" fmla="*/ 70 h 74"/>
                <a:gd name="T4" fmla="*/ 15 w 160"/>
                <a:gd name="T5" fmla="*/ 28 h 74"/>
                <a:gd name="T6" fmla="*/ 8 w 160"/>
                <a:gd name="T7" fmla="*/ 25 h 74"/>
                <a:gd name="T8" fmla="*/ 0 w 160"/>
                <a:gd name="T9" fmla="*/ 9 h 74"/>
                <a:gd name="T10" fmla="*/ 19 w 160"/>
                <a:gd name="T11" fmla="*/ 2 h 74"/>
                <a:gd name="T12" fmla="*/ 74 w 160"/>
                <a:gd name="T13" fmla="*/ 22 h 74"/>
                <a:gd name="T14" fmla="*/ 138 w 160"/>
                <a:gd name="T15" fmla="*/ 43 h 74"/>
                <a:gd name="T16" fmla="*/ 160 w 160"/>
                <a:gd name="T17" fmla="*/ 5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" h="74">
                  <a:moveTo>
                    <a:pt x="160" y="56"/>
                  </a:moveTo>
                  <a:cubicBezTo>
                    <a:pt x="156" y="74"/>
                    <a:pt x="145" y="74"/>
                    <a:pt x="135" y="70"/>
                  </a:cubicBezTo>
                  <a:cubicBezTo>
                    <a:pt x="95" y="57"/>
                    <a:pt x="55" y="43"/>
                    <a:pt x="15" y="28"/>
                  </a:cubicBezTo>
                  <a:cubicBezTo>
                    <a:pt x="13" y="28"/>
                    <a:pt x="9" y="27"/>
                    <a:pt x="8" y="25"/>
                  </a:cubicBezTo>
                  <a:cubicBezTo>
                    <a:pt x="5" y="20"/>
                    <a:pt x="2" y="14"/>
                    <a:pt x="0" y="9"/>
                  </a:cubicBezTo>
                  <a:cubicBezTo>
                    <a:pt x="6" y="6"/>
                    <a:pt x="13" y="0"/>
                    <a:pt x="19" y="2"/>
                  </a:cubicBezTo>
                  <a:cubicBezTo>
                    <a:pt x="38" y="7"/>
                    <a:pt x="56" y="16"/>
                    <a:pt x="74" y="22"/>
                  </a:cubicBezTo>
                  <a:cubicBezTo>
                    <a:pt x="96" y="30"/>
                    <a:pt x="117" y="36"/>
                    <a:pt x="138" y="43"/>
                  </a:cubicBezTo>
                  <a:cubicBezTo>
                    <a:pt x="146" y="46"/>
                    <a:pt x="153" y="52"/>
                    <a:pt x="160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2" name="Freeform 117">
              <a:extLst>
                <a:ext uri="{FF2B5EF4-FFF2-40B4-BE49-F238E27FC236}">
                  <a16:creationId xmlns:a16="http://schemas.microsoft.com/office/drawing/2014/main" id="{A5A072F8-DF2F-48BC-AC25-BB4840F00A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6100" y="1408113"/>
              <a:ext cx="42863" cy="109538"/>
            </a:xfrm>
            <a:custGeom>
              <a:avLst/>
              <a:gdLst>
                <a:gd name="T0" fmla="*/ 0 w 103"/>
                <a:gd name="T1" fmla="*/ 133 h 133"/>
                <a:gd name="T2" fmla="*/ 13 w 103"/>
                <a:gd name="T3" fmla="*/ 109 h 133"/>
                <a:gd name="T4" fmla="*/ 78 w 103"/>
                <a:gd name="T5" fmla="*/ 11 h 133"/>
                <a:gd name="T6" fmla="*/ 95 w 103"/>
                <a:gd name="T7" fmla="*/ 0 h 133"/>
                <a:gd name="T8" fmla="*/ 103 w 103"/>
                <a:gd name="T9" fmla="*/ 20 h 133"/>
                <a:gd name="T10" fmla="*/ 0 w 103"/>
                <a:gd name="T1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133">
                  <a:moveTo>
                    <a:pt x="0" y="133"/>
                  </a:moveTo>
                  <a:cubicBezTo>
                    <a:pt x="5" y="125"/>
                    <a:pt x="7" y="115"/>
                    <a:pt x="13" y="109"/>
                  </a:cubicBezTo>
                  <a:cubicBezTo>
                    <a:pt x="42" y="81"/>
                    <a:pt x="68" y="52"/>
                    <a:pt x="78" y="11"/>
                  </a:cubicBezTo>
                  <a:cubicBezTo>
                    <a:pt x="79" y="6"/>
                    <a:pt x="89" y="3"/>
                    <a:pt x="95" y="0"/>
                  </a:cubicBezTo>
                  <a:cubicBezTo>
                    <a:pt x="98" y="6"/>
                    <a:pt x="103" y="13"/>
                    <a:pt x="103" y="20"/>
                  </a:cubicBezTo>
                  <a:cubicBezTo>
                    <a:pt x="100" y="60"/>
                    <a:pt x="49" y="123"/>
                    <a:pt x="0" y="1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3" name="Freeform 118">
              <a:extLst>
                <a:ext uri="{FF2B5EF4-FFF2-40B4-BE49-F238E27FC236}">
                  <a16:creationId xmlns:a16="http://schemas.microsoft.com/office/drawing/2014/main" id="{CE0BCC13-FD3D-42FB-9E80-5785D01B36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4475" y="1058863"/>
              <a:ext cx="68263" cy="50800"/>
            </a:xfrm>
            <a:custGeom>
              <a:avLst/>
              <a:gdLst>
                <a:gd name="T0" fmla="*/ 0 w 168"/>
                <a:gd name="T1" fmla="*/ 8 h 61"/>
                <a:gd name="T2" fmla="*/ 30 w 168"/>
                <a:gd name="T3" fmla="*/ 2 h 61"/>
                <a:gd name="T4" fmla="*/ 152 w 168"/>
                <a:gd name="T5" fmla="*/ 34 h 61"/>
                <a:gd name="T6" fmla="*/ 168 w 168"/>
                <a:gd name="T7" fmla="*/ 53 h 61"/>
                <a:gd name="T8" fmla="*/ 148 w 168"/>
                <a:gd name="T9" fmla="*/ 60 h 61"/>
                <a:gd name="T10" fmla="*/ 14 w 168"/>
                <a:gd name="T11" fmla="*/ 24 h 61"/>
                <a:gd name="T12" fmla="*/ 0 w 168"/>
                <a:gd name="T13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61">
                  <a:moveTo>
                    <a:pt x="0" y="8"/>
                  </a:moveTo>
                  <a:cubicBezTo>
                    <a:pt x="14" y="5"/>
                    <a:pt x="23" y="0"/>
                    <a:pt x="30" y="2"/>
                  </a:cubicBezTo>
                  <a:cubicBezTo>
                    <a:pt x="71" y="12"/>
                    <a:pt x="112" y="22"/>
                    <a:pt x="152" y="34"/>
                  </a:cubicBezTo>
                  <a:cubicBezTo>
                    <a:pt x="159" y="36"/>
                    <a:pt x="163" y="46"/>
                    <a:pt x="168" y="53"/>
                  </a:cubicBezTo>
                  <a:cubicBezTo>
                    <a:pt x="161" y="55"/>
                    <a:pt x="154" y="61"/>
                    <a:pt x="148" y="60"/>
                  </a:cubicBezTo>
                  <a:cubicBezTo>
                    <a:pt x="103" y="49"/>
                    <a:pt x="59" y="36"/>
                    <a:pt x="14" y="24"/>
                  </a:cubicBezTo>
                  <a:cubicBezTo>
                    <a:pt x="11" y="23"/>
                    <a:pt x="9" y="18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4" name="Freeform 119">
              <a:extLst>
                <a:ext uri="{FF2B5EF4-FFF2-40B4-BE49-F238E27FC236}">
                  <a16:creationId xmlns:a16="http://schemas.microsoft.com/office/drawing/2014/main" id="{AD397BCA-8F63-42A4-965C-819D28FF9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93063" y="1130300"/>
              <a:ext cx="66675" cy="58738"/>
            </a:xfrm>
            <a:custGeom>
              <a:avLst/>
              <a:gdLst>
                <a:gd name="T0" fmla="*/ 5 w 161"/>
                <a:gd name="T1" fmla="*/ 0 h 72"/>
                <a:gd name="T2" fmla="*/ 161 w 161"/>
                <a:gd name="T3" fmla="*/ 51 h 72"/>
                <a:gd name="T4" fmla="*/ 139 w 161"/>
                <a:gd name="T5" fmla="*/ 69 h 72"/>
                <a:gd name="T6" fmla="*/ 15 w 161"/>
                <a:gd name="T7" fmla="*/ 26 h 72"/>
                <a:gd name="T8" fmla="*/ 0 w 161"/>
                <a:gd name="T9" fmla="*/ 9 h 72"/>
                <a:gd name="T10" fmla="*/ 5 w 161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72">
                  <a:moveTo>
                    <a:pt x="5" y="0"/>
                  </a:moveTo>
                  <a:cubicBezTo>
                    <a:pt x="60" y="9"/>
                    <a:pt x="111" y="29"/>
                    <a:pt x="161" y="51"/>
                  </a:cubicBezTo>
                  <a:cubicBezTo>
                    <a:pt x="161" y="71"/>
                    <a:pt x="150" y="72"/>
                    <a:pt x="139" y="69"/>
                  </a:cubicBezTo>
                  <a:cubicBezTo>
                    <a:pt x="98" y="55"/>
                    <a:pt x="56" y="41"/>
                    <a:pt x="15" y="26"/>
                  </a:cubicBezTo>
                  <a:cubicBezTo>
                    <a:pt x="9" y="24"/>
                    <a:pt x="5" y="15"/>
                    <a:pt x="0" y="9"/>
                  </a:cubicBezTo>
                  <a:cubicBezTo>
                    <a:pt x="2" y="6"/>
                    <a:pt x="3" y="3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5" name="Freeform 120">
              <a:extLst>
                <a:ext uri="{FF2B5EF4-FFF2-40B4-BE49-F238E27FC236}">
                  <a16:creationId xmlns:a16="http://schemas.microsoft.com/office/drawing/2014/main" id="{6FBF322F-C133-4802-9FBB-A329ADA18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25" y="1225550"/>
              <a:ext cx="63500" cy="79375"/>
            </a:xfrm>
            <a:custGeom>
              <a:avLst/>
              <a:gdLst>
                <a:gd name="T0" fmla="*/ 0 w 153"/>
                <a:gd name="T1" fmla="*/ 12 h 97"/>
                <a:gd name="T2" fmla="*/ 28 w 153"/>
                <a:gd name="T3" fmla="*/ 2 h 97"/>
                <a:gd name="T4" fmla="*/ 149 w 153"/>
                <a:gd name="T5" fmla="*/ 75 h 97"/>
                <a:gd name="T6" fmla="*/ 153 w 153"/>
                <a:gd name="T7" fmla="*/ 95 h 97"/>
                <a:gd name="T8" fmla="*/ 135 w 153"/>
                <a:gd name="T9" fmla="*/ 96 h 97"/>
                <a:gd name="T10" fmla="*/ 125 w 153"/>
                <a:gd name="T11" fmla="*/ 90 h 97"/>
                <a:gd name="T12" fmla="*/ 0 w 153"/>
                <a:gd name="T13" fmla="*/ 1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97">
                  <a:moveTo>
                    <a:pt x="0" y="12"/>
                  </a:moveTo>
                  <a:cubicBezTo>
                    <a:pt x="15" y="6"/>
                    <a:pt x="24" y="0"/>
                    <a:pt x="28" y="2"/>
                  </a:cubicBezTo>
                  <a:cubicBezTo>
                    <a:pt x="69" y="25"/>
                    <a:pt x="109" y="50"/>
                    <a:pt x="149" y="75"/>
                  </a:cubicBezTo>
                  <a:cubicBezTo>
                    <a:pt x="153" y="78"/>
                    <a:pt x="152" y="88"/>
                    <a:pt x="153" y="95"/>
                  </a:cubicBezTo>
                  <a:cubicBezTo>
                    <a:pt x="147" y="96"/>
                    <a:pt x="141" y="97"/>
                    <a:pt x="135" y="96"/>
                  </a:cubicBezTo>
                  <a:cubicBezTo>
                    <a:pt x="132" y="96"/>
                    <a:pt x="129" y="92"/>
                    <a:pt x="125" y="90"/>
                  </a:cubicBezTo>
                  <a:cubicBezTo>
                    <a:pt x="87" y="66"/>
                    <a:pt x="48" y="41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6" name="Freeform 121">
              <a:extLst>
                <a:ext uri="{FF2B5EF4-FFF2-40B4-BE49-F238E27FC236}">
                  <a16:creationId xmlns:a16="http://schemas.microsoft.com/office/drawing/2014/main" id="{B68B3019-F125-4E01-AD2D-33953D2E8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3" y="354013"/>
              <a:ext cx="38100" cy="28575"/>
            </a:xfrm>
            <a:custGeom>
              <a:avLst/>
              <a:gdLst>
                <a:gd name="T0" fmla="*/ 0 w 94"/>
                <a:gd name="T1" fmla="*/ 17 h 35"/>
                <a:gd name="T2" fmla="*/ 87 w 94"/>
                <a:gd name="T3" fmla="*/ 4 h 35"/>
                <a:gd name="T4" fmla="*/ 94 w 94"/>
                <a:gd name="T5" fmla="*/ 18 h 35"/>
                <a:gd name="T6" fmla="*/ 16 w 94"/>
                <a:gd name="T7" fmla="*/ 34 h 35"/>
                <a:gd name="T8" fmla="*/ 0 w 94"/>
                <a:gd name="T9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">
                  <a:moveTo>
                    <a:pt x="0" y="17"/>
                  </a:moveTo>
                  <a:cubicBezTo>
                    <a:pt x="33" y="4"/>
                    <a:pt x="60" y="0"/>
                    <a:pt x="87" y="4"/>
                  </a:cubicBezTo>
                  <a:cubicBezTo>
                    <a:pt x="90" y="5"/>
                    <a:pt x="91" y="13"/>
                    <a:pt x="94" y="18"/>
                  </a:cubicBezTo>
                  <a:cubicBezTo>
                    <a:pt x="69" y="35"/>
                    <a:pt x="42" y="33"/>
                    <a:pt x="16" y="34"/>
                  </a:cubicBezTo>
                  <a:cubicBezTo>
                    <a:pt x="13" y="35"/>
                    <a:pt x="8" y="27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7" name="Freeform 122">
              <a:extLst>
                <a:ext uri="{FF2B5EF4-FFF2-40B4-BE49-F238E27FC236}">
                  <a16:creationId xmlns:a16="http://schemas.microsoft.com/office/drawing/2014/main" id="{3B743D5B-F82C-4209-AB03-07F4BC5B5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5125" y="242888"/>
              <a:ext cx="38100" cy="31750"/>
            </a:xfrm>
            <a:custGeom>
              <a:avLst/>
              <a:gdLst>
                <a:gd name="T0" fmla="*/ 85 w 92"/>
                <a:gd name="T1" fmla="*/ 0 h 39"/>
                <a:gd name="T2" fmla="*/ 61 w 92"/>
                <a:gd name="T3" fmla="*/ 31 h 39"/>
                <a:gd name="T4" fmla="*/ 0 w 92"/>
                <a:gd name="T5" fmla="*/ 13 h 39"/>
                <a:gd name="T6" fmla="*/ 85 w 92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39">
                  <a:moveTo>
                    <a:pt x="85" y="0"/>
                  </a:moveTo>
                  <a:cubicBezTo>
                    <a:pt x="92" y="29"/>
                    <a:pt x="75" y="29"/>
                    <a:pt x="61" y="31"/>
                  </a:cubicBezTo>
                  <a:cubicBezTo>
                    <a:pt x="13" y="39"/>
                    <a:pt x="13" y="39"/>
                    <a:pt x="0" y="13"/>
                  </a:cubicBezTo>
                  <a:cubicBezTo>
                    <a:pt x="29" y="9"/>
                    <a:pt x="55" y="5"/>
                    <a:pt x="8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8" name="Freeform 123">
              <a:extLst>
                <a:ext uri="{FF2B5EF4-FFF2-40B4-BE49-F238E27FC236}">
                  <a16:creationId xmlns:a16="http://schemas.microsoft.com/office/drawing/2014/main" id="{4BD58B74-76BE-4C63-848E-8CD424429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9513" y="376238"/>
              <a:ext cx="36513" cy="26988"/>
            </a:xfrm>
            <a:custGeom>
              <a:avLst/>
              <a:gdLst>
                <a:gd name="T0" fmla="*/ 0 w 90"/>
                <a:gd name="T1" fmla="*/ 13 h 34"/>
                <a:gd name="T2" fmla="*/ 77 w 90"/>
                <a:gd name="T3" fmla="*/ 1 h 34"/>
                <a:gd name="T4" fmla="*/ 89 w 90"/>
                <a:gd name="T5" fmla="*/ 9 h 34"/>
                <a:gd name="T6" fmla="*/ 84 w 90"/>
                <a:gd name="T7" fmla="*/ 22 h 34"/>
                <a:gd name="T8" fmla="*/ 11 w 90"/>
                <a:gd name="T9" fmla="*/ 34 h 34"/>
                <a:gd name="T10" fmla="*/ 0 w 90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34">
                  <a:moveTo>
                    <a:pt x="0" y="13"/>
                  </a:moveTo>
                  <a:cubicBezTo>
                    <a:pt x="29" y="8"/>
                    <a:pt x="53" y="4"/>
                    <a:pt x="77" y="1"/>
                  </a:cubicBezTo>
                  <a:cubicBezTo>
                    <a:pt x="81" y="0"/>
                    <a:pt x="87" y="5"/>
                    <a:pt x="89" y="9"/>
                  </a:cubicBezTo>
                  <a:cubicBezTo>
                    <a:pt x="90" y="12"/>
                    <a:pt x="87" y="21"/>
                    <a:pt x="84" y="22"/>
                  </a:cubicBezTo>
                  <a:cubicBezTo>
                    <a:pt x="60" y="26"/>
                    <a:pt x="36" y="31"/>
                    <a:pt x="11" y="34"/>
                  </a:cubicBezTo>
                  <a:cubicBezTo>
                    <a:pt x="9" y="34"/>
                    <a:pt x="6" y="24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9" name="Freeform 124">
              <a:extLst>
                <a:ext uri="{FF2B5EF4-FFF2-40B4-BE49-F238E27FC236}">
                  <a16:creationId xmlns:a16="http://schemas.microsoft.com/office/drawing/2014/main" id="{DB6ACB5E-CD98-4C2E-9566-74B6CB4C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6013" y="393700"/>
              <a:ext cx="38100" cy="34925"/>
            </a:xfrm>
            <a:custGeom>
              <a:avLst/>
              <a:gdLst>
                <a:gd name="T0" fmla="*/ 96 w 96"/>
                <a:gd name="T1" fmla="*/ 20 h 44"/>
                <a:gd name="T2" fmla="*/ 0 w 96"/>
                <a:gd name="T3" fmla="*/ 38 h 44"/>
                <a:gd name="T4" fmla="*/ 96 w 96"/>
                <a:gd name="T5" fmla="*/ 2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44">
                  <a:moveTo>
                    <a:pt x="96" y="20"/>
                  </a:moveTo>
                  <a:cubicBezTo>
                    <a:pt x="61" y="38"/>
                    <a:pt x="33" y="44"/>
                    <a:pt x="0" y="38"/>
                  </a:cubicBezTo>
                  <a:cubicBezTo>
                    <a:pt x="15" y="9"/>
                    <a:pt x="58" y="0"/>
                    <a:pt x="96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0" name="Freeform 125">
              <a:extLst>
                <a:ext uri="{FF2B5EF4-FFF2-40B4-BE49-F238E27FC236}">
                  <a16:creationId xmlns:a16="http://schemas.microsoft.com/office/drawing/2014/main" id="{EB86D662-F3E2-4A90-BE51-D48B8CA52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419100"/>
              <a:ext cx="34925" cy="33338"/>
            </a:xfrm>
            <a:custGeom>
              <a:avLst/>
              <a:gdLst>
                <a:gd name="T0" fmla="*/ 84 w 84"/>
                <a:gd name="T1" fmla="*/ 8 h 41"/>
                <a:gd name="T2" fmla="*/ 82 w 84"/>
                <a:gd name="T3" fmla="*/ 23 h 41"/>
                <a:gd name="T4" fmla="*/ 10 w 84"/>
                <a:gd name="T5" fmla="*/ 41 h 41"/>
                <a:gd name="T6" fmla="*/ 0 w 84"/>
                <a:gd name="T7" fmla="*/ 31 h 41"/>
                <a:gd name="T8" fmla="*/ 6 w 84"/>
                <a:gd name="T9" fmla="*/ 18 h 41"/>
                <a:gd name="T10" fmla="*/ 84 w 84"/>
                <a:gd name="T11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41">
                  <a:moveTo>
                    <a:pt x="84" y="8"/>
                  </a:moveTo>
                  <a:cubicBezTo>
                    <a:pt x="83" y="14"/>
                    <a:pt x="84" y="23"/>
                    <a:pt x="82" y="23"/>
                  </a:cubicBezTo>
                  <a:cubicBezTo>
                    <a:pt x="58" y="30"/>
                    <a:pt x="34" y="36"/>
                    <a:pt x="10" y="41"/>
                  </a:cubicBezTo>
                  <a:cubicBezTo>
                    <a:pt x="7" y="41"/>
                    <a:pt x="1" y="35"/>
                    <a:pt x="0" y="31"/>
                  </a:cubicBezTo>
                  <a:cubicBezTo>
                    <a:pt x="0" y="27"/>
                    <a:pt x="3" y="19"/>
                    <a:pt x="6" y="18"/>
                  </a:cubicBezTo>
                  <a:cubicBezTo>
                    <a:pt x="31" y="11"/>
                    <a:pt x="56" y="0"/>
                    <a:pt x="8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1" name="Freeform 126">
              <a:extLst>
                <a:ext uri="{FF2B5EF4-FFF2-40B4-BE49-F238E27FC236}">
                  <a16:creationId xmlns:a16="http://schemas.microsoft.com/office/drawing/2014/main" id="{F5A69321-FD87-4D44-86C4-A4395601D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7425" y="447675"/>
              <a:ext cx="36513" cy="41275"/>
            </a:xfrm>
            <a:custGeom>
              <a:avLst/>
              <a:gdLst>
                <a:gd name="T0" fmla="*/ 0 w 89"/>
                <a:gd name="T1" fmla="*/ 27 h 49"/>
                <a:gd name="T2" fmla="*/ 82 w 89"/>
                <a:gd name="T3" fmla="*/ 3 h 49"/>
                <a:gd name="T4" fmla="*/ 66 w 89"/>
                <a:gd name="T5" fmla="*/ 29 h 49"/>
                <a:gd name="T6" fmla="*/ 0 w 89"/>
                <a:gd name="T7" fmla="*/ 2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9" h="49">
                  <a:moveTo>
                    <a:pt x="0" y="27"/>
                  </a:moveTo>
                  <a:cubicBezTo>
                    <a:pt x="26" y="9"/>
                    <a:pt x="53" y="0"/>
                    <a:pt x="82" y="3"/>
                  </a:cubicBezTo>
                  <a:cubicBezTo>
                    <a:pt x="89" y="22"/>
                    <a:pt x="78" y="27"/>
                    <a:pt x="66" y="29"/>
                  </a:cubicBezTo>
                  <a:cubicBezTo>
                    <a:pt x="44" y="33"/>
                    <a:pt x="21" y="49"/>
                    <a:pt x="0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2" name="Freeform 127">
              <a:extLst>
                <a:ext uri="{FF2B5EF4-FFF2-40B4-BE49-F238E27FC236}">
                  <a16:creationId xmlns:a16="http://schemas.microsoft.com/office/drawing/2014/main" id="{0FE7F1BB-AC77-4513-9CE3-2AE6F4FA11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3563" y="182563"/>
              <a:ext cx="34925" cy="31750"/>
            </a:xfrm>
            <a:custGeom>
              <a:avLst/>
              <a:gdLst>
                <a:gd name="T0" fmla="*/ 85 w 85"/>
                <a:gd name="T1" fmla="*/ 22 h 38"/>
                <a:gd name="T2" fmla="*/ 4 w 85"/>
                <a:gd name="T3" fmla="*/ 37 h 38"/>
                <a:gd name="T4" fmla="*/ 0 w 85"/>
                <a:gd name="T5" fmla="*/ 19 h 38"/>
                <a:gd name="T6" fmla="*/ 53 w 85"/>
                <a:gd name="T7" fmla="*/ 6 h 38"/>
                <a:gd name="T8" fmla="*/ 85 w 85"/>
                <a:gd name="T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8">
                  <a:moveTo>
                    <a:pt x="85" y="22"/>
                  </a:moveTo>
                  <a:cubicBezTo>
                    <a:pt x="60" y="37"/>
                    <a:pt x="32" y="38"/>
                    <a:pt x="4" y="37"/>
                  </a:cubicBezTo>
                  <a:cubicBezTo>
                    <a:pt x="3" y="37"/>
                    <a:pt x="0" y="19"/>
                    <a:pt x="0" y="19"/>
                  </a:cubicBezTo>
                  <a:cubicBezTo>
                    <a:pt x="18" y="14"/>
                    <a:pt x="35" y="9"/>
                    <a:pt x="53" y="6"/>
                  </a:cubicBezTo>
                  <a:cubicBezTo>
                    <a:pt x="64" y="4"/>
                    <a:pt x="78" y="0"/>
                    <a:pt x="85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3" name="Freeform 128">
              <a:extLst>
                <a:ext uri="{FF2B5EF4-FFF2-40B4-BE49-F238E27FC236}">
                  <a16:creationId xmlns:a16="http://schemas.microsoft.com/office/drawing/2014/main" id="{708A4E17-C6A3-499B-8A8E-167CB97C57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5475" y="165100"/>
              <a:ext cx="38100" cy="31750"/>
            </a:xfrm>
            <a:custGeom>
              <a:avLst/>
              <a:gdLst>
                <a:gd name="T0" fmla="*/ 90 w 90"/>
                <a:gd name="T1" fmla="*/ 12 h 38"/>
                <a:gd name="T2" fmla="*/ 0 w 90"/>
                <a:gd name="T3" fmla="*/ 19 h 38"/>
                <a:gd name="T4" fmla="*/ 78 w 90"/>
                <a:gd name="T5" fmla="*/ 0 h 38"/>
                <a:gd name="T6" fmla="*/ 90 w 90"/>
                <a:gd name="T7" fmla="*/ 1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38">
                  <a:moveTo>
                    <a:pt x="90" y="12"/>
                  </a:moveTo>
                  <a:cubicBezTo>
                    <a:pt x="53" y="36"/>
                    <a:pt x="21" y="38"/>
                    <a:pt x="0" y="19"/>
                  </a:cubicBezTo>
                  <a:cubicBezTo>
                    <a:pt x="24" y="0"/>
                    <a:pt x="51" y="2"/>
                    <a:pt x="78" y="0"/>
                  </a:cubicBezTo>
                  <a:cubicBezTo>
                    <a:pt x="81" y="0"/>
                    <a:pt x="86" y="8"/>
                    <a:pt x="9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4" name="Freeform 129">
              <a:extLst>
                <a:ext uri="{FF2B5EF4-FFF2-40B4-BE49-F238E27FC236}">
                  <a16:creationId xmlns:a16="http://schemas.microsoft.com/office/drawing/2014/main" id="{051026F8-592A-4A23-8115-38001ED5D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6888" y="207963"/>
              <a:ext cx="36513" cy="25400"/>
            </a:xfrm>
            <a:custGeom>
              <a:avLst/>
              <a:gdLst>
                <a:gd name="T0" fmla="*/ 87 w 87"/>
                <a:gd name="T1" fmla="*/ 16 h 32"/>
                <a:gd name="T2" fmla="*/ 62 w 87"/>
                <a:gd name="T3" fmla="*/ 27 h 32"/>
                <a:gd name="T4" fmla="*/ 7 w 87"/>
                <a:gd name="T5" fmla="*/ 32 h 32"/>
                <a:gd name="T6" fmla="*/ 1 w 87"/>
                <a:gd name="T7" fmla="*/ 24 h 32"/>
                <a:gd name="T8" fmla="*/ 6 w 87"/>
                <a:gd name="T9" fmla="*/ 11 h 32"/>
                <a:gd name="T10" fmla="*/ 87 w 87"/>
                <a:gd name="T11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32">
                  <a:moveTo>
                    <a:pt x="87" y="16"/>
                  </a:moveTo>
                  <a:cubicBezTo>
                    <a:pt x="79" y="20"/>
                    <a:pt x="71" y="25"/>
                    <a:pt x="62" y="27"/>
                  </a:cubicBezTo>
                  <a:cubicBezTo>
                    <a:pt x="44" y="30"/>
                    <a:pt x="25" y="31"/>
                    <a:pt x="7" y="32"/>
                  </a:cubicBezTo>
                  <a:cubicBezTo>
                    <a:pt x="5" y="32"/>
                    <a:pt x="0" y="27"/>
                    <a:pt x="1" y="24"/>
                  </a:cubicBezTo>
                  <a:cubicBezTo>
                    <a:pt x="1" y="19"/>
                    <a:pt x="3" y="13"/>
                    <a:pt x="6" y="11"/>
                  </a:cubicBezTo>
                  <a:cubicBezTo>
                    <a:pt x="17" y="2"/>
                    <a:pt x="67" y="0"/>
                    <a:pt x="87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5" name="Freeform 130">
              <a:extLst>
                <a:ext uri="{FF2B5EF4-FFF2-40B4-BE49-F238E27FC236}">
                  <a16:creationId xmlns:a16="http://schemas.microsoft.com/office/drawing/2014/main" id="{7BECD980-11F5-4C90-82E9-71C572C5D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0038" y="263525"/>
              <a:ext cx="38100" cy="26988"/>
            </a:xfrm>
            <a:custGeom>
              <a:avLst/>
              <a:gdLst>
                <a:gd name="T0" fmla="*/ 95 w 95"/>
                <a:gd name="T1" fmla="*/ 15 h 32"/>
                <a:gd name="T2" fmla="*/ 9 w 95"/>
                <a:gd name="T3" fmla="*/ 30 h 32"/>
                <a:gd name="T4" fmla="*/ 20 w 95"/>
                <a:gd name="T5" fmla="*/ 6 h 32"/>
                <a:gd name="T6" fmla="*/ 82 w 95"/>
                <a:gd name="T7" fmla="*/ 1 h 32"/>
                <a:gd name="T8" fmla="*/ 95 w 95"/>
                <a:gd name="T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32">
                  <a:moveTo>
                    <a:pt x="95" y="15"/>
                  </a:moveTo>
                  <a:cubicBezTo>
                    <a:pt x="64" y="32"/>
                    <a:pt x="36" y="32"/>
                    <a:pt x="9" y="30"/>
                  </a:cubicBezTo>
                  <a:cubicBezTo>
                    <a:pt x="0" y="14"/>
                    <a:pt x="9" y="8"/>
                    <a:pt x="20" y="6"/>
                  </a:cubicBezTo>
                  <a:cubicBezTo>
                    <a:pt x="41" y="3"/>
                    <a:pt x="62" y="1"/>
                    <a:pt x="82" y="1"/>
                  </a:cubicBezTo>
                  <a:cubicBezTo>
                    <a:pt x="85" y="0"/>
                    <a:pt x="89" y="7"/>
                    <a:pt x="95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6" name="Freeform 131">
              <a:extLst>
                <a:ext uri="{FF2B5EF4-FFF2-40B4-BE49-F238E27FC236}">
                  <a16:creationId xmlns:a16="http://schemas.microsoft.com/office/drawing/2014/main" id="{B0ABAD82-B47A-43B7-A1F0-1BB6C343D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4950" y="280988"/>
              <a:ext cx="36513" cy="31750"/>
            </a:xfrm>
            <a:custGeom>
              <a:avLst/>
              <a:gdLst>
                <a:gd name="T0" fmla="*/ 0 w 90"/>
                <a:gd name="T1" fmla="*/ 28 h 39"/>
                <a:gd name="T2" fmla="*/ 16 w 90"/>
                <a:gd name="T3" fmla="*/ 9 h 39"/>
                <a:gd name="T4" fmla="*/ 75 w 90"/>
                <a:gd name="T5" fmla="*/ 0 h 39"/>
                <a:gd name="T6" fmla="*/ 89 w 90"/>
                <a:gd name="T7" fmla="*/ 10 h 39"/>
                <a:gd name="T8" fmla="*/ 81 w 90"/>
                <a:gd name="T9" fmla="*/ 24 h 39"/>
                <a:gd name="T10" fmla="*/ 0 w 90"/>
                <a:gd name="T11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39">
                  <a:moveTo>
                    <a:pt x="0" y="28"/>
                  </a:moveTo>
                  <a:cubicBezTo>
                    <a:pt x="8" y="19"/>
                    <a:pt x="11" y="10"/>
                    <a:pt x="16" y="9"/>
                  </a:cubicBezTo>
                  <a:cubicBezTo>
                    <a:pt x="36" y="5"/>
                    <a:pt x="55" y="2"/>
                    <a:pt x="75" y="0"/>
                  </a:cubicBezTo>
                  <a:cubicBezTo>
                    <a:pt x="80" y="0"/>
                    <a:pt x="88" y="5"/>
                    <a:pt x="89" y="10"/>
                  </a:cubicBezTo>
                  <a:cubicBezTo>
                    <a:pt x="90" y="14"/>
                    <a:pt x="85" y="23"/>
                    <a:pt x="81" y="24"/>
                  </a:cubicBezTo>
                  <a:cubicBezTo>
                    <a:pt x="56" y="30"/>
                    <a:pt x="31" y="39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7" name="Freeform 132">
              <a:extLst>
                <a:ext uri="{FF2B5EF4-FFF2-40B4-BE49-F238E27FC236}">
                  <a16:creationId xmlns:a16="http://schemas.microsoft.com/office/drawing/2014/main" id="{43BD3398-36EA-4D4E-8717-DF2911C6E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1450" y="292100"/>
              <a:ext cx="36513" cy="33338"/>
            </a:xfrm>
            <a:custGeom>
              <a:avLst/>
              <a:gdLst>
                <a:gd name="T0" fmla="*/ 90 w 90"/>
                <a:gd name="T1" fmla="*/ 26 h 41"/>
                <a:gd name="T2" fmla="*/ 9 w 90"/>
                <a:gd name="T3" fmla="*/ 41 h 41"/>
                <a:gd name="T4" fmla="*/ 1 w 90"/>
                <a:gd name="T5" fmla="*/ 29 h 41"/>
                <a:gd name="T6" fmla="*/ 6 w 90"/>
                <a:gd name="T7" fmla="*/ 20 h 41"/>
                <a:gd name="T8" fmla="*/ 85 w 90"/>
                <a:gd name="T9" fmla="*/ 14 h 41"/>
                <a:gd name="T10" fmla="*/ 90 w 90"/>
                <a:gd name="T11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41">
                  <a:moveTo>
                    <a:pt x="90" y="26"/>
                  </a:moveTo>
                  <a:cubicBezTo>
                    <a:pt x="65" y="40"/>
                    <a:pt x="37" y="41"/>
                    <a:pt x="9" y="41"/>
                  </a:cubicBezTo>
                  <a:cubicBezTo>
                    <a:pt x="6" y="41"/>
                    <a:pt x="2" y="34"/>
                    <a:pt x="1" y="29"/>
                  </a:cubicBezTo>
                  <a:cubicBezTo>
                    <a:pt x="0" y="27"/>
                    <a:pt x="3" y="20"/>
                    <a:pt x="6" y="20"/>
                  </a:cubicBezTo>
                  <a:cubicBezTo>
                    <a:pt x="32" y="15"/>
                    <a:pt x="57" y="0"/>
                    <a:pt x="85" y="14"/>
                  </a:cubicBezTo>
                  <a:cubicBezTo>
                    <a:pt x="87" y="15"/>
                    <a:pt x="87" y="19"/>
                    <a:pt x="9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8" name="Freeform 133">
              <a:extLst>
                <a:ext uri="{FF2B5EF4-FFF2-40B4-BE49-F238E27FC236}">
                  <a16:creationId xmlns:a16="http://schemas.microsoft.com/office/drawing/2014/main" id="{3B6702AE-A375-488E-B444-9DD98110F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9688" y="334963"/>
              <a:ext cx="36513" cy="31750"/>
            </a:xfrm>
            <a:custGeom>
              <a:avLst/>
              <a:gdLst>
                <a:gd name="T0" fmla="*/ 0 w 87"/>
                <a:gd name="T1" fmla="*/ 17 h 37"/>
                <a:gd name="T2" fmla="*/ 76 w 87"/>
                <a:gd name="T3" fmla="*/ 2 h 37"/>
                <a:gd name="T4" fmla="*/ 86 w 87"/>
                <a:gd name="T5" fmla="*/ 11 h 37"/>
                <a:gd name="T6" fmla="*/ 83 w 87"/>
                <a:gd name="T7" fmla="*/ 21 h 37"/>
                <a:gd name="T8" fmla="*/ 4 w 87"/>
                <a:gd name="T9" fmla="*/ 29 h 37"/>
                <a:gd name="T10" fmla="*/ 0 w 87"/>
                <a:gd name="T11" fmla="*/ 1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37">
                  <a:moveTo>
                    <a:pt x="0" y="17"/>
                  </a:moveTo>
                  <a:cubicBezTo>
                    <a:pt x="24" y="0"/>
                    <a:pt x="50" y="3"/>
                    <a:pt x="76" y="2"/>
                  </a:cubicBezTo>
                  <a:cubicBezTo>
                    <a:pt x="79" y="2"/>
                    <a:pt x="84" y="7"/>
                    <a:pt x="86" y="11"/>
                  </a:cubicBezTo>
                  <a:cubicBezTo>
                    <a:pt x="87" y="13"/>
                    <a:pt x="85" y="19"/>
                    <a:pt x="83" y="21"/>
                  </a:cubicBezTo>
                  <a:cubicBezTo>
                    <a:pt x="72" y="31"/>
                    <a:pt x="18" y="37"/>
                    <a:pt x="4" y="29"/>
                  </a:cubicBezTo>
                  <a:cubicBezTo>
                    <a:pt x="2" y="27"/>
                    <a:pt x="2" y="22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9" name="Freeform 134">
              <a:extLst>
                <a:ext uri="{FF2B5EF4-FFF2-40B4-BE49-F238E27FC236}">
                  <a16:creationId xmlns:a16="http://schemas.microsoft.com/office/drawing/2014/main" id="{80C2DB9B-B65E-4315-B4A2-5A1D51DAF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0738" y="79375"/>
              <a:ext cx="34925" cy="36513"/>
            </a:xfrm>
            <a:custGeom>
              <a:avLst/>
              <a:gdLst>
                <a:gd name="T0" fmla="*/ 85 w 85"/>
                <a:gd name="T1" fmla="*/ 11 h 44"/>
                <a:gd name="T2" fmla="*/ 73 w 85"/>
                <a:gd name="T3" fmla="*/ 28 h 44"/>
                <a:gd name="T4" fmla="*/ 16 w 85"/>
                <a:gd name="T5" fmla="*/ 43 h 44"/>
                <a:gd name="T6" fmla="*/ 1 w 85"/>
                <a:gd name="T7" fmla="*/ 35 h 44"/>
                <a:gd name="T8" fmla="*/ 8 w 85"/>
                <a:gd name="T9" fmla="*/ 20 h 44"/>
                <a:gd name="T10" fmla="*/ 78 w 85"/>
                <a:gd name="T11" fmla="*/ 0 h 44"/>
                <a:gd name="T12" fmla="*/ 85 w 85"/>
                <a:gd name="T13" fmla="*/ 1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4">
                  <a:moveTo>
                    <a:pt x="85" y="11"/>
                  </a:moveTo>
                  <a:cubicBezTo>
                    <a:pt x="81" y="17"/>
                    <a:pt x="79" y="26"/>
                    <a:pt x="73" y="28"/>
                  </a:cubicBezTo>
                  <a:cubicBezTo>
                    <a:pt x="55" y="34"/>
                    <a:pt x="35" y="39"/>
                    <a:pt x="16" y="43"/>
                  </a:cubicBezTo>
                  <a:cubicBezTo>
                    <a:pt x="11" y="44"/>
                    <a:pt x="3" y="39"/>
                    <a:pt x="1" y="35"/>
                  </a:cubicBezTo>
                  <a:cubicBezTo>
                    <a:pt x="0" y="31"/>
                    <a:pt x="4" y="21"/>
                    <a:pt x="8" y="20"/>
                  </a:cubicBezTo>
                  <a:cubicBezTo>
                    <a:pt x="31" y="12"/>
                    <a:pt x="55" y="7"/>
                    <a:pt x="78" y="0"/>
                  </a:cubicBezTo>
                  <a:cubicBezTo>
                    <a:pt x="81" y="4"/>
                    <a:pt x="83" y="7"/>
                    <a:pt x="85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0" name="Freeform 135">
              <a:extLst>
                <a:ext uri="{FF2B5EF4-FFF2-40B4-BE49-F238E27FC236}">
                  <a16:creationId xmlns:a16="http://schemas.microsoft.com/office/drawing/2014/main" id="{8547D5CF-891A-4579-9EA9-5D49237AC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111125"/>
              <a:ext cx="36513" cy="38100"/>
            </a:xfrm>
            <a:custGeom>
              <a:avLst/>
              <a:gdLst>
                <a:gd name="T0" fmla="*/ 86 w 86"/>
                <a:gd name="T1" fmla="*/ 14 h 47"/>
                <a:gd name="T2" fmla="*/ 0 w 86"/>
                <a:gd name="T3" fmla="*/ 29 h 47"/>
                <a:gd name="T4" fmla="*/ 86 w 86"/>
                <a:gd name="T5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" h="47">
                  <a:moveTo>
                    <a:pt x="86" y="14"/>
                  </a:moveTo>
                  <a:cubicBezTo>
                    <a:pt x="64" y="40"/>
                    <a:pt x="23" y="47"/>
                    <a:pt x="0" y="29"/>
                  </a:cubicBezTo>
                  <a:cubicBezTo>
                    <a:pt x="24" y="6"/>
                    <a:pt x="60" y="0"/>
                    <a:pt x="86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1" name="Freeform 136">
              <a:extLst>
                <a:ext uri="{FF2B5EF4-FFF2-40B4-BE49-F238E27FC236}">
                  <a16:creationId xmlns:a16="http://schemas.microsoft.com/office/drawing/2014/main" id="{B56E29AF-2DD3-4547-9418-CF5A0A4BD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8838" y="523875"/>
              <a:ext cx="36513" cy="41275"/>
            </a:xfrm>
            <a:custGeom>
              <a:avLst/>
              <a:gdLst>
                <a:gd name="T0" fmla="*/ 0 w 92"/>
                <a:gd name="T1" fmla="*/ 35 h 51"/>
                <a:gd name="T2" fmla="*/ 74 w 92"/>
                <a:gd name="T3" fmla="*/ 1 h 51"/>
                <a:gd name="T4" fmla="*/ 90 w 92"/>
                <a:gd name="T5" fmla="*/ 8 h 51"/>
                <a:gd name="T6" fmla="*/ 87 w 92"/>
                <a:gd name="T7" fmla="*/ 22 h 51"/>
                <a:gd name="T8" fmla="*/ 19 w 92"/>
                <a:gd name="T9" fmla="*/ 50 h 51"/>
                <a:gd name="T10" fmla="*/ 0 w 92"/>
                <a:gd name="T11" fmla="*/ 3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51">
                  <a:moveTo>
                    <a:pt x="0" y="35"/>
                  </a:moveTo>
                  <a:cubicBezTo>
                    <a:pt x="30" y="21"/>
                    <a:pt x="52" y="10"/>
                    <a:pt x="74" y="1"/>
                  </a:cubicBezTo>
                  <a:cubicBezTo>
                    <a:pt x="78" y="0"/>
                    <a:pt x="86" y="4"/>
                    <a:pt x="90" y="8"/>
                  </a:cubicBezTo>
                  <a:cubicBezTo>
                    <a:pt x="92" y="10"/>
                    <a:pt x="90" y="20"/>
                    <a:pt x="87" y="22"/>
                  </a:cubicBezTo>
                  <a:cubicBezTo>
                    <a:pt x="65" y="32"/>
                    <a:pt x="42" y="41"/>
                    <a:pt x="19" y="50"/>
                  </a:cubicBezTo>
                  <a:cubicBezTo>
                    <a:pt x="17" y="51"/>
                    <a:pt x="12" y="44"/>
                    <a:pt x="0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2" name="Freeform 137">
              <a:extLst>
                <a:ext uri="{FF2B5EF4-FFF2-40B4-BE49-F238E27FC236}">
                  <a16:creationId xmlns:a16="http://schemas.microsoft.com/office/drawing/2014/main" id="{CF2601C0-721A-493C-AB9C-6EE6E011E9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3188" y="317500"/>
              <a:ext cx="39688" cy="25400"/>
            </a:xfrm>
            <a:custGeom>
              <a:avLst/>
              <a:gdLst>
                <a:gd name="T0" fmla="*/ 0 w 98"/>
                <a:gd name="T1" fmla="*/ 12 h 32"/>
                <a:gd name="T2" fmla="*/ 85 w 98"/>
                <a:gd name="T3" fmla="*/ 0 h 32"/>
                <a:gd name="T4" fmla="*/ 80 w 98"/>
                <a:gd name="T5" fmla="*/ 26 h 32"/>
                <a:gd name="T6" fmla="*/ 14 w 98"/>
                <a:gd name="T7" fmla="*/ 32 h 32"/>
                <a:gd name="T8" fmla="*/ 0 w 98"/>
                <a:gd name="T9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32">
                  <a:moveTo>
                    <a:pt x="0" y="12"/>
                  </a:moveTo>
                  <a:cubicBezTo>
                    <a:pt x="34" y="7"/>
                    <a:pt x="61" y="3"/>
                    <a:pt x="85" y="0"/>
                  </a:cubicBezTo>
                  <a:cubicBezTo>
                    <a:pt x="98" y="16"/>
                    <a:pt x="92" y="24"/>
                    <a:pt x="80" y="26"/>
                  </a:cubicBezTo>
                  <a:cubicBezTo>
                    <a:pt x="58" y="30"/>
                    <a:pt x="36" y="31"/>
                    <a:pt x="14" y="32"/>
                  </a:cubicBezTo>
                  <a:cubicBezTo>
                    <a:pt x="11" y="32"/>
                    <a:pt x="9" y="25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3" name="Freeform 138">
              <a:extLst>
                <a:ext uri="{FF2B5EF4-FFF2-40B4-BE49-F238E27FC236}">
                  <a16:creationId xmlns:a16="http://schemas.microsoft.com/office/drawing/2014/main" id="{EC1E3DEB-0C09-4BAE-8DAD-EA15908EC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2150" y="139700"/>
              <a:ext cx="34925" cy="31750"/>
            </a:xfrm>
            <a:custGeom>
              <a:avLst/>
              <a:gdLst>
                <a:gd name="T0" fmla="*/ 87 w 87"/>
                <a:gd name="T1" fmla="*/ 9 h 38"/>
                <a:gd name="T2" fmla="*/ 75 w 87"/>
                <a:gd name="T3" fmla="*/ 26 h 38"/>
                <a:gd name="T4" fmla="*/ 17 w 87"/>
                <a:gd name="T5" fmla="*/ 37 h 38"/>
                <a:gd name="T6" fmla="*/ 0 w 87"/>
                <a:gd name="T7" fmla="*/ 26 h 38"/>
                <a:gd name="T8" fmla="*/ 12 w 87"/>
                <a:gd name="T9" fmla="*/ 12 h 38"/>
                <a:gd name="T10" fmla="*/ 80 w 87"/>
                <a:gd name="T11" fmla="*/ 0 h 38"/>
                <a:gd name="T12" fmla="*/ 87 w 87"/>
                <a:gd name="T1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38">
                  <a:moveTo>
                    <a:pt x="87" y="9"/>
                  </a:moveTo>
                  <a:cubicBezTo>
                    <a:pt x="83" y="15"/>
                    <a:pt x="80" y="25"/>
                    <a:pt x="75" y="26"/>
                  </a:cubicBezTo>
                  <a:cubicBezTo>
                    <a:pt x="56" y="31"/>
                    <a:pt x="37" y="35"/>
                    <a:pt x="17" y="37"/>
                  </a:cubicBezTo>
                  <a:cubicBezTo>
                    <a:pt x="12" y="38"/>
                    <a:pt x="6" y="30"/>
                    <a:pt x="0" y="26"/>
                  </a:cubicBezTo>
                  <a:cubicBezTo>
                    <a:pt x="4" y="21"/>
                    <a:pt x="7" y="13"/>
                    <a:pt x="12" y="12"/>
                  </a:cubicBezTo>
                  <a:cubicBezTo>
                    <a:pt x="34" y="7"/>
                    <a:pt x="57" y="4"/>
                    <a:pt x="80" y="0"/>
                  </a:cubicBezTo>
                  <a:cubicBezTo>
                    <a:pt x="82" y="3"/>
                    <a:pt x="84" y="6"/>
                    <a:pt x="8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4" name="Freeform 139">
              <a:extLst>
                <a:ext uri="{FF2B5EF4-FFF2-40B4-BE49-F238E27FC236}">
                  <a16:creationId xmlns:a16="http://schemas.microsoft.com/office/drawing/2014/main" id="{D86550E1-5704-4B04-B923-07C574871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1800" y="220663"/>
              <a:ext cx="36513" cy="33338"/>
            </a:xfrm>
            <a:custGeom>
              <a:avLst/>
              <a:gdLst>
                <a:gd name="T0" fmla="*/ 88 w 88"/>
                <a:gd name="T1" fmla="*/ 16 h 42"/>
                <a:gd name="T2" fmla="*/ 77 w 88"/>
                <a:gd name="T3" fmla="*/ 31 h 42"/>
                <a:gd name="T4" fmla="*/ 15 w 88"/>
                <a:gd name="T5" fmla="*/ 42 h 42"/>
                <a:gd name="T6" fmla="*/ 1 w 88"/>
                <a:gd name="T7" fmla="*/ 32 h 42"/>
                <a:gd name="T8" fmla="*/ 6 w 88"/>
                <a:gd name="T9" fmla="*/ 19 h 42"/>
                <a:gd name="T10" fmla="*/ 88 w 88"/>
                <a:gd name="T11" fmla="*/ 1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42">
                  <a:moveTo>
                    <a:pt x="88" y="16"/>
                  </a:moveTo>
                  <a:cubicBezTo>
                    <a:pt x="83" y="22"/>
                    <a:pt x="81" y="31"/>
                    <a:pt x="77" y="31"/>
                  </a:cubicBezTo>
                  <a:cubicBezTo>
                    <a:pt x="56" y="36"/>
                    <a:pt x="36" y="40"/>
                    <a:pt x="15" y="42"/>
                  </a:cubicBezTo>
                  <a:cubicBezTo>
                    <a:pt x="11" y="42"/>
                    <a:pt x="4" y="36"/>
                    <a:pt x="1" y="32"/>
                  </a:cubicBezTo>
                  <a:cubicBezTo>
                    <a:pt x="0" y="29"/>
                    <a:pt x="4" y="19"/>
                    <a:pt x="6" y="19"/>
                  </a:cubicBezTo>
                  <a:cubicBezTo>
                    <a:pt x="32" y="14"/>
                    <a:pt x="58" y="0"/>
                    <a:pt x="88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5" name="Freeform 140">
              <a:extLst>
                <a:ext uri="{FF2B5EF4-FFF2-40B4-BE49-F238E27FC236}">
                  <a16:creationId xmlns:a16="http://schemas.microsoft.com/office/drawing/2014/main" id="{36FA9F00-B3D9-4A52-A0A3-AC27254E2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925" y="479425"/>
              <a:ext cx="33338" cy="36513"/>
            </a:xfrm>
            <a:custGeom>
              <a:avLst/>
              <a:gdLst>
                <a:gd name="T0" fmla="*/ 0 w 81"/>
                <a:gd name="T1" fmla="*/ 44 h 44"/>
                <a:gd name="T2" fmla="*/ 81 w 81"/>
                <a:gd name="T3" fmla="*/ 9 h 44"/>
                <a:gd name="T4" fmla="*/ 0 w 81"/>
                <a:gd name="T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44">
                  <a:moveTo>
                    <a:pt x="0" y="44"/>
                  </a:moveTo>
                  <a:cubicBezTo>
                    <a:pt x="5" y="15"/>
                    <a:pt x="43" y="0"/>
                    <a:pt x="81" y="9"/>
                  </a:cubicBezTo>
                  <a:cubicBezTo>
                    <a:pt x="72" y="31"/>
                    <a:pt x="52" y="40"/>
                    <a:pt x="0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6" name="Freeform 141">
              <a:extLst>
                <a:ext uri="{FF2B5EF4-FFF2-40B4-BE49-F238E27FC236}">
                  <a16:creationId xmlns:a16="http://schemas.microsoft.com/office/drawing/2014/main" id="{B52F8D2C-9B43-490D-863E-8073AAEB5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9150" y="588963"/>
              <a:ext cx="20638" cy="68263"/>
            </a:xfrm>
            <a:custGeom>
              <a:avLst/>
              <a:gdLst>
                <a:gd name="T0" fmla="*/ 40 w 53"/>
                <a:gd name="T1" fmla="*/ 0 h 84"/>
                <a:gd name="T2" fmla="*/ 47 w 53"/>
                <a:gd name="T3" fmla="*/ 4 h 84"/>
                <a:gd name="T4" fmla="*/ 51 w 53"/>
                <a:gd name="T5" fmla="*/ 20 h 84"/>
                <a:gd name="T6" fmla="*/ 16 w 53"/>
                <a:gd name="T7" fmla="*/ 76 h 84"/>
                <a:gd name="T8" fmla="*/ 2 w 53"/>
                <a:gd name="T9" fmla="*/ 60 h 84"/>
                <a:gd name="T10" fmla="*/ 40 w 53"/>
                <a:gd name="T11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84">
                  <a:moveTo>
                    <a:pt x="40" y="0"/>
                  </a:moveTo>
                  <a:cubicBezTo>
                    <a:pt x="45" y="2"/>
                    <a:pt x="47" y="3"/>
                    <a:pt x="47" y="4"/>
                  </a:cubicBezTo>
                  <a:cubicBezTo>
                    <a:pt x="49" y="9"/>
                    <a:pt x="53" y="17"/>
                    <a:pt x="51" y="20"/>
                  </a:cubicBezTo>
                  <a:cubicBezTo>
                    <a:pt x="41" y="40"/>
                    <a:pt x="31" y="61"/>
                    <a:pt x="16" y="76"/>
                  </a:cubicBezTo>
                  <a:cubicBezTo>
                    <a:pt x="8" y="84"/>
                    <a:pt x="0" y="70"/>
                    <a:pt x="2" y="60"/>
                  </a:cubicBezTo>
                  <a:cubicBezTo>
                    <a:pt x="6" y="36"/>
                    <a:pt x="18" y="15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7" name="Freeform 142">
              <a:extLst>
                <a:ext uri="{FF2B5EF4-FFF2-40B4-BE49-F238E27FC236}">
                  <a16:creationId xmlns:a16="http://schemas.microsoft.com/office/drawing/2014/main" id="{E8DB26F5-CA16-453B-B714-0AE4497B6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650" y="38100"/>
              <a:ext cx="34925" cy="39688"/>
            </a:xfrm>
            <a:custGeom>
              <a:avLst/>
              <a:gdLst>
                <a:gd name="T0" fmla="*/ 0 w 88"/>
                <a:gd name="T1" fmla="*/ 42 h 48"/>
                <a:gd name="T2" fmla="*/ 85 w 88"/>
                <a:gd name="T3" fmla="*/ 0 h 48"/>
                <a:gd name="T4" fmla="*/ 86 w 88"/>
                <a:gd name="T5" fmla="*/ 23 h 48"/>
                <a:gd name="T6" fmla="*/ 0 w 88"/>
                <a:gd name="T7" fmla="*/ 4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48">
                  <a:moveTo>
                    <a:pt x="0" y="42"/>
                  </a:moveTo>
                  <a:cubicBezTo>
                    <a:pt x="23" y="11"/>
                    <a:pt x="55" y="14"/>
                    <a:pt x="85" y="0"/>
                  </a:cubicBezTo>
                  <a:cubicBezTo>
                    <a:pt x="85" y="12"/>
                    <a:pt x="88" y="20"/>
                    <a:pt x="86" y="23"/>
                  </a:cubicBezTo>
                  <a:cubicBezTo>
                    <a:pt x="72" y="38"/>
                    <a:pt x="30" y="48"/>
                    <a:pt x="0" y="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8" name="Freeform 143">
              <a:extLst>
                <a:ext uri="{FF2B5EF4-FFF2-40B4-BE49-F238E27FC236}">
                  <a16:creationId xmlns:a16="http://schemas.microsoft.com/office/drawing/2014/main" id="{19049F75-7000-4D94-AC49-9F1C1F0C19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5025" y="700088"/>
              <a:ext cx="15875" cy="30163"/>
            </a:xfrm>
            <a:custGeom>
              <a:avLst/>
              <a:gdLst>
                <a:gd name="T0" fmla="*/ 34 w 38"/>
                <a:gd name="T1" fmla="*/ 33 h 36"/>
                <a:gd name="T2" fmla="*/ 27 w 38"/>
                <a:gd name="T3" fmla="*/ 36 h 36"/>
                <a:gd name="T4" fmla="*/ 1 w 38"/>
                <a:gd name="T5" fmla="*/ 10 h 36"/>
                <a:gd name="T6" fmla="*/ 13 w 38"/>
                <a:gd name="T7" fmla="*/ 1 h 36"/>
                <a:gd name="T8" fmla="*/ 34 w 38"/>
                <a:gd name="T9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4" y="33"/>
                  </a:moveTo>
                  <a:cubicBezTo>
                    <a:pt x="29" y="35"/>
                    <a:pt x="28" y="36"/>
                    <a:pt x="27" y="36"/>
                  </a:cubicBezTo>
                  <a:cubicBezTo>
                    <a:pt x="11" y="34"/>
                    <a:pt x="0" y="27"/>
                    <a:pt x="1" y="10"/>
                  </a:cubicBezTo>
                  <a:cubicBezTo>
                    <a:pt x="2" y="7"/>
                    <a:pt x="10" y="0"/>
                    <a:pt x="13" y="1"/>
                  </a:cubicBezTo>
                  <a:cubicBezTo>
                    <a:pt x="27" y="6"/>
                    <a:pt x="38" y="14"/>
                    <a:pt x="34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69" name="Group 158">
            <a:extLst>
              <a:ext uri="{FF2B5EF4-FFF2-40B4-BE49-F238E27FC236}">
                <a16:creationId xmlns:a16="http://schemas.microsoft.com/office/drawing/2014/main" id="{2EDB03BD-11B7-4EAE-8128-DCFDC95854B8}"/>
              </a:ext>
            </a:extLst>
          </p:cNvPr>
          <p:cNvGrpSpPr>
            <a:grpSpLocks/>
          </p:cNvGrpSpPr>
          <p:nvPr/>
        </p:nvGrpSpPr>
        <p:grpSpPr bwMode="auto">
          <a:xfrm>
            <a:off x="11202917" y="4128310"/>
            <a:ext cx="1722263" cy="2664236"/>
            <a:chOff x="7478257" y="2193205"/>
            <a:chExt cx="452893" cy="700189"/>
          </a:xfrm>
        </p:grpSpPr>
        <p:sp>
          <p:nvSpPr>
            <p:cNvPr id="70" name="Oval 159">
              <a:extLst>
                <a:ext uri="{FF2B5EF4-FFF2-40B4-BE49-F238E27FC236}">
                  <a16:creationId xmlns:a16="http://schemas.microsoft.com/office/drawing/2014/main" id="{60FCD441-6BD2-4A59-96FF-EBD029630CD7}"/>
                </a:ext>
              </a:extLst>
            </p:cNvPr>
            <p:cNvSpPr/>
            <p:nvPr/>
          </p:nvSpPr>
          <p:spPr>
            <a:xfrm>
              <a:off x="7478257" y="2786241"/>
              <a:ext cx="452893" cy="107153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1" name="Freeform 17">
              <a:extLst>
                <a:ext uri="{FF2B5EF4-FFF2-40B4-BE49-F238E27FC236}">
                  <a16:creationId xmlns:a16="http://schemas.microsoft.com/office/drawing/2014/main" id="{B82ADEBE-B298-4880-A1CF-BC0DF68CD1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13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72" name="Group 161">
            <a:extLst>
              <a:ext uri="{FF2B5EF4-FFF2-40B4-BE49-F238E27FC236}">
                <a16:creationId xmlns:a16="http://schemas.microsoft.com/office/drawing/2014/main" id="{1C6FEE0C-5859-47A4-8702-D5DF3CCB29D2}"/>
              </a:ext>
            </a:extLst>
          </p:cNvPr>
          <p:cNvGrpSpPr>
            <a:grpSpLocks/>
          </p:cNvGrpSpPr>
          <p:nvPr/>
        </p:nvGrpSpPr>
        <p:grpSpPr bwMode="auto">
          <a:xfrm>
            <a:off x="7797755" y="5526521"/>
            <a:ext cx="1694614" cy="2577254"/>
            <a:chOff x="7478257" y="2193205"/>
            <a:chExt cx="452893" cy="700189"/>
          </a:xfrm>
          <a:solidFill>
            <a:srgbClr val="00B050"/>
          </a:solidFill>
        </p:grpSpPr>
        <p:sp>
          <p:nvSpPr>
            <p:cNvPr id="73" name="Oval 162">
              <a:extLst>
                <a:ext uri="{FF2B5EF4-FFF2-40B4-BE49-F238E27FC236}">
                  <a16:creationId xmlns:a16="http://schemas.microsoft.com/office/drawing/2014/main" id="{0F830B73-8EE2-4983-AEC6-DC5D392BA080}"/>
                </a:ext>
              </a:extLst>
            </p:cNvPr>
            <p:cNvSpPr/>
            <p:nvPr/>
          </p:nvSpPr>
          <p:spPr>
            <a:xfrm>
              <a:off x="7478257" y="2786314"/>
              <a:ext cx="452893" cy="107080"/>
            </a:xfrm>
            <a:prstGeom prst="ellipse">
              <a:avLst/>
            </a:prstGeom>
            <a:grpFill/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4" name="Freeform 17">
              <a:extLst>
                <a:ext uri="{FF2B5EF4-FFF2-40B4-BE49-F238E27FC236}">
                  <a16:creationId xmlns:a16="http://schemas.microsoft.com/office/drawing/2014/main" id="{3D9E48B4-A3BE-4A05-896D-A07E41DBC8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49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grpFill/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75" name="Group 164">
            <a:extLst>
              <a:ext uri="{FF2B5EF4-FFF2-40B4-BE49-F238E27FC236}">
                <a16:creationId xmlns:a16="http://schemas.microsoft.com/office/drawing/2014/main" id="{190510D7-76E9-4DD8-B286-0E7F94FE218F}"/>
              </a:ext>
            </a:extLst>
          </p:cNvPr>
          <p:cNvGrpSpPr>
            <a:grpSpLocks/>
          </p:cNvGrpSpPr>
          <p:nvPr/>
        </p:nvGrpSpPr>
        <p:grpSpPr bwMode="auto">
          <a:xfrm>
            <a:off x="12946271" y="1293019"/>
            <a:ext cx="1298142" cy="2008135"/>
            <a:chOff x="7478257" y="2193205"/>
            <a:chExt cx="452893" cy="700189"/>
          </a:xfrm>
        </p:grpSpPr>
        <p:sp>
          <p:nvSpPr>
            <p:cNvPr id="76" name="Oval 165">
              <a:extLst>
                <a:ext uri="{FF2B5EF4-FFF2-40B4-BE49-F238E27FC236}">
                  <a16:creationId xmlns:a16="http://schemas.microsoft.com/office/drawing/2014/main" id="{9C353A0F-666C-4C72-A830-051C98A86FC1}"/>
                </a:ext>
              </a:extLst>
            </p:cNvPr>
            <p:cNvSpPr/>
            <p:nvPr/>
          </p:nvSpPr>
          <p:spPr>
            <a:xfrm>
              <a:off x="7478257" y="2786364"/>
              <a:ext cx="452893" cy="107030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7" name="Freeform 17">
              <a:extLst>
                <a:ext uri="{FF2B5EF4-FFF2-40B4-BE49-F238E27FC236}">
                  <a16:creationId xmlns:a16="http://schemas.microsoft.com/office/drawing/2014/main" id="{F3A1B388-8524-4E90-91F9-6D5E7F31EF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7083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78" name="TextBox 167">
            <a:extLst>
              <a:ext uri="{FF2B5EF4-FFF2-40B4-BE49-F238E27FC236}">
                <a16:creationId xmlns:a16="http://schemas.microsoft.com/office/drawing/2014/main" id="{EBAC13F0-92C9-4D5E-BD92-9DB83585A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686" y="6434034"/>
            <a:ext cx="1527777" cy="1228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738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01</a:t>
            </a:r>
            <a:endParaRPr lang="en-GB" altLang="ru-RU" sz="738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79" name="TextBox 168">
            <a:extLst>
              <a:ext uri="{FF2B5EF4-FFF2-40B4-BE49-F238E27FC236}">
                <a16:creationId xmlns:a16="http://schemas.microsoft.com/office/drawing/2014/main" id="{298855F3-B1F4-47EE-BC2A-47D6F3090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01332" y="4449330"/>
            <a:ext cx="1525433" cy="100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</a:t>
            </a:r>
            <a:r>
              <a:rPr lang="uz-Cyrl-UZ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3</a:t>
            </a:r>
            <a:endParaRPr lang="en-GB" altLang="ru-RU" sz="5904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81" name="TextBox 170">
            <a:extLst>
              <a:ext uri="{FF2B5EF4-FFF2-40B4-BE49-F238E27FC236}">
                <a16:creationId xmlns:a16="http://schemas.microsoft.com/office/drawing/2014/main" id="{D4EAE985-AA0A-44E1-B03A-587117F5A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9571" y="1508593"/>
            <a:ext cx="1525434" cy="77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4428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05</a:t>
            </a:r>
            <a:endParaRPr lang="en-GB" altLang="ru-RU" sz="4428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82" name="TextBox 171">
            <a:extLst>
              <a:ext uri="{FF2B5EF4-FFF2-40B4-BE49-F238E27FC236}">
                <a16:creationId xmlns:a16="http://schemas.microsoft.com/office/drawing/2014/main" id="{64E9E88F-F069-400E-8B19-9DD9D0DDCB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3541" y="5708795"/>
            <a:ext cx="2849351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ars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bosqichlariga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mosligini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endParaRPr lang="en-US" sz="3542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172">
            <a:extLst>
              <a:ext uri="{FF2B5EF4-FFF2-40B4-BE49-F238E27FC236}">
                <a16:creationId xmlns:a16="http://schemas.microsoft.com/office/drawing/2014/main" id="{4AD7D953-BC92-492B-9267-96128BED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1405" y="3349347"/>
            <a:ext cx="370462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lg‘or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tajribalarni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ommalashtirish</a:t>
            </a:r>
            <a:endParaRPr lang="ru-RU" sz="3542" b="1" dirty="0">
              <a:solidFill>
                <a:srgbClr val="0070C0"/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TextBox 173">
            <a:extLst>
              <a:ext uri="{FF2B5EF4-FFF2-40B4-BE49-F238E27FC236}">
                <a16:creationId xmlns:a16="http://schemas.microsoft.com/office/drawing/2014/main" id="{9D1B11E4-D074-4F71-A45D-E8BEF31819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5180" y="5332723"/>
            <a:ext cx="397409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qituvchiga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amaliy-metodik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yordamlar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berilishiga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endParaRPr lang="ru-RU" sz="3542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TextBox 174">
            <a:extLst>
              <a:ext uri="{FF2B5EF4-FFF2-40B4-BE49-F238E27FC236}">
                <a16:creationId xmlns:a16="http://schemas.microsoft.com/office/drawing/2014/main" id="{F946C70C-F303-49A9-A902-B3DDDD6C1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55301" y="2506804"/>
            <a:ext cx="28493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Xulosalash</a:t>
            </a:r>
            <a:r>
              <a:rPr lang="en-US" alt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GB" alt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175">
            <a:extLst>
              <a:ext uri="{FF2B5EF4-FFF2-40B4-BE49-F238E27FC236}">
                <a16:creationId xmlns:a16="http://schemas.microsoft.com/office/drawing/2014/main" id="{27235B63-2BCD-4760-82B2-44ED68155C6A}"/>
              </a:ext>
            </a:extLst>
          </p:cNvPr>
          <p:cNvSpPr/>
          <p:nvPr/>
        </p:nvSpPr>
        <p:spPr>
          <a:xfrm>
            <a:off x="503793" y="4643817"/>
            <a:ext cx="2589253" cy="12653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7" name="Rectangle 176">
            <a:extLst>
              <a:ext uri="{FF2B5EF4-FFF2-40B4-BE49-F238E27FC236}">
                <a16:creationId xmlns:a16="http://schemas.microsoft.com/office/drawing/2014/main" id="{42DAAF85-6067-422C-ABA1-7C4A4F610DED}"/>
              </a:ext>
            </a:extLst>
          </p:cNvPr>
          <p:cNvSpPr/>
          <p:nvPr/>
        </p:nvSpPr>
        <p:spPr>
          <a:xfrm>
            <a:off x="4599088" y="3210164"/>
            <a:ext cx="2589255" cy="12419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8" name="Rectangle 177">
            <a:extLst>
              <a:ext uri="{FF2B5EF4-FFF2-40B4-BE49-F238E27FC236}">
                <a16:creationId xmlns:a16="http://schemas.microsoft.com/office/drawing/2014/main" id="{303C82CC-09A7-4D53-8296-C426046155DB}"/>
              </a:ext>
            </a:extLst>
          </p:cNvPr>
          <p:cNvSpPr/>
          <p:nvPr/>
        </p:nvSpPr>
        <p:spPr>
          <a:xfrm>
            <a:off x="13520357" y="5098401"/>
            <a:ext cx="2589255" cy="12653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9" name="Rectangle 178">
            <a:extLst>
              <a:ext uri="{FF2B5EF4-FFF2-40B4-BE49-F238E27FC236}">
                <a16:creationId xmlns:a16="http://schemas.microsoft.com/office/drawing/2014/main" id="{8773EFF7-40C1-487D-8131-A400CEEC81F5}"/>
              </a:ext>
            </a:extLst>
          </p:cNvPr>
          <p:cNvSpPr/>
          <p:nvPr/>
        </p:nvSpPr>
        <p:spPr>
          <a:xfrm>
            <a:off x="14593550" y="2333406"/>
            <a:ext cx="2589255" cy="12653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90" name="Group 161">
            <a:extLst>
              <a:ext uri="{FF2B5EF4-FFF2-40B4-BE49-F238E27FC236}">
                <a16:creationId xmlns:a16="http://schemas.microsoft.com/office/drawing/2014/main" id="{1C6FEE0C-5859-47A4-8702-D5DF3CCB29D2}"/>
              </a:ext>
            </a:extLst>
          </p:cNvPr>
          <p:cNvGrpSpPr>
            <a:grpSpLocks/>
          </p:cNvGrpSpPr>
          <p:nvPr/>
        </p:nvGrpSpPr>
        <p:grpSpPr bwMode="auto">
          <a:xfrm>
            <a:off x="7540471" y="2307631"/>
            <a:ext cx="1525434" cy="2359619"/>
            <a:chOff x="7478257" y="2193205"/>
            <a:chExt cx="452893" cy="700189"/>
          </a:xfrm>
        </p:grpSpPr>
        <p:sp>
          <p:nvSpPr>
            <p:cNvPr id="91" name="Oval 162">
              <a:extLst>
                <a:ext uri="{FF2B5EF4-FFF2-40B4-BE49-F238E27FC236}">
                  <a16:creationId xmlns:a16="http://schemas.microsoft.com/office/drawing/2014/main" id="{0F830B73-8EE2-4983-AEC6-DC5D392BA080}"/>
                </a:ext>
              </a:extLst>
            </p:cNvPr>
            <p:cNvSpPr/>
            <p:nvPr/>
          </p:nvSpPr>
          <p:spPr>
            <a:xfrm>
              <a:off x="7478257" y="2786314"/>
              <a:ext cx="452893" cy="107080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92" name="Freeform 17">
              <a:extLst>
                <a:ext uri="{FF2B5EF4-FFF2-40B4-BE49-F238E27FC236}">
                  <a16:creationId xmlns:a16="http://schemas.microsoft.com/office/drawing/2014/main" id="{3D9E48B4-A3BE-4A05-896D-A07E41DBC8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49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93" name="Rectangle 176">
            <a:extLst>
              <a:ext uri="{FF2B5EF4-FFF2-40B4-BE49-F238E27FC236}">
                <a16:creationId xmlns:a16="http://schemas.microsoft.com/office/drawing/2014/main" id="{42DAAF85-6067-422C-ABA1-7C4A4F610DED}"/>
              </a:ext>
            </a:extLst>
          </p:cNvPr>
          <p:cNvSpPr/>
          <p:nvPr/>
        </p:nvSpPr>
        <p:spPr>
          <a:xfrm>
            <a:off x="5198772" y="5639377"/>
            <a:ext cx="2589255" cy="12419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4" name="TextBox 172">
            <a:extLst>
              <a:ext uri="{FF2B5EF4-FFF2-40B4-BE49-F238E27FC236}">
                <a16:creationId xmlns:a16="http://schemas.microsoft.com/office/drawing/2014/main" id="{4AD7D953-BC92-492B-9267-96128BED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541" y="4833801"/>
            <a:ext cx="3330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‘qituvchi ishiga baho berish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TextBox 168">
            <a:extLst>
              <a:ext uri="{FF2B5EF4-FFF2-40B4-BE49-F238E27FC236}">
                <a16:creationId xmlns:a16="http://schemas.microsoft.com/office/drawing/2014/main" id="{298855F3-B1F4-47EE-BC2A-47D6F3090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1293" y="5786810"/>
            <a:ext cx="1525433" cy="100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02</a:t>
            </a:r>
            <a:endParaRPr lang="en-GB" altLang="ru-RU" sz="5904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96" name="TextBox 170">
            <a:extLst>
              <a:ext uri="{FF2B5EF4-FFF2-40B4-BE49-F238E27FC236}">
                <a16:creationId xmlns:a16="http://schemas.microsoft.com/office/drawing/2014/main" id="{D4EAE985-AA0A-44E1-B03A-587117F5A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3406" y="2603764"/>
            <a:ext cx="15254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4723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04</a:t>
            </a:r>
            <a:endParaRPr lang="en-GB" altLang="ru-RU" sz="4723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99" name="Text 138"/>
          <p:cNvSpPr txBox="1"/>
          <p:nvPr/>
        </p:nvSpPr>
        <p:spPr>
          <a:xfrm>
            <a:off x="1282859" y="4194830"/>
            <a:ext cx="1399900" cy="11798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 defTabSz="1349654">
              <a:defRPr/>
            </a:pPr>
            <a:endParaRPr sz="5314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0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>
            <a:spLocks noGrp="1"/>
          </p:cNvSpPr>
          <p:nvPr>
            <p:ph type="title"/>
          </p:nvPr>
        </p:nvSpPr>
        <p:spPr>
          <a:xfrm>
            <a:off x="768351" y="1710447"/>
            <a:ext cx="16764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1" name="Google Shape;161;p18"/>
          <p:cNvGrpSpPr/>
          <p:nvPr/>
        </p:nvGrpSpPr>
        <p:grpSpPr>
          <a:xfrm>
            <a:off x="1079297" y="7467590"/>
            <a:ext cx="3962400" cy="2186179"/>
            <a:chOff x="2992048" y="7216335"/>
            <a:chExt cx="3570504" cy="2221664"/>
          </a:xfrm>
        </p:grpSpPr>
        <p:sp>
          <p:nvSpPr>
            <p:cNvPr id="163" name="Google Shape;163;p18"/>
            <p:cNvSpPr txBox="1"/>
            <p:nvPr/>
          </p:nvSpPr>
          <p:spPr>
            <a:xfrm>
              <a:off x="2992048" y="8131030"/>
              <a:ext cx="3570504" cy="13069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Didaktik</a:t>
              </a:r>
              <a:r>
                <a:rPr lang="en-US" sz="32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" name="Google Shape;164;p18"/>
            <p:cNvSpPr txBox="1"/>
            <p:nvPr/>
          </p:nvSpPr>
          <p:spPr>
            <a:xfrm>
              <a:off x="3794926" y="7216335"/>
              <a:ext cx="1890916" cy="60769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5" name="Google Shape;165;p18"/>
          <p:cNvGrpSpPr/>
          <p:nvPr/>
        </p:nvGrpSpPr>
        <p:grpSpPr>
          <a:xfrm>
            <a:off x="5314040" y="7605865"/>
            <a:ext cx="5491384" cy="1914786"/>
            <a:chOff x="6224604" y="6785832"/>
            <a:chExt cx="5580518" cy="1945865"/>
          </a:xfrm>
        </p:grpSpPr>
        <p:sp>
          <p:nvSpPr>
            <p:cNvPr id="167" name="Google Shape;167;p18"/>
            <p:cNvSpPr txBox="1"/>
            <p:nvPr/>
          </p:nvSpPr>
          <p:spPr>
            <a:xfrm>
              <a:off x="9456722" y="7572497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Metodologik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8" name="Google Shape;168;p18"/>
            <p:cNvSpPr txBox="1"/>
            <p:nvPr/>
          </p:nvSpPr>
          <p:spPr>
            <a:xfrm>
              <a:off x="6224604" y="6785832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9" name="Google Shape;169;p18"/>
          <p:cNvGrpSpPr/>
          <p:nvPr/>
        </p:nvGrpSpPr>
        <p:grpSpPr>
          <a:xfrm>
            <a:off x="4818179" y="7578106"/>
            <a:ext cx="6148780" cy="2260080"/>
            <a:chOff x="5438467" y="7216325"/>
            <a:chExt cx="6248583" cy="1942999"/>
          </a:xfrm>
        </p:grpSpPr>
        <p:sp>
          <p:nvSpPr>
            <p:cNvPr id="170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8"/>
            <p:cNvSpPr txBox="1"/>
            <p:nvPr/>
          </p:nvSpPr>
          <p:spPr>
            <a:xfrm>
              <a:off x="5438467" y="8000124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marL="24995"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Uslubiy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2" name="Google Shape;172;p18"/>
            <p:cNvSpPr txBox="1"/>
            <p:nvPr/>
          </p:nvSpPr>
          <p:spPr>
            <a:xfrm>
              <a:off x="9338650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7" name="Google Shape;177;p18"/>
          <p:cNvSpPr/>
          <p:nvPr/>
        </p:nvSpPr>
        <p:spPr>
          <a:xfrm>
            <a:off x="6765929" y="2816630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18"/>
          <p:cNvSpPr/>
          <p:nvPr/>
        </p:nvSpPr>
        <p:spPr>
          <a:xfrm>
            <a:off x="5487585" y="3218787"/>
            <a:ext cx="316056" cy="411867"/>
          </a:xfrm>
          <a:custGeom>
            <a:avLst/>
            <a:gdLst/>
            <a:ahLst/>
            <a:cxnLst/>
            <a:rect l="l" t="t" r="r" b="b"/>
            <a:pathLst>
              <a:path w="729" h="950" extrusionOk="0">
                <a:moveTo>
                  <a:pt x="183" y="0"/>
                </a:moveTo>
                <a:cubicBezTo>
                  <a:pt x="156" y="0"/>
                  <a:pt x="128" y="7"/>
                  <a:pt x="103" y="21"/>
                </a:cubicBezTo>
                <a:cubicBezTo>
                  <a:pt x="26" y="65"/>
                  <a:pt x="0" y="164"/>
                  <a:pt x="44" y="241"/>
                </a:cubicBezTo>
                <a:lnTo>
                  <a:pt x="406" y="867"/>
                </a:lnTo>
                <a:cubicBezTo>
                  <a:pt x="436" y="920"/>
                  <a:pt x="492" y="950"/>
                  <a:pt x="549" y="950"/>
                </a:cubicBezTo>
                <a:cubicBezTo>
                  <a:pt x="575" y="950"/>
                  <a:pt x="602" y="943"/>
                  <a:pt x="626" y="929"/>
                </a:cubicBezTo>
                <a:cubicBezTo>
                  <a:pt x="703" y="882"/>
                  <a:pt x="729" y="783"/>
                  <a:pt x="685" y="706"/>
                </a:cubicBezTo>
                <a:lnTo>
                  <a:pt x="322" y="80"/>
                </a:lnTo>
                <a:cubicBezTo>
                  <a:pt x="293" y="29"/>
                  <a:pt x="239" y="0"/>
                  <a:pt x="183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18"/>
          <p:cNvSpPr/>
          <p:nvPr/>
        </p:nvSpPr>
        <p:spPr>
          <a:xfrm>
            <a:off x="7733674" y="3002925"/>
            <a:ext cx="317790" cy="414034"/>
          </a:xfrm>
          <a:custGeom>
            <a:avLst/>
            <a:gdLst/>
            <a:ahLst/>
            <a:cxnLst/>
            <a:rect l="l" t="t" r="r" b="b"/>
            <a:pathLst>
              <a:path w="733" h="955" extrusionOk="0">
                <a:moveTo>
                  <a:pt x="551" y="1"/>
                </a:moveTo>
                <a:cubicBezTo>
                  <a:pt x="495" y="1"/>
                  <a:pt x="440" y="30"/>
                  <a:pt x="411" y="84"/>
                </a:cubicBezTo>
                <a:lnTo>
                  <a:pt x="45" y="710"/>
                </a:lnTo>
                <a:cubicBezTo>
                  <a:pt x="1" y="787"/>
                  <a:pt x="26" y="886"/>
                  <a:pt x="107" y="934"/>
                </a:cubicBezTo>
                <a:cubicBezTo>
                  <a:pt x="131" y="948"/>
                  <a:pt x="157" y="954"/>
                  <a:pt x="183" y="954"/>
                </a:cubicBezTo>
                <a:cubicBezTo>
                  <a:pt x="239" y="954"/>
                  <a:pt x="294" y="924"/>
                  <a:pt x="326" y="871"/>
                </a:cubicBezTo>
                <a:lnTo>
                  <a:pt x="689" y="245"/>
                </a:lnTo>
                <a:cubicBezTo>
                  <a:pt x="733" y="168"/>
                  <a:pt x="707" y="66"/>
                  <a:pt x="630" y="22"/>
                </a:cubicBezTo>
                <a:cubicBezTo>
                  <a:pt x="605" y="8"/>
                  <a:pt x="578" y="1"/>
                  <a:pt x="551" y="1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80" name="Google Shape;180;p18"/>
          <p:cNvGrpSpPr/>
          <p:nvPr/>
        </p:nvGrpSpPr>
        <p:grpSpPr>
          <a:xfrm>
            <a:off x="5376945" y="4070077"/>
            <a:ext cx="2014687" cy="3065146"/>
            <a:chOff x="3006432" y="1884251"/>
            <a:chExt cx="1023694" cy="1557449"/>
          </a:xfrm>
        </p:grpSpPr>
        <p:sp>
          <p:nvSpPr>
            <p:cNvPr id="181" name="Google Shape;181;p18"/>
            <p:cNvSpPr/>
            <p:nvPr/>
          </p:nvSpPr>
          <p:spPr>
            <a:xfrm>
              <a:off x="3006432" y="1884251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5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2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3279153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0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0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3354934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99" y="1"/>
                  </a:moveTo>
                  <a:cubicBezTo>
                    <a:pt x="44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3430714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217692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79" y="1"/>
                  </a:moveTo>
                  <a:cubicBezTo>
                    <a:pt x="2333" y="667"/>
                    <a:pt x="2600" y="1729"/>
                    <a:pt x="2249" y="2670"/>
                  </a:cubicBezTo>
                  <a:cubicBezTo>
                    <a:pt x="1901" y="3615"/>
                    <a:pt x="1008" y="4244"/>
                    <a:pt x="1" y="4255"/>
                  </a:cubicBezTo>
                  <a:cubicBezTo>
                    <a:pt x="30" y="4361"/>
                    <a:pt x="52" y="4468"/>
                    <a:pt x="63" y="4574"/>
                  </a:cubicBezTo>
                  <a:cubicBezTo>
                    <a:pt x="81" y="4724"/>
                    <a:pt x="206" y="4834"/>
                    <a:pt x="356" y="4834"/>
                  </a:cubicBezTo>
                  <a:lnTo>
                    <a:pt x="2373" y="4834"/>
                  </a:lnTo>
                  <a:cubicBezTo>
                    <a:pt x="2520" y="4834"/>
                    <a:pt x="2648" y="4724"/>
                    <a:pt x="2666" y="4574"/>
                  </a:cubicBezTo>
                  <a:cubicBezTo>
                    <a:pt x="2703" y="4259"/>
                    <a:pt x="2813" y="3860"/>
                    <a:pt x="3193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12" y="129"/>
                    <a:pt x="1897" y="30"/>
                    <a:pt x="1579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3312858" y="2229225"/>
              <a:ext cx="442345" cy="293867"/>
            </a:xfrm>
            <a:custGeom>
              <a:avLst/>
              <a:gdLst/>
              <a:ahLst/>
              <a:cxnLst/>
              <a:rect l="l" t="t" r="r" b="b"/>
              <a:pathLst>
                <a:path w="2008" h="1334" extrusionOk="0">
                  <a:moveTo>
                    <a:pt x="1824" y="169"/>
                  </a:moveTo>
                  <a:lnTo>
                    <a:pt x="1824" y="1030"/>
                  </a:lnTo>
                  <a:lnTo>
                    <a:pt x="187" y="1030"/>
                  </a:lnTo>
                  <a:lnTo>
                    <a:pt x="187" y="169"/>
                  </a:lnTo>
                  <a:close/>
                  <a:moveTo>
                    <a:pt x="114" y="1"/>
                  </a:moveTo>
                  <a:cubicBezTo>
                    <a:pt x="48" y="5"/>
                    <a:pt x="1" y="63"/>
                    <a:pt x="8" y="125"/>
                  </a:cubicBezTo>
                  <a:lnTo>
                    <a:pt x="8" y="1246"/>
                  </a:lnTo>
                  <a:cubicBezTo>
                    <a:pt x="15" y="1295"/>
                    <a:pt x="56" y="1334"/>
                    <a:pt x="107" y="1334"/>
                  </a:cubicBezTo>
                  <a:cubicBezTo>
                    <a:pt x="110" y="1334"/>
                    <a:pt x="112" y="1334"/>
                    <a:pt x="114" y="1334"/>
                  </a:cubicBezTo>
                  <a:lnTo>
                    <a:pt x="1897" y="1334"/>
                  </a:lnTo>
                  <a:cubicBezTo>
                    <a:pt x="1960" y="1334"/>
                    <a:pt x="2007" y="1286"/>
                    <a:pt x="2007" y="1227"/>
                  </a:cubicBezTo>
                  <a:lnTo>
                    <a:pt x="2007" y="107"/>
                  </a:lnTo>
                  <a:cubicBezTo>
                    <a:pt x="2007" y="49"/>
                    <a:pt x="1960" y="1"/>
                    <a:pt x="18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409787" y="2547984"/>
              <a:ext cx="239677" cy="96928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355" y="0"/>
                  </a:moveTo>
                  <a:cubicBezTo>
                    <a:pt x="348" y="73"/>
                    <a:pt x="308" y="275"/>
                    <a:pt x="81" y="304"/>
                  </a:cubicBezTo>
                  <a:cubicBezTo>
                    <a:pt x="0" y="315"/>
                    <a:pt x="7" y="436"/>
                    <a:pt x="92" y="439"/>
                  </a:cubicBezTo>
                  <a:lnTo>
                    <a:pt x="1000" y="439"/>
                  </a:lnTo>
                  <a:cubicBezTo>
                    <a:pt x="1080" y="436"/>
                    <a:pt x="1087" y="315"/>
                    <a:pt x="1007" y="304"/>
                  </a:cubicBezTo>
                  <a:lnTo>
                    <a:pt x="1011" y="304"/>
                  </a:lnTo>
                  <a:cubicBezTo>
                    <a:pt x="787" y="275"/>
                    <a:pt x="747" y="73"/>
                    <a:pt x="7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3433137" y="2357654"/>
              <a:ext cx="44499" cy="62342"/>
            </a:xfrm>
            <a:custGeom>
              <a:avLst/>
              <a:gdLst/>
              <a:ahLst/>
              <a:cxnLst/>
              <a:rect l="l" t="t" r="r" b="b"/>
              <a:pathLst>
                <a:path w="202" h="283" extrusionOk="0">
                  <a:moveTo>
                    <a:pt x="0" y="0"/>
                  </a:moveTo>
                  <a:lnTo>
                    <a:pt x="0" y="282"/>
                  </a:lnTo>
                  <a:lnTo>
                    <a:pt x="202" y="28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3517069" y="2344657"/>
              <a:ext cx="44499" cy="75339"/>
            </a:xfrm>
            <a:custGeom>
              <a:avLst/>
              <a:gdLst/>
              <a:ahLst/>
              <a:cxnLst/>
              <a:rect l="l" t="t" r="r" b="b"/>
              <a:pathLst>
                <a:path w="202" h="342" extrusionOk="0">
                  <a:moveTo>
                    <a:pt x="0" y="1"/>
                  </a:moveTo>
                  <a:lnTo>
                    <a:pt x="0" y="341"/>
                  </a:lnTo>
                  <a:lnTo>
                    <a:pt x="201" y="341"/>
                  </a:lnTo>
                  <a:lnTo>
                    <a:pt x="2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3611354" y="2323729"/>
              <a:ext cx="44499" cy="96267"/>
            </a:xfrm>
            <a:custGeom>
              <a:avLst/>
              <a:gdLst/>
              <a:ahLst/>
              <a:cxnLst/>
              <a:rect l="l" t="t" r="r" b="b"/>
              <a:pathLst>
                <a:path w="202" h="437" extrusionOk="0">
                  <a:moveTo>
                    <a:pt x="0" y="0"/>
                  </a:moveTo>
                  <a:lnTo>
                    <a:pt x="0" y="436"/>
                  </a:lnTo>
                  <a:lnTo>
                    <a:pt x="202" y="43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91" name="Google Shape;191;p18"/>
          <p:cNvSpPr/>
          <p:nvPr/>
        </p:nvSpPr>
        <p:spPr>
          <a:xfrm>
            <a:off x="3269433" y="2869735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8"/>
          <p:cNvSpPr/>
          <p:nvPr/>
        </p:nvSpPr>
        <p:spPr>
          <a:xfrm>
            <a:off x="2000528" y="3179044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6" y="0"/>
                </a:moveTo>
                <a:cubicBezTo>
                  <a:pt x="159" y="0"/>
                  <a:pt x="132" y="7"/>
                  <a:pt x="107" y="21"/>
                </a:cubicBezTo>
                <a:cubicBezTo>
                  <a:pt x="26" y="65"/>
                  <a:pt x="1" y="164"/>
                  <a:pt x="44" y="241"/>
                </a:cubicBezTo>
                <a:lnTo>
                  <a:pt x="411" y="867"/>
                </a:lnTo>
                <a:cubicBezTo>
                  <a:pt x="441" y="920"/>
                  <a:pt x="496" y="950"/>
                  <a:pt x="553" y="950"/>
                </a:cubicBezTo>
                <a:cubicBezTo>
                  <a:pt x="579" y="950"/>
                  <a:pt x="606" y="943"/>
                  <a:pt x="630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6" y="80"/>
                </a:lnTo>
                <a:cubicBezTo>
                  <a:pt x="295" y="29"/>
                  <a:pt x="241" y="0"/>
                  <a:pt x="186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8"/>
          <p:cNvSpPr/>
          <p:nvPr/>
        </p:nvSpPr>
        <p:spPr>
          <a:xfrm>
            <a:off x="4254887" y="3230959"/>
            <a:ext cx="317790" cy="412733"/>
          </a:xfrm>
          <a:custGeom>
            <a:avLst/>
            <a:gdLst/>
            <a:ahLst/>
            <a:cxnLst/>
            <a:rect l="l" t="t" r="r" b="b"/>
            <a:pathLst>
              <a:path w="733" h="952" extrusionOk="0">
                <a:moveTo>
                  <a:pt x="547" y="1"/>
                </a:moveTo>
                <a:cubicBezTo>
                  <a:pt x="490" y="1"/>
                  <a:pt x="436" y="29"/>
                  <a:pt x="407" y="81"/>
                </a:cubicBezTo>
                <a:lnTo>
                  <a:pt x="44" y="710"/>
                </a:lnTo>
                <a:cubicBezTo>
                  <a:pt x="0" y="787"/>
                  <a:pt x="26" y="886"/>
                  <a:pt x="103" y="930"/>
                </a:cubicBezTo>
                <a:cubicBezTo>
                  <a:pt x="128" y="945"/>
                  <a:pt x="156" y="951"/>
                  <a:pt x="184" y="951"/>
                </a:cubicBezTo>
                <a:cubicBezTo>
                  <a:pt x="239" y="951"/>
                  <a:pt x="294" y="923"/>
                  <a:pt x="326" y="871"/>
                </a:cubicBezTo>
                <a:lnTo>
                  <a:pt x="689" y="242"/>
                </a:lnTo>
                <a:cubicBezTo>
                  <a:pt x="733" y="165"/>
                  <a:pt x="707" y="66"/>
                  <a:pt x="630" y="22"/>
                </a:cubicBezTo>
                <a:cubicBezTo>
                  <a:pt x="604" y="8"/>
                  <a:pt x="575" y="1"/>
                  <a:pt x="547" y="1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94" name="Google Shape;194;p18"/>
          <p:cNvGrpSpPr/>
          <p:nvPr/>
        </p:nvGrpSpPr>
        <p:grpSpPr>
          <a:xfrm>
            <a:off x="2054063" y="4007130"/>
            <a:ext cx="2016430" cy="3065146"/>
            <a:chOff x="1087230" y="1853376"/>
            <a:chExt cx="1024580" cy="1557449"/>
          </a:xfrm>
        </p:grpSpPr>
        <p:sp>
          <p:nvSpPr>
            <p:cNvPr id="195" name="Google Shape;195;p18"/>
            <p:cNvSpPr/>
            <p:nvPr/>
          </p:nvSpPr>
          <p:spPr>
            <a:xfrm>
              <a:off x="1087230" y="1853376"/>
              <a:ext cx="1023699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5" y="0"/>
                  </a:moveTo>
                  <a:cubicBezTo>
                    <a:pt x="1936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0" y="2717"/>
                    <a:pt x="495" y="3365"/>
                  </a:cubicBezTo>
                  <a:cubicBezTo>
                    <a:pt x="875" y="3870"/>
                    <a:pt x="985" y="4265"/>
                    <a:pt x="1026" y="4584"/>
                  </a:cubicBezTo>
                  <a:cubicBezTo>
                    <a:pt x="1040" y="4730"/>
                    <a:pt x="1168" y="4844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3" y="99"/>
                    <a:pt x="2714" y="0"/>
                    <a:pt x="232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359731" y="2983242"/>
              <a:ext cx="474510" cy="111467"/>
            </a:xfrm>
            <a:custGeom>
              <a:avLst/>
              <a:gdLst/>
              <a:ahLst/>
              <a:cxnLst/>
              <a:rect l="l" t="t" r="r" b="b"/>
              <a:pathLst>
                <a:path w="2154" h="506" extrusionOk="0">
                  <a:moveTo>
                    <a:pt x="100" y="0"/>
                  </a:moveTo>
                  <a:cubicBezTo>
                    <a:pt x="45" y="0"/>
                    <a:pt x="1" y="44"/>
                    <a:pt x="1" y="99"/>
                  </a:cubicBezTo>
                  <a:lnTo>
                    <a:pt x="1" y="403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2055" y="506"/>
                  </a:lnTo>
                  <a:cubicBezTo>
                    <a:pt x="2110" y="506"/>
                    <a:pt x="2154" y="462"/>
                    <a:pt x="2154" y="403"/>
                  </a:cubicBezTo>
                  <a:lnTo>
                    <a:pt x="2154" y="99"/>
                  </a:lnTo>
                  <a:cubicBezTo>
                    <a:pt x="2154" y="44"/>
                    <a:pt x="2110" y="0"/>
                    <a:pt x="205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8"/>
            <p:cNvSpPr/>
            <p:nvPr/>
          </p:nvSpPr>
          <p:spPr>
            <a:xfrm>
              <a:off x="1436393" y="3138767"/>
              <a:ext cx="328456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0" y="1"/>
                  </a:moveTo>
                  <a:cubicBezTo>
                    <a:pt x="45" y="1"/>
                    <a:pt x="1" y="48"/>
                    <a:pt x="1" y="103"/>
                  </a:cubicBezTo>
                  <a:lnTo>
                    <a:pt x="1" y="407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1388" y="506"/>
                  </a:lnTo>
                  <a:cubicBezTo>
                    <a:pt x="1443" y="506"/>
                    <a:pt x="1491" y="462"/>
                    <a:pt x="1491" y="407"/>
                  </a:cubicBezTo>
                  <a:lnTo>
                    <a:pt x="1491" y="103"/>
                  </a:lnTo>
                  <a:cubicBezTo>
                    <a:pt x="1491" y="48"/>
                    <a:pt x="1443" y="1"/>
                    <a:pt x="1388" y="1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8"/>
            <p:cNvSpPr/>
            <p:nvPr/>
          </p:nvSpPr>
          <p:spPr>
            <a:xfrm>
              <a:off x="1511512" y="3299358"/>
              <a:ext cx="171167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2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2" y="0"/>
                    <a:pt x="678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1298490" y="1861306"/>
              <a:ext cx="813320" cy="1058493"/>
            </a:xfrm>
            <a:custGeom>
              <a:avLst/>
              <a:gdLst/>
              <a:ahLst/>
              <a:cxnLst/>
              <a:rect l="l" t="t" r="r" b="b"/>
              <a:pathLst>
                <a:path w="3692" h="4805" extrusionOk="0">
                  <a:moveTo>
                    <a:pt x="1758" y="1"/>
                  </a:moveTo>
                  <a:lnTo>
                    <a:pt x="1758" y="1"/>
                  </a:lnTo>
                  <a:cubicBezTo>
                    <a:pt x="2501" y="674"/>
                    <a:pt x="2754" y="1740"/>
                    <a:pt x="2391" y="2673"/>
                  </a:cubicBezTo>
                  <a:cubicBezTo>
                    <a:pt x="2029" y="3611"/>
                    <a:pt x="1128" y="4229"/>
                    <a:pt x="125" y="4229"/>
                  </a:cubicBezTo>
                  <a:cubicBezTo>
                    <a:pt x="85" y="4229"/>
                    <a:pt x="41" y="4229"/>
                    <a:pt x="1" y="4226"/>
                  </a:cubicBezTo>
                  <a:lnTo>
                    <a:pt x="1" y="4226"/>
                  </a:lnTo>
                  <a:cubicBezTo>
                    <a:pt x="30" y="4332"/>
                    <a:pt x="52" y="4438"/>
                    <a:pt x="67" y="4548"/>
                  </a:cubicBezTo>
                  <a:cubicBezTo>
                    <a:pt x="81" y="4694"/>
                    <a:pt x="209" y="4804"/>
                    <a:pt x="356" y="4804"/>
                  </a:cubicBezTo>
                  <a:lnTo>
                    <a:pt x="2373" y="4804"/>
                  </a:lnTo>
                  <a:cubicBezTo>
                    <a:pt x="2523" y="4804"/>
                    <a:pt x="2648" y="4694"/>
                    <a:pt x="2666" y="4548"/>
                  </a:cubicBezTo>
                  <a:cubicBezTo>
                    <a:pt x="2706" y="4229"/>
                    <a:pt x="2816" y="3834"/>
                    <a:pt x="3197" y="3329"/>
                  </a:cubicBezTo>
                  <a:cubicBezTo>
                    <a:pt x="3691" y="2681"/>
                    <a:pt x="3530" y="1776"/>
                    <a:pt x="3530" y="1776"/>
                  </a:cubicBezTo>
                  <a:cubicBezTo>
                    <a:pt x="3398" y="971"/>
                    <a:pt x="2952" y="517"/>
                    <a:pt x="2494" y="261"/>
                  </a:cubicBezTo>
                  <a:cubicBezTo>
                    <a:pt x="2263" y="132"/>
                    <a:pt x="2018" y="45"/>
                    <a:pt x="1758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0" name="Google Shape;200;p18"/>
            <p:cNvSpPr/>
            <p:nvPr/>
          </p:nvSpPr>
          <p:spPr>
            <a:xfrm>
              <a:off x="1511733" y="2122570"/>
              <a:ext cx="366126" cy="341229"/>
            </a:xfrm>
            <a:custGeom>
              <a:avLst/>
              <a:gdLst/>
              <a:ahLst/>
              <a:cxnLst/>
              <a:rect l="l" t="t" r="r" b="b"/>
              <a:pathLst>
                <a:path w="1662" h="1549" extrusionOk="0">
                  <a:moveTo>
                    <a:pt x="801" y="242"/>
                  </a:moveTo>
                  <a:cubicBezTo>
                    <a:pt x="921" y="242"/>
                    <a:pt x="1044" y="284"/>
                    <a:pt x="1149" y="378"/>
                  </a:cubicBezTo>
                  <a:cubicBezTo>
                    <a:pt x="1372" y="572"/>
                    <a:pt x="1391" y="909"/>
                    <a:pt x="1196" y="1128"/>
                  </a:cubicBezTo>
                  <a:cubicBezTo>
                    <a:pt x="1086" y="1253"/>
                    <a:pt x="943" y="1309"/>
                    <a:pt x="802" y="1309"/>
                  </a:cubicBezTo>
                  <a:cubicBezTo>
                    <a:pt x="540" y="1309"/>
                    <a:pt x="286" y="1116"/>
                    <a:pt x="267" y="806"/>
                  </a:cubicBezTo>
                  <a:cubicBezTo>
                    <a:pt x="249" y="475"/>
                    <a:pt x="518" y="242"/>
                    <a:pt x="801" y="242"/>
                  </a:cubicBezTo>
                  <a:close/>
                  <a:moveTo>
                    <a:pt x="805" y="1"/>
                  </a:moveTo>
                  <a:cubicBezTo>
                    <a:pt x="392" y="1"/>
                    <a:pt x="0" y="337"/>
                    <a:pt x="29" y="817"/>
                  </a:cubicBezTo>
                  <a:cubicBezTo>
                    <a:pt x="55" y="1266"/>
                    <a:pt x="425" y="1548"/>
                    <a:pt x="806" y="1548"/>
                  </a:cubicBezTo>
                  <a:cubicBezTo>
                    <a:pt x="1010" y="1548"/>
                    <a:pt x="1217" y="1468"/>
                    <a:pt x="1376" y="1290"/>
                  </a:cubicBezTo>
                  <a:cubicBezTo>
                    <a:pt x="1661" y="967"/>
                    <a:pt x="1632" y="480"/>
                    <a:pt x="1314" y="199"/>
                  </a:cubicBezTo>
                  <a:cubicBezTo>
                    <a:pt x="1161" y="62"/>
                    <a:pt x="981" y="1"/>
                    <a:pt x="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1" name="Google Shape;201;p18"/>
            <p:cNvSpPr/>
            <p:nvPr/>
          </p:nvSpPr>
          <p:spPr>
            <a:xfrm>
              <a:off x="1500057" y="2377445"/>
              <a:ext cx="123804" cy="126006"/>
            </a:xfrm>
            <a:custGeom>
              <a:avLst/>
              <a:gdLst/>
              <a:ahLst/>
              <a:cxnLst/>
              <a:rect l="l" t="t" r="r" b="b"/>
              <a:pathLst>
                <a:path w="562" h="572" extrusionOk="0">
                  <a:moveTo>
                    <a:pt x="327" y="1"/>
                  </a:moveTo>
                  <a:lnTo>
                    <a:pt x="1" y="367"/>
                  </a:lnTo>
                  <a:lnTo>
                    <a:pt x="235" y="572"/>
                  </a:lnTo>
                  <a:lnTo>
                    <a:pt x="561" y="206"/>
                  </a:lnTo>
                  <a:lnTo>
                    <a:pt x="32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8"/>
            <p:cNvSpPr/>
            <p:nvPr/>
          </p:nvSpPr>
          <p:spPr>
            <a:xfrm>
              <a:off x="1389691" y="2471509"/>
              <a:ext cx="151121" cy="148696"/>
            </a:xfrm>
            <a:custGeom>
              <a:avLst/>
              <a:gdLst/>
              <a:ahLst/>
              <a:cxnLst/>
              <a:rect l="l" t="t" r="r" b="b"/>
              <a:pathLst>
                <a:path w="686" h="675" extrusionOk="0">
                  <a:moveTo>
                    <a:pt x="357" y="1"/>
                  </a:moveTo>
                  <a:cubicBezTo>
                    <a:pt x="332" y="1"/>
                    <a:pt x="308" y="10"/>
                    <a:pt x="290" y="28"/>
                  </a:cubicBezTo>
                  <a:lnTo>
                    <a:pt x="92" y="269"/>
                  </a:lnTo>
                  <a:cubicBezTo>
                    <a:pt x="0" y="372"/>
                    <a:pt x="11" y="526"/>
                    <a:pt x="110" y="614"/>
                  </a:cubicBezTo>
                  <a:cubicBezTo>
                    <a:pt x="156" y="654"/>
                    <a:pt x="213" y="674"/>
                    <a:pt x="271" y="674"/>
                  </a:cubicBezTo>
                  <a:cubicBezTo>
                    <a:pt x="338" y="674"/>
                    <a:pt x="405" y="647"/>
                    <a:pt x="454" y="592"/>
                  </a:cubicBezTo>
                  <a:lnTo>
                    <a:pt x="652" y="350"/>
                  </a:lnTo>
                  <a:cubicBezTo>
                    <a:pt x="685" y="313"/>
                    <a:pt x="681" y="258"/>
                    <a:pt x="645" y="225"/>
                  </a:cubicBezTo>
                  <a:lnTo>
                    <a:pt x="418" y="20"/>
                  </a:lnTo>
                  <a:cubicBezTo>
                    <a:pt x="399" y="7"/>
                    <a:pt x="378" y="1"/>
                    <a:pt x="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8"/>
            <p:cNvSpPr/>
            <p:nvPr/>
          </p:nvSpPr>
          <p:spPr>
            <a:xfrm>
              <a:off x="1621879" y="2208263"/>
              <a:ext cx="131735" cy="45159"/>
            </a:xfrm>
            <a:custGeom>
              <a:avLst/>
              <a:gdLst/>
              <a:ahLst/>
              <a:cxnLst/>
              <a:rect l="l" t="t" r="r" b="b"/>
              <a:pathLst>
                <a:path w="598" h="205" extrusionOk="0">
                  <a:moveTo>
                    <a:pt x="318" y="0"/>
                  </a:moveTo>
                  <a:cubicBezTo>
                    <a:pt x="212" y="0"/>
                    <a:pt x="107" y="37"/>
                    <a:pt x="23" y="110"/>
                  </a:cubicBezTo>
                  <a:cubicBezTo>
                    <a:pt x="1" y="128"/>
                    <a:pt x="1" y="165"/>
                    <a:pt x="23" y="187"/>
                  </a:cubicBezTo>
                  <a:lnTo>
                    <a:pt x="30" y="190"/>
                  </a:lnTo>
                  <a:cubicBezTo>
                    <a:pt x="39" y="199"/>
                    <a:pt x="51" y="204"/>
                    <a:pt x="63" y="204"/>
                  </a:cubicBezTo>
                  <a:cubicBezTo>
                    <a:pt x="75" y="204"/>
                    <a:pt x="87" y="199"/>
                    <a:pt x="96" y="190"/>
                  </a:cubicBezTo>
                  <a:cubicBezTo>
                    <a:pt x="160" y="136"/>
                    <a:pt x="240" y="108"/>
                    <a:pt x="321" y="108"/>
                  </a:cubicBezTo>
                  <a:cubicBezTo>
                    <a:pt x="386" y="108"/>
                    <a:pt x="452" y="127"/>
                    <a:pt x="510" y="165"/>
                  </a:cubicBezTo>
                  <a:cubicBezTo>
                    <a:pt x="517" y="171"/>
                    <a:pt x="527" y="174"/>
                    <a:pt x="537" y="174"/>
                  </a:cubicBezTo>
                  <a:cubicBezTo>
                    <a:pt x="551" y="174"/>
                    <a:pt x="565" y="168"/>
                    <a:pt x="576" y="157"/>
                  </a:cubicBezTo>
                  <a:lnTo>
                    <a:pt x="576" y="154"/>
                  </a:lnTo>
                  <a:cubicBezTo>
                    <a:pt x="598" y="132"/>
                    <a:pt x="594" y="95"/>
                    <a:pt x="568" y="77"/>
                  </a:cubicBezTo>
                  <a:cubicBezTo>
                    <a:pt x="492" y="26"/>
                    <a:pt x="405" y="0"/>
                    <a:pt x="3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04" name="Google Shape;204;p18"/>
          <p:cNvSpPr/>
          <p:nvPr/>
        </p:nvSpPr>
        <p:spPr>
          <a:xfrm>
            <a:off x="9378363" y="2976564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2" y="0"/>
                </a:moveTo>
                <a:cubicBezTo>
                  <a:pt x="74" y="0"/>
                  <a:pt x="1" y="73"/>
                  <a:pt x="1" y="161"/>
                </a:cubicBezTo>
                <a:lnTo>
                  <a:pt x="1" y="886"/>
                </a:lnTo>
                <a:cubicBezTo>
                  <a:pt x="1" y="978"/>
                  <a:pt x="74" y="1047"/>
                  <a:pt x="162" y="1047"/>
                </a:cubicBezTo>
                <a:cubicBezTo>
                  <a:pt x="253" y="1047"/>
                  <a:pt x="323" y="978"/>
                  <a:pt x="323" y="886"/>
                </a:cubicBezTo>
                <a:lnTo>
                  <a:pt x="323" y="161"/>
                </a:lnTo>
                <a:cubicBezTo>
                  <a:pt x="323" y="73"/>
                  <a:pt x="253" y="0"/>
                  <a:pt x="162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8"/>
          <p:cNvSpPr/>
          <p:nvPr/>
        </p:nvSpPr>
        <p:spPr>
          <a:xfrm>
            <a:off x="8348175" y="3236024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4" y="0"/>
                </a:moveTo>
                <a:cubicBezTo>
                  <a:pt x="156" y="0"/>
                  <a:pt x="129" y="7"/>
                  <a:pt x="103" y="21"/>
                </a:cubicBezTo>
                <a:cubicBezTo>
                  <a:pt x="26" y="65"/>
                  <a:pt x="1" y="164"/>
                  <a:pt x="45" y="241"/>
                </a:cubicBezTo>
                <a:lnTo>
                  <a:pt x="407" y="867"/>
                </a:lnTo>
                <a:cubicBezTo>
                  <a:pt x="440" y="920"/>
                  <a:pt x="494" y="950"/>
                  <a:pt x="551" y="950"/>
                </a:cubicBezTo>
                <a:cubicBezTo>
                  <a:pt x="578" y="950"/>
                  <a:pt x="605" y="943"/>
                  <a:pt x="631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7" y="80"/>
                </a:lnTo>
                <a:cubicBezTo>
                  <a:pt x="295" y="29"/>
                  <a:pt x="240" y="0"/>
                  <a:pt x="184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8"/>
          <p:cNvSpPr/>
          <p:nvPr/>
        </p:nvSpPr>
        <p:spPr>
          <a:xfrm>
            <a:off x="10071683" y="3149266"/>
            <a:ext cx="318225" cy="413601"/>
          </a:xfrm>
          <a:custGeom>
            <a:avLst/>
            <a:gdLst/>
            <a:ahLst/>
            <a:cxnLst/>
            <a:rect l="l" t="t" r="r" b="b"/>
            <a:pathLst>
              <a:path w="734" h="954" extrusionOk="0">
                <a:moveTo>
                  <a:pt x="553" y="1"/>
                </a:moveTo>
                <a:cubicBezTo>
                  <a:pt x="497" y="1"/>
                  <a:pt x="441" y="31"/>
                  <a:pt x="411" y="83"/>
                </a:cubicBezTo>
                <a:lnTo>
                  <a:pt x="45" y="709"/>
                </a:lnTo>
                <a:cubicBezTo>
                  <a:pt x="1" y="786"/>
                  <a:pt x="30" y="885"/>
                  <a:pt x="107" y="933"/>
                </a:cubicBezTo>
                <a:cubicBezTo>
                  <a:pt x="132" y="947"/>
                  <a:pt x="158" y="953"/>
                  <a:pt x="185" y="953"/>
                </a:cubicBezTo>
                <a:cubicBezTo>
                  <a:pt x="241" y="953"/>
                  <a:pt x="297" y="923"/>
                  <a:pt x="327" y="870"/>
                </a:cubicBezTo>
                <a:lnTo>
                  <a:pt x="689" y="244"/>
                </a:lnTo>
                <a:cubicBezTo>
                  <a:pt x="733" y="167"/>
                  <a:pt x="708" y="65"/>
                  <a:pt x="631" y="21"/>
                </a:cubicBezTo>
                <a:cubicBezTo>
                  <a:pt x="606" y="7"/>
                  <a:pt x="580" y="1"/>
                  <a:pt x="553" y="1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207" name="Google Shape;207;p18"/>
          <p:cNvGrpSpPr/>
          <p:nvPr/>
        </p:nvGrpSpPr>
        <p:grpSpPr>
          <a:xfrm>
            <a:off x="8653657" y="4107470"/>
            <a:ext cx="2014685" cy="3091553"/>
            <a:chOff x="4966858" y="1870833"/>
            <a:chExt cx="1023693" cy="1570867"/>
          </a:xfrm>
        </p:grpSpPr>
        <p:sp>
          <p:nvSpPr>
            <p:cNvPr id="208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9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0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1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2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4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26" name="Google Shape;226;p18"/>
          <p:cNvGrpSpPr/>
          <p:nvPr/>
        </p:nvGrpSpPr>
        <p:grpSpPr>
          <a:xfrm>
            <a:off x="1374101" y="3509429"/>
            <a:ext cx="9986049" cy="3945121"/>
            <a:chOff x="2758568" y="3469492"/>
            <a:chExt cx="1113907" cy="336183"/>
          </a:xfrm>
          <a:solidFill>
            <a:schemeClr val="accent1">
              <a:lumMod val="50000"/>
            </a:schemeClr>
          </a:solidFill>
        </p:grpSpPr>
        <p:sp>
          <p:nvSpPr>
            <p:cNvPr id="227" name="Google Shape;227;p18"/>
            <p:cNvSpPr/>
            <p:nvPr/>
          </p:nvSpPr>
          <p:spPr>
            <a:xfrm>
              <a:off x="3130300" y="3469575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9" name="Google Shape;229;p18"/>
            <p:cNvSpPr/>
            <p:nvPr/>
          </p:nvSpPr>
          <p:spPr>
            <a:xfrm>
              <a:off x="3501650" y="3469575"/>
              <a:ext cx="370825" cy="336100"/>
            </a:xfrm>
            <a:custGeom>
              <a:avLst/>
              <a:gdLst/>
              <a:ahLst/>
              <a:cxnLst/>
              <a:rect l="l" t="t" r="r" b="b"/>
              <a:pathLst>
                <a:path w="14833" h="13444" extrusionOk="0">
                  <a:moveTo>
                    <a:pt x="7510" y="0"/>
                  </a:moveTo>
                  <a:cubicBezTo>
                    <a:pt x="6577" y="0"/>
                    <a:pt x="5645" y="227"/>
                    <a:pt x="4794" y="682"/>
                  </a:cubicBezTo>
                  <a:cubicBezTo>
                    <a:pt x="3292" y="1485"/>
                    <a:pt x="2345" y="2828"/>
                    <a:pt x="2065" y="4556"/>
                  </a:cubicBezTo>
                  <a:cubicBezTo>
                    <a:pt x="2048" y="4649"/>
                    <a:pt x="1679" y="6862"/>
                    <a:pt x="2923" y="8496"/>
                  </a:cubicBezTo>
                  <a:cubicBezTo>
                    <a:pt x="3996" y="9911"/>
                    <a:pt x="4057" y="10901"/>
                    <a:pt x="4095" y="11622"/>
                  </a:cubicBezTo>
                  <a:cubicBezTo>
                    <a:pt x="4090" y="12112"/>
                    <a:pt x="3694" y="12503"/>
                    <a:pt x="320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204" y="13444"/>
                  </a:lnTo>
                  <a:cubicBezTo>
                    <a:pt x="4211" y="13444"/>
                    <a:pt x="5036" y="12624"/>
                    <a:pt x="5036" y="11611"/>
                  </a:cubicBezTo>
                  <a:lnTo>
                    <a:pt x="5031" y="11589"/>
                  </a:lnTo>
                  <a:cubicBezTo>
                    <a:pt x="4992" y="10835"/>
                    <a:pt x="4921" y="9586"/>
                    <a:pt x="3672" y="7935"/>
                  </a:cubicBezTo>
                  <a:cubicBezTo>
                    <a:pt x="2681" y="6625"/>
                    <a:pt x="2984" y="4738"/>
                    <a:pt x="2989" y="4716"/>
                  </a:cubicBezTo>
                  <a:cubicBezTo>
                    <a:pt x="3226" y="3257"/>
                    <a:pt x="3985" y="2178"/>
                    <a:pt x="5235" y="1513"/>
                  </a:cubicBezTo>
                  <a:cubicBezTo>
                    <a:pt x="5947" y="1130"/>
                    <a:pt x="6729" y="939"/>
                    <a:pt x="7510" y="939"/>
                  </a:cubicBezTo>
                  <a:cubicBezTo>
                    <a:pt x="8290" y="939"/>
                    <a:pt x="9070" y="1130"/>
                    <a:pt x="9780" y="1513"/>
                  </a:cubicBezTo>
                  <a:cubicBezTo>
                    <a:pt x="11035" y="2178"/>
                    <a:pt x="11789" y="3257"/>
                    <a:pt x="12031" y="4716"/>
                  </a:cubicBezTo>
                  <a:cubicBezTo>
                    <a:pt x="12031" y="4738"/>
                    <a:pt x="12340" y="6625"/>
                    <a:pt x="11349" y="7935"/>
                  </a:cubicBezTo>
                  <a:cubicBezTo>
                    <a:pt x="10094" y="9586"/>
                    <a:pt x="10028" y="10841"/>
                    <a:pt x="9984" y="11589"/>
                  </a:cubicBezTo>
                  <a:lnTo>
                    <a:pt x="9984" y="11611"/>
                  </a:lnTo>
                  <a:cubicBezTo>
                    <a:pt x="9984" y="12624"/>
                    <a:pt x="10804" y="13444"/>
                    <a:pt x="11817" y="13444"/>
                  </a:cubicBezTo>
                  <a:lnTo>
                    <a:pt x="14833" y="13444"/>
                  </a:lnTo>
                  <a:lnTo>
                    <a:pt x="14833" y="12503"/>
                  </a:lnTo>
                  <a:lnTo>
                    <a:pt x="11817" y="12503"/>
                  </a:lnTo>
                  <a:lnTo>
                    <a:pt x="11817" y="12508"/>
                  </a:lnTo>
                  <a:cubicBezTo>
                    <a:pt x="11327" y="12508"/>
                    <a:pt x="10931" y="12112"/>
                    <a:pt x="10925" y="11628"/>
                  </a:cubicBezTo>
                  <a:cubicBezTo>
                    <a:pt x="10964" y="10901"/>
                    <a:pt x="11024" y="9916"/>
                    <a:pt x="12097" y="8502"/>
                  </a:cubicBezTo>
                  <a:cubicBezTo>
                    <a:pt x="13336" y="6862"/>
                    <a:pt x="12972" y="4649"/>
                    <a:pt x="12956" y="4561"/>
                  </a:cubicBezTo>
                  <a:cubicBezTo>
                    <a:pt x="12670" y="2828"/>
                    <a:pt x="11729" y="1485"/>
                    <a:pt x="10226" y="682"/>
                  </a:cubicBezTo>
                  <a:cubicBezTo>
                    <a:pt x="9376" y="227"/>
                    <a:pt x="8443" y="0"/>
                    <a:pt x="75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1" name="Google Shape;227;p18"/>
            <p:cNvSpPr/>
            <p:nvPr/>
          </p:nvSpPr>
          <p:spPr>
            <a:xfrm>
              <a:off x="2758568" y="3469492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8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72" name="Google Shape;227;p18"/>
          <p:cNvSpPr/>
          <p:nvPr/>
        </p:nvSpPr>
        <p:spPr>
          <a:xfrm>
            <a:off x="11339997" y="3528698"/>
            <a:ext cx="3349264" cy="3898051"/>
          </a:xfrm>
          <a:custGeom>
            <a:avLst/>
            <a:gdLst/>
            <a:ahLst/>
            <a:cxnLst/>
            <a:rect l="l" t="t" r="r" b="b"/>
            <a:pathLst>
              <a:path w="14855" h="13444" extrusionOk="0">
                <a:moveTo>
                  <a:pt x="7384" y="0"/>
                </a:moveTo>
                <a:cubicBezTo>
                  <a:pt x="6451" y="0"/>
                  <a:pt x="5518" y="227"/>
                  <a:pt x="4668" y="682"/>
                </a:cubicBezTo>
                <a:cubicBezTo>
                  <a:pt x="3165" y="1485"/>
                  <a:pt x="2219" y="2828"/>
                  <a:pt x="1938" y="4556"/>
                </a:cubicBezTo>
                <a:cubicBezTo>
                  <a:pt x="1922" y="4649"/>
                  <a:pt x="1553" y="6862"/>
                  <a:pt x="2797" y="8496"/>
                </a:cubicBezTo>
                <a:cubicBezTo>
                  <a:pt x="3870" y="9911"/>
                  <a:pt x="3930" y="10901"/>
                  <a:pt x="3969" y="11622"/>
                </a:cubicBezTo>
                <a:cubicBezTo>
                  <a:pt x="3963" y="12112"/>
                  <a:pt x="3567" y="12503"/>
                  <a:pt x="3044" y="12503"/>
                </a:cubicBezTo>
                <a:lnTo>
                  <a:pt x="1" y="12503"/>
                </a:lnTo>
                <a:lnTo>
                  <a:pt x="1" y="13444"/>
                </a:lnTo>
                <a:lnTo>
                  <a:pt x="3044" y="13444"/>
                </a:lnTo>
                <a:cubicBezTo>
                  <a:pt x="4085" y="13444"/>
                  <a:pt x="4910" y="12624"/>
                  <a:pt x="4910" y="11611"/>
                </a:cubicBezTo>
                <a:lnTo>
                  <a:pt x="4910" y="11589"/>
                </a:lnTo>
                <a:cubicBezTo>
                  <a:pt x="4866" y="10835"/>
                  <a:pt x="4794" y="9586"/>
                  <a:pt x="3545" y="7935"/>
                </a:cubicBezTo>
                <a:cubicBezTo>
                  <a:pt x="2555" y="6625"/>
                  <a:pt x="2857" y="4738"/>
                  <a:pt x="2863" y="4716"/>
                </a:cubicBezTo>
                <a:cubicBezTo>
                  <a:pt x="3099" y="3257"/>
                  <a:pt x="3859" y="2178"/>
                  <a:pt x="5108" y="1513"/>
                </a:cubicBezTo>
                <a:cubicBezTo>
                  <a:pt x="5821" y="1130"/>
                  <a:pt x="6602" y="939"/>
                  <a:pt x="7383" y="939"/>
                </a:cubicBezTo>
                <a:cubicBezTo>
                  <a:pt x="8164" y="939"/>
                  <a:pt x="8944" y="1130"/>
                  <a:pt x="9654" y="1513"/>
                </a:cubicBezTo>
                <a:cubicBezTo>
                  <a:pt x="10909" y="2178"/>
                  <a:pt x="11668" y="3257"/>
                  <a:pt x="11905" y="4716"/>
                </a:cubicBezTo>
                <a:cubicBezTo>
                  <a:pt x="11905" y="4738"/>
                  <a:pt x="12213" y="6625"/>
                  <a:pt x="11223" y="7935"/>
                </a:cubicBezTo>
                <a:cubicBezTo>
                  <a:pt x="9973" y="9586"/>
                  <a:pt x="9902" y="10841"/>
                  <a:pt x="9858" y="11589"/>
                </a:cubicBezTo>
                <a:lnTo>
                  <a:pt x="9858" y="11611"/>
                </a:lnTo>
                <a:cubicBezTo>
                  <a:pt x="9858" y="12624"/>
                  <a:pt x="10678" y="13444"/>
                  <a:pt x="11723" y="13444"/>
                </a:cubicBezTo>
                <a:lnTo>
                  <a:pt x="14855" y="13444"/>
                </a:lnTo>
                <a:lnTo>
                  <a:pt x="14855" y="12503"/>
                </a:lnTo>
                <a:lnTo>
                  <a:pt x="11723" y="12503"/>
                </a:lnTo>
                <a:lnTo>
                  <a:pt x="11723" y="12508"/>
                </a:lnTo>
                <a:cubicBezTo>
                  <a:pt x="11200" y="12508"/>
                  <a:pt x="10804" y="12112"/>
                  <a:pt x="10799" y="11628"/>
                </a:cubicBezTo>
                <a:cubicBezTo>
                  <a:pt x="10837" y="10901"/>
                  <a:pt x="10898" y="9916"/>
                  <a:pt x="11971" y="8502"/>
                </a:cubicBezTo>
                <a:cubicBezTo>
                  <a:pt x="13209" y="6862"/>
                  <a:pt x="12846" y="4649"/>
                  <a:pt x="12830" y="4561"/>
                </a:cubicBezTo>
                <a:cubicBezTo>
                  <a:pt x="12549" y="2828"/>
                  <a:pt x="11602" y="1485"/>
                  <a:pt x="10100" y="682"/>
                </a:cubicBezTo>
                <a:cubicBezTo>
                  <a:pt x="9250" y="227"/>
                  <a:pt x="8317" y="0"/>
                  <a:pt x="7384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227;p18"/>
          <p:cNvSpPr/>
          <p:nvPr/>
        </p:nvSpPr>
        <p:spPr>
          <a:xfrm>
            <a:off x="14368684" y="3509429"/>
            <a:ext cx="3349264" cy="3898051"/>
          </a:xfrm>
          <a:custGeom>
            <a:avLst/>
            <a:gdLst/>
            <a:ahLst/>
            <a:cxnLst/>
            <a:rect l="l" t="t" r="r" b="b"/>
            <a:pathLst>
              <a:path w="14855" h="13444" extrusionOk="0">
                <a:moveTo>
                  <a:pt x="7384" y="0"/>
                </a:moveTo>
                <a:cubicBezTo>
                  <a:pt x="6451" y="0"/>
                  <a:pt x="5518" y="227"/>
                  <a:pt x="4668" y="682"/>
                </a:cubicBezTo>
                <a:cubicBezTo>
                  <a:pt x="3165" y="1485"/>
                  <a:pt x="2219" y="2828"/>
                  <a:pt x="1938" y="4556"/>
                </a:cubicBezTo>
                <a:cubicBezTo>
                  <a:pt x="1922" y="4649"/>
                  <a:pt x="1553" y="6862"/>
                  <a:pt x="2797" y="8496"/>
                </a:cubicBezTo>
                <a:cubicBezTo>
                  <a:pt x="3870" y="9911"/>
                  <a:pt x="3930" y="10901"/>
                  <a:pt x="3969" y="11622"/>
                </a:cubicBezTo>
                <a:cubicBezTo>
                  <a:pt x="3963" y="12112"/>
                  <a:pt x="3567" y="12503"/>
                  <a:pt x="3044" y="12503"/>
                </a:cubicBezTo>
                <a:lnTo>
                  <a:pt x="1" y="12503"/>
                </a:lnTo>
                <a:lnTo>
                  <a:pt x="1" y="13444"/>
                </a:lnTo>
                <a:lnTo>
                  <a:pt x="3044" y="13444"/>
                </a:lnTo>
                <a:cubicBezTo>
                  <a:pt x="4085" y="13444"/>
                  <a:pt x="4910" y="12624"/>
                  <a:pt x="4910" y="11611"/>
                </a:cubicBezTo>
                <a:lnTo>
                  <a:pt x="4910" y="11589"/>
                </a:lnTo>
                <a:cubicBezTo>
                  <a:pt x="4866" y="10835"/>
                  <a:pt x="4794" y="9586"/>
                  <a:pt x="3545" y="7935"/>
                </a:cubicBezTo>
                <a:cubicBezTo>
                  <a:pt x="2555" y="6625"/>
                  <a:pt x="2857" y="4738"/>
                  <a:pt x="2863" y="4716"/>
                </a:cubicBezTo>
                <a:cubicBezTo>
                  <a:pt x="3099" y="3257"/>
                  <a:pt x="3859" y="2178"/>
                  <a:pt x="5108" y="1513"/>
                </a:cubicBezTo>
                <a:cubicBezTo>
                  <a:pt x="5821" y="1130"/>
                  <a:pt x="6602" y="939"/>
                  <a:pt x="7383" y="939"/>
                </a:cubicBezTo>
                <a:cubicBezTo>
                  <a:pt x="8164" y="939"/>
                  <a:pt x="8944" y="1130"/>
                  <a:pt x="9654" y="1513"/>
                </a:cubicBezTo>
                <a:cubicBezTo>
                  <a:pt x="10909" y="2178"/>
                  <a:pt x="11668" y="3257"/>
                  <a:pt x="11905" y="4716"/>
                </a:cubicBezTo>
                <a:cubicBezTo>
                  <a:pt x="11905" y="4738"/>
                  <a:pt x="12213" y="6625"/>
                  <a:pt x="11223" y="7935"/>
                </a:cubicBezTo>
                <a:cubicBezTo>
                  <a:pt x="9973" y="9586"/>
                  <a:pt x="9902" y="10841"/>
                  <a:pt x="9858" y="11589"/>
                </a:cubicBezTo>
                <a:lnTo>
                  <a:pt x="9858" y="11611"/>
                </a:lnTo>
                <a:cubicBezTo>
                  <a:pt x="9858" y="12624"/>
                  <a:pt x="10678" y="13444"/>
                  <a:pt x="11723" y="13444"/>
                </a:cubicBezTo>
                <a:lnTo>
                  <a:pt x="14855" y="13444"/>
                </a:lnTo>
                <a:lnTo>
                  <a:pt x="14855" y="12503"/>
                </a:lnTo>
                <a:lnTo>
                  <a:pt x="11723" y="12503"/>
                </a:lnTo>
                <a:lnTo>
                  <a:pt x="11723" y="12508"/>
                </a:lnTo>
                <a:cubicBezTo>
                  <a:pt x="11200" y="12508"/>
                  <a:pt x="10804" y="12112"/>
                  <a:pt x="10799" y="11628"/>
                </a:cubicBezTo>
                <a:cubicBezTo>
                  <a:pt x="10837" y="10901"/>
                  <a:pt x="10898" y="9916"/>
                  <a:pt x="11971" y="8502"/>
                </a:cubicBezTo>
                <a:cubicBezTo>
                  <a:pt x="13209" y="6862"/>
                  <a:pt x="12846" y="4649"/>
                  <a:pt x="12830" y="4561"/>
                </a:cubicBezTo>
                <a:cubicBezTo>
                  <a:pt x="12549" y="2828"/>
                  <a:pt x="11602" y="1485"/>
                  <a:pt x="10100" y="682"/>
                </a:cubicBezTo>
                <a:cubicBezTo>
                  <a:pt x="9250" y="227"/>
                  <a:pt x="8317" y="0"/>
                  <a:pt x="7384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74" name="Google Shape;207;p18"/>
          <p:cNvGrpSpPr/>
          <p:nvPr/>
        </p:nvGrpSpPr>
        <p:grpSpPr>
          <a:xfrm>
            <a:off x="11971898" y="4070077"/>
            <a:ext cx="2014685" cy="3091553"/>
            <a:chOff x="4966858" y="1870833"/>
            <a:chExt cx="1023693" cy="1570867"/>
          </a:xfrm>
          <a:solidFill>
            <a:schemeClr val="accent2">
              <a:lumMod val="75000"/>
            </a:schemeClr>
          </a:solidFill>
        </p:grpSpPr>
        <p:sp>
          <p:nvSpPr>
            <p:cNvPr id="75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6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7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8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9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0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207;p18"/>
          <p:cNvGrpSpPr/>
          <p:nvPr/>
        </p:nvGrpSpPr>
        <p:grpSpPr>
          <a:xfrm>
            <a:off x="15011463" y="4021323"/>
            <a:ext cx="2014685" cy="3091553"/>
            <a:chOff x="4966858" y="1870833"/>
            <a:chExt cx="1023693" cy="157086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7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4" name="Google Shape;169;p18"/>
          <p:cNvGrpSpPr/>
          <p:nvPr/>
        </p:nvGrpSpPr>
        <p:grpSpPr>
          <a:xfrm>
            <a:off x="11877895" y="7586823"/>
            <a:ext cx="5654457" cy="2059520"/>
            <a:chOff x="5940814" y="7216325"/>
            <a:chExt cx="5746236" cy="1770577"/>
          </a:xfrm>
        </p:grpSpPr>
        <p:sp>
          <p:nvSpPr>
            <p:cNvPr id="95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171;p18"/>
            <p:cNvSpPr txBox="1"/>
            <p:nvPr/>
          </p:nvSpPr>
          <p:spPr>
            <a:xfrm>
              <a:off x="5940814" y="7827702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marL="24995"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Psixologik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7" name="Google Shape;172;p18"/>
            <p:cNvSpPr txBox="1"/>
            <p:nvPr/>
          </p:nvSpPr>
          <p:spPr>
            <a:xfrm>
              <a:off x="9338650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98" name="Google Shape;168;p18"/>
          <p:cNvSpPr txBox="1"/>
          <p:nvPr/>
        </p:nvSpPr>
        <p:spPr>
          <a:xfrm>
            <a:off x="11971898" y="7598378"/>
            <a:ext cx="2310890" cy="63883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endParaRPr sz="3149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48191" y="8489814"/>
            <a:ext cx="1984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17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950" y="2176077"/>
            <a:ext cx="6057900" cy="3479200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2368550" y="2657475"/>
            <a:ext cx="5105400" cy="2362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DIDAKTIK 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30350" y="6627510"/>
            <a:ext cx="14249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Tahlilning bu turida mavzuning ilmiyligi va izchilligi, oddiydan murakkabga tomon yoʼnalishi, koʼrgazmaliligi va berilayotgan bilim,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yangi </a:t>
            </a:r>
            <a:r>
              <a:rPr lang="tr-TR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axborotlarning </a:t>
            </a:r>
            <a:r>
              <a:rPr lang="tr-T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hayotiyligi, ularning jonli va ravon tilda ochib berilishi nazarda tutiladi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02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50" y="2314575"/>
            <a:ext cx="7229476" cy="3614738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>
            <a:off x="1530350" y="2809875"/>
            <a:ext cx="5486400" cy="2514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82750" y="5958482"/>
            <a:ext cx="15011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</a:t>
            </a:r>
            <a:r>
              <a:rPr lang="tr-TR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rganilayotgan mavzuga dasturda moʼljallangan soatda, uni qanday usullar yordamida, </a:t>
            </a:r>
            <a:r>
              <a:rPr lang="en-US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tr-TR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 yoshi va shaxsiy-psixologik xususiyatlarini hisobga olgan holda yetkazib bera olishi, oʼylashga, izlanishga majbur etishi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</a:t>
            </a:r>
            <a:r>
              <a:rPr lang="en-US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sifatidagi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tajribalari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nazarda</a:t>
            </a:r>
            <a:r>
              <a:rPr lang="ru-RU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tutiladi</a:t>
            </a:r>
            <a:endParaRPr lang="ru-RU" sz="4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0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301750" y="2581275"/>
            <a:ext cx="5715000" cy="2514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950" y="1971675"/>
            <a:ext cx="5643563" cy="382439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835150" y="5796068"/>
            <a:ext cx="14401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aʼlim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nalishidagi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ukumat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madaniyatning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durdonalari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alloma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respublikadagi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zgarishlarning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ulot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foydalanilishi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</a:t>
            </a:r>
            <a:r>
              <a:rPr lang="en-US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50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606550" y="2581275"/>
            <a:ext cx="6096000" cy="266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550" y="2352675"/>
            <a:ext cx="5029200" cy="33467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96950" y="6010275"/>
            <a:ext cx="1562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kayfiyati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lom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xushyorligi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qituvchisiga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hozirjavobligi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topqirligi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saqlashlari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zini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32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5" name="Google Shape;1685;p33"/>
          <p:cNvGrpSpPr/>
          <p:nvPr/>
        </p:nvGrpSpPr>
        <p:grpSpPr>
          <a:xfrm>
            <a:off x="7614162" y="5431176"/>
            <a:ext cx="3088873" cy="3996896"/>
            <a:chOff x="3787250" y="1701424"/>
            <a:chExt cx="1569505" cy="2030886"/>
          </a:xfrm>
        </p:grpSpPr>
        <p:sp>
          <p:nvSpPr>
            <p:cNvPr id="1686" name="Google Shape;1686;p33"/>
            <p:cNvSpPr/>
            <p:nvPr/>
          </p:nvSpPr>
          <p:spPr>
            <a:xfrm>
              <a:off x="3787250" y="1701424"/>
              <a:ext cx="1569505" cy="2030886"/>
            </a:xfrm>
            <a:custGeom>
              <a:avLst/>
              <a:gdLst/>
              <a:ahLst/>
              <a:cxnLst/>
              <a:rect l="l" t="t" r="r" b="b"/>
              <a:pathLst>
                <a:path w="10838" h="14024" extrusionOk="0">
                  <a:moveTo>
                    <a:pt x="5753" y="1"/>
                  </a:moveTo>
                  <a:cubicBezTo>
                    <a:pt x="4965" y="1"/>
                    <a:pt x="4173" y="198"/>
                    <a:pt x="3453" y="599"/>
                  </a:cubicBezTo>
                  <a:cubicBezTo>
                    <a:pt x="1712" y="1570"/>
                    <a:pt x="760" y="3532"/>
                    <a:pt x="1097" y="5503"/>
                  </a:cubicBezTo>
                  <a:lnTo>
                    <a:pt x="222" y="8081"/>
                  </a:lnTo>
                  <a:cubicBezTo>
                    <a:pt x="1" y="8706"/>
                    <a:pt x="443" y="9379"/>
                    <a:pt x="1106" y="9417"/>
                  </a:cubicBezTo>
                  <a:lnTo>
                    <a:pt x="1491" y="9417"/>
                  </a:lnTo>
                  <a:cubicBezTo>
                    <a:pt x="1597" y="9417"/>
                    <a:pt x="1683" y="9504"/>
                    <a:pt x="1683" y="9619"/>
                  </a:cubicBezTo>
                  <a:lnTo>
                    <a:pt x="1683" y="11408"/>
                  </a:lnTo>
                  <a:cubicBezTo>
                    <a:pt x="1683" y="11937"/>
                    <a:pt x="2116" y="12369"/>
                    <a:pt x="2645" y="12369"/>
                  </a:cubicBezTo>
                  <a:lnTo>
                    <a:pt x="4010" y="12138"/>
                  </a:lnTo>
                  <a:cubicBezTo>
                    <a:pt x="4021" y="12137"/>
                    <a:pt x="4032" y="12136"/>
                    <a:pt x="4042" y="12136"/>
                  </a:cubicBezTo>
                  <a:cubicBezTo>
                    <a:pt x="4153" y="12136"/>
                    <a:pt x="4241" y="12226"/>
                    <a:pt x="4241" y="12340"/>
                  </a:cubicBezTo>
                  <a:lnTo>
                    <a:pt x="4241" y="13735"/>
                  </a:lnTo>
                  <a:cubicBezTo>
                    <a:pt x="4241" y="13889"/>
                    <a:pt x="4376" y="14023"/>
                    <a:pt x="4539" y="14023"/>
                  </a:cubicBezTo>
                  <a:lnTo>
                    <a:pt x="8915" y="14023"/>
                  </a:lnTo>
                  <a:cubicBezTo>
                    <a:pt x="9078" y="14023"/>
                    <a:pt x="9213" y="13898"/>
                    <a:pt x="9213" y="13735"/>
                  </a:cubicBezTo>
                  <a:lnTo>
                    <a:pt x="9213" y="9090"/>
                  </a:lnTo>
                  <a:cubicBezTo>
                    <a:pt x="9213" y="8792"/>
                    <a:pt x="9251" y="8484"/>
                    <a:pt x="9328" y="8196"/>
                  </a:cubicBezTo>
                  <a:cubicBezTo>
                    <a:pt x="9415" y="7907"/>
                    <a:pt x="9540" y="7629"/>
                    <a:pt x="9703" y="7369"/>
                  </a:cubicBezTo>
                  <a:cubicBezTo>
                    <a:pt x="9944" y="6994"/>
                    <a:pt x="10126" y="6580"/>
                    <a:pt x="10261" y="6148"/>
                  </a:cubicBezTo>
                  <a:lnTo>
                    <a:pt x="10261" y="6138"/>
                  </a:lnTo>
                  <a:cubicBezTo>
                    <a:pt x="10838" y="4292"/>
                    <a:pt x="10232" y="2282"/>
                    <a:pt x="8732" y="1061"/>
                  </a:cubicBezTo>
                  <a:cubicBezTo>
                    <a:pt x="7871" y="360"/>
                    <a:pt x="6816" y="1"/>
                    <a:pt x="5753" y="1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1687" name="Google Shape;1687;p33"/>
            <p:cNvGrpSpPr/>
            <p:nvPr/>
          </p:nvGrpSpPr>
          <p:grpSpPr>
            <a:xfrm>
              <a:off x="4140773" y="1876632"/>
              <a:ext cx="937605" cy="1092449"/>
              <a:chOff x="4140773" y="3133932"/>
              <a:chExt cx="937605" cy="1092449"/>
            </a:xfrm>
          </p:grpSpPr>
          <p:sp>
            <p:nvSpPr>
              <p:cNvPr id="1688" name="Google Shape;1688;p33"/>
              <p:cNvSpPr/>
              <p:nvPr/>
            </p:nvSpPr>
            <p:spPr>
              <a:xfrm>
                <a:off x="4526846" y="4119613"/>
                <a:ext cx="172537" cy="106768"/>
              </a:xfrm>
              <a:custGeom>
                <a:avLst/>
                <a:gdLst/>
                <a:ahLst/>
                <a:cxnLst/>
                <a:rect l="l" t="t" r="r" b="b"/>
                <a:pathLst>
                  <a:path w="1414" h="875" extrusionOk="0">
                    <a:moveTo>
                      <a:pt x="0" y="0"/>
                    </a:moveTo>
                    <a:lnTo>
                      <a:pt x="0" y="174"/>
                    </a:lnTo>
                    <a:cubicBezTo>
                      <a:pt x="0" y="582"/>
                      <a:pt x="337" y="874"/>
                      <a:pt x="706" y="874"/>
                    </a:cubicBezTo>
                    <a:cubicBezTo>
                      <a:pt x="823" y="874"/>
                      <a:pt x="944" y="844"/>
                      <a:pt x="1058" y="779"/>
                    </a:cubicBezTo>
                    <a:lnTo>
                      <a:pt x="1067" y="779"/>
                    </a:lnTo>
                    <a:cubicBezTo>
                      <a:pt x="1279" y="654"/>
                      <a:pt x="1414" y="424"/>
                      <a:pt x="1414" y="183"/>
                    </a:cubicBezTo>
                    <a:lnTo>
                      <a:pt x="1414" y="10"/>
                    </a:lnTo>
                    <a:lnTo>
                      <a:pt x="141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89" name="Google Shape;1689;p33"/>
              <p:cNvSpPr/>
              <p:nvPr/>
            </p:nvSpPr>
            <p:spPr>
              <a:xfrm>
                <a:off x="4614823" y="4120833"/>
                <a:ext cx="84560" cy="93956"/>
              </a:xfrm>
              <a:custGeom>
                <a:avLst/>
                <a:gdLst/>
                <a:ahLst/>
                <a:cxnLst/>
                <a:rect l="l" t="t" r="r" b="b"/>
                <a:pathLst>
                  <a:path w="693" h="770" extrusionOk="0">
                    <a:moveTo>
                      <a:pt x="0" y="0"/>
                    </a:moveTo>
                    <a:lnTo>
                      <a:pt x="0" y="173"/>
                    </a:lnTo>
                    <a:cubicBezTo>
                      <a:pt x="0" y="414"/>
                      <a:pt x="135" y="644"/>
                      <a:pt x="346" y="769"/>
                    </a:cubicBezTo>
                    <a:cubicBezTo>
                      <a:pt x="558" y="644"/>
                      <a:pt x="693" y="414"/>
                      <a:pt x="693" y="173"/>
                    </a:cubicBezTo>
                    <a:lnTo>
                      <a:pt x="69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0" name="Google Shape;1690;p33"/>
              <p:cNvSpPr/>
              <p:nvPr/>
            </p:nvSpPr>
            <p:spPr>
              <a:xfrm>
                <a:off x="4245711" y="3320501"/>
                <a:ext cx="717724" cy="808630"/>
              </a:xfrm>
              <a:custGeom>
                <a:avLst/>
                <a:gdLst/>
                <a:ahLst/>
                <a:cxnLst/>
                <a:rect l="l" t="t" r="r" b="b"/>
                <a:pathLst>
                  <a:path w="5882" h="6627" extrusionOk="0">
                    <a:moveTo>
                      <a:pt x="3006" y="0"/>
                    </a:moveTo>
                    <a:cubicBezTo>
                      <a:pt x="978" y="0"/>
                      <a:pt x="1" y="2504"/>
                      <a:pt x="1515" y="3876"/>
                    </a:cubicBezTo>
                    <a:cubicBezTo>
                      <a:pt x="1785" y="4126"/>
                      <a:pt x="1939" y="4482"/>
                      <a:pt x="1939" y="4857"/>
                    </a:cubicBezTo>
                    <a:lnTo>
                      <a:pt x="1939" y="6251"/>
                    </a:lnTo>
                    <a:cubicBezTo>
                      <a:pt x="1939" y="6347"/>
                      <a:pt x="1977" y="6444"/>
                      <a:pt x="2044" y="6521"/>
                    </a:cubicBezTo>
                    <a:cubicBezTo>
                      <a:pt x="2064" y="6530"/>
                      <a:pt x="2073" y="6540"/>
                      <a:pt x="2092" y="6549"/>
                    </a:cubicBezTo>
                    <a:lnTo>
                      <a:pt x="2121" y="6569"/>
                    </a:lnTo>
                    <a:cubicBezTo>
                      <a:pt x="2179" y="6607"/>
                      <a:pt x="2246" y="6626"/>
                      <a:pt x="2314" y="6626"/>
                    </a:cubicBezTo>
                    <a:lnTo>
                      <a:pt x="3698" y="6626"/>
                    </a:lnTo>
                    <a:cubicBezTo>
                      <a:pt x="3775" y="6626"/>
                      <a:pt x="3843" y="6607"/>
                      <a:pt x="3900" y="6569"/>
                    </a:cubicBezTo>
                    <a:lnTo>
                      <a:pt x="3929" y="6549"/>
                    </a:lnTo>
                    <a:cubicBezTo>
                      <a:pt x="3948" y="6540"/>
                      <a:pt x="3958" y="6530"/>
                      <a:pt x="3968" y="6521"/>
                    </a:cubicBezTo>
                    <a:cubicBezTo>
                      <a:pt x="4045" y="6444"/>
                      <a:pt x="4083" y="6347"/>
                      <a:pt x="4083" y="6251"/>
                    </a:cubicBezTo>
                    <a:lnTo>
                      <a:pt x="4083" y="4847"/>
                    </a:lnTo>
                    <a:cubicBezTo>
                      <a:pt x="4083" y="4472"/>
                      <a:pt x="4246" y="4117"/>
                      <a:pt x="4525" y="3867"/>
                    </a:cubicBezTo>
                    <a:cubicBezTo>
                      <a:pt x="5881" y="2616"/>
                      <a:pt x="5218" y="357"/>
                      <a:pt x="3400" y="30"/>
                    </a:cubicBezTo>
                    <a:lnTo>
                      <a:pt x="3352" y="20"/>
                    </a:lnTo>
                    <a:cubicBezTo>
                      <a:pt x="3256" y="11"/>
                      <a:pt x="3160" y="1"/>
                      <a:pt x="3064" y="1"/>
                    </a:cubicBezTo>
                    <a:cubicBezTo>
                      <a:pt x="3044" y="0"/>
                      <a:pt x="3025" y="0"/>
                      <a:pt x="300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1" name="Google Shape;1691;p33"/>
              <p:cNvSpPr/>
              <p:nvPr/>
            </p:nvSpPr>
            <p:spPr>
              <a:xfrm>
                <a:off x="4357848" y="3324039"/>
                <a:ext cx="604367" cy="805091"/>
              </a:xfrm>
              <a:custGeom>
                <a:avLst/>
                <a:gdLst/>
                <a:ahLst/>
                <a:cxnLst/>
                <a:rect l="l" t="t" r="r" b="b"/>
                <a:pathLst>
                  <a:path w="4953" h="6598" extrusionOk="0">
                    <a:moveTo>
                      <a:pt x="2472" y="1"/>
                    </a:moveTo>
                    <a:cubicBezTo>
                      <a:pt x="654" y="328"/>
                      <a:pt x="0" y="2607"/>
                      <a:pt x="1366" y="3847"/>
                    </a:cubicBezTo>
                    <a:cubicBezTo>
                      <a:pt x="1645" y="4097"/>
                      <a:pt x="1798" y="4453"/>
                      <a:pt x="1798" y="4828"/>
                    </a:cubicBezTo>
                    <a:lnTo>
                      <a:pt x="1798" y="6222"/>
                    </a:lnTo>
                    <a:cubicBezTo>
                      <a:pt x="1789" y="6428"/>
                      <a:pt x="1962" y="6598"/>
                      <a:pt x="2166" y="6598"/>
                    </a:cubicBezTo>
                    <a:cubicBezTo>
                      <a:pt x="2172" y="6598"/>
                      <a:pt x="2178" y="6598"/>
                      <a:pt x="2183" y="6597"/>
                    </a:cubicBezTo>
                    <a:lnTo>
                      <a:pt x="2779" y="6597"/>
                    </a:lnTo>
                    <a:cubicBezTo>
                      <a:pt x="2991" y="6597"/>
                      <a:pt x="3164" y="6424"/>
                      <a:pt x="3164" y="6222"/>
                    </a:cubicBezTo>
                    <a:lnTo>
                      <a:pt x="3164" y="4818"/>
                    </a:lnTo>
                    <a:cubicBezTo>
                      <a:pt x="3164" y="4443"/>
                      <a:pt x="3327" y="4088"/>
                      <a:pt x="3606" y="3838"/>
                    </a:cubicBezTo>
                    <a:lnTo>
                      <a:pt x="3597" y="3838"/>
                    </a:lnTo>
                    <a:cubicBezTo>
                      <a:pt x="4953" y="2587"/>
                      <a:pt x="4289" y="328"/>
                      <a:pt x="247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2" name="Google Shape;1692;p33"/>
              <p:cNvSpPr/>
              <p:nvPr/>
            </p:nvSpPr>
            <p:spPr>
              <a:xfrm>
                <a:off x="4416540" y="3479005"/>
                <a:ext cx="370820" cy="444765"/>
              </a:xfrm>
              <a:custGeom>
                <a:avLst/>
                <a:gdLst/>
                <a:ahLst/>
                <a:cxnLst/>
                <a:rect l="l" t="t" r="r" b="b"/>
                <a:pathLst>
                  <a:path w="3039" h="3645" extrusionOk="0">
                    <a:moveTo>
                      <a:pt x="837" y="423"/>
                    </a:moveTo>
                    <a:cubicBezTo>
                      <a:pt x="933" y="423"/>
                      <a:pt x="1010" y="510"/>
                      <a:pt x="1010" y="606"/>
                    </a:cubicBezTo>
                    <a:lnTo>
                      <a:pt x="1010" y="779"/>
                    </a:lnTo>
                    <a:lnTo>
                      <a:pt x="1010" y="789"/>
                    </a:lnTo>
                    <a:lnTo>
                      <a:pt x="798" y="789"/>
                    </a:lnTo>
                    <a:cubicBezTo>
                      <a:pt x="558" y="789"/>
                      <a:pt x="558" y="423"/>
                      <a:pt x="798" y="423"/>
                    </a:cubicBezTo>
                    <a:close/>
                    <a:moveTo>
                      <a:pt x="2423" y="433"/>
                    </a:moveTo>
                    <a:cubicBezTo>
                      <a:pt x="2654" y="433"/>
                      <a:pt x="2654" y="789"/>
                      <a:pt x="2423" y="789"/>
                    </a:cubicBezTo>
                    <a:lnTo>
                      <a:pt x="2212" y="789"/>
                    </a:lnTo>
                    <a:lnTo>
                      <a:pt x="2212" y="606"/>
                    </a:lnTo>
                    <a:cubicBezTo>
                      <a:pt x="2212" y="510"/>
                      <a:pt x="2289" y="433"/>
                      <a:pt x="2385" y="433"/>
                    </a:cubicBezTo>
                    <a:close/>
                    <a:moveTo>
                      <a:pt x="817" y="0"/>
                    </a:moveTo>
                    <a:cubicBezTo>
                      <a:pt x="0" y="0"/>
                      <a:pt x="0" y="1221"/>
                      <a:pt x="817" y="1221"/>
                    </a:cubicBezTo>
                    <a:lnTo>
                      <a:pt x="1019" y="1221"/>
                    </a:lnTo>
                    <a:lnTo>
                      <a:pt x="1019" y="3635"/>
                    </a:lnTo>
                    <a:lnTo>
                      <a:pt x="1452" y="3635"/>
                    </a:lnTo>
                    <a:lnTo>
                      <a:pt x="1452" y="1221"/>
                    </a:lnTo>
                    <a:lnTo>
                      <a:pt x="1789" y="1221"/>
                    </a:lnTo>
                    <a:lnTo>
                      <a:pt x="1789" y="3645"/>
                    </a:lnTo>
                    <a:lnTo>
                      <a:pt x="2221" y="3645"/>
                    </a:lnTo>
                    <a:lnTo>
                      <a:pt x="2221" y="1221"/>
                    </a:lnTo>
                    <a:lnTo>
                      <a:pt x="2433" y="1221"/>
                    </a:lnTo>
                    <a:cubicBezTo>
                      <a:pt x="2760" y="1221"/>
                      <a:pt x="3039" y="952"/>
                      <a:pt x="3039" y="615"/>
                    </a:cubicBezTo>
                    <a:cubicBezTo>
                      <a:pt x="3039" y="279"/>
                      <a:pt x="2760" y="10"/>
                      <a:pt x="2433" y="10"/>
                    </a:cubicBezTo>
                    <a:lnTo>
                      <a:pt x="2414" y="0"/>
                    </a:lnTo>
                    <a:lnTo>
                      <a:pt x="2385" y="0"/>
                    </a:lnTo>
                    <a:cubicBezTo>
                      <a:pt x="2058" y="10"/>
                      <a:pt x="1789" y="269"/>
                      <a:pt x="1789" y="606"/>
                    </a:cubicBezTo>
                    <a:lnTo>
                      <a:pt x="1789" y="779"/>
                    </a:lnTo>
                    <a:lnTo>
                      <a:pt x="1442" y="779"/>
                    </a:lnTo>
                    <a:lnTo>
                      <a:pt x="1442" y="606"/>
                    </a:lnTo>
                    <a:cubicBezTo>
                      <a:pt x="1442" y="269"/>
                      <a:pt x="1173" y="10"/>
                      <a:pt x="84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3" name="Google Shape;1693;p33"/>
              <p:cNvSpPr/>
              <p:nvPr/>
            </p:nvSpPr>
            <p:spPr>
              <a:xfrm>
                <a:off x="4188727" y="3749403"/>
                <a:ext cx="140690" cy="90295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740" extrusionOk="0">
                    <a:moveTo>
                      <a:pt x="850" y="1"/>
                    </a:moveTo>
                    <a:cubicBezTo>
                      <a:pt x="819" y="1"/>
                      <a:pt x="786" y="8"/>
                      <a:pt x="752" y="25"/>
                    </a:cubicBezTo>
                    <a:lnTo>
                      <a:pt x="232" y="323"/>
                    </a:lnTo>
                    <a:cubicBezTo>
                      <a:pt x="0" y="435"/>
                      <a:pt x="121" y="739"/>
                      <a:pt x="317" y="739"/>
                    </a:cubicBezTo>
                    <a:cubicBezTo>
                      <a:pt x="357" y="739"/>
                      <a:pt x="400" y="727"/>
                      <a:pt x="444" y="698"/>
                    </a:cubicBezTo>
                    <a:lnTo>
                      <a:pt x="963" y="400"/>
                    </a:lnTo>
                    <a:cubicBezTo>
                      <a:pt x="1153" y="268"/>
                      <a:pt x="1038" y="1"/>
                      <a:pt x="85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4" name="Google Shape;1694;p33"/>
              <p:cNvSpPr/>
              <p:nvPr/>
            </p:nvSpPr>
            <p:spPr>
              <a:xfrm>
                <a:off x="4880950" y="3753186"/>
                <a:ext cx="140812" cy="90173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39" extrusionOk="0">
                    <a:moveTo>
                      <a:pt x="321" y="0"/>
                    </a:moveTo>
                    <a:cubicBezTo>
                      <a:pt x="128" y="0"/>
                      <a:pt x="1" y="305"/>
                      <a:pt x="233" y="417"/>
                    </a:cubicBezTo>
                    <a:lnTo>
                      <a:pt x="752" y="715"/>
                    </a:lnTo>
                    <a:cubicBezTo>
                      <a:pt x="786" y="731"/>
                      <a:pt x="819" y="738"/>
                      <a:pt x="851" y="738"/>
                    </a:cubicBezTo>
                    <a:cubicBezTo>
                      <a:pt x="1039" y="738"/>
                      <a:pt x="1153" y="473"/>
                      <a:pt x="964" y="349"/>
                    </a:cubicBezTo>
                    <a:lnTo>
                      <a:pt x="444" y="42"/>
                    </a:lnTo>
                    <a:cubicBezTo>
                      <a:pt x="402" y="13"/>
                      <a:pt x="360" y="0"/>
                      <a:pt x="32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5" name="Google Shape;1695;p33"/>
              <p:cNvSpPr/>
              <p:nvPr/>
            </p:nvSpPr>
            <p:spPr>
              <a:xfrm>
                <a:off x="4586636" y="3133932"/>
                <a:ext cx="52957" cy="123729"/>
              </a:xfrm>
              <a:custGeom>
                <a:avLst/>
                <a:gdLst/>
                <a:ahLst/>
                <a:cxnLst/>
                <a:rect l="l" t="t" r="r" b="b"/>
                <a:pathLst>
                  <a:path w="434" h="1014" extrusionOk="0">
                    <a:moveTo>
                      <a:pt x="212" y="1"/>
                    </a:moveTo>
                    <a:cubicBezTo>
                      <a:pt x="97" y="1"/>
                      <a:pt x="0" y="97"/>
                      <a:pt x="0" y="213"/>
                    </a:cubicBezTo>
                    <a:lnTo>
                      <a:pt x="0" y="818"/>
                    </a:lnTo>
                    <a:cubicBezTo>
                      <a:pt x="10" y="948"/>
                      <a:pt x="113" y="1013"/>
                      <a:pt x="217" y="1013"/>
                    </a:cubicBezTo>
                    <a:cubicBezTo>
                      <a:pt x="320" y="1013"/>
                      <a:pt x="424" y="948"/>
                      <a:pt x="433" y="818"/>
                    </a:cubicBezTo>
                    <a:lnTo>
                      <a:pt x="433" y="213"/>
                    </a:lnTo>
                    <a:cubicBezTo>
                      <a:pt x="433" y="97"/>
                      <a:pt x="337" y="1"/>
                      <a:pt x="21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6" name="Google Shape;1696;p33"/>
              <p:cNvSpPr/>
              <p:nvPr/>
            </p:nvSpPr>
            <p:spPr>
              <a:xfrm>
                <a:off x="4357482" y="3187987"/>
                <a:ext cx="110307" cy="120922"/>
              </a:xfrm>
              <a:custGeom>
                <a:avLst/>
                <a:gdLst/>
                <a:ahLst/>
                <a:cxnLst/>
                <a:rect l="l" t="t" r="r" b="b"/>
                <a:pathLst>
                  <a:path w="904" h="991" extrusionOk="0">
                    <a:moveTo>
                      <a:pt x="302" y="1"/>
                    </a:moveTo>
                    <a:cubicBezTo>
                      <a:pt x="151" y="1"/>
                      <a:pt x="0" y="169"/>
                      <a:pt x="119" y="346"/>
                    </a:cubicBezTo>
                    <a:lnTo>
                      <a:pt x="417" y="866"/>
                    </a:lnTo>
                    <a:cubicBezTo>
                      <a:pt x="459" y="954"/>
                      <a:pt x="529" y="990"/>
                      <a:pt x="599" y="990"/>
                    </a:cubicBezTo>
                    <a:cubicBezTo>
                      <a:pt x="750" y="990"/>
                      <a:pt x="903" y="822"/>
                      <a:pt x="792" y="645"/>
                    </a:cubicBezTo>
                    <a:lnTo>
                      <a:pt x="484" y="125"/>
                    </a:lnTo>
                    <a:cubicBezTo>
                      <a:pt x="441" y="37"/>
                      <a:pt x="372" y="1"/>
                      <a:pt x="30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7" name="Google Shape;1697;p33"/>
              <p:cNvSpPr/>
              <p:nvPr/>
            </p:nvSpPr>
            <p:spPr>
              <a:xfrm>
                <a:off x="4196171" y="3349298"/>
                <a:ext cx="136785" cy="88099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722" extrusionOk="0">
                    <a:moveTo>
                      <a:pt x="313" y="1"/>
                    </a:moveTo>
                    <a:cubicBezTo>
                      <a:pt x="123" y="1"/>
                      <a:pt x="1" y="268"/>
                      <a:pt x="191" y="400"/>
                    </a:cubicBezTo>
                    <a:lnTo>
                      <a:pt x="719" y="698"/>
                    </a:lnTo>
                    <a:cubicBezTo>
                      <a:pt x="752" y="714"/>
                      <a:pt x="784" y="721"/>
                      <a:pt x="815" y="721"/>
                    </a:cubicBezTo>
                    <a:cubicBezTo>
                      <a:pt x="999" y="721"/>
                      <a:pt x="1121" y="456"/>
                      <a:pt x="931" y="332"/>
                    </a:cubicBezTo>
                    <a:lnTo>
                      <a:pt x="412" y="25"/>
                    </a:lnTo>
                    <a:cubicBezTo>
                      <a:pt x="378" y="8"/>
                      <a:pt x="344" y="1"/>
                      <a:pt x="31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8" name="Google Shape;1698;p33"/>
              <p:cNvSpPr/>
              <p:nvPr/>
            </p:nvSpPr>
            <p:spPr>
              <a:xfrm>
                <a:off x="4140773" y="3566982"/>
                <a:ext cx="131538" cy="5283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33" extrusionOk="0">
                    <a:moveTo>
                      <a:pt x="260" y="0"/>
                    </a:moveTo>
                    <a:cubicBezTo>
                      <a:pt x="0" y="20"/>
                      <a:pt x="0" y="404"/>
                      <a:pt x="260" y="433"/>
                    </a:cubicBezTo>
                    <a:lnTo>
                      <a:pt x="866" y="433"/>
                    </a:lnTo>
                    <a:cubicBezTo>
                      <a:pt x="981" y="433"/>
                      <a:pt x="1077" y="337"/>
                      <a:pt x="1077" y="212"/>
                    </a:cubicBezTo>
                    <a:cubicBezTo>
                      <a:pt x="1077" y="96"/>
                      <a:pt x="981" y="0"/>
                      <a:pt x="86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9" name="Google Shape;1699;p33"/>
              <p:cNvSpPr/>
              <p:nvPr/>
            </p:nvSpPr>
            <p:spPr>
              <a:xfrm>
                <a:off x="4939764" y="3573937"/>
                <a:ext cx="138615" cy="52957"/>
              </a:xfrm>
              <a:custGeom>
                <a:avLst/>
                <a:gdLst/>
                <a:ahLst/>
                <a:cxnLst/>
                <a:rect l="l" t="t" r="r" b="b"/>
                <a:pathLst>
                  <a:path w="1136" h="434" extrusionOk="0">
                    <a:moveTo>
                      <a:pt x="270" y="1"/>
                    </a:moveTo>
                    <a:cubicBezTo>
                      <a:pt x="1" y="20"/>
                      <a:pt x="1" y="405"/>
                      <a:pt x="270" y="434"/>
                    </a:cubicBezTo>
                    <a:lnTo>
                      <a:pt x="876" y="434"/>
                    </a:lnTo>
                    <a:cubicBezTo>
                      <a:pt x="1136" y="405"/>
                      <a:pt x="1136" y="20"/>
                      <a:pt x="876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0" name="Google Shape;1700;p33"/>
              <p:cNvSpPr/>
              <p:nvPr/>
            </p:nvSpPr>
            <p:spPr>
              <a:xfrm>
                <a:off x="4889369" y="3354057"/>
                <a:ext cx="140934" cy="89807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736" extrusionOk="0">
                    <a:moveTo>
                      <a:pt x="837" y="1"/>
                    </a:moveTo>
                    <a:cubicBezTo>
                      <a:pt x="797" y="1"/>
                      <a:pt x="755" y="14"/>
                      <a:pt x="712" y="43"/>
                    </a:cubicBezTo>
                    <a:lnTo>
                      <a:pt x="193" y="341"/>
                    </a:lnTo>
                    <a:cubicBezTo>
                      <a:pt x="0" y="447"/>
                      <a:pt x="77" y="736"/>
                      <a:pt x="298" y="736"/>
                    </a:cubicBezTo>
                    <a:cubicBezTo>
                      <a:pt x="337" y="736"/>
                      <a:pt x="375" y="726"/>
                      <a:pt x="404" y="707"/>
                    </a:cubicBezTo>
                    <a:lnTo>
                      <a:pt x="923" y="409"/>
                    </a:lnTo>
                    <a:cubicBezTo>
                      <a:pt x="1155" y="297"/>
                      <a:pt x="1029" y="1"/>
                      <a:pt x="83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1" name="Google Shape;1701;p33"/>
              <p:cNvSpPr/>
              <p:nvPr/>
            </p:nvSpPr>
            <p:spPr>
              <a:xfrm>
                <a:off x="4756367" y="3194088"/>
                <a:ext cx="103717" cy="11836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970" extrusionOk="0">
                    <a:moveTo>
                      <a:pt x="611" y="0"/>
                    </a:moveTo>
                    <a:cubicBezTo>
                      <a:pt x="536" y="0"/>
                      <a:pt x="466" y="39"/>
                      <a:pt x="427" y="104"/>
                    </a:cubicBezTo>
                    <a:lnTo>
                      <a:pt x="119" y="623"/>
                    </a:lnTo>
                    <a:cubicBezTo>
                      <a:pt x="1" y="801"/>
                      <a:pt x="156" y="969"/>
                      <a:pt x="310" y="969"/>
                    </a:cubicBezTo>
                    <a:cubicBezTo>
                      <a:pt x="381" y="969"/>
                      <a:pt x="452" y="933"/>
                      <a:pt x="494" y="845"/>
                    </a:cubicBezTo>
                    <a:lnTo>
                      <a:pt x="792" y="325"/>
                    </a:lnTo>
                    <a:cubicBezTo>
                      <a:pt x="850" y="220"/>
                      <a:pt x="821" y="85"/>
                      <a:pt x="715" y="27"/>
                    </a:cubicBezTo>
                    <a:cubicBezTo>
                      <a:pt x="681" y="9"/>
                      <a:pt x="646" y="0"/>
                      <a:pt x="6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2" name="Google Shape;1702;p33"/>
              <p:cNvSpPr/>
              <p:nvPr/>
            </p:nvSpPr>
            <p:spPr>
              <a:xfrm>
                <a:off x="4482187" y="3922428"/>
                <a:ext cx="261734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8" extrusionOk="0">
                    <a:moveTo>
                      <a:pt x="1" y="1"/>
                    </a:moveTo>
                    <a:lnTo>
                      <a:pt x="1" y="847"/>
                    </a:lnTo>
                    <a:lnTo>
                      <a:pt x="2145" y="847"/>
                    </a:lnTo>
                    <a:lnTo>
                      <a:pt x="2145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3" name="Google Shape;1703;p33"/>
              <p:cNvSpPr/>
              <p:nvPr/>
            </p:nvSpPr>
            <p:spPr>
              <a:xfrm>
                <a:off x="4482187" y="4025779"/>
                <a:ext cx="261734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7" extrusionOk="0">
                    <a:moveTo>
                      <a:pt x="1" y="0"/>
                    </a:moveTo>
                    <a:lnTo>
                      <a:pt x="1" y="471"/>
                    </a:lnTo>
                    <a:cubicBezTo>
                      <a:pt x="1" y="567"/>
                      <a:pt x="39" y="664"/>
                      <a:pt x="106" y="741"/>
                    </a:cubicBezTo>
                    <a:cubicBezTo>
                      <a:pt x="126" y="750"/>
                      <a:pt x="135" y="760"/>
                      <a:pt x="154" y="769"/>
                    </a:cubicBezTo>
                    <a:lnTo>
                      <a:pt x="183" y="789"/>
                    </a:lnTo>
                    <a:cubicBezTo>
                      <a:pt x="241" y="827"/>
                      <a:pt x="308" y="846"/>
                      <a:pt x="376" y="846"/>
                    </a:cubicBezTo>
                    <a:lnTo>
                      <a:pt x="1760" y="846"/>
                    </a:lnTo>
                    <a:cubicBezTo>
                      <a:pt x="1837" y="846"/>
                      <a:pt x="1905" y="827"/>
                      <a:pt x="1962" y="789"/>
                    </a:cubicBezTo>
                    <a:lnTo>
                      <a:pt x="1991" y="769"/>
                    </a:lnTo>
                    <a:cubicBezTo>
                      <a:pt x="2010" y="760"/>
                      <a:pt x="2020" y="750"/>
                      <a:pt x="2030" y="741"/>
                    </a:cubicBezTo>
                    <a:cubicBezTo>
                      <a:pt x="2107" y="664"/>
                      <a:pt x="2145" y="567"/>
                      <a:pt x="2145" y="471"/>
                    </a:cubicBezTo>
                    <a:lnTo>
                      <a:pt x="214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4" name="Google Shape;1704;p33"/>
              <p:cNvSpPr/>
              <p:nvPr/>
            </p:nvSpPr>
            <p:spPr>
              <a:xfrm>
                <a:off x="4577241" y="3922428"/>
                <a:ext cx="166680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48" extrusionOk="0">
                    <a:moveTo>
                      <a:pt x="0" y="1"/>
                    </a:moveTo>
                    <a:lnTo>
                      <a:pt x="0" y="847"/>
                    </a:lnTo>
                    <a:lnTo>
                      <a:pt x="1366" y="847"/>
                    </a:lnTo>
                    <a:lnTo>
                      <a:pt x="136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5" name="Google Shape;1705;p33"/>
              <p:cNvSpPr/>
              <p:nvPr/>
            </p:nvSpPr>
            <p:spPr>
              <a:xfrm>
                <a:off x="4576020" y="4025779"/>
                <a:ext cx="167900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1376" h="847" extrusionOk="0">
                    <a:moveTo>
                      <a:pt x="10" y="0"/>
                    </a:moveTo>
                    <a:lnTo>
                      <a:pt x="10" y="471"/>
                    </a:lnTo>
                    <a:cubicBezTo>
                      <a:pt x="1" y="683"/>
                      <a:pt x="184" y="846"/>
                      <a:pt x="395" y="846"/>
                    </a:cubicBezTo>
                    <a:lnTo>
                      <a:pt x="991" y="846"/>
                    </a:lnTo>
                    <a:cubicBezTo>
                      <a:pt x="1068" y="846"/>
                      <a:pt x="1136" y="827"/>
                      <a:pt x="1193" y="789"/>
                    </a:cubicBezTo>
                    <a:lnTo>
                      <a:pt x="1222" y="769"/>
                    </a:lnTo>
                    <a:cubicBezTo>
                      <a:pt x="1241" y="760"/>
                      <a:pt x="1251" y="750"/>
                      <a:pt x="1261" y="741"/>
                    </a:cubicBezTo>
                    <a:cubicBezTo>
                      <a:pt x="1338" y="664"/>
                      <a:pt x="1376" y="567"/>
                      <a:pt x="1376" y="471"/>
                    </a:cubicBezTo>
                    <a:lnTo>
                      <a:pt x="13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sp>
        <p:nvSpPr>
          <p:cNvPr id="1706" name="Google Shape;1706;p33"/>
          <p:cNvSpPr/>
          <p:nvPr/>
        </p:nvSpPr>
        <p:spPr>
          <a:xfrm>
            <a:off x="13036550" y="4352269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utq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7" name="Google Shape;1707;p33"/>
          <p:cNvSpPr/>
          <p:nvPr/>
        </p:nvSpPr>
        <p:spPr>
          <a:xfrm>
            <a:off x="1884688" y="4208965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mahorati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8" name="Google Shape;1708;p33"/>
          <p:cNvSpPr/>
          <p:nvPr/>
        </p:nvSpPr>
        <p:spPr>
          <a:xfrm>
            <a:off x="12426950" y="7429619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endParaRPr sz="3600" b="1" dirty="0">
              <a:latin typeface="Times New Roman" panose="02020603050405020304" pitchFamily="18" charset="0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1709" name="Google Shape;1709;p33"/>
          <p:cNvSpPr/>
          <p:nvPr/>
        </p:nvSpPr>
        <p:spPr>
          <a:xfrm>
            <a:off x="2337078" y="6925445"/>
            <a:ext cx="3818815" cy="151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odobi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10" name="Google Shape;1710;p33"/>
          <p:cNvCxnSpPr/>
          <p:nvPr/>
        </p:nvCxnSpPr>
        <p:spPr>
          <a:xfrm>
            <a:off x="5051374" y="5061349"/>
            <a:ext cx="2554733" cy="869684"/>
          </a:xfrm>
          <a:prstGeom prst="curvedConnector3">
            <a:avLst>
              <a:gd name="adj1" fmla="val 48012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1" name="Google Shape;1711;p33"/>
          <p:cNvCxnSpPr/>
          <p:nvPr/>
        </p:nvCxnSpPr>
        <p:spPr>
          <a:xfrm rot="10800000" flipH="1">
            <a:off x="4979889" y="7185046"/>
            <a:ext cx="2554733" cy="604587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3" name="Google Shape;1713;p33"/>
          <p:cNvCxnSpPr/>
          <p:nvPr/>
        </p:nvCxnSpPr>
        <p:spPr>
          <a:xfrm rot="10800000">
            <a:off x="10782576" y="7554832"/>
            <a:ext cx="1796774" cy="88351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pic>
        <p:nvPicPr>
          <p:cNvPr id="3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28336"/>
            <a:ext cx="17995899" cy="1447801"/>
          </a:xfrm>
          <a:prstGeom prst="rect">
            <a:avLst/>
          </a:prstGeom>
        </p:spPr>
      </p:pic>
      <p:sp>
        <p:nvSpPr>
          <p:cNvPr id="38" name="Google Shape;1707;p33"/>
          <p:cNvSpPr/>
          <p:nvPr/>
        </p:nvSpPr>
        <p:spPr>
          <a:xfrm>
            <a:off x="7873786" y="2145353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qiyofasi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0" name="Google Shape;1710;p33"/>
          <p:cNvCxnSpPr/>
          <p:nvPr/>
        </p:nvCxnSpPr>
        <p:spPr>
          <a:xfrm rot="5400000">
            <a:off x="8957192" y="4023833"/>
            <a:ext cx="1326292" cy="1197287"/>
          </a:xfrm>
          <a:prstGeom prst="curvedConnector3">
            <a:avLst>
              <a:gd name="adj1" fmla="val 39009"/>
            </a:avLst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48" name="Google Shape;1713;p33"/>
          <p:cNvCxnSpPr/>
          <p:nvPr/>
        </p:nvCxnSpPr>
        <p:spPr>
          <a:xfrm rot="10800000" flipV="1">
            <a:off x="10842902" y="5082308"/>
            <a:ext cx="2103843" cy="99265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2" name="Стрелка вправо 1"/>
          <p:cNvSpPr/>
          <p:nvPr/>
        </p:nvSpPr>
        <p:spPr>
          <a:xfrm>
            <a:off x="914702" y="1107311"/>
            <a:ext cx="5428946" cy="25114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62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665913" y="2897311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Qiziqarli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26150" y="2897311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Muhum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237731" y="2822159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Foydali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946337" y="5381125"/>
            <a:ext cx="4876800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rgbClr val="C00000"/>
                </a:solidFill>
              </a:rPr>
              <a:t>Kutilmagan</a:t>
            </a:r>
            <a:r>
              <a:rPr lang="en-US" sz="5400" b="1" dirty="0">
                <a:solidFill>
                  <a:srgbClr val="C00000"/>
                </a:solidFill>
              </a:rPr>
              <a:t> 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246318" y="5381125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Yangi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02150" y="1439594"/>
            <a:ext cx="86196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Olimpiada</a:t>
            </a:r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401783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63550" y="1590675"/>
            <a:ext cx="14706600" cy="6678079"/>
          </a:xfrm>
          <a:prstGeom prst="rect">
            <a:avLst/>
          </a:prstGeom>
          <a:noFill/>
        </p:spPr>
        <p:txBody>
          <a:bodyPr wrap="squar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  <p:pic>
        <p:nvPicPr>
          <p:cNvPr id="4" name="Picture 2906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3417550" y="981075"/>
            <a:ext cx="42672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491f712be18bd3235cffb593873ab768e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6219</TotalTime>
  <Words>417</Words>
  <Application>Microsoft Office PowerPoint</Application>
  <PresentationFormat>Произвольный</PresentationFormat>
  <Paragraphs>54</Paragraphs>
  <Slides>16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Cambria</vt:lpstr>
      <vt:lpstr>Noto Sans</vt:lpstr>
      <vt:lpstr>Roboto</vt:lpstr>
      <vt:lpstr>Times New Roman</vt:lpstr>
      <vt:lpstr>Тема Office</vt:lpstr>
      <vt:lpstr>2.3.3 Dars kuzatish va tahlil qilish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Dars tahlili turlari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Nargiza</cp:lastModifiedBy>
  <cp:revision>530</cp:revision>
  <cp:lastPrinted>2020-12-11T16:07:03Z</cp:lastPrinted>
  <dcterms:created xsi:type="dcterms:W3CDTF">2020-11-12T01:04:50Z</dcterms:created>
  <dcterms:modified xsi:type="dcterms:W3CDTF">2026-10-11T01:03:48Z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