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 id="2147483798" r:id="rId2"/>
    <p:sldMasterId id="2147483828" r:id="rId3"/>
  </p:sldMasterIdLst>
  <p:notesMasterIdLst>
    <p:notesMasterId r:id="rId46"/>
  </p:notesMasterIdLst>
  <p:sldIdLst>
    <p:sldId id="445" r:id="rId4"/>
    <p:sldId id="361" r:id="rId5"/>
    <p:sldId id="405" r:id="rId6"/>
    <p:sldId id="446" r:id="rId7"/>
    <p:sldId id="447" r:id="rId8"/>
    <p:sldId id="406" r:id="rId9"/>
    <p:sldId id="407" r:id="rId10"/>
    <p:sldId id="409" r:id="rId11"/>
    <p:sldId id="410" r:id="rId12"/>
    <p:sldId id="411" r:id="rId13"/>
    <p:sldId id="413" r:id="rId14"/>
    <p:sldId id="414" r:id="rId15"/>
    <p:sldId id="415" r:id="rId16"/>
    <p:sldId id="416" r:id="rId17"/>
    <p:sldId id="418" r:id="rId18"/>
    <p:sldId id="448" r:id="rId19"/>
    <p:sldId id="449" r:id="rId20"/>
    <p:sldId id="417" r:id="rId21"/>
    <p:sldId id="440" r:id="rId22"/>
    <p:sldId id="441" r:id="rId23"/>
    <p:sldId id="442" r:id="rId24"/>
    <p:sldId id="419" r:id="rId25"/>
    <p:sldId id="423" r:id="rId26"/>
    <p:sldId id="424" r:id="rId27"/>
    <p:sldId id="425" r:id="rId28"/>
    <p:sldId id="426" r:id="rId29"/>
    <p:sldId id="427" r:id="rId30"/>
    <p:sldId id="428" r:id="rId31"/>
    <p:sldId id="429" r:id="rId32"/>
    <p:sldId id="443" r:id="rId33"/>
    <p:sldId id="444" r:id="rId34"/>
    <p:sldId id="430" r:id="rId35"/>
    <p:sldId id="431" r:id="rId36"/>
    <p:sldId id="432" r:id="rId37"/>
    <p:sldId id="433" r:id="rId38"/>
    <p:sldId id="434" r:id="rId39"/>
    <p:sldId id="435" r:id="rId40"/>
    <p:sldId id="436" r:id="rId41"/>
    <p:sldId id="437" r:id="rId42"/>
    <p:sldId id="438" r:id="rId43"/>
    <p:sldId id="439" r:id="rId44"/>
    <p:sldId id="29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494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5400" autoAdjust="0"/>
  </p:normalViewPr>
  <p:slideViewPr>
    <p:cSldViewPr snapToGrid="0">
      <p:cViewPr varScale="1">
        <p:scale>
          <a:sx n="84" d="100"/>
          <a:sy n="84" d="100"/>
        </p:scale>
        <p:origin x="509" y="8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EFED56-E866-42CC-BE54-577F1CD1591B}" type="datetimeFigureOut">
              <a:rPr lang="en-US" smtClean="0"/>
              <a:t>9/28/2026</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163004-4F37-4265-A0E9-125C7F72AC5F}" type="slidenum">
              <a:rPr lang="en-US" smtClean="0"/>
              <a:t>‹#›</a:t>
            </a:fld>
            <a:endParaRPr lang="en-US"/>
          </a:p>
        </p:txBody>
      </p:sp>
    </p:spTree>
    <p:extLst>
      <p:ext uri="{BB962C8B-B14F-4D97-AF65-F5344CB8AC3E}">
        <p14:creationId xmlns:p14="http://schemas.microsoft.com/office/powerpoint/2010/main" val="14603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3923690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97eb4989a3_0_1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97eb4989a3_0_1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9722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609600" y="1759767"/>
            <a:ext cx="4826800" cy="2202400"/>
          </a:xfrm>
          <a:prstGeom prst="rect">
            <a:avLst/>
          </a:prstGeom>
        </p:spPr>
        <p:txBody>
          <a:bodyPr spcFirstLastPara="1" wrap="square" lIns="91425" tIns="91425" rIns="91425" bIns="91425" anchor="ctr" anchorCtr="0">
            <a:noAutofit/>
          </a:bodyPr>
          <a:lstStyle>
            <a:lvl1pPr lvl="0">
              <a:spcBef>
                <a:spcPts val="0"/>
              </a:spcBef>
              <a:spcAft>
                <a:spcPts val="0"/>
              </a:spcAft>
              <a:buSzPts val="4500"/>
              <a:buNone/>
              <a:defRPr sz="6533">
                <a:solidFill>
                  <a:schemeClr val="dk1"/>
                </a:solidFill>
              </a:defRPr>
            </a:lvl1pPr>
            <a:lvl2pPr lvl="1" algn="ctr">
              <a:spcBef>
                <a:spcPts val="0"/>
              </a:spcBef>
              <a:spcAft>
                <a:spcPts val="0"/>
              </a:spcAft>
              <a:buSzPts val="4500"/>
              <a:buNone/>
              <a:defRPr sz="6000"/>
            </a:lvl2pPr>
            <a:lvl3pPr lvl="2" algn="ctr">
              <a:spcBef>
                <a:spcPts val="0"/>
              </a:spcBef>
              <a:spcAft>
                <a:spcPts val="0"/>
              </a:spcAft>
              <a:buSzPts val="4500"/>
              <a:buNone/>
              <a:defRPr sz="6000"/>
            </a:lvl3pPr>
            <a:lvl4pPr lvl="3" algn="ctr">
              <a:spcBef>
                <a:spcPts val="0"/>
              </a:spcBef>
              <a:spcAft>
                <a:spcPts val="0"/>
              </a:spcAft>
              <a:buSzPts val="4500"/>
              <a:buNone/>
              <a:defRPr sz="6000"/>
            </a:lvl4pPr>
            <a:lvl5pPr lvl="4" algn="ctr">
              <a:spcBef>
                <a:spcPts val="0"/>
              </a:spcBef>
              <a:spcAft>
                <a:spcPts val="0"/>
              </a:spcAft>
              <a:buSzPts val="4500"/>
              <a:buNone/>
              <a:defRPr sz="6000"/>
            </a:lvl5pPr>
            <a:lvl6pPr lvl="5" algn="ctr">
              <a:spcBef>
                <a:spcPts val="0"/>
              </a:spcBef>
              <a:spcAft>
                <a:spcPts val="0"/>
              </a:spcAft>
              <a:buSzPts val="4500"/>
              <a:buNone/>
              <a:defRPr sz="6000"/>
            </a:lvl6pPr>
            <a:lvl7pPr lvl="6" algn="ctr">
              <a:spcBef>
                <a:spcPts val="0"/>
              </a:spcBef>
              <a:spcAft>
                <a:spcPts val="0"/>
              </a:spcAft>
              <a:buSzPts val="4500"/>
              <a:buNone/>
              <a:defRPr sz="6000"/>
            </a:lvl7pPr>
            <a:lvl8pPr lvl="7" algn="ctr">
              <a:spcBef>
                <a:spcPts val="0"/>
              </a:spcBef>
              <a:spcAft>
                <a:spcPts val="0"/>
              </a:spcAft>
              <a:buSzPts val="4500"/>
              <a:buNone/>
              <a:defRPr sz="6000"/>
            </a:lvl8pPr>
            <a:lvl9pPr lvl="8" algn="ctr">
              <a:spcBef>
                <a:spcPts val="0"/>
              </a:spcBef>
              <a:spcAft>
                <a:spcPts val="0"/>
              </a:spcAft>
              <a:buSzPts val="4500"/>
              <a:buNone/>
              <a:defRPr sz="6000"/>
            </a:lvl9pPr>
          </a:lstStyle>
          <a:p>
            <a:endParaRPr/>
          </a:p>
        </p:txBody>
      </p:sp>
      <p:sp>
        <p:nvSpPr>
          <p:cNvPr id="10" name="Google Shape;10;p2"/>
          <p:cNvSpPr txBox="1">
            <a:spLocks noGrp="1"/>
          </p:cNvSpPr>
          <p:nvPr>
            <p:ph type="subTitle" idx="1"/>
          </p:nvPr>
        </p:nvSpPr>
        <p:spPr>
          <a:xfrm>
            <a:off x="609600" y="4061967"/>
            <a:ext cx="3945600" cy="803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700"/>
              <a:buNone/>
              <a:defRPr sz="2267">
                <a:solidFill>
                  <a:schemeClr val="dk1"/>
                </a:solidFill>
              </a:defRPr>
            </a:lvl1pPr>
            <a:lvl2pPr lvl="1" algn="ctr">
              <a:lnSpc>
                <a:spcPct val="100000"/>
              </a:lnSpc>
              <a:spcBef>
                <a:spcPts val="0"/>
              </a:spcBef>
              <a:spcAft>
                <a:spcPts val="0"/>
              </a:spcAft>
              <a:buSzPts val="1700"/>
              <a:buNone/>
              <a:defRPr sz="2267"/>
            </a:lvl2pPr>
            <a:lvl3pPr lvl="2" algn="ctr">
              <a:lnSpc>
                <a:spcPct val="100000"/>
              </a:lnSpc>
              <a:spcBef>
                <a:spcPts val="0"/>
              </a:spcBef>
              <a:spcAft>
                <a:spcPts val="0"/>
              </a:spcAft>
              <a:buSzPts val="1700"/>
              <a:buNone/>
              <a:defRPr sz="2267"/>
            </a:lvl3pPr>
            <a:lvl4pPr lvl="3" algn="ctr">
              <a:lnSpc>
                <a:spcPct val="100000"/>
              </a:lnSpc>
              <a:spcBef>
                <a:spcPts val="0"/>
              </a:spcBef>
              <a:spcAft>
                <a:spcPts val="0"/>
              </a:spcAft>
              <a:buSzPts val="1700"/>
              <a:buNone/>
              <a:defRPr sz="2267"/>
            </a:lvl4pPr>
            <a:lvl5pPr lvl="4" algn="ctr">
              <a:lnSpc>
                <a:spcPct val="100000"/>
              </a:lnSpc>
              <a:spcBef>
                <a:spcPts val="0"/>
              </a:spcBef>
              <a:spcAft>
                <a:spcPts val="0"/>
              </a:spcAft>
              <a:buSzPts val="1700"/>
              <a:buNone/>
              <a:defRPr sz="2267"/>
            </a:lvl5pPr>
            <a:lvl6pPr lvl="5" algn="ctr">
              <a:lnSpc>
                <a:spcPct val="100000"/>
              </a:lnSpc>
              <a:spcBef>
                <a:spcPts val="0"/>
              </a:spcBef>
              <a:spcAft>
                <a:spcPts val="0"/>
              </a:spcAft>
              <a:buSzPts val="1700"/>
              <a:buNone/>
              <a:defRPr sz="2267"/>
            </a:lvl6pPr>
            <a:lvl7pPr lvl="6" algn="ctr">
              <a:lnSpc>
                <a:spcPct val="100000"/>
              </a:lnSpc>
              <a:spcBef>
                <a:spcPts val="0"/>
              </a:spcBef>
              <a:spcAft>
                <a:spcPts val="0"/>
              </a:spcAft>
              <a:buSzPts val="1700"/>
              <a:buNone/>
              <a:defRPr sz="2267"/>
            </a:lvl7pPr>
            <a:lvl8pPr lvl="7" algn="ctr">
              <a:lnSpc>
                <a:spcPct val="100000"/>
              </a:lnSpc>
              <a:spcBef>
                <a:spcPts val="0"/>
              </a:spcBef>
              <a:spcAft>
                <a:spcPts val="0"/>
              </a:spcAft>
              <a:buSzPts val="1700"/>
              <a:buNone/>
              <a:defRPr sz="2267"/>
            </a:lvl8pPr>
            <a:lvl9pPr lvl="8" algn="ctr">
              <a:lnSpc>
                <a:spcPct val="100000"/>
              </a:lnSpc>
              <a:spcBef>
                <a:spcPts val="0"/>
              </a:spcBef>
              <a:spcAft>
                <a:spcPts val="0"/>
              </a:spcAft>
              <a:buSzPts val="1700"/>
              <a:buNone/>
              <a:defRPr sz="2267"/>
            </a:lvl9pPr>
          </a:lstStyle>
          <a:p>
            <a:endParaRPr/>
          </a:p>
        </p:txBody>
      </p:sp>
    </p:spTree>
    <p:extLst>
      <p:ext uri="{BB962C8B-B14F-4D97-AF65-F5344CB8AC3E}">
        <p14:creationId xmlns:p14="http://schemas.microsoft.com/office/powerpoint/2010/main" val="1672488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3" name="Google Shape;13;p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477477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4"/>
        <p:cNvGrpSpPr/>
        <p:nvPr/>
      </p:nvGrpSpPr>
      <p:grpSpPr>
        <a:xfrm>
          <a:off x="0" y="0"/>
          <a:ext cx="0" cy="0"/>
          <a:chOff x="0" y="0"/>
          <a:chExt cx="0" cy="0"/>
        </a:xfrm>
      </p:grpSpPr>
      <p:sp>
        <p:nvSpPr>
          <p:cNvPr id="15" name="Google Shape;15;p4"/>
          <p:cNvSpPr txBox="1">
            <a:spLocks noGrp="1"/>
          </p:cNvSpPr>
          <p:nvPr>
            <p:ph type="title"/>
          </p:nvPr>
        </p:nvSpPr>
        <p:spPr>
          <a:xfrm>
            <a:off x="609600" y="550367"/>
            <a:ext cx="109728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
        <p:nvSpPr>
          <p:cNvPr id="16" name="Google Shape;16;p4"/>
          <p:cNvSpPr txBox="1">
            <a:spLocks noGrp="1"/>
          </p:cNvSpPr>
          <p:nvPr>
            <p:ph type="body" idx="1"/>
          </p:nvPr>
        </p:nvSpPr>
        <p:spPr>
          <a:xfrm>
            <a:off x="609600" y="1371467"/>
            <a:ext cx="10972800" cy="49360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17" name="Google Shape;1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887471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609600" y="550367"/>
            <a:ext cx="109728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
        <p:nvSpPr>
          <p:cNvPr id="20" name="Google Shape;20;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1" name="Google Shape;21;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2" name="Google Shape;22;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933338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609600" y="550367"/>
            <a:ext cx="109728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Tree>
    <p:extLst>
      <p:ext uri="{BB962C8B-B14F-4D97-AF65-F5344CB8AC3E}">
        <p14:creationId xmlns:p14="http://schemas.microsoft.com/office/powerpoint/2010/main" val="544734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5"/>
        <p:cNvGrpSpPr/>
        <p:nvPr/>
      </p:nvGrpSpPr>
      <p:grpSpPr>
        <a:xfrm>
          <a:off x="0" y="0"/>
          <a:ext cx="0" cy="0"/>
          <a:chOff x="0" y="0"/>
          <a:chExt cx="0" cy="0"/>
        </a:xfrm>
      </p:grpSpPr>
      <p:sp>
        <p:nvSpPr>
          <p:cNvPr id="26" name="Google Shape;26;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27" name="Google Shape;27;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a:spcBef>
                <a:spcPts val="0"/>
              </a:spcBef>
              <a:spcAft>
                <a:spcPts val="0"/>
              </a:spcAft>
              <a:buSzPts val="1200"/>
              <a:buChar char="●"/>
              <a:defRPr sz="1600"/>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8" name="Google Shape;28;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322726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31" name="Google Shape;31;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3919368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2"/>
        <p:cNvGrpSpPr/>
        <p:nvPr/>
      </p:nvGrpSpPr>
      <p:grpSpPr>
        <a:xfrm>
          <a:off x="0" y="0"/>
          <a:ext cx="0" cy="0"/>
          <a:chOff x="0" y="0"/>
          <a:chExt cx="0" cy="0"/>
        </a:xfrm>
      </p:grpSpPr>
      <p:sp>
        <p:nvSpPr>
          <p:cNvPr id="33" name="Google Shape;33;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34" name="Google Shape;34;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5" name="Google Shape;35;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6" name="Google Shape;36;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37" name="Google Shape;37;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54907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
        <p:cNvGrpSpPr/>
        <p:nvPr/>
      </p:nvGrpSpPr>
      <p:grpSpPr>
        <a:xfrm>
          <a:off x="0" y="0"/>
          <a:ext cx="0" cy="0"/>
          <a:chOff x="0" y="0"/>
          <a:chExt cx="0" cy="0"/>
        </a:xfrm>
      </p:grpSpPr>
      <p:sp>
        <p:nvSpPr>
          <p:cNvPr id="39" name="Google Shape;39;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a:lnSpc>
                <a:spcPct val="100000"/>
              </a:lnSpc>
              <a:spcBef>
                <a:spcPts val="0"/>
              </a:spcBef>
              <a:spcAft>
                <a:spcPts val="0"/>
              </a:spcAft>
              <a:buSzPts val="1800"/>
              <a:buNone/>
              <a:defRPr/>
            </a:lvl1pPr>
          </a:lstStyle>
          <a:p>
            <a:endParaRPr/>
          </a:p>
        </p:txBody>
      </p:sp>
      <p:sp>
        <p:nvSpPr>
          <p:cNvPr id="40" name="Google Shape;40;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726115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1"/>
        <p:cNvGrpSpPr/>
        <p:nvPr/>
      </p:nvGrpSpPr>
      <p:grpSpPr>
        <a:xfrm>
          <a:off x="0" y="0"/>
          <a:ext cx="0" cy="0"/>
          <a:chOff x="0" y="0"/>
          <a:chExt cx="0" cy="0"/>
        </a:xfrm>
      </p:grpSpPr>
      <p:sp>
        <p:nvSpPr>
          <p:cNvPr id="42" name="Google Shape;42;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6000"/>
            </a:lvl1pPr>
            <a:lvl2pPr lvl="1" algn="ctr">
              <a:spcBef>
                <a:spcPts val="0"/>
              </a:spcBef>
              <a:spcAft>
                <a:spcPts val="0"/>
              </a:spcAft>
              <a:buSzPts val="12000"/>
              <a:buNone/>
              <a:defRPr sz="16000"/>
            </a:lvl2pPr>
            <a:lvl3pPr lvl="2" algn="ctr">
              <a:spcBef>
                <a:spcPts val="0"/>
              </a:spcBef>
              <a:spcAft>
                <a:spcPts val="0"/>
              </a:spcAft>
              <a:buSzPts val="12000"/>
              <a:buNone/>
              <a:defRPr sz="16000"/>
            </a:lvl3pPr>
            <a:lvl4pPr lvl="3" algn="ctr">
              <a:spcBef>
                <a:spcPts val="0"/>
              </a:spcBef>
              <a:spcAft>
                <a:spcPts val="0"/>
              </a:spcAft>
              <a:buSzPts val="12000"/>
              <a:buNone/>
              <a:defRPr sz="16000"/>
            </a:lvl4pPr>
            <a:lvl5pPr lvl="4" algn="ctr">
              <a:spcBef>
                <a:spcPts val="0"/>
              </a:spcBef>
              <a:spcAft>
                <a:spcPts val="0"/>
              </a:spcAft>
              <a:buSzPts val="12000"/>
              <a:buNone/>
              <a:defRPr sz="16000"/>
            </a:lvl5pPr>
            <a:lvl6pPr lvl="5" algn="ctr">
              <a:spcBef>
                <a:spcPts val="0"/>
              </a:spcBef>
              <a:spcAft>
                <a:spcPts val="0"/>
              </a:spcAft>
              <a:buSzPts val="12000"/>
              <a:buNone/>
              <a:defRPr sz="16000"/>
            </a:lvl6pPr>
            <a:lvl7pPr lvl="6" algn="ctr">
              <a:spcBef>
                <a:spcPts val="0"/>
              </a:spcBef>
              <a:spcAft>
                <a:spcPts val="0"/>
              </a:spcAft>
              <a:buSzPts val="12000"/>
              <a:buNone/>
              <a:defRPr sz="16000"/>
            </a:lvl7pPr>
            <a:lvl8pPr lvl="7" algn="ctr">
              <a:spcBef>
                <a:spcPts val="0"/>
              </a:spcBef>
              <a:spcAft>
                <a:spcPts val="0"/>
              </a:spcAft>
              <a:buSzPts val="12000"/>
              <a:buNone/>
              <a:defRPr sz="16000"/>
            </a:lvl8pPr>
            <a:lvl9pPr lvl="8" algn="ctr">
              <a:spcBef>
                <a:spcPts val="0"/>
              </a:spcBef>
              <a:spcAft>
                <a:spcPts val="0"/>
              </a:spcAft>
              <a:buSzPts val="12000"/>
              <a:buNone/>
              <a:defRPr sz="16000"/>
            </a:lvl9pPr>
          </a:lstStyle>
          <a:p>
            <a:r>
              <a:t>xx%</a:t>
            </a:r>
          </a:p>
        </p:txBody>
      </p:sp>
      <p:sp>
        <p:nvSpPr>
          <p:cNvPr id="43" name="Google Shape;43;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a:spcBef>
                <a:spcPts val="0"/>
              </a:spcBef>
              <a:spcAft>
                <a:spcPts val="0"/>
              </a:spcAft>
              <a:buSzPts val="1800"/>
              <a:buChar char="●"/>
              <a:defRPr/>
            </a:lvl1pPr>
            <a:lvl2pPr marL="1219170" lvl="1" indent="-423323" algn="ctr">
              <a:spcBef>
                <a:spcPts val="2133"/>
              </a:spcBef>
              <a:spcAft>
                <a:spcPts val="0"/>
              </a:spcAft>
              <a:buSzPts val="1400"/>
              <a:buChar char="○"/>
              <a:defRPr/>
            </a:lvl2pPr>
            <a:lvl3pPr marL="1828754" lvl="2" indent="-423323" algn="ctr">
              <a:spcBef>
                <a:spcPts val="2133"/>
              </a:spcBef>
              <a:spcAft>
                <a:spcPts val="0"/>
              </a:spcAft>
              <a:buSzPts val="1400"/>
              <a:buChar char="■"/>
              <a:defRPr/>
            </a:lvl3pPr>
            <a:lvl4pPr marL="2438339" lvl="3" indent="-423323" algn="ctr">
              <a:spcBef>
                <a:spcPts val="2133"/>
              </a:spcBef>
              <a:spcAft>
                <a:spcPts val="0"/>
              </a:spcAft>
              <a:buSzPts val="1400"/>
              <a:buChar char="●"/>
              <a:defRPr/>
            </a:lvl4pPr>
            <a:lvl5pPr marL="3047924" lvl="4" indent="-423323" algn="ctr">
              <a:spcBef>
                <a:spcPts val="2133"/>
              </a:spcBef>
              <a:spcAft>
                <a:spcPts val="0"/>
              </a:spcAft>
              <a:buSzPts val="1400"/>
              <a:buChar char="○"/>
              <a:defRPr/>
            </a:lvl5pPr>
            <a:lvl6pPr marL="3657509" lvl="5" indent="-423323" algn="ctr">
              <a:spcBef>
                <a:spcPts val="2133"/>
              </a:spcBef>
              <a:spcAft>
                <a:spcPts val="0"/>
              </a:spcAft>
              <a:buSzPts val="1400"/>
              <a:buChar char="■"/>
              <a:defRPr/>
            </a:lvl6pPr>
            <a:lvl7pPr marL="4267093" lvl="6" indent="-423323" algn="ctr">
              <a:spcBef>
                <a:spcPts val="2133"/>
              </a:spcBef>
              <a:spcAft>
                <a:spcPts val="0"/>
              </a:spcAft>
              <a:buSzPts val="1400"/>
              <a:buChar char="●"/>
              <a:defRPr/>
            </a:lvl7pPr>
            <a:lvl8pPr marL="4876678" lvl="7" indent="-423323" algn="ctr">
              <a:spcBef>
                <a:spcPts val="2133"/>
              </a:spcBef>
              <a:spcAft>
                <a:spcPts val="0"/>
              </a:spcAft>
              <a:buSzPts val="1400"/>
              <a:buChar char="○"/>
              <a:defRPr/>
            </a:lvl8pPr>
            <a:lvl9pPr marL="5486263" lvl="8" indent="-423323" algn="ctr">
              <a:spcBef>
                <a:spcPts val="2133"/>
              </a:spcBef>
              <a:spcAft>
                <a:spcPts val="2133"/>
              </a:spcAft>
              <a:buSzPts val="1400"/>
              <a:buChar char="■"/>
              <a:defRPr/>
            </a:lvl9pPr>
          </a:lstStyle>
          <a:p>
            <a:endParaRPr/>
          </a:p>
        </p:txBody>
      </p:sp>
      <p:sp>
        <p:nvSpPr>
          <p:cNvPr id="44" name="Google Shape;44;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330916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buClr>
                <a:srgbClr val="000000"/>
              </a:buClr>
              <a:buFont typeface="Arial"/>
              <a:buNone/>
            </a:pPr>
            <a:fld id="{00000000-1234-1234-1234-123412341234}" type="slidenum">
              <a:rPr lang="en" sz="1867" kern="0" smtClean="0">
                <a:solidFill>
                  <a:srgbClr val="000000"/>
                </a:solidFill>
                <a:cs typeface="Arial"/>
                <a:sym typeface="Arial"/>
              </a:rPr>
              <a:pPr>
                <a:buClr>
                  <a:srgbClr val="000000"/>
                </a:buClr>
                <a:buFont typeface="Arial"/>
                <a:buNone/>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3732676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34915739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12583304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17235713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4014643-A39F-4FE3-8DB5-7CC90D0065C0}" type="datetimeFigureOut">
              <a:rPr lang="en-US" smtClean="0"/>
              <a:t>9/28/2026</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1097385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4014643-A39F-4FE3-8DB5-7CC90D0065C0}" type="datetimeFigureOut">
              <a:rPr lang="en-US" smtClean="0"/>
              <a:t>9/28/2026</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6044737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4014643-A39F-4FE3-8DB5-7CC90D0065C0}" type="datetimeFigureOut">
              <a:rPr lang="en-US" smtClean="0"/>
              <a:t>9/28/2026</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41736571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4014643-A39F-4FE3-8DB5-7CC90D0065C0}" type="datetimeFigureOut">
              <a:rPr lang="en-US" smtClean="0"/>
              <a:t>9/28/2026</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1591883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4014643-A39F-4FE3-8DB5-7CC90D0065C0}" type="datetimeFigureOut">
              <a:rPr lang="en-US" smtClean="0"/>
              <a:t>9/28/2026</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36275028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4014643-A39F-4FE3-8DB5-7CC90D0065C0}" type="datetimeFigureOut">
              <a:rPr lang="en-US" smtClean="0"/>
              <a:t>9/28/2026</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19226511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5131255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0771314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926482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19201145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38725831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3292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F4014643-A39F-4FE3-8DB5-7CC90D0065C0}"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4245602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4014643-A39F-4FE3-8DB5-7CC90D0065C0}"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953310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17210145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36634762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8968868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F4014643-A39F-4FE3-8DB5-7CC90D0065C0}"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10126804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FE4C63DB-0549-4229-9013-C3E9E69D5325}" type="datetimeFigureOut">
              <a:rPr lang="ru-RU" smtClean="0"/>
              <a:t>28.09.2026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EA69B-9B11-4604-950D-07FB74BD73AC}" type="slidenum">
              <a:rPr lang="ru-RU" smtClean="0"/>
              <a:t>‹#›</a:t>
            </a:fld>
            <a:endParaRPr lang="ru-RU"/>
          </a:p>
        </p:txBody>
      </p:sp>
    </p:spTree>
    <p:extLst>
      <p:ext uri="{BB962C8B-B14F-4D97-AF65-F5344CB8AC3E}">
        <p14:creationId xmlns:p14="http://schemas.microsoft.com/office/powerpoint/2010/main" val="4232594152"/>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FE4C63DB-0549-4229-9013-C3E9E69D5325}" type="datetimeFigureOut">
              <a:rPr lang="ru-RU" smtClean="0"/>
              <a:t>28.09.2026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EA69B-9B11-4604-950D-07FB74BD73AC}" type="slidenum">
              <a:rPr lang="ru-RU" smtClean="0"/>
              <a:t>‹#›</a:t>
            </a:fld>
            <a:endParaRPr lang="ru-RU"/>
          </a:p>
        </p:txBody>
      </p:sp>
    </p:spTree>
    <p:extLst>
      <p:ext uri="{BB962C8B-B14F-4D97-AF65-F5344CB8AC3E}">
        <p14:creationId xmlns:p14="http://schemas.microsoft.com/office/powerpoint/2010/main" val="3936653865"/>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FE4C63DB-0549-4229-9013-C3E9E69D5325}" type="datetimeFigureOut">
              <a:rPr lang="ru-RU" smtClean="0"/>
              <a:t>28.09.2026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EA69B-9B11-4604-950D-07FB74BD73AC}"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566260154"/>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FE4C63DB-0549-4229-9013-C3E9E69D5325}" type="datetimeFigureOut">
              <a:rPr lang="ru-RU" smtClean="0"/>
              <a:t>28.09.2026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EA69B-9B11-4604-950D-07FB74BD73AC}" type="slidenum">
              <a:rPr lang="ru-RU" smtClean="0"/>
              <a:t>‹#›</a:t>
            </a:fld>
            <a:endParaRPr lang="ru-RU"/>
          </a:p>
        </p:txBody>
      </p:sp>
    </p:spTree>
    <p:extLst>
      <p:ext uri="{BB962C8B-B14F-4D97-AF65-F5344CB8AC3E}">
        <p14:creationId xmlns:p14="http://schemas.microsoft.com/office/powerpoint/2010/main" val="2779871523"/>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4C63DB-0549-4229-9013-C3E9E69D5325}" type="datetimeFigureOut">
              <a:rPr lang="ru-RU" smtClean="0"/>
              <a:t>28.09.2026</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EA69B-9B11-4604-950D-07FB74BD73AC}" type="slidenum">
              <a:rPr lang="ru-RU" smtClean="0"/>
              <a:t>‹#›</a:t>
            </a:fld>
            <a:endParaRPr lang="ru-RU"/>
          </a:p>
        </p:txBody>
      </p:sp>
    </p:spTree>
    <p:extLst>
      <p:ext uri="{BB962C8B-B14F-4D97-AF65-F5344CB8AC3E}">
        <p14:creationId xmlns:p14="http://schemas.microsoft.com/office/powerpoint/2010/main" val="3454190604"/>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E4C63DB-0549-4229-9013-C3E9E69D5325}" type="datetimeFigureOut">
              <a:rPr lang="ru-RU" smtClean="0"/>
              <a:t>28.09.2026</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EA69B-9B11-4604-950D-07FB74BD73AC}" type="slidenum">
              <a:rPr lang="ru-RU" smtClean="0"/>
              <a:t>‹#›</a:t>
            </a:fld>
            <a:endParaRPr lang="ru-RU"/>
          </a:p>
        </p:txBody>
      </p:sp>
    </p:spTree>
    <p:extLst>
      <p:ext uri="{BB962C8B-B14F-4D97-AF65-F5344CB8AC3E}">
        <p14:creationId xmlns:p14="http://schemas.microsoft.com/office/powerpoint/2010/main" val="2666845923"/>
      </p:ext>
    </p:extLst>
  </p:cSld>
  <p:clrMapOvr>
    <a:masterClrMapping/>
  </p:clrMapOvr>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0546969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4014643-A39F-4FE3-8DB5-7CC90D0065C0}"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36C650-0E18-4CE4-B616-A0CCEE32A8E1}" type="slidenum">
              <a:rPr lang="en-US" smtClean="0"/>
              <a:t>‹#›</a:t>
            </a:fld>
            <a:endParaRPr lang="en-US"/>
          </a:p>
        </p:txBody>
      </p:sp>
    </p:spTree>
    <p:extLst>
      <p:ext uri="{BB962C8B-B14F-4D97-AF65-F5344CB8AC3E}">
        <p14:creationId xmlns:p14="http://schemas.microsoft.com/office/powerpoint/2010/main" val="2300906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theme" Target="../theme/theme3.xml"/><Relationship Id="rId3" Type="http://schemas.openxmlformats.org/officeDocument/2006/relationships/slideLayout" Target="../slideLayouts/slideLayout26.xml"/><Relationship Id="rId21" Type="http://schemas.openxmlformats.org/officeDocument/2006/relationships/image" Target="../media/image6.png"/><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image" Target="../media/image5.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19" Type="http://schemas.openxmlformats.org/officeDocument/2006/relationships/image" Target="../media/image4.png"/><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 Id="rId22" Type="http://schemas.openxmlformats.org/officeDocument/2006/relationships/image" Target="../media/image7.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09600" y="550367"/>
            <a:ext cx="10972800" cy="6416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1pPr>
            <a:lvl2pPr lvl="1">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2pPr>
            <a:lvl3pPr lvl="2">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3pPr>
            <a:lvl4pPr lvl="3">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4pPr>
            <a:lvl5pPr lvl="4">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5pPr>
            <a:lvl6pPr lvl="5">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6pPr>
            <a:lvl7pPr lvl="6">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7pPr>
            <a:lvl8pPr lvl="7">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8pPr>
            <a:lvl9pPr lvl="8">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9pPr>
          </a:lstStyle>
          <a:p>
            <a:endParaRPr/>
          </a:p>
        </p:txBody>
      </p:sp>
      <p:sp>
        <p:nvSpPr>
          <p:cNvPr id="7" name="Google Shape;7;p1"/>
          <p:cNvSpPr txBox="1">
            <a:spLocks noGrp="1"/>
          </p:cNvSpPr>
          <p:nvPr>
            <p:ph type="body" idx="1"/>
          </p:nvPr>
        </p:nvSpPr>
        <p:spPr>
          <a:xfrm>
            <a:off x="609600" y="1371467"/>
            <a:ext cx="10972800" cy="49360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SzPts val="1800"/>
              <a:buFont typeface="Roboto"/>
              <a:buChar char="●"/>
              <a:defRPr sz="1800">
                <a:latin typeface="Roboto"/>
                <a:ea typeface="Roboto"/>
                <a:cs typeface="Roboto"/>
                <a:sym typeface="Roboto"/>
              </a:defRPr>
            </a:lvl1pPr>
            <a:lvl2pPr marL="914400" lvl="1" indent="-317500">
              <a:lnSpc>
                <a:spcPct val="115000"/>
              </a:lnSpc>
              <a:spcBef>
                <a:spcPts val="1600"/>
              </a:spcBef>
              <a:spcAft>
                <a:spcPts val="0"/>
              </a:spcAft>
              <a:buSzPts val="1400"/>
              <a:buFont typeface="Roboto"/>
              <a:buChar char="○"/>
              <a:defRPr>
                <a:latin typeface="Roboto"/>
                <a:ea typeface="Roboto"/>
                <a:cs typeface="Roboto"/>
                <a:sym typeface="Roboto"/>
              </a:defRPr>
            </a:lvl2pPr>
            <a:lvl3pPr marL="1371600" lvl="2" indent="-317500">
              <a:lnSpc>
                <a:spcPct val="115000"/>
              </a:lnSpc>
              <a:spcBef>
                <a:spcPts val="1600"/>
              </a:spcBef>
              <a:spcAft>
                <a:spcPts val="0"/>
              </a:spcAft>
              <a:buSzPts val="1400"/>
              <a:buFont typeface="Roboto"/>
              <a:buChar char="■"/>
              <a:defRPr>
                <a:latin typeface="Roboto"/>
                <a:ea typeface="Roboto"/>
                <a:cs typeface="Roboto"/>
                <a:sym typeface="Roboto"/>
              </a:defRPr>
            </a:lvl3pPr>
            <a:lvl4pPr marL="1828800" lvl="3" indent="-317500">
              <a:lnSpc>
                <a:spcPct val="115000"/>
              </a:lnSpc>
              <a:spcBef>
                <a:spcPts val="1600"/>
              </a:spcBef>
              <a:spcAft>
                <a:spcPts val="0"/>
              </a:spcAft>
              <a:buSzPts val="1400"/>
              <a:buFont typeface="Roboto"/>
              <a:buChar char="●"/>
              <a:defRPr>
                <a:latin typeface="Roboto"/>
                <a:ea typeface="Roboto"/>
                <a:cs typeface="Roboto"/>
                <a:sym typeface="Roboto"/>
              </a:defRPr>
            </a:lvl4pPr>
            <a:lvl5pPr marL="2286000" lvl="4" indent="-317500">
              <a:lnSpc>
                <a:spcPct val="115000"/>
              </a:lnSpc>
              <a:spcBef>
                <a:spcPts val="1600"/>
              </a:spcBef>
              <a:spcAft>
                <a:spcPts val="0"/>
              </a:spcAft>
              <a:buSzPts val="1400"/>
              <a:buFont typeface="Roboto"/>
              <a:buChar char="○"/>
              <a:defRPr>
                <a:latin typeface="Roboto"/>
                <a:ea typeface="Roboto"/>
                <a:cs typeface="Roboto"/>
                <a:sym typeface="Roboto"/>
              </a:defRPr>
            </a:lvl5pPr>
            <a:lvl6pPr marL="2743200" lvl="5" indent="-317500">
              <a:lnSpc>
                <a:spcPct val="115000"/>
              </a:lnSpc>
              <a:spcBef>
                <a:spcPts val="1600"/>
              </a:spcBef>
              <a:spcAft>
                <a:spcPts val="0"/>
              </a:spcAft>
              <a:buSzPts val="1400"/>
              <a:buFont typeface="Roboto"/>
              <a:buChar char="■"/>
              <a:defRPr>
                <a:latin typeface="Roboto"/>
                <a:ea typeface="Roboto"/>
                <a:cs typeface="Roboto"/>
                <a:sym typeface="Roboto"/>
              </a:defRPr>
            </a:lvl6pPr>
            <a:lvl7pPr marL="3200400" lvl="6" indent="-317500">
              <a:lnSpc>
                <a:spcPct val="115000"/>
              </a:lnSpc>
              <a:spcBef>
                <a:spcPts val="1600"/>
              </a:spcBef>
              <a:spcAft>
                <a:spcPts val="0"/>
              </a:spcAft>
              <a:buSzPts val="1400"/>
              <a:buFont typeface="Roboto"/>
              <a:buChar char="●"/>
              <a:defRPr>
                <a:latin typeface="Roboto"/>
                <a:ea typeface="Roboto"/>
                <a:cs typeface="Roboto"/>
                <a:sym typeface="Roboto"/>
              </a:defRPr>
            </a:lvl7pPr>
            <a:lvl8pPr marL="3657600" lvl="7" indent="-317500">
              <a:lnSpc>
                <a:spcPct val="115000"/>
              </a:lnSpc>
              <a:spcBef>
                <a:spcPts val="1600"/>
              </a:spcBef>
              <a:spcAft>
                <a:spcPts val="0"/>
              </a:spcAft>
              <a:buSzPts val="1400"/>
              <a:buFont typeface="Roboto"/>
              <a:buChar char="○"/>
              <a:defRPr>
                <a:latin typeface="Roboto"/>
                <a:ea typeface="Roboto"/>
                <a:cs typeface="Roboto"/>
                <a:sym typeface="Roboto"/>
              </a:defRPr>
            </a:lvl8pPr>
            <a:lvl9pPr marL="4114800" lvl="8" indent="-317500">
              <a:lnSpc>
                <a:spcPct val="115000"/>
              </a:lnSpc>
              <a:spcBef>
                <a:spcPts val="1600"/>
              </a:spcBef>
              <a:spcAft>
                <a:spcPts val="1600"/>
              </a:spcAft>
              <a:buSzPts val="1400"/>
              <a:buFont typeface="Roboto"/>
              <a:buChar char="■"/>
              <a:defRPr>
                <a:latin typeface="Roboto"/>
                <a:ea typeface="Roboto"/>
                <a:cs typeface="Roboto"/>
                <a:sym typeface="Roboto"/>
              </a:defRPr>
            </a:lvl9pPr>
          </a:lstStyle>
          <a:p>
            <a:endParaRPr/>
          </a:p>
        </p:txBody>
      </p:sp>
    </p:spTree>
    <p:extLst>
      <p:ext uri="{BB962C8B-B14F-4D97-AF65-F5344CB8AC3E}">
        <p14:creationId xmlns:p14="http://schemas.microsoft.com/office/powerpoint/2010/main" val="132713697"/>
      </p:ext>
    </p:extLst>
  </p:cSld>
  <p:clrMap bg1="lt1" tx1="dk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4C63DB-0549-4229-9013-C3E9E69D5325}" type="datetimeFigureOut">
              <a:rPr lang="ru-RU" smtClean="0"/>
              <a:t>28.09.2026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EA69B-9B11-4604-950D-07FB74BD73AC}" type="slidenum">
              <a:rPr lang="ru-RU" smtClean="0"/>
              <a:t>‹#›</a:t>
            </a:fld>
            <a:endParaRPr lang="ru-RU"/>
          </a:p>
        </p:txBody>
      </p:sp>
    </p:spTree>
    <p:extLst>
      <p:ext uri="{BB962C8B-B14F-4D97-AF65-F5344CB8AC3E}">
        <p14:creationId xmlns:p14="http://schemas.microsoft.com/office/powerpoint/2010/main" val="1573406513"/>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64"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9/28/2026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1660771839"/>
      </p:ext>
    </p:extLst>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 id="214748384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gzholdosh.ru/wp-content/uploads/2013/04/1.jpg" TargetMode="External"/><Relationship Id="rId1" Type="http://schemas.openxmlformats.org/officeDocument/2006/relationships/slideLayout" Target="../slideLayouts/slideLayout13.xml"/><Relationship Id="rId5" Type="http://schemas.openxmlformats.org/officeDocument/2006/relationships/image" Target="../media/image13.jpeg"/><Relationship Id="rId4" Type="http://schemas.openxmlformats.org/officeDocument/2006/relationships/hyperlink" Target="http://gzholdosh.ru/wp-content/uploads/2013/04/00001.jpg"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7.png"/><Relationship Id="rId1" Type="http://schemas.openxmlformats.org/officeDocument/2006/relationships/slideLayout" Target="../slideLayouts/slideLayout13.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438467" y="495606"/>
            <a:ext cx="6297018" cy="1860649"/>
          </a:xfrm>
          <a:prstGeom prst="rect">
            <a:avLst/>
          </a:prstGeom>
          <a:noFill/>
          <a:ln/>
        </p:spPr>
        <p:txBody>
          <a:bodyPr wrap="square" lIns="0" tIns="0" rIns="0" bIns="0" rtlCol="0" anchor="t"/>
          <a:lstStyle/>
          <a:p>
            <a:pPr algn="ctr"/>
            <a:r>
              <a:rPr lang="en-US" sz="2667" b="1" dirty="0">
                <a:latin typeface="Times New Roman" panose="02020603050405020304" pitchFamily="18" charset="0"/>
                <a:cs typeface="Times New Roman" panose="02020603050405020304" pitchFamily="18" charset="0"/>
              </a:rPr>
              <a:t>Modul </a:t>
            </a:r>
            <a:r>
              <a:rPr lang="en-US" sz="2800" b="1" dirty="0">
                <a:latin typeface="Times New Roman" panose="02020603050405020304" pitchFamily="18" charset="0"/>
                <a:cs typeface="Times New Roman" panose="02020603050405020304" pitchFamily="18" charset="0"/>
              </a:rPr>
              <a:t>2.2. </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Ta’lim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sifatini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innovatsion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kutubxonalarning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ahamiyati</a:t>
            </a:r>
            <a:r>
              <a:rPr lang="en-US" sz="2800" dirty="0">
                <a:latin typeface="Times New Roman" panose="02020603050405020304" pitchFamily="18" charset="0"/>
                <a:cs typeface="Times New Roman" panose="02020603050405020304" pitchFamily="18" charset="0"/>
              </a:rPr>
              <a:t> ” </a:t>
            </a:r>
            <a:endParaRPr lang="en-US" sz="2667" b="1" dirty="0">
              <a:latin typeface="Times New Roman" panose="02020603050405020304" pitchFamily="18" charset="0"/>
              <a:cs typeface="Times New Roman" panose="02020603050405020304" pitchFamily="18" charset="0"/>
            </a:endParaRPr>
          </a:p>
          <a:p>
            <a:pPr algn="ctr"/>
            <a:endParaRPr lang="en-US" sz="2667" b="1" dirty="0">
              <a:latin typeface="Times New Roman" panose="02020603050405020304" pitchFamily="18" charset="0"/>
              <a:cs typeface="Times New Roman" panose="02020603050405020304" pitchFamily="18" charset="0"/>
            </a:endParaRPr>
          </a:p>
          <a:p>
            <a:pPr algn="ctr"/>
            <a:endParaRPr lang="en-US" sz="2667" b="1" dirty="0">
              <a:latin typeface="Times New Roman" panose="02020603050405020304" pitchFamily="18" charset="0"/>
              <a:cs typeface="Times New Roman" panose="02020603050405020304" pitchFamily="18" charset="0"/>
            </a:endParaRPr>
          </a:p>
          <a:p>
            <a:pPr algn="ctr"/>
            <a:endParaRPr lang="en-US" sz="2667" b="1" dirty="0">
              <a:latin typeface="Times New Roman" panose="02020603050405020304" pitchFamily="18" charset="0"/>
              <a:cs typeface="Times New Roman" panose="02020603050405020304" pitchFamily="18" charset="0"/>
            </a:endParaRPr>
          </a:p>
          <a:p>
            <a:pPr algn="ctr"/>
            <a:r>
              <a:rPr lang="en-US" sz="3000" b="1" dirty="0" err="1">
                <a:latin typeface="Times New Roman" panose="02020603050405020304" pitchFamily="18" charset="0"/>
                <a:cs typeface="Times New Roman" panose="02020603050405020304" pitchFamily="18" charset="0"/>
              </a:rPr>
              <a:t>Mavzu</a:t>
            </a:r>
            <a:r>
              <a:rPr lang="en-US" sz="3000" b="1"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Stressni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boshqarish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koʻp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vazifalar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sharoitida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samarali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ishlash</a:t>
            </a:r>
            <a:endParaRPr lang="en-US" sz="4000" b="1" dirty="0">
              <a:solidFill>
                <a:srgbClr val="1B1B27"/>
              </a:solidFill>
              <a:latin typeface="Times New Roman" panose="02020603050405020304" pitchFamily="18" charset="0"/>
              <a:cs typeface="Times New Roman" panose="02020603050405020304" pitchFamily="18" charset="0"/>
            </a:endParaRPr>
          </a:p>
        </p:txBody>
      </p:sp>
      <p:sp>
        <p:nvSpPr>
          <p:cNvPr id="5" name="Shape 2"/>
          <p:cNvSpPr/>
          <p:nvPr/>
        </p:nvSpPr>
        <p:spPr>
          <a:xfrm>
            <a:off x="661492" y="5665788"/>
            <a:ext cx="302419" cy="302419"/>
          </a:xfrm>
          <a:prstGeom prst="roundRect">
            <a:avLst>
              <a:gd name="adj" fmla="val 25194296"/>
            </a:avLst>
          </a:prstGeom>
          <a:noFill/>
          <a:ln w="7620">
            <a:solidFill>
              <a:srgbClr val="FFFFFF"/>
            </a:solidFill>
            <a:prstDash val="solid"/>
          </a:ln>
        </p:spPr>
      </p:sp>
      <p:sp>
        <p:nvSpPr>
          <p:cNvPr id="9" name="Скругленный прямоугольник 8"/>
          <p:cNvSpPr/>
          <p:nvPr/>
        </p:nvSpPr>
        <p:spPr>
          <a:xfrm>
            <a:off x="321915" y="5121671"/>
            <a:ext cx="6757721" cy="137270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333" dirty="0" err="1">
                <a:solidFill>
                  <a:schemeClr val="tx1"/>
                </a:solidFill>
                <a:latin typeface="Times New Roman" panose="02020603050405020304" pitchFamily="18" charset="0"/>
                <a:cs typeface="Times New Roman" panose="02020603050405020304" pitchFamily="18" charset="0"/>
              </a:rPr>
              <a:t>Pedagogika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va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psixologiya</a:t>
            </a:r>
            <a:r>
              <a:rPr lang="en-US" sz="2333" dirty="0">
                <a:solidFill>
                  <a:schemeClr val="tx1"/>
                </a:solidFill>
                <a:latin typeface="Times New Roman" panose="02020603050405020304" pitchFamily="18" charset="0"/>
                <a:cs typeface="Times New Roman" panose="02020603050405020304" pitchFamily="18" charset="0"/>
              </a:rPr>
              <a:t>, </a:t>
            </a:r>
          </a:p>
          <a:p>
            <a:r>
              <a:rPr lang="en-US" sz="2333" dirty="0" err="1">
                <a:solidFill>
                  <a:schemeClr val="tx1"/>
                </a:solidFill>
                <a:latin typeface="Times New Roman" panose="02020603050405020304" pitchFamily="18" charset="0"/>
                <a:cs typeface="Times New Roman" panose="02020603050405020304" pitchFamily="18" charset="0"/>
              </a:rPr>
              <a:t>ta’lim</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texnologiyalari</a:t>
            </a:r>
            <a:r>
              <a:rPr lang="en-US" sz="2333" dirty="0">
                <a:solidFill>
                  <a:schemeClr val="tx1"/>
                </a:solidFill>
                <a:latin typeface="Times New Roman" panose="02020603050405020304" pitchFamily="18" charset="0"/>
                <a:cs typeface="Times New Roman" panose="02020603050405020304" pitchFamily="18" charset="0"/>
              </a:rPr>
              <a:t> </a:t>
            </a:r>
          </a:p>
          <a:p>
            <a:r>
              <a:rPr lang="en-US" sz="2333" dirty="0" err="1">
                <a:solidFill>
                  <a:schemeClr val="tx1"/>
                </a:solidFill>
                <a:latin typeface="Times New Roman" panose="02020603050405020304" pitchFamily="18" charset="0"/>
                <a:cs typeface="Times New Roman" panose="02020603050405020304" pitchFamily="18" charset="0"/>
              </a:rPr>
              <a:t>kafedrasi</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katta</a:t>
            </a:r>
            <a:r>
              <a:rPr lang="en-US" sz="2333" dirty="0">
                <a:solidFill>
                  <a:schemeClr val="tx1"/>
                </a:solidFill>
                <a:latin typeface="Times New Roman" panose="02020603050405020304" pitchFamily="18" charset="0"/>
                <a:cs typeface="Times New Roman" panose="02020603050405020304" pitchFamily="18" charset="0"/>
              </a:rPr>
              <a:t> </a:t>
            </a:r>
            <a:r>
              <a:rPr lang="en-US" sz="2333" dirty="0" err="1">
                <a:solidFill>
                  <a:schemeClr val="tx1"/>
                </a:solidFill>
                <a:latin typeface="Times New Roman" panose="02020603050405020304" pitchFamily="18" charset="0"/>
                <a:cs typeface="Times New Roman" panose="02020603050405020304" pitchFamily="18" charset="0"/>
              </a:rPr>
              <a:t>o‘qituvchisi</a:t>
            </a:r>
            <a:r>
              <a:rPr lang="en-US" sz="2333" dirty="0">
                <a:solidFill>
                  <a:schemeClr val="tx1"/>
                </a:solidFill>
                <a:latin typeface="Times New Roman" panose="02020603050405020304" pitchFamily="18" charset="0"/>
                <a:cs typeface="Times New Roman" panose="02020603050405020304" pitchFamily="18" charset="0"/>
              </a:rPr>
              <a:t>:  </a:t>
            </a:r>
            <a:r>
              <a:rPr lang="en-US" sz="2333" b="1" dirty="0">
                <a:solidFill>
                  <a:schemeClr val="tx1"/>
                </a:solidFill>
                <a:latin typeface="Times New Roman" panose="02020603050405020304" pitchFamily="18" charset="0"/>
                <a:cs typeface="Times New Roman" panose="02020603050405020304" pitchFamily="18" charset="0"/>
              </a:rPr>
              <a:t>Rahmatillo </a:t>
            </a:r>
            <a:r>
              <a:rPr lang="en-US" sz="2333" b="1" dirty="0" err="1">
                <a:solidFill>
                  <a:schemeClr val="tx1"/>
                </a:solidFill>
                <a:latin typeface="Times New Roman" panose="02020603050405020304" pitchFamily="18" charset="0"/>
                <a:cs typeface="Times New Roman" panose="02020603050405020304" pitchFamily="18" charset="0"/>
              </a:rPr>
              <a:t>Latibjonov</a:t>
            </a:r>
            <a:endParaRPr lang="ru-RU" sz="2333" b="1" dirty="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xmlns="" id="{A9FB21C6-2373-0C47-A8A7-0B3A986BBEF7}"/>
              </a:ext>
            </a:extLst>
          </p:cNvPr>
          <p:cNvSpPr/>
          <p:nvPr/>
        </p:nvSpPr>
        <p:spPr>
          <a:xfrm>
            <a:off x="10658709" y="6494375"/>
            <a:ext cx="1468243" cy="29857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sz="1500"/>
          </a:p>
        </p:txBody>
      </p:sp>
      <p:pic>
        <p:nvPicPr>
          <p:cNvPr id="4" name="Рисунок 3">
            <a:extLst>
              <a:ext uri="{FF2B5EF4-FFF2-40B4-BE49-F238E27FC236}">
                <a16:creationId xmlns:a16="http://schemas.microsoft.com/office/drawing/2014/main" xmlns="" id="{205C6F93-ED3C-DBAD-EC1D-135714299621}"/>
              </a:ext>
            </a:extLst>
          </p:cNvPr>
          <p:cNvPicPr>
            <a:picLocks noChangeAspect="1"/>
          </p:cNvPicPr>
          <p:nvPr/>
        </p:nvPicPr>
        <p:blipFill>
          <a:blip r:embed="rId3"/>
          <a:stretch>
            <a:fillRect/>
          </a:stretch>
        </p:blipFill>
        <p:spPr>
          <a:xfrm>
            <a:off x="6969190" y="674137"/>
            <a:ext cx="4895850" cy="419644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5582192" y="635246"/>
            <a:ext cx="6286500" cy="5201344"/>
          </a:xfrm>
          <a:prstGeom prst="rect">
            <a:avLst/>
          </a:prstGeom>
          <a:noFill/>
          <a:ln/>
        </p:spPr>
        <p:txBody>
          <a:bodyPr wrap="square" lIns="0" tIns="0" rIns="0" bIns="0" rtlCol="0" anchor="t"/>
          <a:lstStyle/>
          <a:p>
            <a:pPr marL="619100" indent="-619100">
              <a:buFontTx/>
              <a:buAutoNum type="arabicPeriod"/>
            </a:pPr>
            <a:endParaRPr lang="en-US" sz="3083" dirty="0">
              <a:latin typeface="Times New Roman" panose="02020603050405020304" pitchFamily="18" charset="0"/>
              <a:cs typeface="Times New Roman" panose="02020603050405020304" pitchFamily="18" charset="0"/>
            </a:endParaRPr>
          </a:p>
          <a:p>
            <a:pPr lvl="0" algn="ctr"/>
            <a:r>
              <a:rPr lang="en-US" sz="3083" b="1" dirty="0">
                <a:latin typeface="Times New Roman" panose="02020603050405020304" pitchFamily="18" charset="0"/>
                <a:cs typeface="Times New Roman" panose="02020603050405020304" pitchFamily="18" charset="0"/>
              </a:rPr>
              <a:t>REJA:</a:t>
            </a:r>
          </a:p>
          <a:p>
            <a:endParaRPr lang="es-ES" sz="3200" b="1" dirty="0"/>
          </a:p>
          <a:p>
            <a:pPr marL="619100" indent="-619100">
              <a:buFontTx/>
              <a:buAutoNum type="arabicPeriod"/>
            </a:pPr>
            <a:r>
              <a:rPr lang="es-ES" sz="2800" dirty="0">
                <a:latin typeface="Times New Roman" panose="02020603050405020304" pitchFamily="18" charset="0"/>
                <a:cs typeface="Times New Roman" panose="02020603050405020304" pitchFamily="18" charset="0"/>
              </a:rPr>
              <a:t>Stress </a:t>
            </a:r>
            <a:r>
              <a:rPr lang="es-ES" sz="2800" dirty="0" err="1">
                <a:latin typeface="Times New Roman" panose="02020603050405020304" pitchFamily="18" charset="0"/>
                <a:cs typeface="Times New Roman" panose="02020603050405020304" pitchFamily="18" charset="0"/>
              </a:rPr>
              <a:t>nima</a:t>
            </a:r>
            <a:r>
              <a:rPr lang="es-ES" sz="2800" dirty="0">
                <a:latin typeface="Times New Roman" panose="02020603050405020304" pitchFamily="18" charset="0"/>
                <a:cs typeface="Times New Roman" panose="02020603050405020304" pitchFamily="18" charset="0"/>
              </a:rPr>
              <a:t> va u </a:t>
            </a:r>
            <a:r>
              <a:rPr lang="es-ES" sz="2800" dirty="0" err="1">
                <a:latin typeface="Times New Roman" panose="02020603050405020304" pitchFamily="18" charset="0"/>
                <a:cs typeface="Times New Roman" panose="02020603050405020304" pitchFamily="18" charset="0"/>
              </a:rPr>
              <a:t>qanday</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yuzaga</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keladi</a:t>
            </a:r>
            <a:r>
              <a:rPr lang="en-US" sz="2800" dirty="0">
                <a:latin typeface="Times New Roman" panose="02020603050405020304" pitchFamily="18" charset="0"/>
                <a:cs typeface="Times New Roman" panose="02020603050405020304" pitchFamily="18" charset="0"/>
              </a:rPr>
              <a:t>;</a:t>
            </a:r>
          </a:p>
          <a:p>
            <a:pPr marL="619100" indent="-619100">
              <a:buFontTx/>
              <a:buAutoNum type="arabicPeriod"/>
            </a:pPr>
            <a:r>
              <a:rPr lang="en-US" sz="2800" dirty="0" err="1">
                <a:latin typeface="Times New Roman" panose="02020603050405020304" pitchFamily="18" charset="0"/>
                <a:cs typeface="Times New Roman" panose="02020603050405020304" pitchFamily="18" charset="0"/>
              </a:rPr>
              <a:t>Ko‘p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vazifalilikda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stressga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sabab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omillar</a:t>
            </a:r>
            <a:r>
              <a:rPr lang="en-US" sz="2800" dirty="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a:p>
            <a:pPr marL="619100" indent="-619100">
              <a:buFontTx/>
              <a:buAutoNum type="arabicPeriod"/>
            </a:pPr>
            <a:r>
              <a:rPr lang="en-US" sz="2800" dirty="0" err="1">
                <a:latin typeface="Times New Roman" panose="02020603050405020304" pitchFamily="18" charset="0"/>
                <a:cs typeface="Times New Roman" panose="02020603050405020304" pitchFamily="18" charset="0"/>
              </a:rPr>
              <a:t>Stressni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usullari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samarali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yo‘llari</a:t>
            </a:r>
            <a:r>
              <a:rPr lang="en-US" sz="2800" dirty="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xmlns="" id="{B8341EE6-672A-6CDB-717E-82F2E92FFCFB}"/>
              </a:ext>
            </a:extLst>
          </p:cNvPr>
          <p:cNvSpPr/>
          <p:nvPr/>
        </p:nvSpPr>
        <p:spPr>
          <a:xfrm>
            <a:off x="10677293" y="6393366"/>
            <a:ext cx="1440366" cy="37170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ru-RU" sz="1500"/>
          </a:p>
        </p:txBody>
      </p:sp>
      <p:pic>
        <p:nvPicPr>
          <p:cNvPr id="5" name="Рисунок 4">
            <a:extLst>
              <a:ext uri="{FF2B5EF4-FFF2-40B4-BE49-F238E27FC236}">
                <a16:creationId xmlns:a16="http://schemas.microsoft.com/office/drawing/2014/main" xmlns="" id="{58F975F4-A811-0859-1994-4A30F48C4775}"/>
              </a:ext>
            </a:extLst>
          </p:cNvPr>
          <p:cNvPicPr>
            <a:picLocks noChangeAspect="1"/>
          </p:cNvPicPr>
          <p:nvPr/>
        </p:nvPicPr>
        <p:blipFill>
          <a:blip r:embed="rId3"/>
          <a:stretch>
            <a:fillRect/>
          </a:stretch>
        </p:blipFill>
        <p:spPr>
          <a:xfrm>
            <a:off x="549437" y="719664"/>
            <a:ext cx="4722664" cy="5201344"/>
          </a:xfrm>
          <a:prstGeom prst="rect">
            <a:avLst/>
          </a:prstGeom>
        </p:spPr>
      </p:pic>
    </p:spTree>
    <p:extLst>
      <p:ext uri="{BB962C8B-B14F-4D97-AF65-F5344CB8AC3E}">
        <p14:creationId xmlns:p14="http://schemas.microsoft.com/office/powerpoint/2010/main" val="2288412361"/>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E8E8CB3-8EA5-4990-B926-5A7823F8AE5D}"/>
              </a:ext>
            </a:extLst>
          </p:cNvPr>
          <p:cNvSpPr>
            <a:spLocks noGrp="1"/>
          </p:cNvSpPr>
          <p:nvPr>
            <p:ph type="title"/>
          </p:nvPr>
        </p:nvSpPr>
        <p:spPr>
          <a:xfrm>
            <a:off x="447303" y="875211"/>
            <a:ext cx="7216073" cy="5093644"/>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uz-Latn-UZ" b="1" dirty="0"/>
              <a:t>STRESS</a:t>
            </a:r>
            <a:r>
              <a:rPr lang="uz-Latn-UZ" altLang="ru-RU" b="1" dirty="0">
                <a:latin typeface="Roboto" panose="02000000000000000000" pitchFamily="2" charset="0"/>
                <a:ea typeface="Roboto" panose="02000000000000000000" pitchFamily="2" charset="0"/>
              </a:rPr>
              <a:t>– bu </a:t>
            </a:r>
            <a:r>
              <a:rPr lang="uz-Latn-UZ" altLang="ru-RU" dirty="0">
                <a:solidFill>
                  <a:schemeClr val="bg1"/>
                </a:solidFill>
                <a:latin typeface="Roboto" panose="02000000000000000000" pitchFamily="2" charset="0"/>
                <a:ea typeface="Roboto" panose="02000000000000000000" pitchFamily="2" charset="0"/>
              </a:rPr>
              <a:t>har qanday salbiy, nome’yoriy ta’sirga javoban organizmning himoya reaksiyasi.</a:t>
            </a:r>
            <a:endParaRPr lang="ru-RU" b="1" dirty="0">
              <a:solidFill>
                <a:schemeClr val="bg1"/>
              </a:solidFill>
            </a:endParaRPr>
          </a:p>
        </p:txBody>
      </p:sp>
      <p:pic>
        <p:nvPicPr>
          <p:cNvPr id="11" name="Рисунок 10">
            <a:extLst>
              <a:ext uri="{FF2B5EF4-FFF2-40B4-BE49-F238E27FC236}">
                <a16:creationId xmlns:a16="http://schemas.microsoft.com/office/drawing/2014/main" xmlns="" id="{EEC8A48C-5610-45D8-A2B0-DE3951D708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5445" y="1835453"/>
            <a:ext cx="3717032" cy="3717032"/>
          </a:xfrm>
          <a:prstGeom prst="rect">
            <a:avLst/>
          </a:prstGeom>
        </p:spPr>
      </p:pic>
    </p:spTree>
    <p:extLst>
      <p:ext uri="{BB962C8B-B14F-4D97-AF65-F5344CB8AC3E}">
        <p14:creationId xmlns:p14="http://schemas.microsoft.com/office/powerpoint/2010/main" val="15936870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4DFCEC36-43C5-C686-34E9-B42B5EB798E7}"/>
              </a:ext>
            </a:extLst>
          </p:cNvPr>
          <p:cNvSpPr txBox="1"/>
          <p:nvPr/>
        </p:nvSpPr>
        <p:spPr>
          <a:xfrm>
            <a:off x="725455" y="480441"/>
            <a:ext cx="10779190" cy="1477328"/>
          </a:xfrm>
          <a:prstGeom prst="rect">
            <a:avLst/>
          </a:prstGeom>
          <a:noFill/>
        </p:spPr>
        <p:txBody>
          <a:bodyPr wrap="square">
            <a:spAutoFit/>
          </a:bodyPr>
          <a:lstStyle/>
          <a:p>
            <a:pPr>
              <a:buNone/>
            </a:pPr>
            <a:r>
              <a:rPr lang="ru-RU" b="1" dirty="0"/>
              <a:t>📚 </a:t>
            </a:r>
            <a:r>
              <a:rPr lang="en-US" b="1" dirty="0">
                <a:latin typeface="Times New Roman" panose="02020603050405020304" pitchFamily="18" charset="0"/>
                <a:cs typeface="Times New Roman" panose="02020603050405020304" pitchFamily="18" charset="0"/>
              </a:rPr>
              <a:t>Maktab </a:t>
            </a:r>
            <a:r>
              <a:rPr lang="en-US" b="1" dirty="0" err="1">
                <a:latin typeface="Times New Roman" panose="02020603050405020304" pitchFamily="18" charset="0"/>
                <a:cs typeface="Times New Roman" panose="02020603050405020304" pitchFamily="18" charset="0"/>
              </a:rPr>
              <a:t>kutubxonachilari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faoliyatidagi</a:t>
            </a:r>
            <a:r>
              <a:rPr lang="en-US" b="1" dirty="0">
                <a:latin typeface="Times New Roman" panose="02020603050405020304" pitchFamily="18" charset="0"/>
                <a:cs typeface="Times New Roman" panose="02020603050405020304" pitchFamily="18" charset="0"/>
              </a:rPr>
              <a:t> stress</a:t>
            </a:r>
          </a:p>
          <a:p>
            <a:pPr>
              <a:buNone/>
            </a:pPr>
            <a:endParaRPr lang="en-US" b="1" dirty="0">
              <a:latin typeface="Times New Roman" panose="02020603050405020304" pitchFamily="18" charset="0"/>
              <a:cs typeface="Times New Roman" panose="02020603050405020304" pitchFamily="18" charset="0"/>
            </a:endParaRPr>
          </a:p>
          <a:p>
            <a:pPr>
              <a:buNone/>
            </a:pPr>
            <a:r>
              <a:rPr lang="ru-RU" b="1" dirty="0">
                <a:latin typeface="Times New Roman" panose="02020603050405020304" pitchFamily="18" charset="0"/>
                <a:cs typeface="Times New Roman" panose="02020603050405020304" pitchFamily="18" charset="0"/>
              </a:rPr>
              <a:t>🟩 1. </a:t>
            </a:r>
            <a:r>
              <a:rPr lang="en-US" b="1" dirty="0">
                <a:latin typeface="Times New Roman" panose="02020603050405020304" pitchFamily="18" charset="0"/>
                <a:cs typeface="Times New Roman" panose="02020603050405020304" pitchFamily="18" charset="0"/>
              </a:rPr>
              <a:t>Nima </a:t>
            </a:r>
            <a:r>
              <a:rPr lang="en-US" b="1" dirty="0" err="1">
                <a:latin typeface="Times New Roman" panose="02020603050405020304" pitchFamily="18" charset="0"/>
                <a:cs typeface="Times New Roman" panose="02020603050405020304" pitchFamily="18" charset="0"/>
              </a:rPr>
              <a:t>uchun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kutubxonachilar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stressga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duch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kelishadi</a:t>
            </a:r>
            <a:r>
              <a:rPr lang="en-US" b="1"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Maktab </a:t>
            </a:r>
            <a:r>
              <a:rPr lang="en-US" dirty="0" err="1">
                <a:latin typeface="Times New Roman" panose="02020603050405020304" pitchFamily="18" charset="0"/>
                <a:cs typeface="Times New Roman" panose="02020603050405020304" pitchFamily="18" charset="0"/>
              </a:rPr>
              <a:t>kutubxonachilari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ko‘pchilik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tinch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zo‘riqishsiz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 Ammo </a:t>
            </a:r>
            <a:r>
              <a:rPr lang="en-US" dirty="0" err="1">
                <a:latin typeface="Times New Roman" panose="02020603050405020304" pitchFamily="18" charset="0"/>
                <a:cs typeface="Times New Roman" panose="02020603050405020304" pitchFamily="18" charset="0"/>
              </a:rPr>
              <a:t>aslida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qancha</a:t>
            </a:r>
            <a:r>
              <a:rPr lang="en-US"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psixologik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tashkiliy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bosimlar</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keladilar</a:t>
            </a:r>
            <a:r>
              <a:rPr lang="en-US" dirty="0">
                <a:latin typeface="Times New Roman" panose="02020603050405020304" pitchFamily="18" charset="0"/>
                <a:cs typeface="Times New Roman" panose="02020603050405020304" pitchFamily="18" charset="0"/>
              </a:rPr>
              <a:t>.</a:t>
            </a:r>
          </a:p>
        </p:txBody>
      </p:sp>
      <p:sp>
        <p:nvSpPr>
          <p:cNvPr id="7" name="TextBox 6">
            <a:extLst>
              <a:ext uri="{FF2B5EF4-FFF2-40B4-BE49-F238E27FC236}">
                <a16:creationId xmlns:a16="http://schemas.microsoft.com/office/drawing/2014/main" xmlns="" id="{0FC64849-D44D-90E5-D922-11CAB73CAD3A}"/>
              </a:ext>
            </a:extLst>
          </p:cNvPr>
          <p:cNvSpPr txBox="1"/>
          <p:nvPr/>
        </p:nvSpPr>
        <p:spPr>
          <a:xfrm>
            <a:off x="725455" y="2168137"/>
            <a:ext cx="10779189" cy="4401205"/>
          </a:xfrm>
          <a:prstGeom prst="rect">
            <a:avLst/>
          </a:prstGeom>
          <a:noFill/>
        </p:spPr>
        <p:txBody>
          <a:bodyPr wrap="square">
            <a:spAutoFit/>
          </a:bodyPr>
          <a:lstStyle/>
          <a:p>
            <a:pPr>
              <a:buNone/>
            </a:pPr>
            <a:r>
              <a:rPr lang="ru-RU" b="1" dirty="0"/>
              <a:t>🟦 </a:t>
            </a:r>
            <a:r>
              <a:rPr lang="ru-RU" sz="2000" b="1" dirty="0">
                <a:latin typeface="Times New Roman" panose="02020603050405020304" pitchFamily="18" charset="0"/>
                <a:cs typeface="Times New Roman" panose="02020603050405020304" pitchFamily="18" charset="0"/>
              </a:rPr>
              <a:t>2. </a:t>
            </a:r>
            <a:r>
              <a:rPr lang="en-US" sz="2000" b="1" dirty="0" err="1">
                <a:latin typeface="Times New Roman" panose="02020603050405020304" pitchFamily="18" charset="0"/>
                <a:cs typeface="Times New Roman" panose="02020603050405020304" pitchFamily="18" charset="0"/>
              </a:rPr>
              <a:t>Stressga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olib</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keluvchi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asosiy</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omillar</a:t>
            </a:r>
            <a:r>
              <a:rPr lang="en-US" sz="2000" b="1" dirty="0">
                <a:latin typeface="Times New Roman" panose="02020603050405020304" pitchFamily="18" charset="0"/>
                <a:cs typeface="Times New Roman" panose="02020603050405020304" pitchFamily="18" charset="0"/>
              </a:rPr>
              <a:t>:</a:t>
            </a:r>
          </a:p>
          <a:p>
            <a:pPr>
              <a:buNone/>
            </a:pPr>
            <a:r>
              <a:rPr lang="ru-RU" sz="2000"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Ko‘p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vazifalilik</a:t>
            </a:r>
            <a:r>
              <a:rPr lang="en-US" sz="2000" b="1" dirty="0">
                <a:latin typeface="Times New Roman" panose="02020603050405020304" pitchFamily="18" charset="0"/>
                <a:cs typeface="Times New Roman" panose="02020603050405020304" pitchFamily="18" charset="0"/>
              </a:rPr>
              <a:t> (multitasking)</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Bir </a:t>
            </a:r>
            <a:r>
              <a:rPr lang="en-US" sz="2000" dirty="0" err="1">
                <a:latin typeface="Times New Roman" panose="02020603050405020304" pitchFamily="18" charset="0"/>
                <a:cs typeface="Times New Roman" panose="02020603050405020304" pitchFamily="18" charset="0"/>
              </a:rPr>
              <a:t>vaqtning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kitoblarni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ro‘yxatga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tadbirlar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hujjat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yuritish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kabilar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birgalikda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bajariladi</a:t>
            </a:r>
            <a:r>
              <a:rPr lang="en-US" sz="2000" dirty="0">
                <a:latin typeface="Times New Roman" panose="02020603050405020304" pitchFamily="18" charset="0"/>
                <a:cs typeface="Times New Roman" panose="02020603050405020304" pitchFamily="18" charset="0"/>
              </a:rPr>
              <a:t>.</a:t>
            </a:r>
          </a:p>
          <a:p>
            <a:pPr>
              <a:buNone/>
            </a:pPr>
            <a:r>
              <a:rPr lang="ru-RU" sz="2000"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Tushunmovchilik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va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e’tiborsizlik</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Kutubxonachi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mehnati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ko‘pincha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baholanadi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qadrsiz</a:t>
            </a:r>
            <a:r>
              <a:rPr lang="en-US" sz="2000" dirty="0">
                <a:latin typeface="Times New Roman" panose="02020603050405020304" pitchFamily="18" charset="0"/>
                <a:cs typeface="Times New Roman" panose="02020603050405020304" pitchFamily="18" charset="0"/>
              </a:rPr>
              <a:t> his </a:t>
            </a:r>
            <a:r>
              <a:rPr lang="en-US" sz="2000" dirty="0" err="1">
                <a:latin typeface="Times New Roman" panose="02020603050405020304" pitchFamily="18" charset="0"/>
                <a:cs typeface="Times New Roman" panose="02020603050405020304" pitchFamily="18" charset="0"/>
              </a:rPr>
              <a:t>qilishga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keladi</a:t>
            </a:r>
            <a:r>
              <a:rPr lang="en-US" sz="2000" dirty="0">
                <a:latin typeface="Times New Roman" panose="02020603050405020304" pitchFamily="18" charset="0"/>
                <a:cs typeface="Times New Roman" panose="02020603050405020304" pitchFamily="18" charset="0"/>
              </a:rPr>
              <a:t>.</a:t>
            </a:r>
          </a:p>
          <a:p>
            <a:pPr>
              <a:buNone/>
            </a:pPr>
            <a:r>
              <a:rPr lang="ru-RU" sz="2000"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Texnologik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o‘zgarishlar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bosimi</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Raqamli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kutubxonalar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kataloglar</a:t>
            </a:r>
            <a:r>
              <a:rPr lang="en-US" sz="2000" dirty="0">
                <a:latin typeface="Times New Roman" panose="02020603050405020304" pitchFamily="18" charset="0"/>
                <a:cs typeface="Times New Roman" panose="02020603050405020304" pitchFamily="18" charset="0"/>
              </a:rPr>
              <a:t>, IT-</a:t>
            </a:r>
            <a:r>
              <a:rPr lang="en-US" sz="2000" dirty="0" err="1">
                <a:latin typeface="Times New Roman" panose="02020603050405020304" pitchFamily="18" charset="0"/>
                <a:cs typeface="Times New Roman" panose="02020603050405020304" pitchFamily="18" charset="0"/>
              </a:rPr>
              <a:t>bilimlar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ko‘plab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kutubxonachilar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o‘zgarishlarga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yetisha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olmayotgani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sababli</a:t>
            </a:r>
            <a:r>
              <a:rPr lang="en-US" sz="2000" dirty="0">
                <a:latin typeface="Times New Roman" panose="02020603050405020304" pitchFamily="18" charset="0"/>
                <a:cs typeface="Times New Roman" panose="02020603050405020304" pitchFamily="18" charset="0"/>
              </a:rPr>
              <a:t> stress his </a:t>
            </a:r>
            <a:r>
              <a:rPr lang="en-US" sz="2000" dirty="0" err="1">
                <a:latin typeface="Times New Roman" panose="02020603050405020304" pitchFamily="18" charset="0"/>
                <a:cs typeface="Times New Roman" panose="02020603050405020304" pitchFamily="18" charset="0"/>
              </a:rPr>
              <a:t>qilishadi</a:t>
            </a:r>
            <a:r>
              <a:rPr lang="en-US" sz="2000" dirty="0">
                <a:latin typeface="Times New Roman" panose="02020603050405020304" pitchFamily="18" charset="0"/>
                <a:cs typeface="Times New Roman" panose="02020603050405020304" pitchFamily="18" charset="0"/>
              </a:rPr>
              <a:t>.</a:t>
            </a:r>
          </a:p>
          <a:p>
            <a:pPr>
              <a:buNone/>
            </a:pPr>
            <a:r>
              <a:rPr lang="ru-RU" sz="2000"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Sokinlikni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saqlash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bosimi</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Doimiy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ravishda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kutubxonada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tinchlikni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shovqinni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nazorat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ham </a:t>
            </a:r>
            <a:r>
              <a:rPr lang="en-US" sz="2000" dirty="0" err="1">
                <a:latin typeface="Times New Roman" panose="02020603050405020304" pitchFamily="18" charset="0"/>
                <a:cs typeface="Times New Roman" panose="02020603050405020304" pitchFamily="18" charset="0"/>
              </a:rPr>
              <a:t>asabiy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holatga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keladi</a:t>
            </a:r>
            <a:r>
              <a:rPr lang="en-US" sz="2000" dirty="0">
                <a:latin typeface="Times New Roman" panose="02020603050405020304" pitchFamily="18" charset="0"/>
                <a:cs typeface="Times New Roman" panose="02020603050405020304" pitchFamily="18" charset="0"/>
              </a:rPr>
              <a:t>.</a:t>
            </a:r>
          </a:p>
          <a:p>
            <a:r>
              <a:rPr lang="ru-RU" sz="2000"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Resurs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yetishmovchiligi</a:t>
            </a: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Kitoblar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vositalari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mebel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budjet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cheklovlari</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omillar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murakkablashtiradi</a:t>
            </a:r>
            <a:r>
              <a:rPr lang="en-US"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4318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11556DA-2C1E-50F3-F865-E30BDBAFF567}"/>
              </a:ext>
            </a:extLst>
          </p:cNvPr>
          <p:cNvSpPr txBox="1"/>
          <p:nvPr/>
        </p:nvSpPr>
        <p:spPr>
          <a:xfrm>
            <a:off x="949390" y="721576"/>
            <a:ext cx="10807180" cy="1754326"/>
          </a:xfrm>
          <a:prstGeom prst="rect">
            <a:avLst/>
          </a:prstGeom>
          <a:noFill/>
        </p:spPr>
        <p:txBody>
          <a:bodyPr wrap="square">
            <a:spAutoFit/>
          </a:bodyPr>
          <a:lstStyle/>
          <a:p>
            <a:pPr>
              <a:buNone/>
            </a:pPr>
            <a:r>
              <a:rPr lang="ru-RU" b="1" dirty="0" smtClean="0">
                <a:latin typeface="Times New Roman" panose="02020603050405020304" pitchFamily="18" charset="0"/>
                <a:cs typeface="Times New Roman" panose="02020603050405020304" pitchFamily="18" charset="0"/>
              </a:rPr>
              <a:t>3</a:t>
            </a:r>
            <a:r>
              <a:rPr lang="ru-RU"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Stress </a:t>
            </a:r>
            <a:r>
              <a:rPr lang="en-US" b="1" dirty="0" err="1">
                <a:latin typeface="Times New Roman" panose="02020603050405020304" pitchFamily="18" charset="0"/>
                <a:cs typeface="Times New Roman" panose="02020603050405020304" pitchFamily="18" charset="0"/>
              </a:rPr>
              <a:t>natijasida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muammolar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yuzaga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keladi</a:t>
            </a:r>
            <a:r>
              <a:rPr lang="en-US" b="1" dirty="0">
                <a:latin typeface="Times New Roman" panose="02020603050405020304" pitchFamily="18" charset="0"/>
                <a:cs typeface="Times New Roman" panose="02020603050405020304" pitchFamily="18" charset="0"/>
              </a:rPr>
              <a:t>?</a:t>
            </a:r>
          </a:p>
          <a:p>
            <a:pPr>
              <a:buNone/>
            </a:pPr>
            <a:endParaRPr lang="en-US" b="1"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Motivatsiyaning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pasayishi</a:t>
            </a:r>
            <a:endParaRPr lang="en-US"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ishtiyoq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yo‘qolishi</a:t>
            </a:r>
            <a:endParaRPr lang="en-US"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Charchoq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holsizlik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diqqat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buzilishi</a:t>
            </a:r>
            <a:endParaRPr lang="en-US"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muloqotda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sovuqlik</a:t>
            </a:r>
            <a:endParaRPr lang="en-US"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186A273E-A652-9360-9889-22FEAABF2410}"/>
              </a:ext>
            </a:extLst>
          </p:cNvPr>
          <p:cNvSpPr txBox="1"/>
          <p:nvPr/>
        </p:nvSpPr>
        <p:spPr>
          <a:xfrm>
            <a:off x="949390" y="3355730"/>
            <a:ext cx="10881825" cy="2246769"/>
          </a:xfrm>
          <a:prstGeom prst="rect">
            <a:avLst/>
          </a:prstGeom>
          <a:noFill/>
        </p:spPr>
        <p:txBody>
          <a:bodyPr wrap="square">
            <a:spAutoFit/>
          </a:bodyPr>
          <a:lstStyle/>
          <a:p>
            <a:pPr>
              <a:buNone/>
            </a:pPr>
            <a:r>
              <a:rPr lang="ru-RU" sz="2000" b="1" dirty="0" smtClean="0">
                <a:latin typeface="Times New Roman" panose="02020603050405020304" pitchFamily="18" charset="0"/>
                <a:cs typeface="Times New Roman" panose="02020603050405020304" pitchFamily="18" charset="0"/>
              </a:rPr>
              <a:t>4</a:t>
            </a:r>
            <a:r>
              <a:rPr lang="ru-RU"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Yechim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sifatida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nimalar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tavsiya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qilinadi</a:t>
            </a:r>
            <a:r>
              <a:rPr lang="en-US" sz="2000" b="1" dirty="0">
                <a:latin typeface="Times New Roman" panose="02020603050405020304" pitchFamily="18" charset="0"/>
                <a:cs typeface="Times New Roman" panose="02020603050405020304" pitchFamily="18" charset="0"/>
              </a:rPr>
              <a:t>?</a:t>
            </a:r>
          </a:p>
          <a:p>
            <a:pPr>
              <a:buNone/>
            </a:pPr>
            <a:endParaRPr lang="en-US" sz="2000" b="1"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Ishni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rejalashtirish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ustuvorlik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belgilash</a:t>
            </a:r>
            <a:endParaRPr lang="en-US" sz="20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Rahbariyatdan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metodik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olish</a:t>
            </a:r>
            <a:endParaRPr lang="en-US" sz="20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Stressni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treninglarda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ishtirok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endParaRPr lang="en-US" sz="20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Psixologik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yengillik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meditatsiya</a:t>
            </a:r>
            <a:r>
              <a:rPr lang="en-US" sz="2000" dirty="0">
                <a:latin typeface="Times New Roman" panose="02020603050405020304" pitchFamily="18" charset="0"/>
                <a:cs typeface="Times New Roman" panose="02020603050405020304" pitchFamily="18" charset="0"/>
              </a:rPr>
              <a:t>, dam </a:t>
            </a:r>
            <a:r>
              <a:rPr lang="en-US" sz="2000" dirty="0" err="1">
                <a:latin typeface="Times New Roman" panose="02020603050405020304" pitchFamily="18" charset="0"/>
                <a:cs typeface="Times New Roman" panose="02020603050405020304" pitchFamily="18" charset="0"/>
              </a:rPr>
              <a:t>olish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mashqlari</a:t>
            </a:r>
            <a:endParaRPr lang="en-US" sz="20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O‘z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mehnatiga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ijobiy</a:t>
            </a:r>
            <a:r>
              <a:rPr lang="en-US" sz="2000" dirty="0">
                <a:latin typeface="Times New Roman" panose="02020603050405020304" pitchFamily="18" charset="0"/>
                <a:cs typeface="Times New Roman" panose="02020603050405020304" pitchFamily="18" charset="0"/>
              </a:rPr>
              <a:t> baho </a:t>
            </a:r>
            <a:r>
              <a:rPr lang="en-US" sz="2000" dirty="0" err="1">
                <a:latin typeface="Times New Roman" panose="02020603050405020304" pitchFamily="18" charset="0"/>
                <a:cs typeface="Times New Roman" panose="02020603050405020304" pitchFamily="18" charset="0"/>
              </a:rPr>
              <a:t>berish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ruhiy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mustahkamlikni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saqlash</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33913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xmlns="" id="{E09E3563-9CAC-46AC-B8D3-8271C290F311}"/>
              </a:ext>
            </a:extLst>
          </p:cNvPr>
          <p:cNvSpPr>
            <a:spLocks noGrp="1"/>
          </p:cNvSpPr>
          <p:nvPr>
            <p:ph type="title"/>
          </p:nvPr>
        </p:nvSpPr>
        <p:spPr>
          <a:xfrm>
            <a:off x="4298145" y="763599"/>
            <a:ext cx="3153175" cy="1003214"/>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rmAutofit fontScale="90000"/>
          </a:bodyPr>
          <a:lstStyle/>
          <a:p>
            <a:pPr algn="ctr"/>
            <a:r>
              <a:rPr lang="uz-Latn-UZ" sz="3000" b="1" dirty="0">
                <a:latin typeface="Roboto" panose="020B0604020202020204" charset="0"/>
                <a:ea typeface="Roboto" panose="020B0604020202020204" charset="0"/>
              </a:rPr>
              <a:t>STRESS BELGILARI</a:t>
            </a:r>
            <a:endParaRPr lang="ru-RU" sz="3000" b="1" dirty="0">
              <a:latin typeface="Roboto" panose="020B0604020202020204" charset="0"/>
              <a:ea typeface="Roboto" panose="020B0604020202020204" charset="0"/>
            </a:endParaRPr>
          </a:p>
        </p:txBody>
      </p:sp>
      <p:grpSp>
        <p:nvGrpSpPr>
          <p:cNvPr id="12" name="Google Shape;2409;p45">
            <a:extLst>
              <a:ext uri="{FF2B5EF4-FFF2-40B4-BE49-F238E27FC236}">
                <a16:creationId xmlns:a16="http://schemas.microsoft.com/office/drawing/2014/main" xmlns="" id="{B996CB9F-9203-4687-B4F2-582D7318F725}"/>
              </a:ext>
            </a:extLst>
          </p:cNvPr>
          <p:cNvGrpSpPr/>
          <p:nvPr/>
        </p:nvGrpSpPr>
        <p:grpSpPr>
          <a:xfrm>
            <a:off x="4040977" y="2590532"/>
            <a:ext cx="2694170" cy="2830840"/>
            <a:chOff x="974794" y="1262625"/>
            <a:chExt cx="2715554" cy="2999839"/>
          </a:xfrm>
        </p:grpSpPr>
        <p:sp>
          <p:nvSpPr>
            <p:cNvPr id="13" name="Google Shape;2410;p45">
              <a:extLst>
                <a:ext uri="{FF2B5EF4-FFF2-40B4-BE49-F238E27FC236}">
                  <a16:creationId xmlns:a16="http://schemas.microsoft.com/office/drawing/2014/main" xmlns="" id="{83DDE4C5-43DB-4D5A-911F-1A2848B743AD}"/>
                </a:ext>
              </a:extLst>
            </p:cNvPr>
            <p:cNvSpPr/>
            <p:nvPr/>
          </p:nvSpPr>
          <p:spPr>
            <a:xfrm>
              <a:off x="974794" y="1972956"/>
              <a:ext cx="2715554" cy="1656999"/>
            </a:xfrm>
            <a:custGeom>
              <a:avLst/>
              <a:gdLst/>
              <a:ahLst/>
              <a:cxnLst/>
              <a:rect l="l" t="t" r="r" b="b"/>
              <a:pathLst>
                <a:path w="27879" h="17011" extrusionOk="0">
                  <a:moveTo>
                    <a:pt x="21608" y="1"/>
                  </a:moveTo>
                  <a:cubicBezTo>
                    <a:pt x="21237" y="1"/>
                    <a:pt x="20891" y="51"/>
                    <a:pt x="20591" y="145"/>
                  </a:cubicBezTo>
                  <a:cubicBezTo>
                    <a:pt x="17608" y="1085"/>
                    <a:pt x="16712" y="3172"/>
                    <a:pt x="13272" y="3850"/>
                  </a:cubicBezTo>
                  <a:cubicBezTo>
                    <a:pt x="13063" y="3891"/>
                    <a:pt x="12845" y="3909"/>
                    <a:pt x="12620" y="3909"/>
                  </a:cubicBezTo>
                  <a:cubicBezTo>
                    <a:pt x="10813" y="3909"/>
                    <a:pt x="8534" y="2728"/>
                    <a:pt x="6365" y="2728"/>
                  </a:cubicBezTo>
                  <a:cubicBezTo>
                    <a:pt x="5535" y="2728"/>
                    <a:pt x="4721" y="2901"/>
                    <a:pt x="3956" y="3380"/>
                  </a:cubicBezTo>
                  <a:cubicBezTo>
                    <a:pt x="0" y="5856"/>
                    <a:pt x="165" y="12854"/>
                    <a:pt x="6312" y="15811"/>
                  </a:cubicBezTo>
                  <a:cubicBezTo>
                    <a:pt x="7987" y="16617"/>
                    <a:pt x="9884" y="17010"/>
                    <a:pt x="11825" y="17010"/>
                  </a:cubicBezTo>
                  <a:cubicBezTo>
                    <a:pt x="17009" y="17010"/>
                    <a:pt x="22504" y="14203"/>
                    <a:pt x="24894" y="8947"/>
                  </a:cubicBezTo>
                  <a:cubicBezTo>
                    <a:pt x="27879" y="2387"/>
                    <a:pt x="24173" y="1"/>
                    <a:pt x="216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2411;p45">
              <a:extLst>
                <a:ext uri="{FF2B5EF4-FFF2-40B4-BE49-F238E27FC236}">
                  <a16:creationId xmlns:a16="http://schemas.microsoft.com/office/drawing/2014/main" xmlns="" id="{7DCA735F-E709-4B8F-95C5-B4AD1185D434}"/>
                </a:ext>
              </a:extLst>
            </p:cNvPr>
            <p:cNvSpPr/>
            <p:nvPr/>
          </p:nvSpPr>
          <p:spPr>
            <a:xfrm>
              <a:off x="2718486" y="1846664"/>
              <a:ext cx="281090" cy="145936"/>
            </a:xfrm>
            <a:custGeom>
              <a:avLst/>
              <a:gdLst/>
              <a:ahLst/>
              <a:cxnLst/>
              <a:rect l="l" t="t" r="r" b="b"/>
              <a:pathLst>
                <a:path w="2739" h="1422" extrusionOk="0">
                  <a:moveTo>
                    <a:pt x="2081" y="1"/>
                  </a:moveTo>
                  <a:cubicBezTo>
                    <a:pt x="1823" y="1"/>
                    <a:pt x="1501" y="64"/>
                    <a:pt x="1170" y="191"/>
                  </a:cubicBezTo>
                  <a:cubicBezTo>
                    <a:pt x="475" y="458"/>
                    <a:pt x="0" y="908"/>
                    <a:pt x="111" y="1195"/>
                  </a:cubicBezTo>
                  <a:cubicBezTo>
                    <a:pt x="169" y="1346"/>
                    <a:pt x="375" y="1422"/>
                    <a:pt x="658" y="1422"/>
                  </a:cubicBezTo>
                  <a:cubicBezTo>
                    <a:pt x="916" y="1422"/>
                    <a:pt x="1238" y="1359"/>
                    <a:pt x="1569" y="1231"/>
                  </a:cubicBezTo>
                  <a:cubicBezTo>
                    <a:pt x="2264" y="964"/>
                    <a:pt x="2739" y="514"/>
                    <a:pt x="2629" y="227"/>
                  </a:cubicBezTo>
                  <a:cubicBezTo>
                    <a:pt x="2571" y="77"/>
                    <a:pt x="2364" y="1"/>
                    <a:pt x="20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2412;p45">
              <a:extLst>
                <a:ext uri="{FF2B5EF4-FFF2-40B4-BE49-F238E27FC236}">
                  <a16:creationId xmlns:a16="http://schemas.microsoft.com/office/drawing/2014/main" xmlns="" id="{A1E4CC9C-94C2-453D-B516-38C4A5DAF974}"/>
                </a:ext>
              </a:extLst>
            </p:cNvPr>
            <p:cNvSpPr/>
            <p:nvPr/>
          </p:nvSpPr>
          <p:spPr>
            <a:xfrm>
              <a:off x="2335387" y="2876199"/>
              <a:ext cx="1209641" cy="579845"/>
            </a:xfrm>
            <a:custGeom>
              <a:avLst/>
              <a:gdLst/>
              <a:ahLst/>
              <a:cxnLst/>
              <a:rect l="l" t="t" r="r" b="b"/>
              <a:pathLst>
                <a:path w="11787" h="5650" extrusionOk="0">
                  <a:moveTo>
                    <a:pt x="2770" y="1"/>
                  </a:moveTo>
                  <a:cubicBezTo>
                    <a:pt x="2628" y="1"/>
                    <a:pt x="1648" y="1273"/>
                    <a:pt x="1472" y="1732"/>
                  </a:cubicBezTo>
                  <a:cubicBezTo>
                    <a:pt x="1360" y="2024"/>
                    <a:pt x="1414" y="2435"/>
                    <a:pt x="1416" y="2525"/>
                  </a:cubicBezTo>
                  <a:cubicBezTo>
                    <a:pt x="1418" y="2589"/>
                    <a:pt x="1441" y="2730"/>
                    <a:pt x="1455" y="2810"/>
                  </a:cubicBezTo>
                  <a:cubicBezTo>
                    <a:pt x="1077" y="2785"/>
                    <a:pt x="699" y="2746"/>
                    <a:pt x="325" y="2688"/>
                  </a:cubicBezTo>
                  <a:cubicBezTo>
                    <a:pt x="244" y="2675"/>
                    <a:pt x="163" y="2663"/>
                    <a:pt x="82" y="2650"/>
                  </a:cubicBezTo>
                  <a:cubicBezTo>
                    <a:pt x="77" y="2650"/>
                    <a:pt x="73" y="2649"/>
                    <a:pt x="69" y="2649"/>
                  </a:cubicBezTo>
                  <a:cubicBezTo>
                    <a:pt x="20" y="2649"/>
                    <a:pt x="0" y="2696"/>
                    <a:pt x="54" y="2707"/>
                  </a:cubicBezTo>
                  <a:cubicBezTo>
                    <a:pt x="498" y="2803"/>
                    <a:pt x="959" y="2854"/>
                    <a:pt x="1420" y="2883"/>
                  </a:cubicBezTo>
                  <a:cubicBezTo>
                    <a:pt x="1406" y="2954"/>
                    <a:pt x="1374" y="3117"/>
                    <a:pt x="1372" y="3186"/>
                  </a:cubicBezTo>
                  <a:cubicBezTo>
                    <a:pt x="1368" y="3276"/>
                    <a:pt x="1379" y="3626"/>
                    <a:pt x="1485" y="3924"/>
                  </a:cubicBezTo>
                  <a:cubicBezTo>
                    <a:pt x="1632" y="4336"/>
                    <a:pt x="2558" y="5580"/>
                    <a:pt x="2735" y="5580"/>
                  </a:cubicBezTo>
                  <a:cubicBezTo>
                    <a:pt x="2762" y="5580"/>
                    <a:pt x="2771" y="5551"/>
                    <a:pt x="2757" y="5484"/>
                  </a:cubicBezTo>
                  <a:cubicBezTo>
                    <a:pt x="2749" y="5448"/>
                    <a:pt x="2374" y="4650"/>
                    <a:pt x="2243" y="4397"/>
                  </a:cubicBezTo>
                  <a:cubicBezTo>
                    <a:pt x="2124" y="4167"/>
                    <a:pt x="1937" y="3827"/>
                    <a:pt x="1809" y="3457"/>
                  </a:cubicBezTo>
                  <a:cubicBezTo>
                    <a:pt x="1723" y="3207"/>
                    <a:pt x="1555" y="2972"/>
                    <a:pt x="1468" y="2885"/>
                  </a:cubicBezTo>
                  <a:lnTo>
                    <a:pt x="1468" y="2885"/>
                  </a:lnTo>
                  <a:cubicBezTo>
                    <a:pt x="1647" y="2896"/>
                    <a:pt x="1827" y="2904"/>
                    <a:pt x="2005" y="2910"/>
                  </a:cubicBezTo>
                  <a:cubicBezTo>
                    <a:pt x="2111" y="2913"/>
                    <a:pt x="2218" y="2916"/>
                    <a:pt x="2324" y="2918"/>
                  </a:cubicBezTo>
                  <a:cubicBezTo>
                    <a:pt x="2303" y="2998"/>
                    <a:pt x="2267" y="3146"/>
                    <a:pt x="2260" y="3214"/>
                  </a:cubicBezTo>
                  <a:cubicBezTo>
                    <a:pt x="2251" y="3307"/>
                    <a:pt x="2241" y="3668"/>
                    <a:pt x="2334" y="3982"/>
                  </a:cubicBezTo>
                  <a:cubicBezTo>
                    <a:pt x="2481" y="4473"/>
                    <a:pt x="3452" y="5650"/>
                    <a:pt x="3520" y="5650"/>
                  </a:cubicBezTo>
                  <a:cubicBezTo>
                    <a:pt x="3521" y="5650"/>
                    <a:pt x="3522" y="5650"/>
                    <a:pt x="3522" y="5650"/>
                  </a:cubicBezTo>
                  <a:cubicBezTo>
                    <a:pt x="3557" y="5632"/>
                    <a:pt x="3100" y="4833"/>
                    <a:pt x="3038" y="4547"/>
                  </a:cubicBezTo>
                  <a:cubicBezTo>
                    <a:pt x="3012" y="4431"/>
                    <a:pt x="2744" y="3856"/>
                    <a:pt x="2699" y="3509"/>
                  </a:cubicBezTo>
                  <a:cubicBezTo>
                    <a:pt x="2665" y="3250"/>
                    <a:pt x="2482" y="3021"/>
                    <a:pt x="2391" y="2919"/>
                  </a:cubicBezTo>
                  <a:lnTo>
                    <a:pt x="2391" y="2919"/>
                  </a:lnTo>
                  <a:cubicBezTo>
                    <a:pt x="2629" y="2924"/>
                    <a:pt x="2866" y="2925"/>
                    <a:pt x="3104" y="2926"/>
                  </a:cubicBezTo>
                  <a:cubicBezTo>
                    <a:pt x="3086" y="3011"/>
                    <a:pt x="3053" y="3179"/>
                    <a:pt x="3050" y="3254"/>
                  </a:cubicBezTo>
                  <a:cubicBezTo>
                    <a:pt x="3045" y="3355"/>
                    <a:pt x="3055" y="3744"/>
                    <a:pt x="3173" y="4080"/>
                  </a:cubicBezTo>
                  <a:cubicBezTo>
                    <a:pt x="3357" y="4603"/>
                    <a:pt x="4077" y="5499"/>
                    <a:pt x="4148" y="5499"/>
                  </a:cubicBezTo>
                  <a:cubicBezTo>
                    <a:pt x="4149" y="5499"/>
                    <a:pt x="4150" y="5499"/>
                    <a:pt x="4151" y="5499"/>
                  </a:cubicBezTo>
                  <a:cubicBezTo>
                    <a:pt x="4187" y="5478"/>
                    <a:pt x="3804" y="4883"/>
                    <a:pt x="3720" y="4575"/>
                  </a:cubicBezTo>
                  <a:cubicBezTo>
                    <a:pt x="3686" y="4451"/>
                    <a:pt x="3607" y="3932"/>
                    <a:pt x="3538" y="3558"/>
                  </a:cubicBezTo>
                  <a:cubicBezTo>
                    <a:pt x="3486" y="3276"/>
                    <a:pt x="3271" y="3029"/>
                    <a:pt x="3169" y="2926"/>
                  </a:cubicBezTo>
                  <a:lnTo>
                    <a:pt x="3169" y="2926"/>
                  </a:lnTo>
                  <a:cubicBezTo>
                    <a:pt x="3444" y="2927"/>
                    <a:pt x="3719" y="2927"/>
                    <a:pt x="3995" y="2930"/>
                  </a:cubicBezTo>
                  <a:cubicBezTo>
                    <a:pt x="3977" y="3020"/>
                    <a:pt x="3947" y="3177"/>
                    <a:pt x="3945" y="3248"/>
                  </a:cubicBezTo>
                  <a:cubicBezTo>
                    <a:pt x="3940" y="3352"/>
                    <a:pt x="3953" y="3749"/>
                    <a:pt x="4074" y="4089"/>
                  </a:cubicBezTo>
                  <a:cubicBezTo>
                    <a:pt x="4263" y="4620"/>
                    <a:pt x="4935" y="5371"/>
                    <a:pt x="5010" y="5371"/>
                  </a:cubicBezTo>
                  <a:cubicBezTo>
                    <a:pt x="5011" y="5371"/>
                    <a:pt x="5012" y="5371"/>
                    <a:pt x="5013" y="5370"/>
                  </a:cubicBezTo>
                  <a:cubicBezTo>
                    <a:pt x="5051" y="5349"/>
                    <a:pt x="4720" y="4905"/>
                    <a:pt x="4634" y="4591"/>
                  </a:cubicBezTo>
                  <a:cubicBezTo>
                    <a:pt x="4598" y="4465"/>
                    <a:pt x="4515" y="3937"/>
                    <a:pt x="4443" y="3558"/>
                  </a:cubicBezTo>
                  <a:cubicBezTo>
                    <a:pt x="4391" y="3282"/>
                    <a:pt x="4187" y="3042"/>
                    <a:pt x="4077" y="2931"/>
                  </a:cubicBezTo>
                  <a:lnTo>
                    <a:pt x="4077" y="2931"/>
                  </a:lnTo>
                  <a:cubicBezTo>
                    <a:pt x="4320" y="2933"/>
                    <a:pt x="4563" y="2938"/>
                    <a:pt x="4805" y="2945"/>
                  </a:cubicBezTo>
                  <a:cubicBezTo>
                    <a:pt x="4787" y="3030"/>
                    <a:pt x="4756" y="3194"/>
                    <a:pt x="4752" y="3268"/>
                  </a:cubicBezTo>
                  <a:cubicBezTo>
                    <a:pt x="4748" y="3369"/>
                    <a:pt x="4758" y="3758"/>
                    <a:pt x="4875" y="4094"/>
                  </a:cubicBezTo>
                  <a:cubicBezTo>
                    <a:pt x="5058" y="4613"/>
                    <a:pt x="5639" y="5219"/>
                    <a:pt x="5713" y="5219"/>
                  </a:cubicBezTo>
                  <a:cubicBezTo>
                    <a:pt x="5715" y="5219"/>
                    <a:pt x="5716" y="5219"/>
                    <a:pt x="5717" y="5218"/>
                  </a:cubicBezTo>
                  <a:cubicBezTo>
                    <a:pt x="5754" y="5197"/>
                    <a:pt x="5506" y="4897"/>
                    <a:pt x="5422" y="4589"/>
                  </a:cubicBezTo>
                  <a:cubicBezTo>
                    <a:pt x="5388" y="4465"/>
                    <a:pt x="5309" y="3946"/>
                    <a:pt x="5240" y="3572"/>
                  </a:cubicBezTo>
                  <a:cubicBezTo>
                    <a:pt x="5189" y="3295"/>
                    <a:pt x="4981" y="3053"/>
                    <a:pt x="4876" y="2946"/>
                  </a:cubicBezTo>
                  <a:lnTo>
                    <a:pt x="4876" y="2946"/>
                  </a:lnTo>
                  <a:cubicBezTo>
                    <a:pt x="5151" y="2954"/>
                    <a:pt x="5426" y="2965"/>
                    <a:pt x="5701" y="2979"/>
                  </a:cubicBezTo>
                  <a:cubicBezTo>
                    <a:pt x="5687" y="3050"/>
                    <a:pt x="5646" y="3254"/>
                    <a:pt x="5643" y="3338"/>
                  </a:cubicBezTo>
                  <a:cubicBezTo>
                    <a:pt x="5639" y="3441"/>
                    <a:pt x="5651" y="3838"/>
                    <a:pt x="5773" y="4178"/>
                  </a:cubicBezTo>
                  <a:cubicBezTo>
                    <a:pt x="5961" y="4705"/>
                    <a:pt x="6457" y="5234"/>
                    <a:pt x="6531" y="5234"/>
                  </a:cubicBezTo>
                  <a:cubicBezTo>
                    <a:pt x="6533" y="5234"/>
                    <a:pt x="6535" y="5234"/>
                    <a:pt x="6536" y="5233"/>
                  </a:cubicBezTo>
                  <a:cubicBezTo>
                    <a:pt x="6574" y="5212"/>
                    <a:pt x="6419" y="4994"/>
                    <a:pt x="6332" y="4681"/>
                  </a:cubicBezTo>
                  <a:cubicBezTo>
                    <a:pt x="6297" y="4555"/>
                    <a:pt x="6214" y="4027"/>
                    <a:pt x="6142" y="3647"/>
                  </a:cubicBezTo>
                  <a:cubicBezTo>
                    <a:pt x="6082" y="3333"/>
                    <a:pt x="5825" y="3064"/>
                    <a:pt x="5736" y="2980"/>
                  </a:cubicBezTo>
                  <a:lnTo>
                    <a:pt x="5736" y="2980"/>
                  </a:lnTo>
                  <a:cubicBezTo>
                    <a:pt x="5831" y="2985"/>
                    <a:pt x="5925" y="2990"/>
                    <a:pt x="6018" y="2995"/>
                  </a:cubicBezTo>
                  <a:cubicBezTo>
                    <a:pt x="6145" y="3002"/>
                    <a:pt x="6271" y="3010"/>
                    <a:pt x="6397" y="3018"/>
                  </a:cubicBezTo>
                  <a:cubicBezTo>
                    <a:pt x="6390" y="3091"/>
                    <a:pt x="6376" y="3271"/>
                    <a:pt x="6382" y="3347"/>
                  </a:cubicBezTo>
                  <a:cubicBezTo>
                    <a:pt x="6389" y="3443"/>
                    <a:pt x="6440" y="3810"/>
                    <a:pt x="6588" y="4119"/>
                  </a:cubicBezTo>
                  <a:cubicBezTo>
                    <a:pt x="6814" y="4595"/>
                    <a:pt x="7323" y="5055"/>
                    <a:pt x="7395" y="5055"/>
                  </a:cubicBezTo>
                  <a:cubicBezTo>
                    <a:pt x="7397" y="5055"/>
                    <a:pt x="7399" y="5055"/>
                    <a:pt x="7401" y="5054"/>
                  </a:cubicBezTo>
                  <a:cubicBezTo>
                    <a:pt x="7432" y="5032"/>
                    <a:pt x="7267" y="4839"/>
                    <a:pt x="7155" y="4554"/>
                  </a:cubicBezTo>
                  <a:cubicBezTo>
                    <a:pt x="7109" y="4439"/>
                    <a:pt x="6979" y="3954"/>
                    <a:pt x="6873" y="3606"/>
                  </a:cubicBezTo>
                  <a:cubicBezTo>
                    <a:pt x="6789" y="3331"/>
                    <a:pt x="6545" y="3105"/>
                    <a:pt x="6445" y="3021"/>
                  </a:cubicBezTo>
                  <a:lnTo>
                    <a:pt x="6445" y="3021"/>
                  </a:lnTo>
                  <a:cubicBezTo>
                    <a:pt x="6676" y="3036"/>
                    <a:pt x="6907" y="3054"/>
                    <a:pt x="7138" y="3073"/>
                  </a:cubicBezTo>
                  <a:cubicBezTo>
                    <a:pt x="7132" y="3150"/>
                    <a:pt x="7122" y="3292"/>
                    <a:pt x="7127" y="3355"/>
                  </a:cubicBezTo>
                  <a:cubicBezTo>
                    <a:pt x="7134" y="3443"/>
                    <a:pt x="7184" y="3782"/>
                    <a:pt x="7322" y="4067"/>
                  </a:cubicBezTo>
                  <a:cubicBezTo>
                    <a:pt x="7534" y="4506"/>
                    <a:pt x="8005" y="4930"/>
                    <a:pt x="8072" y="4930"/>
                  </a:cubicBezTo>
                  <a:cubicBezTo>
                    <a:pt x="8074" y="4930"/>
                    <a:pt x="8076" y="4929"/>
                    <a:pt x="8077" y="4928"/>
                  </a:cubicBezTo>
                  <a:cubicBezTo>
                    <a:pt x="8107" y="4908"/>
                    <a:pt x="7953" y="4730"/>
                    <a:pt x="7848" y="4467"/>
                  </a:cubicBezTo>
                  <a:cubicBezTo>
                    <a:pt x="7805" y="4361"/>
                    <a:pt x="7682" y="3914"/>
                    <a:pt x="7582" y="3592"/>
                  </a:cubicBezTo>
                  <a:cubicBezTo>
                    <a:pt x="7511" y="3363"/>
                    <a:pt x="7319" y="3171"/>
                    <a:pt x="7213" y="3079"/>
                  </a:cubicBezTo>
                  <a:lnTo>
                    <a:pt x="7213" y="3079"/>
                  </a:lnTo>
                  <a:cubicBezTo>
                    <a:pt x="7452" y="3099"/>
                    <a:pt x="7690" y="3122"/>
                    <a:pt x="7928" y="3146"/>
                  </a:cubicBezTo>
                  <a:cubicBezTo>
                    <a:pt x="7927" y="3200"/>
                    <a:pt x="7924" y="3357"/>
                    <a:pt x="7931" y="3420"/>
                  </a:cubicBezTo>
                  <a:cubicBezTo>
                    <a:pt x="7942" y="3498"/>
                    <a:pt x="8003" y="3794"/>
                    <a:pt x="8138" y="4041"/>
                  </a:cubicBezTo>
                  <a:cubicBezTo>
                    <a:pt x="8344" y="4419"/>
                    <a:pt x="8776" y="4779"/>
                    <a:pt x="8836" y="4779"/>
                  </a:cubicBezTo>
                  <a:cubicBezTo>
                    <a:pt x="8838" y="4779"/>
                    <a:pt x="8840" y="4778"/>
                    <a:pt x="8841" y="4777"/>
                  </a:cubicBezTo>
                  <a:cubicBezTo>
                    <a:pt x="8867" y="4759"/>
                    <a:pt x="8723" y="4606"/>
                    <a:pt x="8618" y="4378"/>
                  </a:cubicBezTo>
                  <a:cubicBezTo>
                    <a:pt x="8576" y="4286"/>
                    <a:pt x="8446" y="3896"/>
                    <a:pt x="8343" y="3617"/>
                  </a:cubicBezTo>
                  <a:cubicBezTo>
                    <a:pt x="8259" y="3391"/>
                    <a:pt x="8041" y="3210"/>
                    <a:pt x="7959" y="3149"/>
                  </a:cubicBezTo>
                  <a:lnTo>
                    <a:pt x="7959" y="3149"/>
                  </a:lnTo>
                  <a:cubicBezTo>
                    <a:pt x="7983" y="3152"/>
                    <a:pt x="8007" y="3154"/>
                    <a:pt x="8030" y="3157"/>
                  </a:cubicBezTo>
                  <a:cubicBezTo>
                    <a:pt x="8274" y="3182"/>
                    <a:pt x="8516" y="3210"/>
                    <a:pt x="8759" y="3241"/>
                  </a:cubicBezTo>
                  <a:cubicBezTo>
                    <a:pt x="8757" y="3303"/>
                    <a:pt x="8755" y="3415"/>
                    <a:pt x="8762" y="3466"/>
                  </a:cubicBezTo>
                  <a:cubicBezTo>
                    <a:pt x="8771" y="3537"/>
                    <a:pt x="8826" y="3812"/>
                    <a:pt x="8949" y="4040"/>
                  </a:cubicBezTo>
                  <a:cubicBezTo>
                    <a:pt x="9138" y="4391"/>
                    <a:pt x="9536" y="4724"/>
                    <a:pt x="9593" y="4724"/>
                  </a:cubicBezTo>
                  <a:cubicBezTo>
                    <a:pt x="9595" y="4724"/>
                    <a:pt x="9596" y="4724"/>
                    <a:pt x="9597" y="4723"/>
                  </a:cubicBezTo>
                  <a:cubicBezTo>
                    <a:pt x="9620" y="4707"/>
                    <a:pt x="9488" y="4565"/>
                    <a:pt x="9392" y="4354"/>
                  </a:cubicBezTo>
                  <a:cubicBezTo>
                    <a:pt x="9353" y="4268"/>
                    <a:pt x="9234" y="3908"/>
                    <a:pt x="9141" y="3648"/>
                  </a:cubicBezTo>
                  <a:cubicBezTo>
                    <a:pt x="9076" y="3472"/>
                    <a:pt x="8923" y="3325"/>
                    <a:pt x="8833" y="3249"/>
                  </a:cubicBezTo>
                  <a:lnTo>
                    <a:pt x="8833" y="3249"/>
                  </a:lnTo>
                  <a:cubicBezTo>
                    <a:pt x="9033" y="3275"/>
                    <a:pt x="9233" y="3302"/>
                    <a:pt x="9434" y="3329"/>
                  </a:cubicBezTo>
                  <a:cubicBezTo>
                    <a:pt x="9439" y="3386"/>
                    <a:pt x="9448" y="3474"/>
                    <a:pt x="9459" y="3514"/>
                  </a:cubicBezTo>
                  <a:cubicBezTo>
                    <a:pt x="9474" y="3576"/>
                    <a:pt x="9550" y="3814"/>
                    <a:pt x="9681" y="4007"/>
                  </a:cubicBezTo>
                  <a:cubicBezTo>
                    <a:pt x="9882" y="4303"/>
                    <a:pt x="10261" y="4572"/>
                    <a:pt x="10313" y="4572"/>
                  </a:cubicBezTo>
                  <a:cubicBezTo>
                    <a:pt x="10315" y="4572"/>
                    <a:pt x="10317" y="4571"/>
                    <a:pt x="10318" y="4570"/>
                  </a:cubicBezTo>
                  <a:cubicBezTo>
                    <a:pt x="10336" y="4555"/>
                    <a:pt x="10206" y="4438"/>
                    <a:pt x="10100" y="4258"/>
                  </a:cubicBezTo>
                  <a:cubicBezTo>
                    <a:pt x="10058" y="4184"/>
                    <a:pt x="9917" y="3875"/>
                    <a:pt x="9808" y="3653"/>
                  </a:cubicBezTo>
                  <a:cubicBezTo>
                    <a:pt x="9741" y="3517"/>
                    <a:pt x="9616" y="3407"/>
                    <a:pt x="9527" y="3342"/>
                  </a:cubicBezTo>
                  <a:lnTo>
                    <a:pt x="9527" y="3342"/>
                  </a:lnTo>
                  <a:cubicBezTo>
                    <a:pt x="9696" y="3365"/>
                    <a:pt x="9865" y="3389"/>
                    <a:pt x="10035" y="3413"/>
                  </a:cubicBezTo>
                  <a:cubicBezTo>
                    <a:pt x="10092" y="3420"/>
                    <a:pt x="10147" y="3428"/>
                    <a:pt x="10204" y="3435"/>
                  </a:cubicBezTo>
                  <a:cubicBezTo>
                    <a:pt x="10244" y="3483"/>
                    <a:pt x="10292" y="3541"/>
                    <a:pt x="10321" y="3569"/>
                  </a:cubicBezTo>
                  <a:cubicBezTo>
                    <a:pt x="10376" y="3622"/>
                    <a:pt x="10599" y="3818"/>
                    <a:pt x="10844" y="3953"/>
                  </a:cubicBezTo>
                  <a:cubicBezTo>
                    <a:pt x="11192" y="4146"/>
                    <a:pt x="11667" y="4263"/>
                    <a:pt x="11767" y="4263"/>
                  </a:cubicBezTo>
                  <a:cubicBezTo>
                    <a:pt x="11779" y="4263"/>
                    <a:pt x="11785" y="4262"/>
                    <a:pt x="11786" y="4259"/>
                  </a:cubicBezTo>
                  <a:cubicBezTo>
                    <a:pt x="11786" y="4257"/>
                    <a:pt x="11786" y="4255"/>
                    <a:pt x="11785" y="4254"/>
                  </a:cubicBezTo>
                  <a:cubicBezTo>
                    <a:pt x="11784" y="4252"/>
                    <a:pt x="11780" y="4248"/>
                    <a:pt x="11775" y="4246"/>
                  </a:cubicBezTo>
                  <a:cubicBezTo>
                    <a:pt x="11772" y="4243"/>
                    <a:pt x="11768" y="4240"/>
                    <a:pt x="11764" y="4238"/>
                  </a:cubicBezTo>
                  <a:cubicBezTo>
                    <a:pt x="11741" y="4225"/>
                    <a:pt x="11703" y="4207"/>
                    <a:pt x="11654" y="4184"/>
                  </a:cubicBezTo>
                  <a:cubicBezTo>
                    <a:pt x="11637" y="4177"/>
                    <a:pt x="11619" y="4167"/>
                    <a:pt x="11599" y="4157"/>
                  </a:cubicBezTo>
                  <a:lnTo>
                    <a:pt x="11381" y="4038"/>
                  </a:lnTo>
                  <a:cubicBezTo>
                    <a:pt x="11380" y="4037"/>
                    <a:pt x="11379" y="4037"/>
                    <a:pt x="11378" y="4036"/>
                  </a:cubicBezTo>
                  <a:cubicBezTo>
                    <a:pt x="11362" y="4026"/>
                    <a:pt x="11340" y="4011"/>
                    <a:pt x="11315" y="3993"/>
                  </a:cubicBezTo>
                  <a:cubicBezTo>
                    <a:pt x="11304" y="3986"/>
                    <a:pt x="11293" y="3978"/>
                    <a:pt x="11282" y="3971"/>
                  </a:cubicBezTo>
                  <a:cubicBezTo>
                    <a:pt x="11141" y="3872"/>
                    <a:pt x="10911" y="3704"/>
                    <a:pt x="10728" y="3578"/>
                  </a:cubicBezTo>
                  <a:lnTo>
                    <a:pt x="10728" y="3577"/>
                  </a:lnTo>
                  <a:cubicBezTo>
                    <a:pt x="10721" y="3572"/>
                    <a:pt x="10714" y="3567"/>
                    <a:pt x="10706" y="3563"/>
                  </a:cubicBezTo>
                  <a:cubicBezTo>
                    <a:pt x="10704" y="3560"/>
                    <a:pt x="10700" y="3558"/>
                    <a:pt x="10698" y="3557"/>
                  </a:cubicBezTo>
                  <a:cubicBezTo>
                    <a:pt x="10693" y="3554"/>
                    <a:pt x="10689" y="3551"/>
                    <a:pt x="10684" y="3548"/>
                  </a:cubicBezTo>
                  <a:cubicBezTo>
                    <a:pt x="10680" y="3546"/>
                    <a:pt x="10677" y="3544"/>
                    <a:pt x="10673" y="3541"/>
                  </a:cubicBezTo>
                  <a:cubicBezTo>
                    <a:pt x="10669" y="3539"/>
                    <a:pt x="10665" y="3537"/>
                    <a:pt x="10662" y="3535"/>
                  </a:cubicBezTo>
                  <a:cubicBezTo>
                    <a:pt x="10657" y="3532"/>
                    <a:pt x="10653" y="3530"/>
                    <a:pt x="10649" y="3527"/>
                  </a:cubicBezTo>
                  <a:cubicBezTo>
                    <a:pt x="10645" y="3525"/>
                    <a:pt x="10643" y="3523"/>
                    <a:pt x="10639" y="3522"/>
                  </a:cubicBezTo>
                  <a:cubicBezTo>
                    <a:pt x="10634" y="3519"/>
                    <a:pt x="10629" y="3516"/>
                    <a:pt x="10624" y="3514"/>
                  </a:cubicBezTo>
                  <a:cubicBezTo>
                    <a:pt x="10622" y="3513"/>
                    <a:pt x="10619" y="3511"/>
                    <a:pt x="10616" y="3510"/>
                  </a:cubicBezTo>
                  <a:cubicBezTo>
                    <a:pt x="10611" y="3507"/>
                    <a:pt x="10606" y="3504"/>
                    <a:pt x="10601" y="3502"/>
                  </a:cubicBezTo>
                  <a:cubicBezTo>
                    <a:pt x="10598" y="3501"/>
                    <a:pt x="10595" y="3500"/>
                    <a:pt x="10594" y="3498"/>
                  </a:cubicBezTo>
                  <a:cubicBezTo>
                    <a:pt x="10588" y="3496"/>
                    <a:pt x="10582" y="3493"/>
                    <a:pt x="10576" y="3490"/>
                  </a:cubicBezTo>
                  <a:cubicBezTo>
                    <a:pt x="10574" y="3489"/>
                    <a:pt x="10573" y="3489"/>
                    <a:pt x="10571" y="3488"/>
                  </a:cubicBezTo>
                  <a:cubicBezTo>
                    <a:pt x="10565" y="3485"/>
                    <a:pt x="10559" y="3482"/>
                    <a:pt x="10553" y="3479"/>
                  </a:cubicBezTo>
                  <a:cubicBezTo>
                    <a:pt x="10551" y="3479"/>
                    <a:pt x="10550" y="3478"/>
                    <a:pt x="10548" y="3477"/>
                  </a:cubicBezTo>
                  <a:cubicBezTo>
                    <a:pt x="10542" y="3475"/>
                    <a:pt x="10536" y="3472"/>
                    <a:pt x="10529" y="3469"/>
                  </a:cubicBezTo>
                  <a:cubicBezTo>
                    <a:pt x="10528" y="3468"/>
                    <a:pt x="10527" y="3468"/>
                    <a:pt x="10526" y="3468"/>
                  </a:cubicBezTo>
                  <a:cubicBezTo>
                    <a:pt x="10506" y="3460"/>
                    <a:pt x="10486" y="3451"/>
                    <a:pt x="10467" y="3444"/>
                  </a:cubicBezTo>
                  <a:cubicBezTo>
                    <a:pt x="10464" y="3443"/>
                    <a:pt x="10463" y="3442"/>
                    <a:pt x="10460" y="3441"/>
                  </a:cubicBezTo>
                  <a:cubicBezTo>
                    <a:pt x="10459" y="3441"/>
                    <a:pt x="10457" y="3441"/>
                    <a:pt x="10456" y="3440"/>
                  </a:cubicBezTo>
                  <a:cubicBezTo>
                    <a:pt x="10449" y="3437"/>
                    <a:pt x="10443" y="3435"/>
                    <a:pt x="10436" y="3433"/>
                  </a:cubicBezTo>
                  <a:cubicBezTo>
                    <a:pt x="10296" y="3384"/>
                    <a:pt x="10175" y="3361"/>
                    <a:pt x="10140" y="3357"/>
                  </a:cubicBezTo>
                  <a:lnTo>
                    <a:pt x="10140" y="3357"/>
                  </a:lnTo>
                  <a:cubicBezTo>
                    <a:pt x="10140" y="3357"/>
                    <a:pt x="10148" y="3366"/>
                    <a:pt x="10161" y="3383"/>
                  </a:cubicBezTo>
                  <a:cubicBezTo>
                    <a:pt x="9942" y="3340"/>
                    <a:pt x="9719" y="3307"/>
                    <a:pt x="9495" y="3276"/>
                  </a:cubicBezTo>
                  <a:cubicBezTo>
                    <a:pt x="9603" y="3250"/>
                    <a:pt x="9814" y="3186"/>
                    <a:pt x="9967" y="3065"/>
                  </a:cubicBezTo>
                  <a:cubicBezTo>
                    <a:pt x="10180" y="2896"/>
                    <a:pt x="10466" y="2656"/>
                    <a:pt x="10543" y="2604"/>
                  </a:cubicBezTo>
                  <a:cubicBezTo>
                    <a:pt x="10732" y="2472"/>
                    <a:pt x="10910" y="2406"/>
                    <a:pt x="10901" y="2386"/>
                  </a:cubicBezTo>
                  <a:cubicBezTo>
                    <a:pt x="10900" y="2383"/>
                    <a:pt x="10894" y="2382"/>
                    <a:pt x="10885" y="2382"/>
                  </a:cubicBezTo>
                  <a:cubicBezTo>
                    <a:pt x="10794" y="2382"/>
                    <a:pt x="10346" y="2505"/>
                    <a:pt x="10031" y="2700"/>
                  </a:cubicBezTo>
                  <a:cubicBezTo>
                    <a:pt x="9813" y="2836"/>
                    <a:pt x="9622" y="3029"/>
                    <a:pt x="9576" y="3082"/>
                  </a:cubicBezTo>
                  <a:cubicBezTo>
                    <a:pt x="9541" y="3122"/>
                    <a:pt x="9473" y="3224"/>
                    <a:pt x="9443" y="3269"/>
                  </a:cubicBezTo>
                  <a:cubicBezTo>
                    <a:pt x="9401" y="3262"/>
                    <a:pt x="9358" y="3257"/>
                    <a:pt x="9316" y="3251"/>
                  </a:cubicBezTo>
                  <a:cubicBezTo>
                    <a:pt x="9140" y="3227"/>
                    <a:pt x="8963" y="3203"/>
                    <a:pt x="8785" y="3180"/>
                  </a:cubicBezTo>
                  <a:cubicBezTo>
                    <a:pt x="8896" y="3134"/>
                    <a:pt x="9112" y="3028"/>
                    <a:pt x="9245" y="2865"/>
                  </a:cubicBezTo>
                  <a:cubicBezTo>
                    <a:pt x="9428" y="2640"/>
                    <a:pt x="9672" y="2324"/>
                    <a:pt x="9741" y="2251"/>
                  </a:cubicBezTo>
                  <a:cubicBezTo>
                    <a:pt x="9909" y="2072"/>
                    <a:pt x="10086" y="1969"/>
                    <a:pt x="10071" y="1947"/>
                  </a:cubicBezTo>
                  <a:cubicBezTo>
                    <a:pt x="10069" y="1946"/>
                    <a:pt x="10066" y="1945"/>
                    <a:pt x="10061" y="1945"/>
                  </a:cubicBezTo>
                  <a:cubicBezTo>
                    <a:pt x="9985" y="1945"/>
                    <a:pt x="9503" y="2163"/>
                    <a:pt x="9204" y="2445"/>
                  </a:cubicBezTo>
                  <a:cubicBezTo>
                    <a:pt x="9003" y="2634"/>
                    <a:pt x="8851" y="2883"/>
                    <a:pt x="8816" y="2949"/>
                  </a:cubicBezTo>
                  <a:cubicBezTo>
                    <a:pt x="8790" y="2998"/>
                    <a:pt x="8749" y="3115"/>
                    <a:pt x="8728" y="3173"/>
                  </a:cubicBezTo>
                  <a:cubicBezTo>
                    <a:pt x="8590" y="3156"/>
                    <a:pt x="8452" y="3139"/>
                    <a:pt x="8313" y="3124"/>
                  </a:cubicBezTo>
                  <a:cubicBezTo>
                    <a:pt x="8213" y="3112"/>
                    <a:pt x="8113" y="3102"/>
                    <a:pt x="8014" y="3090"/>
                  </a:cubicBezTo>
                  <a:cubicBezTo>
                    <a:pt x="8121" y="3020"/>
                    <a:pt x="8303" y="2881"/>
                    <a:pt x="8394" y="2699"/>
                  </a:cubicBezTo>
                  <a:cubicBezTo>
                    <a:pt x="8528" y="2432"/>
                    <a:pt x="8702" y="2059"/>
                    <a:pt x="8754" y="1972"/>
                  </a:cubicBezTo>
                  <a:cubicBezTo>
                    <a:pt x="8884" y="1756"/>
                    <a:pt x="9044" y="1619"/>
                    <a:pt x="9021" y="1599"/>
                  </a:cubicBezTo>
                  <a:cubicBezTo>
                    <a:pt x="9020" y="1598"/>
                    <a:pt x="9017" y="1597"/>
                    <a:pt x="9014" y="1597"/>
                  </a:cubicBezTo>
                  <a:cubicBezTo>
                    <a:pt x="8946" y="1597"/>
                    <a:pt x="8484" y="1905"/>
                    <a:pt x="8238" y="2256"/>
                  </a:cubicBezTo>
                  <a:cubicBezTo>
                    <a:pt x="8076" y="2486"/>
                    <a:pt x="7983" y="2774"/>
                    <a:pt x="7964" y="2851"/>
                  </a:cubicBezTo>
                  <a:cubicBezTo>
                    <a:pt x="7952" y="2901"/>
                    <a:pt x="7940" y="3013"/>
                    <a:pt x="7933" y="3083"/>
                  </a:cubicBezTo>
                  <a:cubicBezTo>
                    <a:pt x="7718" y="3060"/>
                    <a:pt x="7500" y="3038"/>
                    <a:pt x="7284" y="3019"/>
                  </a:cubicBezTo>
                  <a:cubicBezTo>
                    <a:pt x="7393" y="2947"/>
                    <a:pt x="7630" y="2772"/>
                    <a:pt x="7737" y="2539"/>
                  </a:cubicBezTo>
                  <a:cubicBezTo>
                    <a:pt x="7877" y="2232"/>
                    <a:pt x="8058" y="1803"/>
                    <a:pt x="8115" y="1702"/>
                  </a:cubicBezTo>
                  <a:cubicBezTo>
                    <a:pt x="8254" y="1453"/>
                    <a:pt x="8429" y="1294"/>
                    <a:pt x="8402" y="1271"/>
                  </a:cubicBezTo>
                  <a:cubicBezTo>
                    <a:pt x="8401" y="1269"/>
                    <a:pt x="8398" y="1269"/>
                    <a:pt x="8395" y="1269"/>
                  </a:cubicBezTo>
                  <a:cubicBezTo>
                    <a:pt x="8320" y="1269"/>
                    <a:pt x="7805" y="1631"/>
                    <a:pt x="7540" y="2037"/>
                  </a:cubicBezTo>
                  <a:cubicBezTo>
                    <a:pt x="7367" y="2305"/>
                    <a:pt x="7273" y="2635"/>
                    <a:pt x="7255" y="2722"/>
                  </a:cubicBezTo>
                  <a:cubicBezTo>
                    <a:pt x="7241" y="2787"/>
                    <a:pt x="7232" y="2941"/>
                    <a:pt x="7228" y="3014"/>
                  </a:cubicBezTo>
                  <a:cubicBezTo>
                    <a:pt x="7016" y="2995"/>
                    <a:pt x="6802" y="2979"/>
                    <a:pt x="6589" y="2963"/>
                  </a:cubicBezTo>
                  <a:cubicBezTo>
                    <a:pt x="6707" y="2876"/>
                    <a:pt x="6939" y="2684"/>
                    <a:pt x="7035" y="2437"/>
                  </a:cubicBezTo>
                  <a:cubicBezTo>
                    <a:pt x="7167" y="2099"/>
                    <a:pt x="7335" y="1628"/>
                    <a:pt x="7389" y="1517"/>
                  </a:cubicBezTo>
                  <a:cubicBezTo>
                    <a:pt x="7524" y="1243"/>
                    <a:pt x="7703" y="1065"/>
                    <a:pt x="7673" y="1040"/>
                  </a:cubicBezTo>
                  <a:cubicBezTo>
                    <a:pt x="7671" y="1039"/>
                    <a:pt x="7669" y="1038"/>
                    <a:pt x="7666" y="1038"/>
                  </a:cubicBezTo>
                  <a:cubicBezTo>
                    <a:pt x="7588" y="1038"/>
                    <a:pt x="7051" y="1450"/>
                    <a:pt x="6790" y="1900"/>
                  </a:cubicBezTo>
                  <a:cubicBezTo>
                    <a:pt x="6619" y="2195"/>
                    <a:pt x="6539" y="2557"/>
                    <a:pt x="6525" y="2652"/>
                  </a:cubicBezTo>
                  <a:cubicBezTo>
                    <a:pt x="6514" y="2720"/>
                    <a:pt x="6514" y="2875"/>
                    <a:pt x="6515" y="2958"/>
                  </a:cubicBezTo>
                  <a:cubicBezTo>
                    <a:pt x="6445" y="2953"/>
                    <a:pt x="6374" y="2948"/>
                    <a:pt x="6303" y="2944"/>
                  </a:cubicBezTo>
                  <a:cubicBezTo>
                    <a:pt x="6110" y="2931"/>
                    <a:pt x="5917" y="2920"/>
                    <a:pt x="5724" y="2910"/>
                  </a:cubicBezTo>
                  <a:cubicBezTo>
                    <a:pt x="5844" y="2810"/>
                    <a:pt x="6070" y="2594"/>
                    <a:pt x="6149" y="2328"/>
                  </a:cubicBezTo>
                  <a:cubicBezTo>
                    <a:pt x="6259" y="1960"/>
                    <a:pt x="6396" y="1447"/>
                    <a:pt x="6444" y="1326"/>
                  </a:cubicBezTo>
                  <a:cubicBezTo>
                    <a:pt x="6562" y="1026"/>
                    <a:pt x="6696" y="695"/>
                    <a:pt x="6661" y="671"/>
                  </a:cubicBezTo>
                  <a:cubicBezTo>
                    <a:pt x="6660" y="670"/>
                    <a:pt x="6658" y="670"/>
                    <a:pt x="6656" y="670"/>
                  </a:cubicBezTo>
                  <a:cubicBezTo>
                    <a:pt x="6584" y="670"/>
                    <a:pt x="6080" y="1265"/>
                    <a:pt x="5840" y="1766"/>
                  </a:cubicBezTo>
                  <a:cubicBezTo>
                    <a:pt x="5685" y="2090"/>
                    <a:pt x="5633" y="2480"/>
                    <a:pt x="5626" y="2582"/>
                  </a:cubicBezTo>
                  <a:cubicBezTo>
                    <a:pt x="5621" y="2654"/>
                    <a:pt x="5634" y="2816"/>
                    <a:pt x="5643" y="2906"/>
                  </a:cubicBezTo>
                  <a:cubicBezTo>
                    <a:pt x="5371" y="2893"/>
                    <a:pt x="5099" y="2882"/>
                    <a:pt x="4827" y="2874"/>
                  </a:cubicBezTo>
                  <a:cubicBezTo>
                    <a:pt x="4932" y="2784"/>
                    <a:pt x="5172" y="2553"/>
                    <a:pt x="5245" y="2269"/>
                  </a:cubicBezTo>
                  <a:cubicBezTo>
                    <a:pt x="5339" y="1902"/>
                    <a:pt x="5453" y="1391"/>
                    <a:pt x="5495" y="1270"/>
                  </a:cubicBezTo>
                  <a:cubicBezTo>
                    <a:pt x="5599" y="970"/>
                    <a:pt x="5791" y="572"/>
                    <a:pt x="5756" y="549"/>
                  </a:cubicBezTo>
                  <a:cubicBezTo>
                    <a:pt x="5755" y="548"/>
                    <a:pt x="5754" y="548"/>
                    <a:pt x="5752" y="548"/>
                  </a:cubicBezTo>
                  <a:cubicBezTo>
                    <a:pt x="5680" y="548"/>
                    <a:pt x="5133" y="1216"/>
                    <a:pt x="4917" y="1719"/>
                  </a:cubicBezTo>
                  <a:cubicBezTo>
                    <a:pt x="4776" y="2043"/>
                    <a:pt x="4740" y="2431"/>
                    <a:pt x="4738" y="2532"/>
                  </a:cubicBezTo>
                  <a:cubicBezTo>
                    <a:pt x="4736" y="2609"/>
                    <a:pt x="4759" y="2790"/>
                    <a:pt x="4771" y="2873"/>
                  </a:cubicBezTo>
                  <a:cubicBezTo>
                    <a:pt x="4609" y="2868"/>
                    <a:pt x="4448" y="2864"/>
                    <a:pt x="4286" y="2863"/>
                  </a:cubicBezTo>
                  <a:cubicBezTo>
                    <a:pt x="4231" y="2862"/>
                    <a:pt x="4176" y="2861"/>
                    <a:pt x="4121" y="2860"/>
                  </a:cubicBezTo>
                  <a:cubicBezTo>
                    <a:pt x="4222" y="2780"/>
                    <a:pt x="4493" y="2545"/>
                    <a:pt x="4582" y="2249"/>
                  </a:cubicBezTo>
                  <a:cubicBezTo>
                    <a:pt x="4692" y="1880"/>
                    <a:pt x="4828" y="1369"/>
                    <a:pt x="4876" y="1247"/>
                  </a:cubicBezTo>
                  <a:cubicBezTo>
                    <a:pt x="4994" y="947"/>
                    <a:pt x="5035" y="511"/>
                    <a:pt x="5001" y="487"/>
                  </a:cubicBezTo>
                  <a:cubicBezTo>
                    <a:pt x="5000" y="486"/>
                    <a:pt x="4999" y="486"/>
                    <a:pt x="4997" y="486"/>
                  </a:cubicBezTo>
                  <a:cubicBezTo>
                    <a:pt x="4933" y="486"/>
                    <a:pt x="4514" y="1184"/>
                    <a:pt x="4273" y="1686"/>
                  </a:cubicBezTo>
                  <a:cubicBezTo>
                    <a:pt x="4118" y="2010"/>
                    <a:pt x="4065" y="2401"/>
                    <a:pt x="4058" y="2503"/>
                  </a:cubicBezTo>
                  <a:cubicBezTo>
                    <a:pt x="4053" y="2585"/>
                    <a:pt x="4071" y="2784"/>
                    <a:pt x="4078" y="2860"/>
                  </a:cubicBezTo>
                  <a:cubicBezTo>
                    <a:pt x="3799" y="2856"/>
                    <a:pt x="3520" y="2856"/>
                    <a:pt x="3239" y="2856"/>
                  </a:cubicBezTo>
                  <a:cubicBezTo>
                    <a:pt x="3333" y="2779"/>
                    <a:pt x="3599" y="2536"/>
                    <a:pt x="3676" y="2235"/>
                  </a:cubicBezTo>
                  <a:cubicBezTo>
                    <a:pt x="3770" y="1868"/>
                    <a:pt x="3884" y="1357"/>
                    <a:pt x="3926" y="1236"/>
                  </a:cubicBezTo>
                  <a:cubicBezTo>
                    <a:pt x="4030" y="936"/>
                    <a:pt x="4214" y="270"/>
                    <a:pt x="4214" y="270"/>
                  </a:cubicBezTo>
                  <a:lnTo>
                    <a:pt x="4214" y="270"/>
                  </a:lnTo>
                  <a:cubicBezTo>
                    <a:pt x="4058" y="277"/>
                    <a:pt x="3569" y="1169"/>
                    <a:pt x="3347" y="1685"/>
                  </a:cubicBezTo>
                  <a:cubicBezTo>
                    <a:pt x="3207" y="2009"/>
                    <a:pt x="3171" y="2397"/>
                    <a:pt x="3169" y="2498"/>
                  </a:cubicBezTo>
                  <a:cubicBezTo>
                    <a:pt x="3167" y="2581"/>
                    <a:pt x="3194" y="2783"/>
                    <a:pt x="3203" y="2856"/>
                  </a:cubicBezTo>
                  <a:cubicBezTo>
                    <a:pt x="2947" y="2855"/>
                    <a:pt x="2690" y="2853"/>
                    <a:pt x="2433" y="2849"/>
                  </a:cubicBezTo>
                  <a:cubicBezTo>
                    <a:pt x="2529" y="2759"/>
                    <a:pt x="2734" y="2540"/>
                    <a:pt x="2786" y="2278"/>
                  </a:cubicBezTo>
                  <a:cubicBezTo>
                    <a:pt x="2855" y="1935"/>
                    <a:pt x="3030" y="1528"/>
                    <a:pt x="3063" y="1414"/>
                  </a:cubicBezTo>
                  <a:cubicBezTo>
                    <a:pt x="3144" y="1133"/>
                    <a:pt x="3467" y="141"/>
                    <a:pt x="3434" y="120"/>
                  </a:cubicBezTo>
                  <a:cubicBezTo>
                    <a:pt x="3433" y="120"/>
                    <a:pt x="3433" y="119"/>
                    <a:pt x="3432" y="119"/>
                  </a:cubicBezTo>
                  <a:cubicBezTo>
                    <a:pt x="3368" y="119"/>
                    <a:pt x="2632" y="1298"/>
                    <a:pt x="2454" y="1777"/>
                  </a:cubicBezTo>
                  <a:cubicBezTo>
                    <a:pt x="2341" y="2082"/>
                    <a:pt x="2327" y="2443"/>
                    <a:pt x="2329" y="2537"/>
                  </a:cubicBezTo>
                  <a:cubicBezTo>
                    <a:pt x="2331" y="2608"/>
                    <a:pt x="2361" y="2769"/>
                    <a:pt x="2376" y="2847"/>
                  </a:cubicBezTo>
                  <a:cubicBezTo>
                    <a:pt x="2349" y="2847"/>
                    <a:pt x="2322" y="2846"/>
                    <a:pt x="2295" y="2846"/>
                  </a:cubicBezTo>
                  <a:cubicBezTo>
                    <a:pt x="2039" y="2840"/>
                    <a:pt x="1782" y="2830"/>
                    <a:pt x="1525" y="2814"/>
                  </a:cubicBezTo>
                  <a:cubicBezTo>
                    <a:pt x="1622" y="2723"/>
                    <a:pt x="1781" y="2512"/>
                    <a:pt x="1859" y="2279"/>
                  </a:cubicBezTo>
                  <a:cubicBezTo>
                    <a:pt x="1982" y="1910"/>
                    <a:pt x="2171" y="1529"/>
                    <a:pt x="2205" y="1420"/>
                  </a:cubicBezTo>
                  <a:cubicBezTo>
                    <a:pt x="2379" y="854"/>
                    <a:pt x="2911" y="40"/>
                    <a:pt x="2776" y="1"/>
                  </a:cubicBezTo>
                  <a:cubicBezTo>
                    <a:pt x="2774" y="1"/>
                    <a:pt x="2772" y="1"/>
                    <a:pt x="2770"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2413;p45">
              <a:extLst>
                <a:ext uri="{FF2B5EF4-FFF2-40B4-BE49-F238E27FC236}">
                  <a16:creationId xmlns:a16="http://schemas.microsoft.com/office/drawing/2014/main" xmlns="" id="{36A7F2B5-FFCC-48A9-A4F1-92E1A5B7F327}"/>
                </a:ext>
              </a:extLst>
            </p:cNvPr>
            <p:cNvSpPr/>
            <p:nvPr/>
          </p:nvSpPr>
          <p:spPr>
            <a:xfrm>
              <a:off x="1099475" y="2111745"/>
              <a:ext cx="958210" cy="624899"/>
            </a:xfrm>
            <a:custGeom>
              <a:avLst/>
              <a:gdLst/>
              <a:ahLst/>
              <a:cxnLst/>
              <a:rect l="l" t="t" r="r" b="b"/>
              <a:pathLst>
                <a:path w="9337" h="6089" extrusionOk="0">
                  <a:moveTo>
                    <a:pt x="1516" y="1"/>
                  </a:moveTo>
                  <a:cubicBezTo>
                    <a:pt x="1515" y="1"/>
                    <a:pt x="1514" y="1"/>
                    <a:pt x="1514" y="2"/>
                  </a:cubicBezTo>
                  <a:cubicBezTo>
                    <a:pt x="1498" y="12"/>
                    <a:pt x="1598" y="142"/>
                    <a:pt x="1675" y="325"/>
                  </a:cubicBezTo>
                  <a:cubicBezTo>
                    <a:pt x="1707" y="399"/>
                    <a:pt x="1806" y="704"/>
                    <a:pt x="1884" y="925"/>
                  </a:cubicBezTo>
                  <a:cubicBezTo>
                    <a:pt x="1940" y="1084"/>
                    <a:pt x="2066" y="1228"/>
                    <a:pt x="2132" y="1296"/>
                  </a:cubicBezTo>
                  <a:cubicBezTo>
                    <a:pt x="1955" y="1217"/>
                    <a:pt x="1776" y="1137"/>
                    <a:pt x="1597" y="1068"/>
                  </a:cubicBezTo>
                  <a:cubicBezTo>
                    <a:pt x="1613" y="1062"/>
                    <a:pt x="1624" y="1059"/>
                    <a:pt x="1624" y="1059"/>
                  </a:cubicBezTo>
                  <a:cubicBezTo>
                    <a:pt x="1598" y="1047"/>
                    <a:pt x="1498" y="1007"/>
                    <a:pt x="1374" y="979"/>
                  </a:cubicBezTo>
                  <a:lnTo>
                    <a:pt x="1373" y="979"/>
                  </a:lnTo>
                  <a:cubicBezTo>
                    <a:pt x="1367" y="978"/>
                    <a:pt x="1362" y="977"/>
                    <a:pt x="1356" y="975"/>
                  </a:cubicBezTo>
                  <a:cubicBezTo>
                    <a:pt x="1354" y="975"/>
                    <a:pt x="1353" y="974"/>
                    <a:pt x="1351" y="974"/>
                  </a:cubicBezTo>
                  <a:cubicBezTo>
                    <a:pt x="1350" y="974"/>
                    <a:pt x="1347" y="973"/>
                    <a:pt x="1345" y="973"/>
                  </a:cubicBezTo>
                  <a:cubicBezTo>
                    <a:pt x="1328" y="970"/>
                    <a:pt x="1310" y="966"/>
                    <a:pt x="1291" y="963"/>
                  </a:cubicBezTo>
                  <a:lnTo>
                    <a:pt x="1289" y="963"/>
                  </a:lnTo>
                  <a:cubicBezTo>
                    <a:pt x="1282" y="962"/>
                    <a:pt x="1276" y="961"/>
                    <a:pt x="1270" y="960"/>
                  </a:cubicBezTo>
                  <a:cubicBezTo>
                    <a:pt x="1269" y="959"/>
                    <a:pt x="1268" y="959"/>
                    <a:pt x="1267" y="959"/>
                  </a:cubicBezTo>
                  <a:cubicBezTo>
                    <a:pt x="1261" y="958"/>
                    <a:pt x="1255" y="958"/>
                    <a:pt x="1249" y="957"/>
                  </a:cubicBezTo>
                  <a:lnTo>
                    <a:pt x="1244" y="957"/>
                  </a:lnTo>
                  <a:cubicBezTo>
                    <a:pt x="1239" y="956"/>
                    <a:pt x="1234" y="955"/>
                    <a:pt x="1228" y="955"/>
                  </a:cubicBezTo>
                  <a:cubicBezTo>
                    <a:pt x="1226" y="954"/>
                    <a:pt x="1224" y="954"/>
                    <a:pt x="1221" y="954"/>
                  </a:cubicBezTo>
                  <a:cubicBezTo>
                    <a:pt x="1216" y="953"/>
                    <a:pt x="1211" y="953"/>
                    <a:pt x="1206" y="952"/>
                  </a:cubicBezTo>
                  <a:lnTo>
                    <a:pt x="1199" y="952"/>
                  </a:lnTo>
                  <a:cubicBezTo>
                    <a:pt x="1193" y="951"/>
                    <a:pt x="1189" y="951"/>
                    <a:pt x="1184" y="951"/>
                  </a:cubicBezTo>
                  <a:lnTo>
                    <a:pt x="1175" y="951"/>
                  </a:lnTo>
                  <a:cubicBezTo>
                    <a:pt x="1171" y="951"/>
                    <a:pt x="1166" y="950"/>
                    <a:pt x="1162" y="950"/>
                  </a:cubicBezTo>
                  <a:lnTo>
                    <a:pt x="1117" y="950"/>
                  </a:lnTo>
                  <a:cubicBezTo>
                    <a:pt x="1109" y="950"/>
                    <a:pt x="1101" y="950"/>
                    <a:pt x="1094" y="951"/>
                  </a:cubicBezTo>
                  <a:lnTo>
                    <a:pt x="1093" y="951"/>
                  </a:lnTo>
                  <a:cubicBezTo>
                    <a:pt x="902" y="960"/>
                    <a:pt x="656" y="976"/>
                    <a:pt x="510" y="984"/>
                  </a:cubicBezTo>
                  <a:cubicBezTo>
                    <a:pt x="497" y="985"/>
                    <a:pt x="485" y="985"/>
                    <a:pt x="475" y="986"/>
                  </a:cubicBezTo>
                  <a:cubicBezTo>
                    <a:pt x="448" y="986"/>
                    <a:pt x="425" y="987"/>
                    <a:pt x="409" y="987"/>
                  </a:cubicBezTo>
                  <a:lnTo>
                    <a:pt x="405" y="987"/>
                  </a:lnTo>
                  <a:lnTo>
                    <a:pt x="192" y="975"/>
                  </a:lnTo>
                  <a:cubicBezTo>
                    <a:pt x="173" y="973"/>
                    <a:pt x="155" y="971"/>
                    <a:pt x="139" y="969"/>
                  </a:cubicBezTo>
                  <a:cubicBezTo>
                    <a:pt x="92" y="964"/>
                    <a:pt x="57" y="959"/>
                    <a:pt x="34" y="958"/>
                  </a:cubicBezTo>
                  <a:lnTo>
                    <a:pt x="23" y="958"/>
                  </a:lnTo>
                  <a:cubicBezTo>
                    <a:pt x="17" y="958"/>
                    <a:pt x="14" y="958"/>
                    <a:pt x="11" y="959"/>
                  </a:cubicBezTo>
                  <a:cubicBezTo>
                    <a:pt x="9" y="960"/>
                    <a:pt x="9" y="961"/>
                    <a:pt x="9" y="963"/>
                  </a:cubicBezTo>
                  <a:cubicBezTo>
                    <a:pt x="1" y="989"/>
                    <a:pt x="454" y="1151"/>
                    <a:pt x="836" y="1172"/>
                  </a:cubicBezTo>
                  <a:cubicBezTo>
                    <a:pt x="869" y="1174"/>
                    <a:pt x="901" y="1175"/>
                    <a:pt x="934" y="1175"/>
                  </a:cubicBezTo>
                  <a:cubicBezTo>
                    <a:pt x="1142" y="1175"/>
                    <a:pt x="1339" y="1143"/>
                    <a:pt x="1394" y="1131"/>
                  </a:cubicBezTo>
                  <a:cubicBezTo>
                    <a:pt x="1428" y="1123"/>
                    <a:pt x="1490" y="1104"/>
                    <a:pt x="1542" y="1087"/>
                  </a:cubicBezTo>
                  <a:cubicBezTo>
                    <a:pt x="1586" y="1108"/>
                    <a:pt x="1631" y="1128"/>
                    <a:pt x="1675" y="1148"/>
                  </a:cubicBezTo>
                  <a:cubicBezTo>
                    <a:pt x="1810" y="1208"/>
                    <a:pt x="1944" y="1268"/>
                    <a:pt x="2079" y="1330"/>
                  </a:cubicBezTo>
                  <a:cubicBezTo>
                    <a:pt x="1984" y="1337"/>
                    <a:pt x="1841" y="1359"/>
                    <a:pt x="1731" y="1428"/>
                  </a:cubicBezTo>
                  <a:cubicBezTo>
                    <a:pt x="1550" y="1540"/>
                    <a:pt x="1304" y="1702"/>
                    <a:pt x="1240" y="1736"/>
                  </a:cubicBezTo>
                  <a:cubicBezTo>
                    <a:pt x="1080" y="1819"/>
                    <a:pt x="931" y="1844"/>
                    <a:pt x="938" y="1864"/>
                  </a:cubicBezTo>
                  <a:cubicBezTo>
                    <a:pt x="940" y="1871"/>
                    <a:pt x="969" y="1876"/>
                    <a:pt x="1017" y="1876"/>
                  </a:cubicBezTo>
                  <a:cubicBezTo>
                    <a:pt x="1155" y="1876"/>
                    <a:pt x="1443" y="1840"/>
                    <a:pt x="1661" y="1745"/>
                  </a:cubicBezTo>
                  <a:cubicBezTo>
                    <a:pt x="1846" y="1664"/>
                    <a:pt x="2010" y="1525"/>
                    <a:pt x="2050" y="1487"/>
                  </a:cubicBezTo>
                  <a:cubicBezTo>
                    <a:pt x="2076" y="1461"/>
                    <a:pt x="2122" y="1402"/>
                    <a:pt x="2153" y="1363"/>
                  </a:cubicBezTo>
                  <a:cubicBezTo>
                    <a:pt x="2311" y="1435"/>
                    <a:pt x="2470" y="1508"/>
                    <a:pt x="2628" y="1581"/>
                  </a:cubicBezTo>
                  <a:cubicBezTo>
                    <a:pt x="2527" y="1594"/>
                    <a:pt x="2348" y="1631"/>
                    <a:pt x="2220" y="1730"/>
                  </a:cubicBezTo>
                  <a:cubicBezTo>
                    <a:pt x="2032" y="1877"/>
                    <a:pt x="1781" y="2086"/>
                    <a:pt x="1713" y="2130"/>
                  </a:cubicBezTo>
                  <a:cubicBezTo>
                    <a:pt x="1546" y="2240"/>
                    <a:pt x="1385" y="2283"/>
                    <a:pt x="1394" y="2307"/>
                  </a:cubicBezTo>
                  <a:cubicBezTo>
                    <a:pt x="1396" y="2312"/>
                    <a:pt x="1412" y="2315"/>
                    <a:pt x="1438" y="2315"/>
                  </a:cubicBezTo>
                  <a:cubicBezTo>
                    <a:pt x="1562" y="2315"/>
                    <a:pt x="1924" y="2249"/>
                    <a:pt x="2181" y="2105"/>
                  </a:cubicBezTo>
                  <a:cubicBezTo>
                    <a:pt x="2376" y="1995"/>
                    <a:pt x="2542" y="1819"/>
                    <a:pt x="2581" y="1770"/>
                  </a:cubicBezTo>
                  <a:cubicBezTo>
                    <a:pt x="2609" y="1737"/>
                    <a:pt x="2659" y="1655"/>
                    <a:pt x="2686" y="1608"/>
                  </a:cubicBezTo>
                  <a:cubicBezTo>
                    <a:pt x="2877" y="1697"/>
                    <a:pt x="3067" y="1787"/>
                    <a:pt x="3257" y="1881"/>
                  </a:cubicBezTo>
                  <a:cubicBezTo>
                    <a:pt x="3275" y="1889"/>
                    <a:pt x="3293" y="1899"/>
                    <a:pt x="3312" y="1908"/>
                  </a:cubicBezTo>
                  <a:cubicBezTo>
                    <a:pt x="3224" y="1915"/>
                    <a:pt x="2982" y="1947"/>
                    <a:pt x="2817" y="2073"/>
                  </a:cubicBezTo>
                  <a:cubicBezTo>
                    <a:pt x="2614" y="2231"/>
                    <a:pt x="2341" y="2455"/>
                    <a:pt x="2267" y="2503"/>
                  </a:cubicBezTo>
                  <a:cubicBezTo>
                    <a:pt x="2086" y="2622"/>
                    <a:pt x="1911" y="2667"/>
                    <a:pt x="1921" y="2692"/>
                  </a:cubicBezTo>
                  <a:cubicBezTo>
                    <a:pt x="1923" y="2698"/>
                    <a:pt x="1941" y="2701"/>
                    <a:pt x="1971" y="2701"/>
                  </a:cubicBezTo>
                  <a:cubicBezTo>
                    <a:pt x="2109" y="2701"/>
                    <a:pt x="2497" y="2632"/>
                    <a:pt x="2773" y="2478"/>
                  </a:cubicBezTo>
                  <a:cubicBezTo>
                    <a:pt x="2984" y="2359"/>
                    <a:pt x="3164" y="2170"/>
                    <a:pt x="3208" y="2118"/>
                  </a:cubicBezTo>
                  <a:cubicBezTo>
                    <a:pt x="3243" y="2076"/>
                    <a:pt x="3312" y="1960"/>
                    <a:pt x="3336" y="1920"/>
                  </a:cubicBezTo>
                  <a:cubicBezTo>
                    <a:pt x="3521" y="2011"/>
                    <a:pt x="3705" y="2104"/>
                    <a:pt x="3889" y="2199"/>
                  </a:cubicBezTo>
                  <a:cubicBezTo>
                    <a:pt x="3770" y="2218"/>
                    <a:pt x="3540" y="2270"/>
                    <a:pt x="3384" y="2404"/>
                  </a:cubicBezTo>
                  <a:cubicBezTo>
                    <a:pt x="3164" y="2594"/>
                    <a:pt x="2869" y="2864"/>
                    <a:pt x="2789" y="2921"/>
                  </a:cubicBezTo>
                  <a:cubicBezTo>
                    <a:pt x="2591" y="3065"/>
                    <a:pt x="2397" y="3125"/>
                    <a:pt x="2410" y="3153"/>
                  </a:cubicBezTo>
                  <a:cubicBezTo>
                    <a:pt x="2412" y="3159"/>
                    <a:pt x="2427" y="3162"/>
                    <a:pt x="2453" y="3162"/>
                  </a:cubicBezTo>
                  <a:cubicBezTo>
                    <a:pt x="2593" y="3162"/>
                    <a:pt x="3045" y="3066"/>
                    <a:pt x="3356" y="2871"/>
                  </a:cubicBezTo>
                  <a:cubicBezTo>
                    <a:pt x="3588" y="2726"/>
                    <a:pt x="3780" y="2501"/>
                    <a:pt x="3825" y="2439"/>
                  </a:cubicBezTo>
                  <a:cubicBezTo>
                    <a:pt x="3857" y="2396"/>
                    <a:pt x="3916" y="2287"/>
                    <a:pt x="3946" y="2229"/>
                  </a:cubicBezTo>
                  <a:cubicBezTo>
                    <a:pt x="4124" y="2321"/>
                    <a:pt x="4301" y="2414"/>
                    <a:pt x="4477" y="2509"/>
                  </a:cubicBezTo>
                  <a:cubicBezTo>
                    <a:pt x="4365" y="2525"/>
                    <a:pt x="4083" y="2577"/>
                    <a:pt x="3896" y="2740"/>
                  </a:cubicBezTo>
                  <a:cubicBezTo>
                    <a:pt x="3659" y="2946"/>
                    <a:pt x="3341" y="3239"/>
                    <a:pt x="3255" y="3303"/>
                  </a:cubicBezTo>
                  <a:cubicBezTo>
                    <a:pt x="3042" y="3459"/>
                    <a:pt x="2833" y="3525"/>
                    <a:pt x="2846" y="3555"/>
                  </a:cubicBezTo>
                  <a:cubicBezTo>
                    <a:pt x="2849" y="3561"/>
                    <a:pt x="2865" y="3565"/>
                    <a:pt x="2890" y="3565"/>
                  </a:cubicBezTo>
                  <a:cubicBezTo>
                    <a:pt x="3040" y="3565"/>
                    <a:pt x="3531" y="3459"/>
                    <a:pt x="3869" y="3245"/>
                  </a:cubicBezTo>
                  <a:cubicBezTo>
                    <a:pt x="4118" y="3087"/>
                    <a:pt x="4324" y="2843"/>
                    <a:pt x="4373" y="2776"/>
                  </a:cubicBezTo>
                  <a:cubicBezTo>
                    <a:pt x="4412" y="2723"/>
                    <a:pt x="4483" y="2585"/>
                    <a:pt x="4512" y="2528"/>
                  </a:cubicBezTo>
                  <a:cubicBezTo>
                    <a:pt x="4608" y="2581"/>
                    <a:pt x="4704" y="2632"/>
                    <a:pt x="4799" y="2686"/>
                  </a:cubicBezTo>
                  <a:cubicBezTo>
                    <a:pt x="4871" y="2725"/>
                    <a:pt x="4942" y="2764"/>
                    <a:pt x="5012" y="2804"/>
                  </a:cubicBezTo>
                  <a:cubicBezTo>
                    <a:pt x="4909" y="2825"/>
                    <a:pt x="4599" y="2903"/>
                    <a:pt x="4411" y="3105"/>
                  </a:cubicBezTo>
                  <a:cubicBezTo>
                    <a:pt x="4184" y="3349"/>
                    <a:pt x="3881" y="3697"/>
                    <a:pt x="3797" y="3773"/>
                  </a:cubicBezTo>
                  <a:cubicBezTo>
                    <a:pt x="3590" y="3961"/>
                    <a:pt x="3378" y="4049"/>
                    <a:pt x="3395" y="4082"/>
                  </a:cubicBezTo>
                  <a:cubicBezTo>
                    <a:pt x="3398" y="4087"/>
                    <a:pt x="3409" y="4090"/>
                    <a:pt x="3426" y="4090"/>
                  </a:cubicBezTo>
                  <a:cubicBezTo>
                    <a:pt x="3560" y="4090"/>
                    <a:pt x="4092" y="3933"/>
                    <a:pt x="4436" y="3663"/>
                  </a:cubicBezTo>
                  <a:cubicBezTo>
                    <a:pt x="4682" y="3470"/>
                    <a:pt x="4872" y="3186"/>
                    <a:pt x="4916" y="3108"/>
                  </a:cubicBezTo>
                  <a:cubicBezTo>
                    <a:pt x="4953" y="3045"/>
                    <a:pt x="5017" y="2879"/>
                    <a:pt x="5039" y="2819"/>
                  </a:cubicBezTo>
                  <a:cubicBezTo>
                    <a:pt x="5246" y="2935"/>
                    <a:pt x="5452" y="3053"/>
                    <a:pt x="5656" y="3174"/>
                  </a:cubicBezTo>
                  <a:cubicBezTo>
                    <a:pt x="5531" y="3203"/>
                    <a:pt x="5267" y="3285"/>
                    <a:pt x="5103" y="3464"/>
                  </a:cubicBezTo>
                  <a:cubicBezTo>
                    <a:pt x="4881" y="3705"/>
                    <a:pt x="4586" y="4048"/>
                    <a:pt x="4504" y="4123"/>
                  </a:cubicBezTo>
                  <a:cubicBezTo>
                    <a:pt x="4302" y="4309"/>
                    <a:pt x="3983" y="4415"/>
                    <a:pt x="4001" y="4448"/>
                  </a:cubicBezTo>
                  <a:cubicBezTo>
                    <a:pt x="4003" y="4452"/>
                    <a:pt x="4013" y="4454"/>
                    <a:pt x="4029" y="4454"/>
                  </a:cubicBezTo>
                  <a:cubicBezTo>
                    <a:pt x="4170" y="4454"/>
                    <a:pt x="4790" y="4284"/>
                    <a:pt x="5130" y="4012"/>
                  </a:cubicBezTo>
                  <a:cubicBezTo>
                    <a:pt x="5370" y="3821"/>
                    <a:pt x="5556" y="3541"/>
                    <a:pt x="5599" y="3465"/>
                  </a:cubicBezTo>
                  <a:cubicBezTo>
                    <a:pt x="5631" y="3410"/>
                    <a:pt x="5682" y="3276"/>
                    <a:pt x="5709" y="3205"/>
                  </a:cubicBezTo>
                  <a:cubicBezTo>
                    <a:pt x="5889" y="3312"/>
                    <a:pt x="6068" y="3419"/>
                    <a:pt x="6246" y="3528"/>
                  </a:cubicBezTo>
                  <a:cubicBezTo>
                    <a:pt x="6115" y="3560"/>
                    <a:pt x="5857" y="3642"/>
                    <a:pt x="5693" y="3819"/>
                  </a:cubicBezTo>
                  <a:cubicBezTo>
                    <a:pt x="5466" y="4063"/>
                    <a:pt x="5163" y="4411"/>
                    <a:pt x="5079" y="4487"/>
                  </a:cubicBezTo>
                  <a:cubicBezTo>
                    <a:pt x="4872" y="4675"/>
                    <a:pt x="4427" y="4848"/>
                    <a:pt x="4444" y="4881"/>
                  </a:cubicBezTo>
                  <a:cubicBezTo>
                    <a:pt x="4446" y="4884"/>
                    <a:pt x="4454" y="4886"/>
                    <a:pt x="4466" y="4886"/>
                  </a:cubicBezTo>
                  <a:cubicBezTo>
                    <a:pt x="4607" y="4886"/>
                    <a:pt x="5361" y="4657"/>
                    <a:pt x="5718" y="4376"/>
                  </a:cubicBezTo>
                  <a:cubicBezTo>
                    <a:pt x="5962" y="4184"/>
                    <a:pt x="6154" y="3899"/>
                    <a:pt x="6198" y="3822"/>
                  </a:cubicBezTo>
                  <a:cubicBezTo>
                    <a:pt x="6229" y="3768"/>
                    <a:pt x="6279" y="3640"/>
                    <a:pt x="6308" y="3567"/>
                  </a:cubicBezTo>
                  <a:cubicBezTo>
                    <a:pt x="6510" y="3691"/>
                    <a:pt x="6711" y="3817"/>
                    <a:pt x="6912" y="3943"/>
                  </a:cubicBezTo>
                  <a:cubicBezTo>
                    <a:pt x="6791" y="3971"/>
                    <a:pt x="6520" y="4052"/>
                    <a:pt x="6353" y="4234"/>
                  </a:cubicBezTo>
                  <a:cubicBezTo>
                    <a:pt x="6131" y="4475"/>
                    <a:pt x="5836" y="4819"/>
                    <a:pt x="5754" y="4894"/>
                  </a:cubicBezTo>
                  <a:cubicBezTo>
                    <a:pt x="5551" y="5080"/>
                    <a:pt x="4998" y="5339"/>
                    <a:pt x="5015" y="5370"/>
                  </a:cubicBezTo>
                  <a:cubicBezTo>
                    <a:pt x="5017" y="5373"/>
                    <a:pt x="5022" y="5375"/>
                    <a:pt x="5030" y="5375"/>
                  </a:cubicBezTo>
                  <a:cubicBezTo>
                    <a:pt x="5157" y="5375"/>
                    <a:pt x="6024" y="5066"/>
                    <a:pt x="6380" y="4783"/>
                  </a:cubicBezTo>
                  <a:cubicBezTo>
                    <a:pt x="6620" y="4592"/>
                    <a:pt x="6806" y="4312"/>
                    <a:pt x="6849" y="4235"/>
                  </a:cubicBezTo>
                  <a:cubicBezTo>
                    <a:pt x="6880" y="4180"/>
                    <a:pt x="6933" y="4042"/>
                    <a:pt x="6960" y="3973"/>
                  </a:cubicBezTo>
                  <a:cubicBezTo>
                    <a:pt x="7133" y="4081"/>
                    <a:pt x="7308" y="4188"/>
                    <a:pt x="7483" y="4294"/>
                  </a:cubicBezTo>
                  <a:cubicBezTo>
                    <a:pt x="7370" y="4326"/>
                    <a:pt x="7132" y="4410"/>
                    <a:pt x="6988" y="4583"/>
                  </a:cubicBezTo>
                  <a:cubicBezTo>
                    <a:pt x="6795" y="4816"/>
                    <a:pt x="6337" y="5113"/>
                    <a:pt x="6265" y="5185"/>
                  </a:cubicBezTo>
                  <a:cubicBezTo>
                    <a:pt x="6087" y="5366"/>
                    <a:pt x="5388" y="5740"/>
                    <a:pt x="5405" y="5769"/>
                  </a:cubicBezTo>
                  <a:cubicBezTo>
                    <a:pt x="5406" y="5771"/>
                    <a:pt x="5409" y="5772"/>
                    <a:pt x="5416" y="5772"/>
                  </a:cubicBezTo>
                  <a:cubicBezTo>
                    <a:pt x="5544" y="5772"/>
                    <a:pt x="6717" y="5378"/>
                    <a:pt x="7037" y="5096"/>
                  </a:cubicBezTo>
                  <a:cubicBezTo>
                    <a:pt x="7249" y="4910"/>
                    <a:pt x="7407" y="4641"/>
                    <a:pt x="7444" y="4569"/>
                  </a:cubicBezTo>
                  <a:cubicBezTo>
                    <a:pt x="7470" y="4517"/>
                    <a:pt x="7511" y="4392"/>
                    <a:pt x="7533" y="4324"/>
                  </a:cubicBezTo>
                  <a:cubicBezTo>
                    <a:pt x="7612" y="4371"/>
                    <a:pt x="7690" y="4418"/>
                    <a:pt x="7770" y="4464"/>
                  </a:cubicBezTo>
                  <a:cubicBezTo>
                    <a:pt x="7903" y="4542"/>
                    <a:pt x="8037" y="4618"/>
                    <a:pt x="8173" y="4693"/>
                  </a:cubicBezTo>
                  <a:cubicBezTo>
                    <a:pt x="8069" y="4716"/>
                    <a:pt x="7840" y="4811"/>
                    <a:pt x="7662" y="4954"/>
                  </a:cubicBezTo>
                  <a:cubicBezTo>
                    <a:pt x="7399" y="5165"/>
                    <a:pt x="7105" y="5327"/>
                    <a:pt x="6914" y="5440"/>
                  </a:cubicBezTo>
                  <a:cubicBezTo>
                    <a:pt x="6702" y="5566"/>
                    <a:pt x="6062" y="5976"/>
                    <a:pt x="6040" y="5999"/>
                  </a:cubicBezTo>
                  <a:cubicBezTo>
                    <a:pt x="5979" y="6062"/>
                    <a:pt x="5994" y="6089"/>
                    <a:pt x="6060" y="6089"/>
                  </a:cubicBezTo>
                  <a:cubicBezTo>
                    <a:pt x="6325" y="6089"/>
                    <a:pt x="7411" y="5659"/>
                    <a:pt x="7684" y="5444"/>
                  </a:cubicBezTo>
                  <a:cubicBezTo>
                    <a:pt x="7899" y="5274"/>
                    <a:pt x="8067" y="5025"/>
                    <a:pt x="8106" y="4957"/>
                  </a:cubicBezTo>
                  <a:cubicBezTo>
                    <a:pt x="8136" y="4904"/>
                    <a:pt x="8187" y="4771"/>
                    <a:pt x="8209" y="4712"/>
                  </a:cubicBezTo>
                  <a:cubicBezTo>
                    <a:pt x="8560" y="4903"/>
                    <a:pt x="8920" y="5078"/>
                    <a:pt x="9287" y="5212"/>
                  </a:cubicBezTo>
                  <a:cubicBezTo>
                    <a:pt x="9294" y="5214"/>
                    <a:pt x="9300" y="5215"/>
                    <a:pt x="9305" y="5215"/>
                  </a:cubicBezTo>
                  <a:cubicBezTo>
                    <a:pt x="9336" y="5215"/>
                    <a:pt x="9333" y="5173"/>
                    <a:pt x="9293" y="5157"/>
                  </a:cubicBezTo>
                  <a:cubicBezTo>
                    <a:pt x="9228" y="5129"/>
                    <a:pt x="9163" y="5101"/>
                    <a:pt x="9099" y="5073"/>
                  </a:cubicBezTo>
                  <a:cubicBezTo>
                    <a:pt x="8798" y="4943"/>
                    <a:pt x="8505" y="4799"/>
                    <a:pt x="8217" y="4643"/>
                  </a:cubicBezTo>
                  <a:cubicBezTo>
                    <a:pt x="8263" y="4592"/>
                    <a:pt x="8345" y="4499"/>
                    <a:pt x="8376" y="4454"/>
                  </a:cubicBezTo>
                  <a:cubicBezTo>
                    <a:pt x="8419" y="4388"/>
                    <a:pt x="8646" y="4113"/>
                    <a:pt x="8699" y="3848"/>
                  </a:cubicBezTo>
                  <a:cubicBezTo>
                    <a:pt x="8782" y="3427"/>
                    <a:pt x="8646" y="2017"/>
                    <a:pt x="8542" y="1987"/>
                  </a:cubicBezTo>
                  <a:cubicBezTo>
                    <a:pt x="8539" y="1986"/>
                    <a:pt x="8537" y="1986"/>
                    <a:pt x="8535" y="1986"/>
                  </a:cubicBezTo>
                  <a:cubicBezTo>
                    <a:pt x="8425" y="1986"/>
                    <a:pt x="8436" y="2801"/>
                    <a:pt x="8308" y="3285"/>
                  </a:cubicBezTo>
                  <a:cubicBezTo>
                    <a:pt x="8281" y="3380"/>
                    <a:pt x="8245" y="3745"/>
                    <a:pt x="8165" y="4070"/>
                  </a:cubicBezTo>
                  <a:cubicBezTo>
                    <a:pt x="8116" y="4277"/>
                    <a:pt x="8135" y="4503"/>
                    <a:pt x="8164" y="4614"/>
                  </a:cubicBezTo>
                  <a:cubicBezTo>
                    <a:pt x="7969" y="4509"/>
                    <a:pt x="7777" y="4398"/>
                    <a:pt x="7587" y="4284"/>
                  </a:cubicBezTo>
                  <a:cubicBezTo>
                    <a:pt x="7567" y="4272"/>
                    <a:pt x="7547" y="4261"/>
                    <a:pt x="7528" y="4248"/>
                  </a:cubicBezTo>
                  <a:cubicBezTo>
                    <a:pt x="7574" y="4198"/>
                    <a:pt x="7670" y="4093"/>
                    <a:pt x="7703" y="4043"/>
                  </a:cubicBezTo>
                  <a:cubicBezTo>
                    <a:pt x="7749" y="3976"/>
                    <a:pt x="7904" y="3705"/>
                    <a:pt x="7961" y="3431"/>
                  </a:cubicBezTo>
                  <a:cubicBezTo>
                    <a:pt x="8052" y="2995"/>
                    <a:pt x="8054" y="1772"/>
                    <a:pt x="8006" y="1771"/>
                  </a:cubicBezTo>
                  <a:cubicBezTo>
                    <a:pt x="7972" y="1771"/>
                    <a:pt x="7752" y="2645"/>
                    <a:pt x="7683" y="2887"/>
                  </a:cubicBezTo>
                  <a:cubicBezTo>
                    <a:pt x="7655" y="2985"/>
                    <a:pt x="7596" y="3363"/>
                    <a:pt x="7489" y="3645"/>
                  </a:cubicBezTo>
                  <a:cubicBezTo>
                    <a:pt x="7407" y="3860"/>
                    <a:pt x="7456" y="4114"/>
                    <a:pt x="7485" y="4223"/>
                  </a:cubicBezTo>
                  <a:cubicBezTo>
                    <a:pt x="7296" y="4108"/>
                    <a:pt x="7107" y="3992"/>
                    <a:pt x="6919" y="3875"/>
                  </a:cubicBezTo>
                  <a:cubicBezTo>
                    <a:pt x="6960" y="3827"/>
                    <a:pt x="7072" y="3691"/>
                    <a:pt x="7109" y="3630"/>
                  </a:cubicBezTo>
                  <a:cubicBezTo>
                    <a:pt x="7153" y="3554"/>
                    <a:pt x="7305" y="3255"/>
                    <a:pt x="7352" y="2954"/>
                  </a:cubicBezTo>
                  <a:cubicBezTo>
                    <a:pt x="7426" y="2476"/>
                    <a:pt x="7478" y="1599"/>
                    <a:pt x="7367" y="1523"/>
                  </a:cubicBezTo>
                  <a:lnTo>
                    <a:pt x="7367" y="1523"/>
                  </a:lnTo>
                  <a:cubicBezTo>
                    <a:pt x="7367" y="1523"/>
                    <a:pt x="7196" y="2094"/>
                    <a:pt x="7135" y="2361"/>
                  </a:cubicBezTo>
                  <a:cubicBezTo>
                    <a:pt x="7110" y="2469"/>
                    <a:pt x="6959" y="2893"/>
                    <a:pt x="6859" y="3205"/>
                  </a:cubicBezTo>
                  <a:cubicBezTo>
                    <a:pt x="6777" y="3460"/>
                    <a:pt x="6861" y="3759"/>
                    <a:pt x="6893" y="3858"/>
                  </a:cubicBezTo>
                  <a:cubicBezTo>
                    <a:pt x="6688" y="3731"/>
                    <a:pt x="6484" y="3602"/>
                    <a:pt x="6279" y="3477"/>
                  </a:cubicBezTo>
                  <a:cubicBezTo>
                    <a:pt x="6319" y="3424"/>
                    <a:pt x="6423" y="3287"/>
                    <a:pt x="6457" y="3225"/>
                  </a:cubicBezTo>
                  <a:cubicBezTo>
                    <a:pt x="6499" y="3147"/>
                    <a:pt x="6639" y="2838"/>
                    <a:pt x="6675" y="2530"/>
                  </a:cubicBezTo>
                  <a:cubicBezTo>
                    <a:pt x="6731" y="2043"/>
                    <a:pt x="6745" y="1321"/>
                    <a:pt x="6694" y="1321"/>
                  </a:cubicBezTo>
                  <a:cubicBezTo>
                    <a:pt x="6693" y="1321"/>
                    <a:pt x="6693" y="1321"/>
                    <a:pt x="6693" y="1321"/>
                  </a:cubicBezTo>
                  <a:cubicBezTo>
                    <a:pt x="6657" y="1323"/>
                    <a:pt x="6487" y="1660"/>
                    <a:pt x="6436" y="1933"/>
                  </a:cubicBezTo>
                  <a:cubicBezTo>
                    <a:pt x="6415" y="2043"/>
                    <a:pt x="6279" y="2479"/>
                    <a:pt x="6191" y="2799"/>
                  </a:cubicBezTo>
                  <a:cubicBezTo>
                    <a:pt x="6120" y="3057"/>
                    <a:pt x="6210" y="3352"/>
                    <a:pt x="6247" y="3457"/>
                  </a:cubicBezTo>
                  <a:cubicBezTo>
                    <a:pt x="6207" y="3433"/>
                    <a:pt x="6167" y="3408"/>
                    <a:pt x="6126" y="3383"/>
                  </a:cubicBezTo>
                  <a:cubicBezTo>
                    <a:pt x="6007" y="3311"/>
                    <a:pt x="5887" y="3239"/>
                    <a:pt x="5767" y="3168"/>
                  </a:cubicBezTo>
                  <a:cubicBezTo>
                    <a:pt x="5813" y="3113"/>
                    <a:pt x="5913" y="2992"/>
                    <a:pt x="5947" y="2935"/>
                  </a:cubicBezTo>
                  <a:cubicBezTo>
                    <a:pt x="5992" y="2860"/>
                    <a:pt x="6143" y="2560"/>
                    <a:pt x="6190" y="2259"/>
                  </a:cubicBezTo>
                  <a:cubicBezTo>
                    <a:pt x="6264" y="1782"/>
                    <a:pt x="6165" y="1020"/>
                    <a:pt x="6114" y="1020"/>
                  </a:cubicBezTo>
                  <a:cubicBezTo>
                    <a:pt x="6114" y="1020"/>
                    <a:pt x="6114" y="1020"/>
                    <a:pt x="6113" y="1020"/>
                  </a:cubicBezTo>
                  <a:cubicBezTo>
                    <a:pt x="6077" y="1020"/>
                    <a:pt x="6035" y="1399"/>
                    <a:pt x="5973" y="1666"/>
                  </a:cubicBezTo>
                  <a:cubicBezTo>
                    <a:pt x="5948" y="1774"/>
                    <a:pt x="5797" y="2198"/>
                    <a:pt x="5698" y="2510"/>
                  </a:cubicBezTo>
                  <a:cubicBezTo>
                    <a:pt x="5620" y="2750"/>
                    <a:pt x="5690" y="3030"/>
                    <a:pt x="5725" y="3144"/>
                  </a:cubicBezTo>
                  <a:cubicBezTo>
                    <a:pt x="5523" y="3025"/>
                    <a:pt x="5320" y="2908"/>
                    <a:pt x="5115" y="2793"/>
                  </a:cubicBezTo>
                  <a:cubicBezTo>
                    <a:pt x="5163" y="2731"/>
                    <a:pt x="5246" y="2619"/>
                    <a:pt x="5276" y="2564"/>
                  </a:cubicBezTo>
                  <a:cubicBezTo>
                    <a:pt x="5318" y="2486"/>
                    <a:pt x="5459" y="2177"/>
                    <a:pt x="5494" y="1870"/>
                  </a:cubicBezTo>
                  <a:cubicBezTo>
                    <a:pt x="5550" y="1382"/>
                    <a:pt x="5448" y="694"/>
                    <a:pt x="5396" y="694"/>
                  </a:cubicBezTo>
                  <a:cubicBezTo>
                    <a:pt x="5396" y="694"/>
                    <a:pt x="5396" y="694"/>
                    <a:pt x="5396" y="694"/>
                  </a:cubicBezTo>
                  <a:cubicBezTo>
                    <a:pt x="5360" y="696"/>
                    <a:pt x="5306" y="999"/>
                    <a:pt x="5255" y="1272"/>
                  </a:cubicBezTo>
                  <a:cubicBezTo>
                    <a:pt x="5234" y="1383"/>
                    <a:pt x="5098" y="1819"/>
                    <a:pt x="5010" y="2138"/>
                  </a:cubicBezTo>
                  <a:cubicBezTo>
                    <a:pt x="4946" y="2369"/>
                    <a:pt x="5012" y="2631"/>
                    <a:pt x="5054" y="2758"/>
                  </a:cubicBezTo>
                  <a:cubicBezTo>
                    <a:pt x="4908" y="2677"/>
                    <a:pt x="4762" y="2596"/>
                    <a:pt x="4615" y="2517"/>
                  </a:cubicBezTo>
                  <a:cubicBezTo>
                    <a:pt x="4562" y="2488"/>
                    <a:pt x="4508" y="2459"/>
                    <a:pt x="4455" y="2431"/>
                  </a:cubicBezTo>
                  <a:cubicBezTo>
                    <a:pt x="4493" y="2370"/>
                    <a:pt x="4564" y="2257"/>
                    <a:pt x="4587" y="2203"/>
                  </a:cubicBezTo>
                  <a:cubicBezTo>
                    <a:pt x="4620" y="2127"/>
                    <a:pt x="4728" y="1826"/>
                    <a:pt x="4738" y="1532"/>
                  </a:cubicBezTo>
                  <a:cubicBezTo>
                    <a:pt x="4755" y="1068"/>
                    <a:pt x="4537" y="499"/>
                    <a:pt x="4488" y="499"/>
                  </a:cubicBezTo>
                  <a:cubicBezTo>
                    <a:pt x="4488" y="499"/>
                    <a:pt x="4488" y="499"/>
                    <a:pt x="4488" y="499"/>
                  </a:cubicBezTo>
                  <a:cubicBezTo>
                    <a:pt x="4455" y="504"/>
                    <a:pt x="4504" y="716"/>
                    <a:pt x="4476" y="978"/>
                  </a:cubicBezTo>
                  <a:cubicBezTo>
                    <a:pt x="4465" y="1083"/>
                    <a:pt x="4372" y="1505"/>
                    <a:pt x="4313" y="1812"/>
                  </a:cubicBezTo>
                  <a:cubicBezTo>
                    <a:pt x="4271" y="2036"/>
                    <a:pt x="4352" y="2283"/>
                    <a:pt x="4398" y="2401"/>
                  </a:cubicBezTo>
                  <a:cubicBezTo>
                    <a:pt x="4235" y="2314"/>
                    <a:pt x="4071" y="2229"/>
                    <a:pt x="3908" y="2145"/>
                  </a:cubicBezTo>
                  <a:cubicBezTo>
                    <a:pt x="3939" y="2089"/>
                    <a:pt x="4002" y="1973"/>
                    <a:pt x="4022" y="1919"/>
                  </a:cubicBezTo>
                  <a:cubicBezTo>
                    <a:pt x="4049" y="1847"/>
                    <a:pt x="4132" y="1563"/>
                    <a:pt x="4128" y="1289"/>
                  </a:cubicBezTo>
                  <a:cubicBezTo>
                    <a:pt x="4120" y="856"/>
                    <a:pt x="3895" y="333"/>
                    <a:pt x="3851" y="333"/>
                  </a:cubicBezTo>
                  <a:cubicBezTo>
                    <a:pt x="3851" y="333"/>
                    <a:pt x="3851" y="333"/>
                    <a:pt x="3850" y="333"/>
                  </a:cubicBezTo>
                  <a:cubicBezTo>
                    <a:pt x="3820" y="338"/>
                    <a:pt x="3875" y="534"/>
                    <a:pt x="3863" y="779"/>
                  </a:cubicBezTo>
                  <a:cubicBezTo>
                    <a:pt x="3857" y="879"/>
                    <a:pt x="3792" y="1275"/>
                    <a:pt x="3753" y="1564"/>
                  </a:cubicBezTo>
                  <a:cubicBezTo>
                    <a:pt x="3725" y="1783"/>
                    <a:pt x="3818" y="2020"/>
                    <a:pt x="3865" y="2123"/>
                  </a:cubicBezTo>
                  <a:cubicBezTo>
                    <a:pt x="3698" y="2038"/>
                    <a:pt x="3530" y="1954"/>
                    <a:pt x="3361" y="1871"/>
                  </a:cubicBezTo>
                  <a:cubicBezTo>
                    <a:pt x="3388" y="1818"/>
                    <a:pt x="3431" y="1730"/>
                    <a:pt x="3445" y="1688"/>
                  </a:cubicBezTo>
                  <a:cubicBezTo>
                    <a:pt x="3466" y="1624"/>
                    <a:pt x="3530" y="1371"/>
                    <a:pt x="3518" y="1128"/>
                  </a:cubicBezTo>
                  <a:cubicBezTo>
                    <a:pt x="3499" y="746"/>
                    <a:pt x="3288" y="289"/>
                    <a:pt x="3249" y="289"/>
                  </a:cubicBezTo>
                  <a:cubicBezTo>
                    <a:pt x="3248" y="289"/>
                    <a:pt x="3248" y="289"/>
                    <a:pt x="3248" y="289"/>
                  </a:cubicBezTo>
                  <a:cubicBezTo>
                    <a:pt x="3222" y="294"/>
                    <a:pt x="3276" y="466"/>
                    <a:pt x="3271" y="683"/>
                  </a:cubicBezTo>
                  <a:cubicBezTo>
                    <a:pt x="3271" y="772"/>
                    <a:pt x="3225" y="1123"/>
                    <a:pt x="3201" y="1380"/>
                  </a:cubicBezTo>
                  <a:cubicBezTo>
                    <a:pt x="3184" y="1554"/>
                    <a:pt x="3253" y="1740"/>
                    <a:pt x="3299" y="1840"/>
                  </a:cubicBezTo>
                  <a:cubicBezTo>
                    <a:pt x="3222" y="1803"/>
                    <a:pt x="3143" y="1764"/>
                    <a:pt x="3065" y="1727"/>
                  </a:cubicBezTo>
                  <a:cubicBezTo>
                    <a:pt x="2957" y="1675"/>
                    <a:pt x="2848" y="1624"/>
                    <a:pt x="2739" y="1573"/>
                  </a:cubicBezTo>
                  <a:cubicBezTo>
                    <a:pt x="2751" y="1521"/>
                    <a:pt x="2775" y="1416"/>
                    <a:pt x="2778" y="1369"/>
                  </a:cubicBezTo>
                  <a:cubicBezTo>
                    <a:pt x="2783" y="1304"/>
                    <a:pt x="2787" y="1053"/>
                    <a:pt x="2727" y="823"/>
                  </a:cubicBezTo>
                  <a:cubicBezTo>
                    <a:pt x="2633" y="464"/>
                    <a:pt x="2360" y="61"/>
                    <a:pt x="2323" y="61"/>
                  </a:cubicBezTo>
                  <a:cubicBezTo>
                    <a:pt x="2322" y="61"/>
                    <a:pt x="2322" y="62"/>
                    <a:pt x="2321" y="62"/>
                  </a:cubicBezTo>
                  <a:cubicBezTo>
                    <a:pt x="2300" y="70"/>
                    <a:pt x="2382" y="228"/>
                    <a:pt x="2423" y="435"/>
                  </a:cubicBezTo>
                  <a:cubicBezTo>
                    <a:pt x="2439" y="519"/>
                    <a:pt x="2473" y="862"/>
                    <a:pt x="2504" y="1111"/>
                  </a:cubicBezTo>
                  <a:cubicBezTo>
                    <a:pt x="2526" y="1290"/>
                    <a:pt x="2635" y="1468"/>
                    <a:pt x="2693" y="1552"/>
                  </a:cubicBezTo>
                  <a:cubicBezTo>
                    <a:pt x="2555" y="1487"/>
                    <a:pt x="2414" y="1423"/>
                    <a:pt x="2274" y="1360"/>
                  </a:cubicBezTo>
                  <a:cubicBezTo>
                    <a:pt x="2240" y="1345"/>
                    <a:pt x="2207" y="1330"/>
                    <a:pt x="2174" y="1315"/>
                  </a:cubicBezTo>
                  <a:cubicBezTo>
                    <a:pt x="2172" y="1268"/>
                    <a:pt x="2170" y="1163"/>
                    <a:pt x="2162" y="1117"/>
                  </a:cubicBezTo>
                  <a:cubicBezTo>
                    <a:pt x="2152" y="1058"/>
                    <a:pt x="2102" y="829"/>
                    <a:pt x="2005" y="629"/>
                  </a:cubicBezTo>
                  <a:cubicBezTo>
                    <a:pt x="1854" y="321"/>
                    <a:pt x="1551" y="1"/>
                    <a:pt x="1516"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2414;p45">
              <a:extLst>
                <a:ext uri="{FF2B5EF4-FFF2-40B4-BE49-F238E27FC236}">
                  <a16:creationId xmlns:a16="http://schemas.microsoft.com/office/drawing/2014/main" xmlns="" id="{2A88D3A5-CF18-4725-BF79-008F927FEDFA}"/>
                </a:ext>
              </a:extLst>
            </p:cNvPr>
            <p:cNvSpPr/>
            <p:nvPr/>
          </p:nvSpPr>
          <p:spPr>
            <a:xfrm>
              <a:off x="2450533" y="2297086"/>
              <a:ext cx="622523" cy="688323"/>
            </a:xfrm>
            <a:custGeom>
              <a:avLst/>
              <a:gdLst/>
              <a:ahLst/>
              <a:cxnLst/>
              <a:rect l="l" t="t" r="r" b="b"/>
              <a:pathLst>
                <a:path w="6066" h="6707" extrusionOk="0">
                  <a:moveTo>
                    <a:pt x="3686" y="1"/>
                  </a:moveTo>
                  <a:cubicBezTo>
                    <a:pt x="3448" y="1"/>
                    <a:pt x="3234" y="382"/>
                    <a:pt x="3217" y="783"/>
                  </a:cubicBezTo>
                  <a:cubicBezTo>
                    <a:pt x="3188" y="1452"/>
                    <a:pt x="3450" y="2054"/>
                    <a:pt x="3530" y="2221"/>
                  </a:cubicBezTo>
                  <a:cubicBezTo>
                    <a:pt x="3512" y="2295"/>
                    <a:pt x="3494" y="2371"/>
                    <a:pt x="3474" y="2444"/>
                  </a:cubicBezTo>
                  <a:cubicBezTo>
                    <a:pt x="3455" y="2462"/>
                    <a:pt x="3437" y="2478"/>
                    <a:pt x="3417" y="2496"/>
                  </a:cubicBezTo>
                  <a:cubicBezTo>
                    <a:pt x="3297" y="2604"/>
                    <a:pt x="2844" y="3020"/>
                    <a:pt x="2783" y="3078"/>
                  </a:cubicBezTo>
                  <a:cubicBezTo>
                    <a:pt x="2804" y="2999"/>
                    <a:pt x="2818" y="2917"/>
                    <a:pt x="2830" y="2836"/>
                  </a:cubicBezTo>
                  <a:cubicBezTo>
                    <a:pt x="2927" y="2522"/>
                    <a:pt x="3155" y="1691"/>
                    <a:pt x="3053" y="1133"/>
                  </a:cubicBezTo>
                  <a:cubicBezTo>
                    <a:pt x="2977" y="716"/>
                    <a:pt x="2672" y="187"/>
                    <a:pt x="2384" y="187"/>
                  </a:cubicBezTo>
                  <a:cubicBezTo>
                    <a:pt x="2370" y="187"/>
                    <a:pt x="2356" y="188"/>
                    <a:pt x="2343" y="191"/>
                  </a:cubicBezTo>
                  <a:cubicBezTo>
                    <a:pt x="2042" y="246"/>
                    <a:pt x="1897" y="949"/>
                    <a:pt x="1983" y="1419"/>
                  </a:cubicBezTo>
                  <a:cubicBezTo>
                    <a:pt x="2098" y="2048"/>
                    <a:pt x="2656" y="2792"/>
                    <a:pt x="2769" y="2938"/>
                  </a:cubicBezTo>
                  <a:cubicBezTo>
                    <a:pt x="2749" y="3008"/>
                    <a:pt x="2722" y="3083"/>
                    <a:pt x="2682" y="3175"/>
                  </a:cubicBezTo>
                  <a:cubicBezTo>
                    <a:pt x="2644" y="3213"/>
                    <a:pt x="2383" y="3482"/>
                    <a:pt x="2355" y="3513"/>
                  </a:cubicBezTo>
                  <a:cubicBezTo>
                    <a:pt x="2358" y="3482"/>
                    <a:pt x="2357" y="3452"/>
                    <a:pt x="2357" y="3424"/>
                  </a:cubicBezTo>
                  <a:cubicBezTo>
                    <a:pt x="2357" y="3364"/>
                    <a:pt x="2351" y="3304"/>
                    <a:pt x="2343" y="3246"/>
                  </a:cubicBezTo>
                  <a:cubicBezTo>
                    <a:pt x="2320" y="2982"/>
                    <a:pt x="2205" y="2222"/>
                    <a:pt x="1640" y="1329"/>
                  </a:cubicBezTo>
                  <a:cubicBezTo>
                    <a:pt x="1439" y="1012"/>
                    <a:pt x="1162" y="846"/>
                    <a:pt x="918" y="846"/>
                  </a:cubicBezTo>
                  <a:cubicBezTo>
                    <a:pt x="814" y="846"/>
                    <a:pt x="717" y="876"/>
                    <a:pt x="633" y="937"/>
                  </a:cubicBezTo>
                  <a:cubicBezTo>
                    <a:pt x="354" y="1142"/>
                    <a:pt x="334" y="1575"/>
                    <a:pt x="674" y="2040"/>
                  </a:cubicBezTo>
                  <a:cubicBezTo>
                    <a:pt x="1104" y="2628"/>
                    <a:pt x="2012" y="3158"/>
                    <a:pt x="2274" y="3304"/>
                  </a:cubicBezTo>
                  <a:cubicBezTo>
                    <a:pt x="2281" y="3347"/>
                    <a:pt x="2285" y="3390"/>
                    <a:pt x="2287" y="3433"/>
                  </a:cubicBezTo>
                  <a:cubicBezTo>
                    <a:pt x="2289" y="3479"/>
                    <a:pt x="2284" y="3530"/>
                    <a:pt x="2297" y="3575"/>
                  </a:cubicBezTo>
                  <a:cubicBezTo>
                    <a:pt x="2293" y="3580"/>
                    <a:pt x="2261" y="3617"/>
                    <a:pt x="2216" y="3671"/>
                  </a:cubicBezTo>
                  <a:cubicBezTo>
                    <a:pt x="2198" y="3654"/>
                    <a:pt x="2177" y="3641"/>
                    <a:pt x="2158" y="3631"/>
                  </a:cubicBezTo>
                  <a:cubicBezTo>
                    <a:pt x="2143" y="3621"/>
                    <a:pt x="2126" y="3612"/>
                    <a:pt x="2109" y="3605"/>
                  </a:cubicBezTo>
                  <a:cubicBezTo>
                    <a:pt x="2038" y="3468"/>
                    <a:pt x="1826" y="3102"/>
                    <a:pt x="1489" y="2919"/>
                  </a:cubicBezTo>
                  <a:cubicBezTo>
                    <a:pt x="1325" y="2830"/>
                    <a:pt x="1055" y="2750"/>
                    <a:pt x="851" y="2750"/>
                  </a:cubicBezTo>
                  <a:cubicBezTo>
                    <a:pt x="730" y="2750"/>
                    <a:pt x="632" y="2779"/>
                    <a:pt x="593" y="2850"/>
                  </a:cubicBezTo>
                  <a:cubicBezTo>
                    <a:pt x="489" y="3042"/>
                    <a:pt x="680" y="3347"/>
                    <a:pt x="962" y="3500"/>
                  </a:cubicBezTo>
                  <a:cubicBezTo>
                    <a:pt x="1225" y="3642"/>
                    <a:pt x="1618" y="3669"/>
                    <a:pt x="1875" y="3669"/>
                  </a:cubicBezTo>
                  <a:cubicBezTo>
                    <a:pt x="1985" y="3669"/>
                    <a:pt x="2070" y="3664"/>
                    <a:pt x="2110" y="3661"/>
                  </a:cubicBezTo>
                  <a:cubicBezTo>
                    <a:pt x="2119" y="3667"/>
                    <a:pt x="2129" y="3671"/>
                    <a:pt x="2137" y="3676"/>
                  </a:cubicBezTo>
                  <a:cubicBezTo>
                    <a:pt x="2153" y="3686"/>
                    <a:pt x="2168" y="3699"/>
                    <a:pt x="2183" y="3709"/>
                  </a:cubicBezTo>
                  <a:cubicBezTo>
                    <a:pt x="2074" y="3839"/>
                    <a:pt x="1918" y="4027"/>
                    <a:pt x="1847" y="4120"/>
                  </a:cubicBezTo>
                  <a:cubicBezTo>
                    <a:pt x="1725" y="4282"/>
                    <a:pt x="121" y="6512"/>
                    <a:pt x="90" y="6550"/>
                  </a:cubicBezTo>
                  <a:cubicBezTo>
                    <a:pt x="0" y="6654"/>
                    <a:pt x="42" y="6707"/>
                    <a:pt x="92" y="6707"/>
                  </a:cubicBezTo>
                  <a:cubicBezTo>
                    <a:pt x="113" y="6707"/>
                    <a:pt x="135" y="6697"/>
                    <a:pt x="149" y="6677"/>
                  </a:cubicBezTo>
                  <a:cubicBezTo>
                    <a:pt x="175" y="6641"/>
                    <a:pt x="1807" y="4408"/>
                    <a:pt x="1916" y="4262"/>
                  </a:cubicBezTo>
                  <a:cubicBezTo>
                    <a:pt x="1978" y="4177"/>
                    <a:pt x="2143" y="3974"/>
                    <a:pt x="2268" y="3821"/>
                  </a:cubicBezTo>
                  <a:cubicBezTo>
                    <a:pt x="2281" y="3835"/>
                    <a:pt x="2294" y="3848"/>
                    <a:pt x="2306" y="3863"/>
                  </a:cubicBezTo>
                  <a:cubicBezTo>
                    <a:pt x="2327" y="3890"/>
                    <a:pt x="2347" y="3918"/>
                    <a:pt x="2363" y="3947"/>
                  </a:cubicBezTo>
                  <a:cubicBezTo>
                    <a:pt x="2356" y="4129"/>
                    <a:pt x="2349" y="4623"/>
                    <a:pt x="2491" y="4921"/>
                  </a:cubicBezTo>
                  <a:cubicBezTo>
                    <a:pt x="2586" y="5119"/>
                    <a:pt x="2805" y="5310"/>
                    <a:pt x="2973" y="5310"/>
                  </a:cubicBezTo>
                  <a:cubicBezTo>
                    <a:pt x="3001" y="5310"/>
                    <a:pt x="3028" y="5304"/>
                    <a:pt x="3052" y="5292"/>
                  </a:cubicBezTo>
                  <a:cubicBezTo>
                    <a:pt x="3222" y="5211"/>
                    <a:pt x="3090" y="4734"/>
                    <a:pt x="2971" y="4485"/>
                  </a:cubicBezTo>
                  <a:cubicBezTo>
                    <a:pt x="2824" y="4178"/>
                    <a:pt x="2508" y="3963"/>
                    <a:pt x="2403" y="3897"/>
                  </a:cubicBezTo>
                  <a:cubicBezTo>
                    <a:pt x="2386" y="3872"/>
                    <a:pt x="2369" y="3847"/>
                    <a:pt x="2348" y="3826"/>
                  </a:cubicBezTo>
                  <a:cubicBezTo>
                    <a:pt x="2336" y="3813"/>
                    <a:pt x="2322" y="3795"/>
                    <a:pt x="2304" y="3779"/>
                  </a:cubicBezTo>
                  <a:cubicBezTo>
                    <a:pt x="2369" y="3700"/>
                    <a:pt x="2418" y="3642"/>
                    <a:pt x="2422" y="3636"/>
                  </a:cubicBezTo>
                  <a:cubicBezTo>
                    <a:pt x="2467" y="3647"/>
                    <a:pt x="2513" y="3652"/>
                    <a:pt x="2557" y="3661"/>
                  </a:cubicBezTo>
                  <a:cubicBezTo>
                    <a:pt x="2630" y="3678"/>
                    <a:pt x="2701" y="3701"/>
                    <a:pt x="2769" y="3730"/>
                  </a:cubicBezTo>
                  <a:cubicBezTo>
                    <a:pt x="2776" y="3734"/>
                    <a:pt x="2783" y="3736"/>
                    <a:pt x="2789" y="3739"/>
                  </a:cubicBezTo>
                  <a:cubicBezTo>
                    <a:pt x="2893" y="3928"/>
                    <a:pt x="3404" y="4823"/>
                    <a:pt x="3951" y="5224"/>
                  </a:cubicBezTo>
                  <a:cubicBezTo>
                    <a:pt x="4177" y="5390"/>
                    <a:pt x="4427" y="5494"/>
                    <a:pt x="4637" y="5494"/>
                  </a:cubicBezTo>
                  <a:cubicBezTo>
                    <a:pt x="4782" y="5494"/>
                    <a:pt x="4908" y="5444"/>
                    <a:pt x="4992" y="5329"/>
                  </a:cubicBezTo>
                  <a:cubicBezTo>
                    <a:pt x="5196" y="5050"/>
                    <a:pt x="4925" y="4555"/>
                    <a:pt x="4513" y="4253"/>
                  </a:cubicBezTo>
                  <a:cubicBezTo>
                    <a:pt x="3990" y="3871"/>
                    <a:pt x="3093" y="3742"/>
                    <a:pt x="2838" y="3711"/>
                  </a:cubicBezTo>
                  <a:cubicBezTo>
                    <a:pt x="2807" y="3697"/>
                    <a:pt x="2774" y="3684"/>
                    <a:pt x="2741" y="3672"/>
                  </a:cubicBezTo>
                  <a:cubicBezTo>
                    <a:pt x="2677" y="3649"/>
                    <a:pt x="2611" y="3632"/>
                    <a:pt x="2545" y="3619"/>
                  </a:cubicBezTo>
                  <a:cubicBezTo>
                    <a:pt x="2514" y="3613"/>
                    <a:pt x="2480" y="3608"/>
                    <a:pt x="2447" y="3607"/>
                  </a:cubicBezTo>
                  <a:cubicBezTo>
                    <a:pt x="2480" y="3570"/>
                    <a:pt x="2701" y="3331"/>
                    <a:pt x="2750" y="3282"/>
                  </a:cubicBezTo>
                  <a:cubicBezTo>
                    <a:pt x="2827" y="3280"/>
                    <a:pt x="2905" y="3273"/>
                    <a:pt x="2981" y="3273"/>
                  </a:cubicBezTo>
                  <a:cubicBezTo>
                    <a:pt x="2989" y="3273"/>
                    <a:pt x="2998" y="3274"/>
                    <a:pt x="3006" y="3274"/>
                  </a:cubicBezTo>
                  <a:cubicBezTo>
                    <a:pt x="3037" y="3275"/>
                    <a:pt x="3066" y="3275"/>
                    <a:pt x="3096" y="3277"/>
                  </a:cubicBezTo>
                  <a:cubicBezTo>
                    <a:pt x="3322" y="3448"/>
                    <a:pt x="4074" y="3997"/>
                    <a:pt x="4621" y="4127"/>
                  </a:cubicBezTo>
                  <a:cubicBezTo>
                    <a:pt x="4703" y="4146"/>
                    <a:pt x="4787" y="4156"/>
                    <a:pt x="4868" y="4156"/>
                  </a:cubicBezTo>
                  <a:cubicBezTo>
                    <a:pt x="5187" y="4156"/>
                    <a:pt x="5473" y="4012"/>
                    <a:pt x="5529" y="3776"/>
                  </a:cubicBezTo>
                  <a:cubicBezTo>
                    <a:pt x="5600" y="3479"/>
                    <a:pt x="5231" y="3137"/>
                    <a:pt x="4794" y="3034"/>
                  </a:cubicBezTo>
                  <a:cubicBezTo>
                    <a:pt x="4676" y="3005"/>
                    <a:pt x="4542" y="2994"/>
                    <a:pt x="4402" y="2994"/>
                  </a:cubicBezTo>
                  <a:cubicBezTo>
                    <a:pt x="3866" y="2994"/>
                    <a:pt x="3243" y="3163"/>
                    <a:pt x="3074" y="3213"/>
                  </a:cubicBezTo>
                  <a:lnTo>
                    <a:pt x="3061" y="3213"/>
                  </a:lnTo>
                  <a:cubicBezTo>
                    <a:pt x="3027" y="3211"/>
                    <a:pt x="2991" y="3210"/>
                    <a:pt x="2954" y="3210"/>
                  </a:cubicBezTo>
                  <a:cubicBezTo>
                    <a:pt x="2908" y="3210"/>
                    <a:pt x="2861" y="3212"/>
                    <a:pt x="2814" y="3217"/>
                  </a:cubicBezTo>
                  <a:cubicBezTo>
                    <a:pt x="2890" y="3141"/>
                    <a:pt x="3368" y="2687"/>
                    <a:pt x="3485" y="2579"/>
                  </a:cubicBezTo>
                  <a:cubicBezTo>
                    <a:pt x="3571" y="2565"/>
                    <a:pt x="3656" y="2536"/>
                    <a:pt x="3741" y="2518"/>
                  </a:cubicBezTo>
                  <a:cubicBezTo>
                    <a:pt x="3745" y="2518"/>
                    <a:pt x="3749" y="2517"/>
                    <a:pt x="3753" y="2516"/>
                  </a:cubicBezTo>
                  <a:cubicBezTo>
                    <a:pt x="3995" y="2615"/>
                    <a:pt x="4696" y="2885"/>
                    <a:pt x="5213" y="2885"/>
                  </a:cubicBezTo>
                  <a:cubicBezTo>
                    <a:pt x="5245" y="2885"/>
                    <a:pt x="5276" y="2884"/>
                    <a:pt x="5306" y="2882"/>
                  </a:cubicBezTo>
                  <a:cubicBezTo>
                    <a:pt x="5701" y="2854"/>
                    <a:pt x="6066" y="2570"/>
                    <a:pt x="6046" y="2304"/>
                  </a:cubicBezTo>
                  <a:cubicBezTo>
                    <a:pt x="6029" y="2058"/>
                    <a:pt x="5656" y="1880"/>
                    <a:pt x="5262" y="1880"/>
                  </a:cubicBezTo>
                  <a:cubicBezTo>
                    <a:pt x="5232" y="1880"/>
                    <a:pt x="5202" y="1881"/>
                    <a:pt x="5172" y="1883"/>
                  </a:cubicBezTo>
                  <a:cubicBezTo>
                    <a:pt x="4634" y="1920"/>
                    <a:pt x="3924" y="2324"/>
                    <a:pt x="3722" y="2445"/>
                  </a:cubicBezTo>
                  <a:cubicBezTo>
                    <a:pt x="3680" y="2453"/>
                    <a:pt x="3637" y="2463"/>
                    <a:pt x="3596" y="2476"/>
                  </a:cubicBezTo>
                  <a:cubicBezTo>
                    <a:pt x="3650" y="2425"/>
                    <a:pt x="3899" y="2171"/>
                    <a:pt x="4141" y="1921"/>
                  </a:cubicBezTo>
                  <a:cubicBezTo>
                    <a:pt x="4422" y="1785"/>
                    <a:pt x="5142" y="1415"/>
                    <a:pt x="5462" y="1038"/>
                  </a:cubicBezTo>
                  <a:cubicBezTo>
                    <a:pt x="5714" y="743"/>
                    <a:pt x="5790" y="336"/>
                    <a:pt x="5597" y="171"/>
                  </a:cubicBezTo>
                  <a:cubicBezTo>
                    <a:pt x="5546" y="128"/>
                    <a:pt x="5480" y="109"/>
                    <a:pt x="5405" y="109"/>
                  </a:cubicBezTo>
                  <a:cubicBezTo>
                    <a:pt x="5193" y="109"/>
                    <a:pt x="4911" y="266"/>
                    <a:pt x="4711" y="501"/>
                  </a:cubicBezTo>
                  <a:cubicBezTo>
                    <a:pt x="4380" y="891"/>
                    <a:pt x="4128" y="1640"/>
                    <a:pt x="4050" y="1892"/>
                  </a:cubicBezTo>
                  <a:cubicBezTo>
                    <a:pt x="3853" y="2085"/>
                    <a:pt x="3550" y="2377"/>
                    <a:pt x="3541" y="2377"/>
                  </a:cubicBezTo>
                  <a:cubicBezTo>
                    <a:pt x="3541" y="2377"/>
                    <a:pt x="3541" y="2377"/>
                    <a:pt x="3541" y="2377"/>
                  </a:cubicBezTo>
                  <a:cubicBezTo>
                    <a:pt x="3560" y="2329"/>
                    <a:pt x="3584" y="2243"/>
                    <a:pt x="3597" y="2194"/>
                  </a:cubicBezTo>
                  <a:cubicBezTo>
                    <a:pt x="3600" y="2187"/>
                    <a:pt x="3602" y="2180"/>
                    <a:pt x="3603" y="2173"/>
                  </a:cubicBezTo>
                  <a:cubicBezTo>
                    <a:pt x="3733" y="1926"/>
                    <a:pt x="4070" y="1243"/>
                    <a:pt x="4097" y="754"/>
                  </a:cubicBezTo>
                  <a:cubicBezTo>
                    <a:pt x="4117" y="375"/>
                    <a:pt x="3939" y="14"/>
                    <a:pt x="3698" y="1"/>
                  </a:cubicBezTo>
                  <a:cubicBezTo>
                    <a:pt x="3694" y="1"/>
                    <a:pt x="3690" y="1"/>
                    <a:pt x="368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2415;p45">
              <a:extLst>
                <a:ext uri="{FF2B5EF4-FFF2-40B4-BE49-F238E27FC236}">
                  <a16:creationId xmlns:a16="http://schemas.microsoft.com/office/drawing/2014/main" xmlns="" id="{E690A474-2257-4CEA-AE33-85AF4A54F703}"/>
                </a:ext>
              </a:extLst>
            </p:cNvPr>
            <p:cNvSpPr/>
            <p:nvPr/>
          </p:nvSpPr>
          <p:spPr>
            <a:xfrm>
              <a:off x="1464615" y="2941161"/>
              <a:ext cx="869131" cy="630954"/>
            </a:xfrm>
            <a:custGeom>
              <a:avLst/>
              <a:gdLst/>
              <a:ahLst/>
              <a:cxnLst/>
              <a:rect l="l" t="t" r="r" b="b"/>
              <a:pathLst>
                <a:path w="8469" h="6148" extrusionOk="0">
                  <a:moveTo>
                    <a:pt x="4488" y="0"/>
                  </a:moveTo>
                  <a:cubicBezTo>
                    <a:pt x="4485" y="0"/>
                    <a:pt x="4483" y="0"/>
                    <a:pt x="4480" y="0"/>
                  </a:cubicBezTo>
                  <a:cubicBezTo>
                    <a:pt x="4133" y="5"/>
                    <a:pt x="3869" y="385"/>
                    <a:pt x="3911" y="920"/>
                  </a:cubicBezTo>
                  <a:cubicBezTo>
                    <a:pt x="3998" y="1973"/>
                    <a:pt x="4365" y="2648"/>
                    <a:pt x="4505" y="2872"/>
                  </a:cubicBezTo>
                  <a:cubicBezTo>
                    <a:pt x="4533" y="2925"/>
                    <a:pt x="4565" y="2976"/>
                    <a:pt x="4601" y="3023"/>
                  </a:cubicBezTo>
                  <a:cubicBezTo>
                    <a:pt x="4618" y="3046"/>
                    <a:pt x="4635" y="3070"/>
                    <a:pt x="4656" y="3092"/>
                  </a:cubicBezTo>
                  <a:cubicBezTo>
                    <a:pt x="4616" y="3085"/>
                    <a:pt x="4246" y="3028"/>
                    <a:pt x="4192" y="3021"/>
                  </a:cubicBezTo>
                  <a:cubicBezTo>
                    <a:pt x="4104" y="2972"/>
                    <a:pt x="4037" y="2927"/>
                    <a:pt x="3980" y="2883"/>
                  </a:cubicBezTo>
                  <a:cubicBezTo>
                    <a:pt x="3982" y="2698"/>
                    <a:pt x="3979" y="1768"/>
                    <a:pt x="3692" y="1197"/>
                  </a:cubicBezTo>
                  <a:cubicBezTo>
                    <a:pt x="3503" y="821"/>
                    <a:pt x="3062" y="410"/>
                    <a:pt x="2774" y="410"/>
                  </a:cubicBezTo>
                  <a:cubicBezTo>
                    <a:pt x="2734" y="410"/>
                    <a:pt x="2698" y="417"/>
                    <a:pt x="2666" y="433"/>
                  </a:cubicBezTo>
                  <a:cubicBezTo>
                    <a:pt x="2393" y="571"/>
                    <a:pt x="2466" y="1217"/>
                    <a:pt x="2666" y="1613"/>
                  </a:cubicBezTo>
                  <a:cubicBezTo>
                    <a:pt x="2920" y="2120"/>
                    <a:pt x="3603" y="2646"/>
                    <a:pt x="3870" y="2838"/>
                  </a:cubicBezTo>
                  <a:cubicBezTo>
                    <a:pt x="3928" y="2896"/>
                    <a:pt x="3988" y="2952"/>
                    <a:pt x="4053" y="3004"/>
                  </a:cubicBezTo>
                  <a:cubicBezTo>
                    <a:pt x="3970" y="2994"/>
                    <a:pt x="3356" y="2935"/>
                    <a:pt x="3195" y="2920"/>
                  </a:cubicBezTo>
                  <a:cubicBezTo>
                    <a:pt x="3170" y="2918"/>
                    <a:pt x="3145" y="2916"/>
                    <a:pt x="3120" y="2914"/>
                  </a:cubicBezTo>
                  <a:cubicBezTo>
                    <a:pt x="3059" y="2867"/>
                    <a:pt x="3000" y="2817"/>
                    <a:pt x="2941" y="2769"/>
                  </a:cubicBezTo>
                  <a:cubicBezTo>
                    <a:pt x="2904" y="2587"/>
                    <a:pt x="2751" y="1950"/>
                    <a:pt x="2324" y="1432"/>
                  </a:cubicBezTo>
                  <a:cubicBezTo>
                    <a:pt x="2131" y="1198"/>
                    <a:pt x="1853" y="1041"/>
                    <a:pt x="1648" y="1041"/>
                  </a:cubicBezTo>
                  <a:cubicBezTo>
                    <a:pt x="1578" y="1041"/>
                    <a:pt x="1516" y="1059"/>
                    <a:pt x="1469" y="1099"/>
                  </a:cubicBezTo>
                  <a:cubicBezTo>
                    <a:pt x="1284" y="1254"/>
                    <a:pt x="1360" y="1649"/>
                    <a:pt x="1605" y="1940"/>
                  </a:cubicBezTo>
                  <a:cubicBezTo>
                    <a:pt x="1920" y="2313"/>
                    <a:pt x="2600" y="2656"/>
                    <a:pt x="2852" y="2774"/>
                  </a:cubicBezTo>
                  <a:cubicBezTo>
                    <a:pt x="2858" y="2780"/>
                    <a:pt x="2864" y="2784"/>
                    <a:pt x="2870" y="2788"/>
                  </a:cubicBezTo>
                  <a:cubicBezTo>
                    <a:pt x="2910" y="2819"/>
                    <a:pt x="2982" y="2873"/>
                    <a:pt x="3025" y="2900"/>
                  </a:cubicBezTo>
                  <a:cubicBezTo>
                    <a:pt x="3026" y="2901"/>
                    <a:pt x="3025" y="2901"/>
                    <a:pt x="3020" y="2901"/>
                  </a:cubicBezTo>
                  <a:cubicBezTo>
                    <a:pt x="2971" y="2901"/>
                    <a:pt x="2585" y="2853"/>
                    <a:pt x="2327" y="2820"/>
                  </a:cubicBezTo>
                  <a:cubicBezTo>
                    <a:pt x="2113" y="2666"/>
                    <a:pt x="1461" y="2219"/>
                    <a:pt x="961" y="2108"/>
                  </a:cubicBezTo>
                  <a:cubicBezTo>
                    <a:pt x="866" y="2087"/>
                    <a:pt x="770" y="2077"/>
                    <a:pt x="677" y="2077"/>
                  </a:cubicBezTo>
                  <a:cubicBezTo>
                    <a:pt x="369" y="2077"/>
                    <a:pt x="99" y="2188"/>
                    <a:pt x="57" y="2378"/>
                  </a:cubicBezTo>
                  <a:cubicBezTo>
                    <a:pt x="1" y="2626"/>
                    <a:pt x="307" y="2905"/>
                    <a:pt x="686" y="2989"/>
                  </a:cubicBezTo>
                  <a:cubicBezTo>
                    <a:pt x="814" y="3018"/>
                    <a:pt x="964" y="3029"/>
                    <a:pt x="1121" y="3029"/>
                  </a:cubicBezTo>
                  <a:cubicBezTo>
                    <a:pt x="1556" y="3029"/>
                    <a:pt x="2047" y="2943"/>
                    <a:pt x="2272" y="2898"/>
                  </a:cubicBezTo>
                  <a:cubicBezTo>
                    <a:pt x="2615" y="2952"/>
                    <a:pt x="2968" y="3005"/>
                    <a:pt x="3041" y="3013"/>
                  </a:cubicBezTo>
                  <a:cubicBezTo>
                    <a:pt x="3000" y="3028"/>
                    <a:pt x="2960" y="3046"/>
                    <a:pt x="2921" y="3064"/>
                  </a:cubicBezTo>
                  <a:cubicBezTo>
                    <a:pt x="2688" y="3089"/>
                    <a:pt x="1878" y="3195"/>
                    <a:pt x="1426" y="3489"/>
                  </a:cubicBezTo>
                  <a:cubicBezTo>
                    <a:pt x="1069" y="3722"/>
                    <a:pt x="836" y="4129"/>
                    <a:pt x="981" y="4352"/>
                  </a:cubicBezTo>
                  <a:cubicBezTo>
                    <a:pt x="1055" y="4466"/>
                    <a:pt x="1213" y="4524"/>
                    <a:pt x="1394" y="4524"/>
                  </a:cubicBezTo>
                  <a:cubicBezTo>
                    <a:pt x="1566" y="4524"/>
                    <a:pt x="1759" y="4472"/>
                    <a:pt x="1921" y="4366"/>
                  </a:cubicBezTo>
                  <a:cubicBezTo>
                    <a:pt x="2359" y="4081"/>
                    <a:pt x="2798" y="3379"/>
                    <a:pt x="2940" y="3139"/>
                  </a:cubicBezTo>
                  <a:cubicBezTo>
                    <a:pt x="2943" y="3138"/>
                    <a:pt x="2947" y="3136"/>
                    <a:pt x="2951" y="3134"/>
                  </a:cubicBezTo>
                  <a:cubicBezTo>
                    <a:pt x="3030" y="3097"/>
                    <a:pt x="3114" y="3069"/>
                    <a:pt x="3191" y="3028"/>
                  </a:cubicBezTo>
                  <a:cubicBezTo>
                    <a:pt x="3350" y="3044"/>
                    <a:pt x="4005" y="3118"/>
                    <a:pt x="4112" y="3133"/>
                  </a:cubicBezTo>
                  <a:cubicBezTo>
                    <a:pt x="4040" y="3177"/>
                    <a:pt x="3973" y="3229"/>
                    <a:pt x="3911" y="3278"/>
                  </a:cubicBezTo>
                  <a:cubicBezTo>
                    <a:pt x="3908" y="3281"/>
                    <a:pt x="3904" y="3284"/>
                    <a:pt x="3902" y="3287"/>
                  </a:cubicBezTo>
                  <a:cubicBezTo>
                    <a:pt x="3694" y="3365"/>
                    <a:pt x="2796" y="3726"/>
                    <a:pt x="2420" y="4179"/>
                  </a:cubicBezTo>
                  <a:cubicBezTo>
                    <a:pt x="2135" y="4525"/>
                    <a:pt x="2046" y="5020"/>
                    <a:pt x="2280" y="5215"/>
                  </a:cubicBezTo>
                  <a:cubicBezTo>
                    <a:pt x="2354" y="5276"/>
                    <a:pt x="2447" y="5304"/>
                    <a:pt x="2549" y="5304"/>
                  </a:cubicBezTo>
                  <a:cubicBezTo>
                    <a:pt x="2772" y="5304"/>
                    <a:pt x="3035" y="5168"/>
                    <a:pt x="3217" y="4948"/>
                  </a:cubicBezTo>
                  <a:cubicBezTo>
                    <a:pt x="3576" y="4515"/>
                    <a:pt x="3846" y="3624"/>
                    <a:pt x="3923" y="3351"/>
                  </a:cubicBezTo>
                  <a:cubicBezTo>
                    <a:pt x="3946" y="3332"/>
                    <a:pt x="3968" y="3313"/>
                    <a:pt x="3992" y="3294"/>
                  </a:cubicBezTo>
                  <a:cubicBezTo>
                    <a:pt x="4058" y="3241"/>
                    <a:pt x="4132" y="3196"/>
                    <a:pt x="4201" y="3146"/>
                  </a:cubicBezTo>
                  <a:cubicBezTo>
                    <a:pt x="4271" y="3157"/>
                    <a:pt x="4591" y="3214"/>
                    <a:pt x="4639" y="3224"/>
                  </a:cubicBezTo>
                  <a:cubicBezTo>
                    <a:pt x="4613" y="3245"/>
                    <a:pt x="4590" y="3269"/>
                    <a:pt x="4568" y="3293"/>
                  </a:cubicBezTo>
                  <a:cubicBezTo>
                    <a:pt x="4523" y="3343"/>
                    <a:pt x="4482" y="3396"/>
                    <a:pt x="4444" y="3452"/>
                  </a:cubicBezTo>
                  <a:cubicBezTo>
                    <a:pt x="4425" y="3482"/>
                    <a:pt x="4407" y="3512"/>
                    <a:pt x="4390" y="3543"/>
                  </a:cubicBezTo>
                  <a:cubicBezTo>
                    <a:pt x="4205" y="3720"/>
                    <a:pt x="3566" y="4363"/>
                    <a:pt x="3379" y="4983"/>
                  </a:cubicBezTo>
                  <a:cubicBezTo>
                    <a:pt x="3232" y="5472"/>
                    <a:pt x="3313" y="6031"/>
                    <a:pt x="3646" y="6131"/>
                  </a:cubicBezTo>
                  <a:cubicBezTo>
                    <a:pt x="3684" y="6142"/>
                    <a:pt x="3722" y="6148"/>
                    <a:pt x="3759" y="6148"/>
                  </a:cubicBezTo>
                  <a:cubicBezTo>
                    <a:pt x="4044" y="6148"/>
                    <a:pt x="4291" y="5822"/>
                    <a:pt x="4413" y="5420"/>
                  </a:cubicBezTo>
                  <a:cubicBezTo>
                    <a:pt x="4608" y="4771"/>
                    <a:pt x="4477" y="3748"/>
                    <a:pt x="4446" y="3535"/>
                  </a:cubicBezTo>
                  <a:cubicBezTo>
                    <a:pt x="4449" y="3529"/>
                    <a:pt x="4453" y="3523"/>
                    <a:pt x="4456" y="3517"/>
                  </a:cubicBezTo>
                  <a:cubicBezTo>
                    <a:pt x="4493" y="3452"/>
                    <a:pt x="4537" y="3390"/>
                    <a:pt x="4585" y="3333"/>
                  </a:cubicBezTo>
                  <a:cubicBezTo>
                    <a:pt x="4613" y="3299"/>
                    <a:pt x="4648" y="3267"/>
                    <a:pt x="4677" y="3232"/>
                  </a:cubicBezTo>
                  <a:cubicBezTo>
                    <a:pt x="4684" y="3234"/>
                    <a:pt x="4758" y="3250"/>
                    <a:pt x="4857" y="3275"/>
                  </a:cubicBezTo>
                  <a:cubicBezTo>
                    <a:pt x="4853" y="3298"/>
                    <a:pt x="4852" y="3322"/>
                    <a:pt x="4850" y="3338"/>
                  </a:cubicBezTo>
                  <a:cubicBezTo>
                    <a:pt x="4847" y="3368"/>
                    <a:pt x="4847" y="3399"/>
                    <a:pt x="4850" y="3428"/>
                  </a:cubicBezTo>
                  <a:cubicBezTo>
                    <a:pt x="4806" y="3544"/>
                    <a:pt x="4682" y="3906"/>
                    <a:pt x="4750" y="4239"/>
                  </a:cubicBezTo>
                  <a:cubicBezTo>
                    <a:pt x="4803" y="4500"/>
                    <a:pt x="4973" y="4936"/>
                    <a:pt x="5150" y="4936"/>
                  </a:cubicBezTo>
                  <a:cubicBezTo>
                    <a:pt x="5157" y="4936"/>
                    <a:pt x="5164" y="4935"/>
                    <a:pt x="5171" y="4934"/>
                  </a:cubicBezTo>
                  <a:cubicBezTo>
                    <a:pt x="5355" y="4896"/>
                    <a:pt x="5446" y="4550"/>
                    <a:pt x="5396" y="4299"/>
                  </a:cubicBezTo>
                  <a:cubicBezTo>
                    <a:pt x="5330" y="3975"/>
                    <a:pt x="5027" y="3585"/>
                    <a:pt x="4911" y="3445"/>
                  </a:cubicBezTo>
                  <a:cubicBezTo>
                    <a:pt x="4907" y="3411"/>
                    <a:pt x="4906" y="3377"/>
                    <a:pt x="4907" y="3343"/>
                  </a:cubicBezTo>
                  <a:cubicBezTo>
                    <a:pt x="4907" y="3324"/>
                    <a:pt x="4909" y="3306"/>
                    <a:pt x="4911" y="3288"/>
                  </a:cubicBezTo>
                  <a:cubicBezTo>
                    <a:pt x="5102" y="3334"/>
                    <a:pt x="5358" y="3396"/>
                    <a:pt x="5459" y="3427"/>
                  </a:cubicBezTo>
                  <a:cubicBezTo>
                    <a:pt x="5632" y="3478"/>
                    <a:pt x="8281" y="4277"/>
                    <a:pt x="8323" y="4290"/>
                  </a:cubicBezTo>
                  <a:cubicBezTo>
                    <a:pt x="8329" y="4292"/>
                    <a:pt x="8336" y="4293"/>
                    <a:pt x="8343" y="4293"/>
                  </a:cubicBezTo>
                  <a:cubicBezTo>
                    <a:pt x="8412" y="4293"/>
                    <a:pt x="8469" y="4192"/>
                    <a:pt x="8294" y="4153"/>
                  </a:cubicBezTo>
                  <a:cubicBezTo>
                    <a:pt x="8246" y="4143"/>
                    <a:pt x="5623" y="3328"/>
                    <a:pt x="5426" y="3272"/>
                  </a:cubicBezTo>
                  <a:cubicBezTo>
                    <a:pt x="5315" y="3241"/>
                    <a:pt x="5076" y="3184"/>
                    <a:pt x="4912" y="3146"/>
                  </a:cubicBezTo>
                  <a:cubicBezTo>
                    <a:pt x="4917" y="3128"/>
                    <a:pt x="4922" y="3110"/>
                    <a:pt x="4929" y="3092"/>
                  </a:cubicBezTo>
                  <a:cubicBezTo>
                    <a:pt x="4933" y="3083"/>
                    <a:pt x="4937" y="3074"/>
                    <a:pt x="4942" y="3064"/>
                  </a:cubicBezTo>
                  <a:cubicBezTo>
                    <a:pt x="5053" y="2992"/>
                    <a:pt x="5583" y="2632"/>
                    <a:pt x="5760" y="2243"/>
                  </a:cubicBezTo>
                  <a:cubicBezTo>
                    <a:pt x="5893" y="1952"/>
                    <a:pt x="5862" y="1593"/>
                    <a:pt x="5664" y="1503"/>
                  </a:cubicBezTo>
                  <a:cubicBezTo>
                    <a:pt x="5645" y="1494"/>
                    <a:pt x="5624" y="1490"/>
                    <a:pt x="5603" y="1490"/>
                  </a:cubicBezTo>
                  <a:cubicBezTo>
                    <a:pt x="5400" y="1490"/>
                    <a:pt x="5102" y="1852"/>
                    <a:pt x="4990" y="2098"/>
                  </a:cubicBezTo>
                  <a:cubicBezTo>
                    <a:pt x="4831" y="2446"/>
                    <a:pt x="4882" y="2866"/>
                    <a:pt x="4909" y="3018"/>
                  </a:cubicBezTo>
                  <a:cubicBezTo>
                    <a:pt x="4900" y="3035"/>
                    <a:pt x="4891" y="3051"/>
                    <a:pt x="4884" y="3069"/>
                  </a:cubicBezTo>
                  <a:cubicBezTo>
                    <a:pt x="4876" y="3089"/>
                    <a:pt x="4867" y="3111"/>
                    <a:pt x="4862" y="3135"/>
                  </a:cubicBezTo>
                  <a:cubicBezTo>
                    <a:pt x="4794" y="3119"/>
                    <a:pt x="4746" y="3109"/>
                    <a:pt x="4740" y="3108"/>
                  </a:cubicBezTo>
                  <a:cubicBezTo>
                    <a:pt x="4723" y="3064"/>
                    <a:pt x="4689" y="3026"/>
                    <a:pt x="4662" y="2988"/>
                  </a:cubicBezTo>
                  <a:cubicBezTo>
                    <a:pt x="4638" y="2952"/>
                    <a:pt x="4615" y="2916"/>
                    <a:pt x="4595" y="2878"/>
                  </a:cubicBezTo>
                  <a:cubicBezTo>
                    <a:pt x="4717" y="2603"/>
                    <a:pt x="5122" y="1633"/>
                    <a:pt x="5111" y="905"/>
                  </a:cubicBezTo>
                  <a:cubicBezTo>
                    <a:pt x="5103" y="334"/>
                    <a:pt x="4831" y="0"/>
                    <a:pt x="448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2416;p45">
              <a:extLst>
                <a:ext uri="{FF2B5EF4-FFF2-40B4-BE49-F238E27FC236}">
                  <a16:creationId xmlns:a16="http://schemas.microsoft.com/office/drawing/2014/main" xmlns="" id="{4F721530-2330-4859-B9CA-350A4F7D07E7}"/>
                </a:ext>
              </a:extLst>
            </p:cNvPr>
            <p:cNvSpPr/>
            <p:nvPr/>
          </p:nvSpPr>
          <p:spPr>
            <a:xfrm>
              <a:off x="2455561" y="3227690"/>
              <a:ext cx="573263" cy="342468"/>
            </a:xfrm>
            <a:custGeom>
              <a:avLst/>
              <a:gdLst/>
              <a:ahLst/>
              <a:cxnLst/>
              <a:rect l="l" t="t" r="r" b="b"/>
              <a:pathLst>
                <a:path w="5586" h="3337" extrusionOk="0">
                  <a:moveTo>
                    <a:pt x="1831" y="1"/>
                  </a:moveTo>
                  <a:cubicBezTo>
                    <a:pt x="1217" y="1"/>
                    <a:pt x="573" y="218"/>
                    <a:pt x="1" y="722"/>
                  </a:cubicBezTo>
                  <a:cubicBezTo>
                    <a:pt x="1" y="722"/>
                    <a:pt x="171" y="2342"/>
                    <a:pt x="1660" y="3025"/>
                  </a:cubicBezTo>
                  <a:cubicBezTo>
                    <a:pt x="2189" y="3268"/>
                    <a:pt x="2735" y="3337"/>
                    <a:pt x="3266" y="3337"/>
                  </a:cubicBezTo>
                  <a:cubicBezTo>
                    <a:pt x="3977" y="3337"/>
                    <a:pt x="4661" y="3212"/>
                    <a:pt x="5245" y="3212"/>
                  </a:cubicBezTo>
                  <a:cubicBezTo>
                    <a:pt x="5363" y="3212"/>
                    <a:pt x="5476" y="3217"/>
                    <a:pt x="5585" y="3230"/>
                  </a:cubicBezTo>
                  <a:cubicBezTo>
                    <a:pt x="4727" y="2290"/>
                    <a:pt x="4234" y="975"/>
                    <a:pt x="3128" y="345"/>
                  </a:cubicBezTo>
                  <a:cubicBezTo>
                    <a:pt x="2743" y="125"/>
                    <a:pt x="2296" y="1"/>
                    <a:pt x="183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417;p45">
              <a:extLst>
                <a:ext uri="{FF2B5EF4-FFF2-40B4-BE49-F238E27FC236}">
                  <a16:creationId xmlns:a16="http://schemas.microsoft.com/office/drawing/2014/main" xmlns="" id="{6A85A7C1-E0A8-46A5-94D0-A6741A61A298}"/>
                </a:ext>
              </a:extLst>
            </p:cNvPr>
            <p:cNvSpPr/>
            <p:nvPr/>
          </p:nvSpPr>
          <p:spPr>
            <a:xfrm>
              <a:off x="2695704" y="3300143"/>
              <a:ext cx="138133" cy="264368"/>
            </a:xfrm>
            <a:custGeom>
              <a:avLst/>
              <a:gdLst/>
              <a:ahLst/>
              <a:cxnLst/>
              <a:rect l="l" t="t" r="r" b="b"/>
              <a:pathLst>
                <a:path w="1346" h="2576" extrusionOk="0">
                  <a:moveTo>
                    <a:pt x="1288" y="0"/>
                  </a:moveTo>
                  <a:lnTo>
                    <a:pt x="1" y="946"/>
                  </a:lnTo>
                  <a:lnTo>
                    <a:pt x="110" y="2564"/>
                  </a:lnTo>
                  <a:cubicBezTo>
                    <a:pt x="135" y="2568"/>
                    <a:pt x="160" y="2572"/>
                    <a:pt x="187" y="2576"/>
                  </a:cubicBezTo>
                  <a:lnTo>
                    <a:pt x="79" y="982"/>
                  </a:lnTo>
                  <a:lnTo>
                    <a:pt x="1345" y="53"/>
                  </a:lnTo>
                  <a:cubicBezTo>
                    <a:pt x="1326" y="35"/>
                    <a:pt x="1307" y="18"/>
                    <a:pt x="1288"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418;p45">
              <a:extLst>
                <a:ext uri="{FF2B5EF4-FFF2-40B4-BE49-F238E27FC236}">
                  <a16:creationId xmlns:a16="http://schemas.microsoft.com/office/drawing/2014/main" xmlns="" id="{C89B5400-8144-463C-B50B-812C73F5D04E}"/>
                </a:ext>
              </a:extLst>
            </p:cNvPr>
            <p:cNvSpPr/>
            <p:nvPr/>
          </p:nvSpPr>
          <p:spPr>
            <a:xfrm>
              <a:off x="2589590" y="3241442"/>
              <a:ext cx="146856" cy="293412"/>
            </a:xfrm>
            <a:custGeom>
              <a:avLst/>
              <a:gdLst/>
              <a:ahLst/>
              <a:cxnLst/>
              <a:rect l="l" t="t" r="r" b="b"/>
              <a:pathLst>
                <a:path w="1431" h="2859" extrusionOk="0">
                  <a:moveTo>
                    <a:pt x="1347" y="0"/>
                  </a:moveTo>
                  <a:lnTo>
                    <a:pt x="1" y="1123"/>
                  </a:lnTo>
                  <a:lnTo>
                    <a:pt x="207" y="2818"/>
                  </a:lnTo>
                  <a:cubicBezTo>
                    <a:pt x="233" y="2832"/>
                    <a:pt x="261" y="2845"/>
                    <a:pt x="288" y="2859"/>
                  </a:cubicBezTo>
                  <a:lnTo>
                    <a:pt x="81" y="1155"/>
                  </a:lnTo>
                  <a:lnTo>
                    <a:pt x="1430" y="29"/>
                  </a:lnTo>
                  <a:cubicBezTo>
                    <a:pt x="1403" y="19"/>
                    <a:pt x="1375" y="9"/>
                    <a:pt x="1347"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419;p45">
              <a:extLst>
                <a:ext uri="{FF2B5EF4-FFF2-40B4-BE49-F238E27FC236}">
                  <a16:creationId xmlns:a16="http://schemas.microsoft.com/office/drawing/2014/main" xmlns="" id="{28C1EC41-44AA-486D-9471-16133BB6E2E2}"/>
                </a:ext>
              </a:extLst>
            </p:cNvPr>
            <p:cNvSpPr/>
            <p:nvPr/>
          </p:nvSpPr>
          <p:spPr>
            <a:xfrm>
              <a:off x="2790940" y="3367465"/>
              <a:ext cx="102830" cy="202587"/>
            </a:xfrm>
            <a:custGeom>
              <a:avLst/>
              <a:gdLst/>
              <a:ahLst/>
              <a:cxnLst/>
              <a:rect l="l" t="t" r="r" b="b"/>
              <a:pathLst>
                <a:path w="1002" h="1974" extrusionOk="0">
                  <a:moveTo>
                    <a:pt x="956" y="1"/>
                  </a:moveTo>
                  <a:cubicBezTo>
                    <a:pt x="822" y="99"/>
                    <a:pt x="556" y="300"/>
                    <a:pt x="17" y="717"/>
                  </a:cubicBezTo>
                  <a:lnTo>
                    <a:pt x="1" y="729"/>
                  </a:lnTo>
                  <a:lnTo>
                    <a:pt x="135" y="1973"/>
                  </a:lnTo>
                  <a:cubicBezTo>
                    <a:pt x="161" y="1973"/>
                    <a:pt x="186" y="1972"/>
                    <a:pt x="211" y="1971"/>
                  </a:cubicBezTo>
                  <a:lnTo>
                    <a:pt x="80" y="763"/>
                  </a:lnTo>
                  <a:cubicBezTo>
                    <a:pt x="385" y="528"/>
                    <a:pt x="803" y="208"/>
                    <a:pt x="1001" y="61"/>
                  </a:cubicBezTo>
                  <a:cubicBezTo>
                    <a:pt x="987" y="41"/>
                    <a:pt x="971" y="21"/>
                    <a:pt x="956"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420;p45">
              <a:extLst>
                <a:ext uri="{FF2B5EF4-FFF2-40B4-BE49-F238E27FC236}">
                  <a16:creationId xmlns:a16="http://schemas.microsoft.com/office/drawing/2014/main" xmlns="" id="{2C708DE7-B5F0-48A3-819D-A82B13480AFF}"/>
                </a:ext>
              </a:extLst>
            </p:cNvPr>
            <p:cNvSpPr/>
            <p:nvPr/>
          </p:nvSpPr>
          <p:spPr>
            <a:xfrm>
              <a:off x="2896130" y="3460136"/>
              <a:ext cx="62088" cy="103243"/>
            </a:xfrm>
            <a:custGeom>
              <a:avLst/>
              <a:gdLst/>
              <a:ahLst/>
              <a:cxnLst/>
              <a:rect l="l" t="t" r="r" b="b"/>
              <a:pathLst>
                <a:path w="605" h="1006" extrusionOk="0">
                  <a:moveTo>
                    <a:pt x="561" y="1"/>
                  </a:moveTo>
                  <a:lnTo>
                    <a:pt x="1" y="297"/>
                  </a:lnTo>
                  <a:lnTo>
                    <a:pt x="52" y="1006"/>
                  </a:lnTo>
                  <a:cubicBezTo>
                    <a:pt x="77" y="1004"/>
                    <a:pt x="102" y="1001"/>
                    <a:pt x="127" y="999"/>
                  </a:cubicBezTo>
                  <a:lnTo>
                    <a:pt x="80" y="341"/>
                  </a:lnTo>
                  <a:lnTo>
                    <a:pt x="604" y="64"/>
                  </a:lnTo>
                  <a:cubicBezTo>
                    <a:pt x="589" y="43"/>
                    <a:pt x="575" y="22"/>
                    <a:pt x="561"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21;p45">
              <a:extLst>
                <a:ext uri="{FF2B5EF4-FFF2-40B4-BE49-F238E27FC236}">
                  <a16:creationId xmlns:a16="http://schemas.microsoft.com/office/drawing/2014/main" xmlns="" id="{19FDE97E-BC1F-46EF-9BCD-A9836BC24C5C}"/>
                </a:ext>
              </a:extLst>
            </p:cNvPr>
            <p:cNvSpPr/>
            <p:nvPr/>
          </p:nvSpPr>
          <p:spPr>
            <a:xfrm>
              <a:off x="2499793" y="3231692"/>
              <a:ext cx="98007" cy="206487"/>
            </a:xfrm>
            <a:custGeom>
              <a:avLst/>
              <a:gdLst/>
              <a:ahLst/>
              <a:cxnLst/>
              <a:rect l="l" t="t" r="r" b="b"/>
              <a:pathLst>
                <a:path w="955" h="2012" extrusionOk="0">
                  <a:moveTo>
                    <a:pt x="954" y="0"/>
                  </a:moveTo>
                  <a:cubicBezTo>
                    <a:pt x="910" y="8"/>
                    <a:pt x="865" y="18"/>
                    <a:pt x="820" y="28"/>
                  </a:cubicBezTo>
                  <a:lnTo>
                    <a:pt x="1" y="850"/>
                  </a:lnTo>
                  <a:lnTo>
                    <a:pt x="10" y="1892"/>
                  </a:lnTo>
                  <a:cubicBezTo>
                    <a:pt x="34" y="1932"/>
                    <a:pt x="59" y="1973"/>
                    <a:pt x="87" y="2012"/>
                  </a:cubicBezTo>
                  <a:lnTo>
                    <a:pt x="77" y="880"/>
                  </a:lnTo>
                  <a:lnTo>
                    <a:pt x="954" y="0"/>
                  </a:ln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422;p45">
              <a:extLst>
                <a:ext uri="{FF2B5EF4-FFF2-40B4-BE49-F238E27FC236}">
                  <a16:creationId xmlns:a16="http://schemas.microsoft.com/office/drawing/2014/main" xmlns="" id="{EFB80EDC-0ED6-4796-AF9A-D99B25A52BD6}"/>
                </a:ext>
              </a:extLst>
            </p:cNvPr>
            <p:cNvSpPr/>
            <p:nvPr/>
          </p:nvSpPr>
          <p:spPr>
            <a:xfrm>
              <a:off x="2455561" y="3301683"/>
              <a:ext cx="487777" cy="213670"/>
            </a:xfrm>
            <a:custGeom>
              <a:avLst/>
              <a:gdLst/>
              <a:ahLst/>
              <a:cxnLst/>
              <a:rect l="l" t="t" r="r" b="b"/>
              <a:pathLst>
                <a:path w="4753" h="2082" extrusionOk="0">
                  <a:moveTo>
                    <a:pt x="1" y="1"/>
                  </a:moveTo>
                  <a:lnTo>
                    <a:pt x="1193" y="513"/>
                  </a:lnTo>
                  <a:cubicBezTo>
                    <a:pt x="1591" y="683"/>
                    <a:pt x="1990" y="850"/>
                    <a:pt x="2385" y="1023"/>
                  </a:cubicBezTo>
                  <a:cubicBezTo>
                    <a:pt x="2782" y="1193"/>
                    <a:pt x="3179" y="1366"/>
                    <a:pt x="3574" y="1541"/>
                  </a:cubicBezTo>
                  <a:cubicBezTo>
                    <a:pt x="3771" y="1628"/>
                    <a:pt x="3968" y="1717"/>
                    <a:pt x="4164" y="1808"/>
                  </a:cubicBezTo>
                  <a:cubicBezTo>
                    <a:pt x="4361" y="1896"/>
                    <a:pt x="4556" y="1991"/>
                    <a:pt x="4752" y="2082"/>
                  </a:cubicBezTo>
                  <a:cubicBezTo>
                    <a:pt x="4376" y="1868"/>
                    <a:pt x="3987" y="1676"/>
                    <a:pt x="3598" y="1489"/>
                  </a:cubicBezTo>
                  <a:cubicBezTo>
                    <a:pt x="3208" y="1301"/>
                    <a:pt x="2810" y="1128"/>
                    <a:pt x="2415" y="953"/>
                  </a:cubicBezTo>
                  <a:cubicBezTo>
                    <a:pt x="2017" y="785"/>
                    <a:pt x="1618" y="618"/>
                    <a:pt x="1215" y="458"/>
                  </a:cubicBezTo>
                  <a:cubicBezTo>
                    <a:pt x="813" y="300"/>
                    <a:pt x="409" y="144"/>
                    <a:pt x="1"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423;p45">
              <a:extLst>
                <a:ext uri="{FF2B5EF4-FFF2-40B4-BE49-F238E27FC236}">
                  <a16:creationId xmlns:a16="http://schemas.microsoft.com/office/drawing/2014/main" xmlns="" id="{72D39B98-E65A-44E5-A731-721A73CE1285}"/>
                </a:ext>
              </a:extLst>
            </p:cNvPr>
            <p:cNvSpPr/>
            <p:nvPr/>
          </p:nvSpPr>
          <p:spPr>
            <a:xfrm>
              <a:off x="1651597" y="2028003"/>
              <a:ext cx="441801" cy="510469"/>
            </a:xfrm>
            <a:custGeom>
              <a:avLst/>
              <a:gdLst/>
              <a:ahLst/>
              <a:cxnLst/>
              <a:rect l="l" t="t" r="r" b="b"/>
              <a:pathLst>
                <a:path w="4305" h="4974" extrusionOk="0">
                  <a:moveTo>
                    <a:pt x="1" y="0"/>
                  </a:moveTo>
                  <a:lnTo>
                    <a:pt x="1" y="0"/>
                  </a:lnTo>
                  <a:cubicBezTo>
                    <a:pt x="295" y="1237"/>
                    <a:pt x="88" y="2627"/>
                    <a:pt x="750" y="3714"/>
                  </a:cubicBezTo>
                  <a:cubicBezTo>
                    <a:pt x="1193" y="4443"/>
                    <a:pt x="2004" y="4974"/>
                    <a:pt x="3012" y="4974"/>
                  </a:cubicBezTo>
                  <a:cubicBezTo>
                    <a:pt x="3222" y="4974"/>
                    <a:pt x="3441" y="4950"/>
                    <a:pt x="3667" y="4901"/>
                  </a:cubicBezTo>
                  <a:cubicBezTo>
                    <a:pt x="3667" y="4901"/>
                    <a:pt x="4305" y="3401"/>
                    <a:pt x="3334" y="2083"/>
                  </a:cubicBezTo>
                  <a:cubicBezTo>
                    <a:pt x="2433" y="859"/>
                    <a:pt x="866" y="613"/>
                    <a:pt x="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424;p45">
              <a:extLst>
                <a:ext uri="{FF2B5EF4-FFF2-40B4-BE49-F238E27FC236}">
                  <a16:creationId xmlns:a16="http://schemas.microsoft.com/office/drawing/2014/main" xmlns="" id="{691ABAF7-438B-42D7-B552-6677D089BE9F}"/>
                </a:ext>
              </a:extLst>
            </p:cNvPr>
            <p:cNvSpPr/>
            <p:nvPr/>
          </p:nvSpPr>
          <p:spPr>
            <a:xfrm>
              <a:off x="1699113" y="2175475"/>
              <a:ext cx="235935" cy="176314"/>
            </a:xfrm>
            <a:custGeom>
              <a:avLst/>
              <a:gdLst/>
              <a:ahLst/>
              <a:cxnLst/>
              <a:rect l="l" t="t" r="r" b="b"/>
              <a:pathLst>
                <a:path w="2299" h="1718" extrusionOk="0">
                  <a:moveTo>
                    <a:pt x="2238" y="0"/>
                  </a:moveTo>
                  <a:lnTo>
                    <a:pt x="1558" y="1445"/>
                  </a:lnTo>
                  <a:lnTo>
                    <a:pt x="1" y="1645"/>
                  </a:lnTo>
                  <a:cubicBezTo>
                    <a:pt x="9" y="1670"/>
                    <a:pt x="17" y="1694"/>
                    <a:pt x="25" y="1718"/>
                  </a:cubicBezTo>
                  <a:lnTo>
                    <a:pt x="1610" y="1515"/>
                  </a:lnTo>
                  <a:lnTo>
                    <a:pt x="2299" y="48"/>
                  </a:lnTo>
                  <a:cubicBezTo>
                    <a:pt x="2279" y="32"/>
                    <a:pt x="2259" y="16"/>
                    <a:pt x="2238"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425;p45">
              <a:extLst>
                <a:ext uri="{FF2B5EF4-FFF2-40B4-BE49-F238E27FC236}">
                  <a16:creationId xmlns:a16="http://schemas.microsoft.com/office/drawing/2014/main" xmlns="" id="{B9EBD01A-5396-4DF9-9E8C-185B7B42F5AD}"/>
                </a:ext>
              </a:extLst>
            </p:cNvPr>
            <p:cNvSpPr/>
            <p:nvPr/>
          </p:nvSpPr>
          <p:spPr>
            <a:xfrm>
              <a:off x="1754633" y="2247826"/>
              <a:ext cx="248763" cy="203921"/>
            </a:xfrm>
            <a:custGeom>
              <a:avLst/>
              <a:gdLst/>
              <a:ahLst/>
              <a:cxnLst/>
              <a:rect l="l" t="t" r="r" b="b"/>
              <a:pathLst>
                <a:path w="2424" h="1987" extrusionOk="0">
                  <a:moveTo>
                    <a:pt x="2372" y="1"/>
                  </a:moveTo>
                  <a:lnTo>
                    <a:pt x="1725" y="1591"/>
                  </a:lnTo>
                  <a:lnTo>
                    <a:pt x="0" y="1921"/>
                  </a:lnTo>
                  <a:cubicBezTo>
                    <a:pt x="19" y="1943"/>
                    <a:pt x="39" y="1965"/>
                    <a:pt x="60" y="1986"/>
                  </a:cubicBezTo>
                  <a:lnTo>
                    <a:pt x="1780" y="1657"/>
                  </a:lnTo>
                  <a:lnTo>
                    <a:pt x="2423" y="75"/>
                  </a:lnTo>
                  <a:cubicBezTo>
                    <a:pt x="2407" y="51"/>
                    <a:pt x="2389" y="25"/>
                    <a:pt x="2372"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426;p45">
              <a:extLst>
                <a:ext uri="{FF2B5EF4-FFF2-40B4-BE49-F238E27FC236}">
                  <a16:creationId xmlns:a16="http://schemas.microsoft.com/office/drawing/2014/main" xmlns="" id="{0C18F4AE-260C-4707-B9A2-D22B074B0B01}"/>
                </a:ext>
              </a:extLst>
            </p:cNvPr>
            <p:cNvSpPr/>
            <p:nvPr/>
          </p:nvSpPr>
          <p:spPr>
            <a:xfrm>
              <a:off x="1679819" y="2123444"/>
              <a:ext cx="173026" cy="139881"/>
            </a:xfrm>
            <a:custGeom>
              <a:avLst/>
              <a:gdLst/>
              <a:ahLst/>
              <a:cxnLst/>
              <a:rect l="l" t="t" r="r" b="b"/>
              <a:pathLst>
                <a:path w="1686" h="1363" extrusionOk="0">
                  <a:moveTo>
                    <a:pt x="1617" y="0"/>
                  </a:moveTo>
                  <a:lnTo>
                    <a:pt x="1146" y="1120"/>
                  </a:lnTo>
                  <a:cubicBezTo>
                    <a:pt x="766" y="1178"/>
                    <a:pt x="245" y="1256"/>
                    <a:pt x="0" y="1287"/>
                  </a:cubicBezTo>
                  <a:cubicBezTo>
                    <a:pt x="3" y="1312"/>
                    <a:pt x="6" y="1338"/>
                    <a:pt x="11" y="1362"/>
                  </a:cubicBezTo>
                  <a:cubicBezTo>
                    <a:pt x="176" y="1342"/>
                    <a:pt x="506" y="1295"/>
                    <a:pt x="1178" y="1192"/>
                  </a:cubicBezTo>
                  <a:lnTo>
                    <a:pt x="1199" y="1188"/>
                  </a:lnTo>
                  <a:lnTo>
                    <a:pt x="1685" y="36"/>
                  </a:lnTo>
                  <a:cubicBezTo>
                    <a:pt x="1663" y="24"/>
                    <a:pt x="1640" y="12"/>
                    <a:pt x="1617"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2427;p45">
              <a:extLst>
                <a:ext uri="{FF2B5EF4-FFF2-40B4-BE49-F238E27FC236}">
                  <a16:creationId xmlns:a16="http://schemas.microsoft.com/office/drawing/2014/main" xmlns="" id="{794715EF-8AF1-4A89-B419-BF7C952F771F}"/>
                </a:ext>
              </a:extLst>
            </p:cNvPr>
            <p:cNvSpPr/>
            <p:nvPr/>
          </p:nvSpPr>
          <p:spPr>
            <a:xfrm>
              <a:off x="1869675" y="2385856"/>
              <a:ext cx="179081" cy="141729"/>
            </a:xfrm>
            <a:custGeom>
              <a:avLst/>
              <a:gdLst/>
              <a:ahLst/>
              <a:cxnLst/>
              <a:rect l="l" t="t" r="r" b="b"/>
              <a:pathLst>
                <a:path w="1745" h="1381" extrusionOk="0">
                  <a:moveTo>
                    <a:pt x="1735" y="1"/>
                  </a:moveTo>
                  <a:lnTo>
                    <a:pt x="1195" y="995"/>
                  </a:lnTo>
                  <a:lnTo>
                    <a:pt x="0" y="1339"/>
                  </a:lnTo>
                  <a:cubicBezTo>
                    <a:pt x="44" y="1354"/>
                    <a:pt x="88" y="1368"/>
                    <a:pt x="131" y="1381"/>
                  </a:cubicBezTo>
                  <a:lnTo>
                    <a:pt x="1246" y="1060"/>
                  </a:lnTo>
                  <a:lnTo>
                    <a:pt x="1745" y="143"/>
                  </a:lnTo>
                  <a:cubicBezTo>
                    <a:pt x="1743" y="97"/>
                    <a:pt x="1740" y="49"/>
                    <a:pt x="1735"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2428;p45">
              <a:extLst>
                <a:ext uri="{FF2B5EF4-FFF2-40B4-BE49-F238E27FC236}">
                  <a16:creationId xmlns:a16="http://schemas.microsoft.com/office/drawing/2014/main" xmlns="" id="{A585518F-1EF2-4F3B-8CC6-06F950B5650C}"/>
                </a:ext>
              </a:extLst>
            </p:cNvPr>
            <p:cNvSpPr/>
            <p:nvPr/>
          </p:nvSpPr>
          <p:spPr>
            <a:xfrm>
              <a:off x="1705168" y="2107742"/>
              <a:ext cx="322858" cy="423338"/>
            </a:xfrm>
            <a:custGeom>
              <a:avLst/>
              <a:gdLst/>
              <a:ahLst/>
              <a:cxnLst/>
              <a:rect l="l" t="t" r="r" b="b"/>
              <a:pathLst>
                <a:path w="3146" h="4125" extrusionOk="0">
                  <a:moveTo>
                    <a:pt x="0" y="0"/>
                  </a:moveTo>
                  <a:cubicBezTo>
                    <a:pt x="225" y="370"/>
                    <a:pt x="471" y="726"/>
                    <a:pt x="721" y="1079"/>
                  </a:cubicBezTo>
                  <a:cubicBezTo>
                    <a:pt x="972" y="1431"/>
                    <a:pt x="1235" y="1775"/>
                    <a:pt x="1497" y="2120"/>
                  </a:cubicBezTo>
                  <a:cubicBezTo>
                    <a:pt x="1763" y="2461"/>
                    <a:pt x="2031" y="2801"/>
                    <a:pt x="2306" y="3135"/>
                  </a:cubicBezTo>
                  <a:cubicBezTo>
                    <a:pt x="2580" y="3468"/>
                    <a:pt x="2858" y="3800"/>
                    <a:pt x="3145" y="4124"/>
                  </a:cubicBezTo>
                  <a:lnTo>
                    <a:pt x="2352" y="3098"/>
                  </a:lnTo>
                  <a:cubicBezTo>
                    <a:pt x="2086" y="2757"/>
                    <a:pt x="1818" y="2418"/>
                    <a:pt x="1557" y="2073"/>
                  </a:cubicBezTo>
                  <a:cubicBezTo>
                    <a:pt x="1291" y="1733"/>
                    <a:pt x="1029" y="1390"/>
                    <a:pt x="769" y="1045"/>
                  </a:cubicBezTo>
                  <a:cubicBezTo>
                    <a:pt x="638" y="872"/>
                    <a:pt x="508" y="699"/>
                    <a:pt x="382" y="524"/>
                  </a:cubicBezTo>
                  <a:cubicBezTo>
                    <a:pt x="252" y="352"/>
                    <a:pt x="128" y="175"/>
                    <a:pt x="0"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2429;p45">
              <a:extLst>
                <a:ext uri="{FF2B5EF4-FFF2-40B4-BE49-F238E27FC236}">
                  <a16:creationId xmlns:a16="http://schemas.microsoft.com/office/drawing/2014/main" xmlns="" id="{A7D58F73-CCB4-496D-B06F-3F848BE43737}"/>
                </a:ext>
              </a:extLst>
            </p:cNvPr>
            <p:cNvSpPr/>
            <p:nvPr/>
          </p:nvSpPr>
          <p:spPr>
            <a:xfrm>
              <a:off x="1479290" y="2780655"/>
              <a:ext cx="365756" cy="190785"/>
            </a:xfrm>
            <a:custGeom>
              <a:avLst/>
              <a:gdLst/>
              <a:ahLst/>
              <a:cxnLst/>
              <a:rect l="l" t="t" r="r" b="b"/>
              <a:pathLst>
                <a:path w="3564" h="1859" extrusionOk="0">
                  <a:moveTo>
                    <a:pt x="2298" y="1"/>
                  </a:moveTo>
                  <a:cubicBezTo>
                    <a:pt x="2186" y="1"/>
                    <a:pt x="2067" y="13"/>
                    <a:pt x="1944" y="40"/>
                  </a:cubicBezTo>
                  <a:cubicBezTo>
                    <a:pt x="1058" y="235"/>
                    <a:pt x="545" y="1030"/>
                    <a:pt x="1" y="1354"/>
                  </a:cubicBezTo>
                  <a:cubicBezTo>
                    <a:pt x="675" y="1479"/>
                    <a:pt x="1318" y="1858"/>
                    <a:pt x="1991" y="1858"/>
                  </a:cubicBezTo>
                  <a:cubicBezTo>
                    <a:pt x="2063" y="1858"/>
                    <a:pt x="2135" y="1854"/>
                    <a:pt x="2208" y="1845"/>
                  </a:cubicBezTo>
                  <a:cubicBezTo>
                    <a:pt x="2818" y="1766"/>
                    <a:pt x="3402" y="1323"/>
                    <a:pt x="3563" y="541"/>
                  </a:cubicBezTo>
                  <a:cubicBezTo>
                    <a:pt x="3563" y="541"/>
                    <a:pt x="3059" y="1"/>
                    <a:pt x="229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2430;p45">
              <a:extLst>
                <a:ext uri="{FF2B5EF4-FFF2-40B4-BE49-F238E27FC236}">
                  <a16:creationId xmlns:a16="http://schemas.microsoft.com/office/drawing/2014/main" xmlns="" id="{24E34F59-69F3-4051-BF6B-2BDC17D3F0CC}"/>
                </a:ext>
              </a:extLst>
            </p:cNvPr>
            <p:cNvSpPr/>
            <p:nvPr/>
          </p:nvSpPr>
          <p:spPr>
            <a:xfrm>
              <a:off x="1770540" y="2790199"/>
              <a:ext cx="47208" cy="130440"/>
            </a:xfrm>
            <a:custGeom>
              <a:avLst/>
              <a:gdLst/>
              <a:ahLst/>
              <a:cxnLst/>
              <a:rect l="l" t="t" r="r" b="b"/>
              <a:pathLst>
                <a:path w="460" h="1271" extrusionOk="0">
                  <a:moveTo>
                    <a:pt x="1" y="0"/>
                  </a:moveTo>
                  <a:lnTo>
                    <a:pt x="413" y="536"/>
                  </a:lnTo>
                  <a:lnTo>
                    <a:pt x="311" y="1271"/>
                  </a:lnTo>
                  <a:cubicBezTo>
                    <a:pt x="329" y="1251"/>
                    <a:pt x="347" y="1230"/>
                    <a:pt x="365" y="1209"/>
                  </a:cubicBezTo>
                  <a:lnTo>
                    <a:pt x="460" y="523"/>
                  </a:lnTo>
                  <a:lnTo>
                    <a:pt x="81" y="30"/>
                  </a:lnTo>
                  <a:cubicBezTo>
                    <a:pt x="55" y="19"/>
                    <a:pt x="28" y="10"/>
                    <a:pt x="1"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2431;p45">
              <a:extLst>
                <a:ext uri="{FF2B5EF4-FFF2-40B4-BE49-F238E27FC236}">
                  <a16:creationId xmlns:a16="http://schemas.microsoft.com/office/drawing/2014/main" xmlns="" id="{29F70B9F-C849-44C8-8AFB-C7CDC8ED3111}"/>
                </a:ext>
              </a:extLst>
            </p:cNvPr>
            <p:cNvSpPr/>
            <p:nvPr/>
          </p:nvSpPr>
          <p:spPr>
            <a:xfrm>
              <a:off x="1535734" y="2836175"/>
              <a:ext cx="309312" cy="73584"/>
            </a:xfrm>
            <a:custGeom>
              <a:avLst/>
              <a:gdLst/>
              <a:ahLst/>
              <a:cxnLst/>
              <a:rect l="l" t="t" r="r" b="b"/>
              <a:pathLst>
                <a:path w="3014" h="717" extrusionOk="0">
                  <a:moveTo>
                    <a:pt x="3013" y="0"/>
                  </a:moveTo>
                  <a:lnTo>
                    <a:pt x="2261" y="184"/>
                  </a:lnTo>
                  <a:cubicBezTo>
                    <a:pt x="2010" y="246"/>
                    <a:pt x="1760" y="311"/>
                    <a:pt x="1510" y="369"/>
                  </a:cubicBezTo>
                  <a:cubicBezTo>
                    <a:pt x="1259" y="432"/>
                    <a:pt x="1009" y="492"/>
                    <a:pt x="757" y="550"/>
                  </a:cubicBezTo>
                  <a:cubicBezTo>
                    <a:pt x="631" y="580"/>
                    <a:pt x="506" y="609"/>
                    <a:pt x="379" y="636"/>
                  </a:cubicBezTo>
                  <a:cubicBezTo>
                    <a:pt x="254" y="665"/>
                    <a:pt x="128" y="689"/>
                    <a:pt x="1" y="717"/>
                  </a:cubicBezTo>
                  <a:cubicBezTo>
                    <a:pt x="257" y="683"/>
                    <a:pt x="511" y="636"/>
                    <a:pt x="764" y="584"/>
                  </a:cubicBezTo>
                  <a:cubicBezTo>
                    <a:pt x="1017" y="533"/>
                    <a:pt x="1269" y="473"/>
                    <a:pt x="1520" y="414"/>
                  </a:cubicBezTo>
                  <a:cubicBezTo>
                    <a:pt x="1771" y="351"/>
                    <a:pt x="2021" y="287"/>
                    <a:pt x="2269" y="218"/>
                  </a:cubicBezTo>
                  <a:cubicBezTo>
                    <a:pt x="2518" y="149"/>
                    <a:pt x="2767" y="78"/>
                    <a:pt x="3013"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2432;p45">
              <a:extLst>
                <a:ext uri="{FF2B5EF4-FFF2-40B4-BE49-F238E27FC236}">
                  <a16:creationId xmlns:a16="http://schemas.microsoft.com/office/drawing/2014/main" xmlns="" id="{B1B2C157-BD84-4658-B022-63738F748E09}"/>
                </a:ext>
              </a:extLst>
            </p:cNvPr>
            <p:cNvSpPr/>
            <p:nvPr/>
          </p:nvSpPr>
          <p:spPr>
            <a:xfrm>
              <a:off x="2336106" y="2716822"/>
              <a:ext cx="842449" cy="604681"/>
            </a:xfrm>
            <a:custGeom>
              <a:avLst/>
              <a:gdLst/>
              <a:ahLst/>
              <a:cxnLst/>
              <a:rect l="l" t="t" r="r" b="b"/>
              <a:pathLst>
                <a:path w="8209" h="5892" extrusionOk="0">
                  <a:moveTo>
                    <a:pt x="8208" y="1"/>
                  </a:moveTo>
                  <a:lnTo>
                    <a:pt x="8208" y="1"/>
                  </a:lnTo>
                  <a:cubicBezTo>
                    <a:pt x="6260" y="409"/>
                    <a:pt x="4100" y="25"/>
                    <a:pt x="2372" y="1012"/>
                  </a:cubicBezTo>
                  <a:cubicBezTo>
                    <a:pt x="973" y="1811"/>
                    <a:pt x="1" y="3464"/>
                    <a:pt x="392" y="5520"/>
                  </a:cubicBezTo>
                  <a:cubicBezTo>
                    <a:pt x="392" y="5520"/>
                    <a:pt x="1204" y="5892"/>
                    <a:pt x="2303" y="5892"/>
                  </a:cubicBezTo>
                  <a:cubicBezTo>
                    <a:pt x="3060" y="5892"/>
                    <a:pt x="3953" y="5715"/>
                    <a:pt x="4810" y="5119"/>
                  </a:cubicBezTo>
                  <a:cubicBezTo>
                    <a:pt x="6761" y="3764"/>
                    <a:pt x="7212" y="1327"/>
                    <a:pt x="820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2433;p45">
              <a:extLst>
                <a:ext uri="{FF2B5EF4-FFF2-40B4-BE49-F238E27FC236}">
                  <a16:creationId xmlns:a16="http://schemas.microsoft.com/office/drawing/2014/main" xmlns="" id="{F7910B8C-9C41-46D7-BF08-63AE106105AB}"/>
                </a:ext>
              </a:extLst>
            </p:cNvPr>
            <p:cNvSpPr/>
            <p:nvPr/>
          </p:nvSpPr>
          <p:spPr>
            <a:xfrm>
              <a:off x="2670150" y="2777474"/>
              <a:ext cx="265901" cy="375822"/>
            </a:xfrm>
            <a:custGeom>
              <a:avLst/>
              <a:gdLst/>
              <a:ahLst/>
              <a:cxnLst/>
              <a:rect l="l" t="t" r="r" b="b"/>
              <a:pathLst>
                <a:path w="2591" h="3662" extrusionOk="0">
                  <a:moveTo>
                    <a:pt x="117" y="0"/>
                  </a:moveTo>
                  <a:cubicBezTo>
                    <a:pt x="78" y="12"/>
                    <a:pt x="39" y="25"/>
                    <a:pt x="1" y="37"/>
                  </a:cubicBezTo>
                  <a:lnTo>
                    <a:pt x="250" y="2520"/>
                  </a:lnTo>
                  <a:lnTo>
                    <a:pt x="2513" y="3661"/>
                  </a:lnTo>
                  <a:cubicBezTo>
                    <a:pt x="2539" y="3630"/>
                    <a:pt x="2564" y="3599"/>
                    <a:pt x="2591" y="3568"/>
                  </a:cubicBezTo>
                  <a:lnTo>
                    <a:pt x="361" y="2444"/>
                  </a:lnTo>
                  <a:lnTo>
                    <a:pt x="117" y="0"/>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434;p45">
              <a:extLst>
                <a:ext uri="{FF2B5EF4-FFF2-40B4-BE49-F238E27FC236}">
                  <a16:creationId xmlns:a16="http://schemas.microsoft.com/office/drawing/2014/main" xmlns="" id="{6FCA0C11-956D-41E8-933B-C04483ADD5BF}"/>
                </a:ext>
              </a:extLst>
            </p:cNvPr>
            <p:cNvSpPr/>
            <p:nvPr/>
          </p:nvSpPr>
          <p:spPr>
            <a:xfrm>
              <a:off x="2511595" y="2859882"/>
              <a:ext cx="308388" cy="396758"/>
            </a:xfrm>
            <a:custGeom>
              <a:avLst/>
              <a:gdLst/>
              <a:ahLst/>
              <a:cxnLst/>
              <a:rect l="l" t="t" r="r" b="b"/>
              <a:pathLst>
                <a:path w="3005" h="3866" extrusionOk="0">
                  <a:moveTo>
                    <a:pt x="106" y="0"/>
                  </a:moveTo>
                  <a:cubicBezTo>
                    <a:pt x="70" y="29"/>
                    <a:pt x="35" y="59"/>
                    <a:pt x="0" y="90"/>
                  </a:cubicBezTo>
                  <a:lnTo>
                    <a:pt x="440" y="2794"/>
                  </a:lnTo>
                  <a:lnTo>
                    <a:pt x="2885" y="3866"/>
                  </a:lnTo>
                  <a:cubicBezTo>
                    <a:pt x="2924" y="3841"/>
                    <a:pt x="2965" y="3814"/>
                    <a:pt x="3005" y="3788"/>
                  </a:cubicBezTo>
                  <a:lnTo>
                    <a:pt x="547" y="2712"/>
                  </a:lnTo>
                  <a:lnTo>
                    <a:pt x="106" y="0"/>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435;p45">
              <a:extLst>
                <a:ext uri="{FF2B5EF4-FFF2-40B4-BE49-F238E27FC236}">
                  <a16:creationId xmlns:a16="http://schemas.microsoft.com/office/drawing/2014/main" xmlns="" id="{1C46322D-C277-48B5-ADE7-0FE4D1C9FABE}"/>
                </a:ext>
              </a:extLst>
            </p:cNvPr>
            <p:cNvSpPr/>
            <p:nvPr/>
          </p:nvSpPr>
          <p:spPr>
            <a:xfrm>
              <a:off x="2809515" y="2750996"/>
              <a:ext cx="211408" cy="275965"/>
            </a:xfrm>
            <a:custGeom>
              <a:avLst/>
              <a:gdLst/>
              <a:ahLst/>
              <a:cxnLst/>
              <a:rect l="l" t="t" r="r" b="b"/>
              <a:pathLst>
                <a:path w="2060" h="2689" extrusionOk="0">
                  <a:moveTo>
                    <a:pt x="118" y="1"/>
                  </a:moveTo>
                  <a:cubicBezTo>
                    <a:pt x="78" y="5"/>
                    <a:pt x="40" y="9"/>
                    <a:pt x="1" y="15"/>
                  </a:cubicBezTo>
                  <a:cubicBezTo>
                    <a:pt x="25" y="273"/>
                    <a:pt x="85" y="791"/>
                    <a:pt x="216" y="1846"/>
                  </a:cubicBezTo>
                  <a:lnTo>
                    <a:pt x="221" y="1880"/>
                  </a:lnTo>
                  <a:lnTo>
                    <a:pt x="2002" y="2688"/>
                  </a:lnTo>
                  <a:cubicBezTo>
                    <a:pt x="2021" y="2653"/>
                    <a:pt x="2040" y="2619"/>
                    <a:pt x="2059" y="2584"/>
                  </a:cubicBezTo>
                  <a:lnTo>
                    <a:pt x="331" y="1799"/>
                  </a:lnTo>
                  <a:cubicBezTo>
                    <a:pt x="255" y="1202"/>
                    <a:pt x="158" y="385"/>
                    <a:pt x="118"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436;p45">
              <a:extLst>
                <a:ext uri="{FF2B5EF4-FFF2-40B4-BE49-F238E27FC236}">
                  <a16:creationId xmlns:a16="http://schemas.microsoft.com/office/drawing/2014/main" xmlns="" id="{6A710BA9-F5C4-4264-8CA6-683948A4A89C}"/>
                </a:ext>
              </a:extLst>
            </p:cNvPr>
            <p:cNvSpPr/>
            <p:nvPr/>
          </p:nvSpPr>
          <p:spPr>
            <a:xfrm>
              <a:off x="2387829" y="3036294"/>
              <a:ext cx="214281" cy="285099"/>
            </a:xfrm>
            <a:custGeom>
              <a:avLst/>
              <a:gdLst/>
              <a:ahLst/>
              <a:cxnLst/>
              <a:rect l="l" t="t" r="r" b="b"/>
              <a:pathLst>
                <a:path w="2088" h="2778" extrusionOk="0">
                  <a:moveTo>
                    <a:pt x="70" y="1"/>
                  </a:moveTo>
                  <a:cubicBezTo>
                    <a:pt x="45" y="67"/>
                    <a:pt x="22" y="135"/>
                    <a:pt x="1" y="203"/>
                  </a:cubicBezTo>
                  <a:lnTo>
                    <a:pt x="455" y="1960"/>
                  </a:lnTo>
                  <a:lnTo>
                    <a:pt x="1865" y="2777"/>
                  </a:lnTo>
                  <a:cubicBezTo>
                    <a:pt x="1938" y="2776"/>
                    <a:pt x="2012" y="2774"/>
                    <a:pt x="2087" y="2769"/>
                  </a:cubicBezTo>
                  <a:lnTo>
                    <a:pt x="557" y="1881"/>
                  </a:lnTo>
                  <a:lnTo>
                    <a:pt x="70" y="1"/>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437;p45">
              <a:extLst>
                <a:ext uri="{FF2B5EF4-FFF2-40B4-BE49-F238E27FC236}">
                  <a16:creationId xmlns:a16="http://schemas.microsoft.com/office/drawing/2014/main" xmlns="" id="{0CAF9902-0B42-4219-973D-C98E9E1ACDE0}"/>
                </a:ext>
              </a:extLst>
            </p:cNvPr>
            <p:cNvSpPr/>
            <p:nvPr/>
          </p:nvSpPr>
          <p:spPr>
            <a:xfrm>
              <a:off x="2376232" y="2797075"/>
              <a:ext cx="675273" cy="486352"/>
            </a:xfrm>
            <a:custGeom>
              <a:avLst/>
              <a:gdLst/>
              <a:ahLst/>
              <a:cxnLst/>
              <a:rect l="l" t="t" r="r" b="b"/>
              <a:pathLst>
                <a:path w="6580" h="4739" extrusionOk="0">
                  <a:moveTo>
                    <a:pt x="6580" y="0"/>
                  </a:moveTo>
                  <a:cubicBezTo>
                    <a:pt x="5993" y="337"/>
                    <a:pt x="5426" y="705"/>
                    <a:pt x="4863" y="1081"/>
                  </a:cubicBezTo>
                  <a:cubicBezTo>
                    <a:pt x="4301" y="1458"/>
                    <a:pt x="3753" y="1854"/>
                    <a:pt x="3203" y="2248"/>
                  </a:cubicBezTo>
                  <a:cubicBezTo>
                    <a:pt x="2659" y="2649"/>
                    <a:pt x="2117" y="3054"/>
                    <a:pt x="1583" y="3468"/>
                  </a:cubicBezTo>
                  <a:cubicBezTo>
                    <a:pt x="1049" y="3883"/>
                    <a:pt x="519" y="4303"/>
                    <a:pt x="1" y="4738"/>
                  </a:cubicBezTo>
                  <a:lnTo>
                    <a:pt x="1637" y="3541"/>
                  </a:lnTo>
                  <a:cubicBezTo>
                    <a:pt x="2183" y="3142"/>
                    <a:pt x="2724" y="2738"/>
                    <a:pt x="3273" y="2344"/>
                  </a:cubicBezTo>
                  <a:cubicBezTo>
                    <a:pt x="3817" y="1943"/>
                    <a:pt x="4365" y="1548"/>
                    <a:pt x="4915" y="1156"/>
                  </a:cubicBezTo>
                  <a:cubicBezTo>
                    <a:pt x="5190" y="960"/>
                    <a:pt x="5466" y="765"/>
                    <a:pt x="5744" y="574"/>
                  </a:cubicBezTo>
                  <a:cubicBezTo>
                    <a:pt x="6019" y="378"/>
                    <a:pt x="6301" y="192"/>
                    <a:pt x="6580"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2438;p45">
              <a:extLst>
                <a:ext uri="{FF2B5EF4-FFF2-40B4-BE49-F238E27FC236}">
                  <a16:creationId xmlns:a16="http://schemas.microsoft.com/office/drawing/2014/main" xmlns="" id="{0503EA0A-8CC5-4FEA-9952-F1AA47F1B76A}"/>
                </a:ext>
              </a:extLst>
            </p:cNvPr>
            <p:cNvSpPr/>
            <p:nvPr/>
          </p:nvSpPr>
          <p:spPr>
            <a:xfrm>
              <a:off x="1166284" y="2388730"/>
              <a:ext cx="976374" cy="493844"/>
            </a:xfrm>
            <a:custGeom>
              <a:avLst/>
              <a:gdLst/>
              <a:ahLst/>
              <a:cxnLst/>
              <a:rect l="l" t="t" r="r" b="b"/>
              <a:pathLst>
                <a:path w="9514" h="4812" extrusionOk="0">
                  <a:moveTo>
                    <a:pt x="5370" y="1"/>
                  </a:moveTo>
                  <a:cubicBezTo>
                    <a:pt x="3261" y="1"/>
                    <a:pt x="1493" y="1320"/>
                    <a:pt x="0" y="1630"/>
                  </a:cubicBezTo>
                  <a:cubicBezTo>
                    <a:pt x="1731" y="2610"/>
                    <a:pt x="3100" y="4326"/>
                    <a:pt x="5048" y="4727"/>
                  </a:cubicBezTo>
                  <a:cubicBezTo>
                    <a:pt x="5319" y="4783"/>
                    <a:pt x="5597" y="4811"/>
                    <a:pt x="5877" y="4811"/>
                  </a:cubicBezTo>
                  <a:cubicBezTo>
                    <a:pt x="7230" y="4811"/>
                    <a:pt x="8631" y="4144"/>
                    <a:pt x="9514" y="2652"/>
                  </a:cubicBezTo>
                  <a:cubicBezTo>
                    <a:pt x="9514" y="2652"/>
                    <a:pt x="8476" y="326"/>
                    <a:pt x="5933" y="33"/>
                  </a:cubicBezTo>
                  <a:cubicBezTo>
                    <a:pt x="5743" y="11"/>
                    <a:pt x="5555" y="1"/>
                    <a:pt x="53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2439;p45">
              <a:extLst>
                <a:ext uri="{FF2B5EF4-FFF2-40B4-BE49-F238E27FC236}">
                  <a16:creationId xmlns:a16="http://schemas.microsoft.com/office/drawing/2014/main" xmlns="" id="{F208115D-3E66-4AB6-BFF4-66486556885B}"/>
                </a:ext>
              </a:extLst>
            </p:cNvPr>
            <p:cNvSpPr/>
            <p:nvPr/>
          </p:nvSpPr>
          <p:spPr>
            <a:xfrm>
              <a:off x="1596802" y="2436453"/>
              <a:ext cx="135620" cy="379330"/>
            </a:xfrm>
            <a:custGeom>
              <a:avLst/>
              <a:gdLst/>
              <a:ahLst/>
              <a:cxnLst/>
              <a:rect l="l" t="t" r="r" b="b"/>
              <a:pathLst>
                <a:path w="1566" h="4380" extrusionOk="0">
                  <a:moveTo>
                    <a:pt x="621" y="0"/>
                  </a:moveTo>
                  <a:cubicBezTo>
                    <a:pt x="581" y="5"/>
                    <a:pt x="541" y="12"/>
                    <a:pt x="500" y="18"/>
                  </a:cubicBezTo>
                  <a:lnTo>
                    <a:pt x="1431" y="2335"/>
                  </a:lnTo>
                  <a:lnTo>
                    <a:pt x="0" y="4330"/>
                  </a:lnTo>
                  <a:cubicBezTo>
                    <a:pt x="37" y="4347"/>
                    <a:pt x="74" y="4363"/>
                    <a:pt x="111" y="4380"/>
                  </a:cubicBezTo>
                  <a:lnTo>
                    <a:pt x="1566" y="2351"/>
                  </a:lnTo>
                  <a:lnTo>
                    <a:pt x="621" y="0"/>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2440;p45">
              <a:extLst>
                <a:ext uri="{FF2B5EF4-FFF2-40B4-BE49-F238E27FC236}">
                  <a16:creationId xmlns:a16="http://schemas.microsoft.com/office/drawing/2014/main" xmlns="" id="{AB7CED39-D338-480F-A10F-F54A08A3C48E}"/>
                </a:ext>
              </a:extLst>
            </p:cNvPr>
            <p:cNvSpPr/>
            <p:nvPr/>
          </p:nvSpPr>
          <p:spPr>
            <a:xfrm>
              <a:off x="1753196" y="2393759"/>
              <a:ext cx="163687" cy="488712"/>
            </a:xfrm>
            <a:custGeom>
              <a:avLst/>
              <a:gdLst/>
              <a:ahLst/>
              <a:cxnLst/>
              <a:rect l="l" t="t" r="r" b="b"/>
              <a:pathLst>
                <a:path w="1595" h="4762" extrusionOk="0">
                  <a:moveTo>
                    <a:pt x="328" y="0"/>
                  </a:moveTo>
                  <a:lnTo>
                    <a:pt x="1460" y="2433"/>
                  </a:lnTo>
                  <a:lnTo>
                    <a:pt x="0" y="4759"/>
                  </a:lnTo>
                  <a:cubicBezTo>
                    <a:pt x="46" y="4761"/>
                    <a:pt x="92" y="4762"/>
                    <a:pt x="138" y="4762"/>
                  </a:cubicBezTo>
                  <a:lnTo>
                    <a:pt x="1595" y="2441"/>
                  </a:lnTo>
                  <a:lnTo>
                    <a:pt x="468" y="21"/>
                  </a:lnTo>
                  <a:cubicBezTo>
                    <a:pt x="422" y="14"/>
                    <a:pt x="375" y="7"/>
                    <a:pt x="328"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2441;p45">
              <a:extLst>
                <a:ext uri="{FF2B5EF4-FFF2-40B4-BE49-F238E27FC236}">
                  <a16:creationId xmlns:a16="http://schemas.microsoft.com/office/drawing/2014/main" xmlns="" id="{B1F83C97-EF1C-4AA1-B248-22A454877CCD}"/>
                </a:ext>
              </a:extLst>
            </p:cNvPr>
            <p:cNvSpPr/>
            <p:nvPr/>
          </p:nvSpPr>
          <p:spPr>
            <a:xfrm>
              <a:off x="1965322" y="2483761"/>
              <a:ext cx="103343" cy="350165"/>
            </a:xfrm>
            <a:custGeom>
              <a:avLst/>
              <a:gdLst/>
              <a:ahLst/>
              <a:cxnLst/>
              <a:rect l="l" t="t" r="r" b="b"/>
              <a:pathLst>
                <a:path w="1007" h="3412" extrusionOk="0">
                  <a:moveTo>
                    <a:pt x="317" y="1"/>
                  </a:moveTo>
                  <a:lnTo>
                    <a:pt x="878" y="1678"/>
                  </a:lnTo>
                  <a:lnTo>
                    <a:pt x="1" y="3411"/>
                  </a:lnTo>
                  <a:cubicBezTo>
                    <a:pt x="64" y="3378"/>
                    <a:pt x="126" y="3342"/>
                    <a:pt x="188" y="3306"/>
                  </a:cubicBezTo>
                  <a:lnTo>
                    <a:pt x="1007" y="1688"/>
                  </a:lnTo>
                  <a:lnTo>
                    <a:pt x="489" y="141"/>
                  </a:lnTo>
                  <a:cubicBezTo>
                    <a:pt x="433" y="94"/>
                    <a:pt x="376" y="47"/>
                    <a:pt x="317"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2442;p45">
              <a:extLst>
                <a:ext uri="{FF2B5EF4-FFF2-40B4-BE49-F238E27FC236}">
                  <a16:creationId xmlns:a16="http://schemas.microsoft.com/office/drawing/2014/main" xmlns="" id="{A3CF35B7-BD52-44EA-A176-9BDCE021B3AE}"/>
                </a:ext>
              </a:extLst>
            </p:cNvPr>
            <p:cNvSpPr/>
            <p:nvPr/>
          </p:nvSpPr>
          <p:spPr>
            <a:xfrm>
              <a:off x="1314577" y="2579613"/>
              <a:ext cx="828081" cy="81384"/>
            </a:xfrm>
            <a:custGeom>
              <a:avLst/>
              <a:gdLst/>
              <a:ahLst/>
              <a:cxnLst/>
              <a:rect l="l" t="t" r="r" b="b"/>
              <a:pathLst>
                <a:path w="8069" h="793" extrusionOk="0">
                  <a:moveTo>
                    <a:pt x="0" y="0"/>
                  </a:moveTo>
                  <a:lnTo>
                    <a:pt x="0" y="0"/>
                  </a:lnTo>
                  <a:cubicBezTo>
                    <a:pt x="663" y="136"/>
                    <a:pt x="1333" y="234"/>
                    <a:pt x="2003" y="323"/>
                  </a:cubicBezTo>
                  <a:cubicBezTo>
                    <a:pt x="2674" y="412"/>
                    <a:pt x="3347" y="478"/>
                    <a:pt x="4020" y="545"/>
                  </a:cubicBezTo>
                  <a:cubicBezTo>
                    <a:pt x="4693" y="603"/>
                    <a:pt x="5367" y="659"/>
                    <a:pt x="6042" y="700"/>
                  </a:cubicBezTo>
                  <a:cubicBezTo>
                    <a:pt x="6717" y="742"/>
                    <a:pt x="7393" y="777"/>
                    <a:pt x="8069" y="792"/>
                  </a:cubicBezTo>
                  <a:lnTo>
                    <a:pt x="6049" y="610"/>
                  </a:lnTo>
                  <a:cubicBezTo>
                    <a:pt x="5376" y="549"/>
                    <a:pt x="4703" y="494"/>
                    <a:pt x="4031" y="427"/>
                  </a:cubicBezTo>
                  <a:cubicBezTo>
                    <a:pt x="3357" y="369"/>
                    <a:pt x="2685" y="303"/>
                    <a:pt x="2014" y="233"/>
                  </a:cubicBezTo>
                  <a:cubicBezTo>
                    <a:pt x="1677" y="198"/>
                    <a:pt x="1341" y="163"/>
                    <a:pt x="1006" y="123"/>
                  </a:cubicBezTo>
                  <a:cubicBezTo>
                    <a:pt x="670" y="88"/>
                    <a:pt x="335" y="40"/>
                    <a:pt x="0"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2443;p45">
              <a:extLst>
                <a:ext uri="{FF2B5EF4-FFF2-40B4-BE49-F238E27FC236}">
                  <a16:creationId xmlns:a16="http://schemas.microsoft.com/office/drawing/2014/main" xmlns="" id="{A126645D-F58D-40D0-9D4F-9515B9DED4DD}"/>
                </a:ext>
              </a:extLst>
            </p:cNvPr>
            <p:cNvSpPr/>
            <p:nvPr/>
          </p:nvSpPr>
          <p:spPr>
            <a:xfrm>
              <a:off x="1483087" y="3174427"/>
              <a:ext cx="779334" cy="694686"/>
            </a:xfrm>
            <a:custGeom>
              <a:avLst/>
              <a:gdLst/>
              <a:ahLst/>
              <a:cxnLst/>
              <a:rect l="l" t="t" r="r" b="b"/>
              <a:pathLst>
                <a:path w="7594" h="6769" extrusionOk="0">
                  <a:moveTo>
                    <a:pt x="5720" y="1"/>
                  </a:moveTo>
                  <a:cubicBezTo>
                    <a:pt x="4844" y="1"/>
                    <a:pt x="3626" y="218"/>
                    <a:pt x="2590" y="1198"/>
                  </a:cubicBezTo>
                  <a:cubicBezTo>
                    <a:pt x="865" y="2832"/>
                    <a:pt x="786" y="5308"/>
                    <a:pt x="1" y="6769"/>
                  </a:cubicBezTo>
                  <a:cubicBezTo>
                    <a:pt x="1864" y="6074"/>
                    <a:pt x="4057" y="6128"/>
                    <a:pt x="5617" y="4893"/>
                  </a:cubicBezTo>
                  <a:cubicBezTo>
                    <a:pt x="6881" y="3893"/>
                    <a:pt x="7593" y="2112"/>
                    <a:pt x="6898" y="138"/>
                  </a:cubicBezTo>
                  <a:cubicBezTo>
                    <a:pt x="6898" y="138"/>
                    <a:pt x="6417" y="1"/>
                    <a:pt x="572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2444;p45">
              <a:extLst>
                <a:ext uri="{FF2B5EF4-FFF2-40B4-BE49-F238E27FC236}">
                  <a16:creationId xmlns:a16="http://schemas.microsoft.com/office/drawing/2014/main" xmlns="" id="{7C539B0F-68E2-4EAF-B16D-72190AFA1708}"/>
                </a:ext>
              </a:extLst>
            </p:cNvPr>
            <p:cNvSpPr/>
            <p:nvPr/>
          </p:nvSpPr>
          <p:spPr>
            <a:xfrm>
              <a:off x="1658679" y="3400100"/>
              <a:ext cx="317214" cy="334566"/>
            </a:xfrm>
            <a:custGeom>
              <a:avLst/>
              <a:gdLst/>
              <a:ahLst/>
              <a:cxnLst/>
              <a:rect l="l" t="t" r="r" b="b"/>
              <a:pathLst>
                <a:path w="3091" h="3260" extrusionOk="0">
                  <a:moveTo>
                    <a:pt x="63" y="1"/>
                  </a:moveTo>
                  <a:cubicBezTo>
                    <a:pt x="41" y="35"/>
                    <a:pt x="21" y="70"/>
                    <a:pt x="0" y="104"/>
                  </a:cubicBezTo>
                  <a:lnTo>
                    <a:pt x="2373" y="881"/>
                  </a:lnTo>
                  <a:lnTo>
                    <a:pt x="2982" y="3260"/>
                  </a:lnTo>
                  <a:cubicBezTo>
                    <a:pt x="3018" y="3243"/>
                    <a:pt x="3054" y="3224"/>
                    <a:pt x="3090" y="3207"/>
                  </a:cubicBezTo>
                  <a:lnTo>
                    <a:pt x="2472" y="788"/>
                  </a:lnTo>
                  <a:lnTo>
                    <a:pt x="63" y="1"/>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2445;p45">
              <a:extLst>
                <a:ext uri="{FF2B5EF4-FFF2-40B4-BE49-F238E27FC236}">
                  <a16:creationId xmlns:a16="http://schemas.microsoft.com/office/drawing/2014/main" xmlns="" id="{E0B4C5D6-5812-4A52-B614-8F83EE29A775}"/>
                </a:ext>
              </a:extLst>
            </p:cNvPr>
            <p:cNvSpPr/>
            <p:nvPr/>
          </p:nvSpPr>
          <p:spPr>
            <a:xfrm>
              <a:off x="1757506" y="3279721"/>
              <a:ext cx="362061" cy="349549"/>
            </a:xfrm>
            <a:custGeom>
              <a:avLst/>
              <a:gdLst/>
              <a:ahLst/>
              <a:cxnLst/>
              <a:rect l="l" t="t" r="r" b="b"/>
              <a:pathLst>
                <a:path w="3528" h="3406" extrusionOk="0">
                  <a:moveTo>
                    <a:pt x="108" y="1"/>
                  </a:moveTo>
                  <a:cubicBezTo>
                    <a:pt x="73" y="32"/>
                    <a:pt x="37" y="64"/>
                    <a:pt x="1" y="95"/>
                  </a:cubicBezTo>
                  <a:lnTo>
                    <a:pt x="2592" y="791"/>
                  </a:lnTo>
                  <a:lnTo>
                    <a:pt x="3436" y="3405"/>
                  </a:lnTo>
                  <a:cubicBezTo>
                    <a:pt x="3467" y="3371"/>
                    <a:pt x="3498" y="3336"/>
                    <a:pt x="3528" y="3301"/>
                  </a:cubicBezTo>
                  <a:lnTo>
                    <a:pt x="2686" y="693"/>
                  </a:lnTo>
                  <a:lnTo>
                    <a:pt x="108" y="1"/>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2446;p45">
              <a:extLst>
                <a:ext uri="{FF2B5EF4-FFF2-40B4-BE49-F238E27FC236}">
                  <a16:creationId xmlns:a16="http://schemas.microsoft.com/office/drawing/2014/main" xmlns="" id="{83639CFD-79D7-4A32-83DA-D2C51BEB94A5}"/>
                </a:ext>
              </a:extLst>
            </p:cNvPr>
            <p:cNvSpPr/>
            <p:nvPr/>
          </p:nvSpPr>
          <p:spPr>
            <a:xfrm>
              <a:off x="1593820" y="3538028"/>
              <a:ext cx="248660" cy="243740"/>
            </a:xfrm>
            <a:custGeom>
              <a:avLst/>
              <a:gdLst/>
              <a:ahLst/>
              <a:cxnLst/>
              <a:rect l="l" t="t" r="r" b="b"/>
              <a:pathLst>
                <a:path w="2423" h="2375" extrusionOk="0">
                  <a:moveTo>
                    <a:pt x="43" y="0"/>
                  </a:moveTo>
                  <a:cubicBezTo>
                    <a:pt x="29" y="38"/>
                    <a:pt x="15" y="75"/>
                    <a:pt x="1" y="112"/>
                  </a:cubicBezTo>
                  <a:lnTo>
                    <a:pt x="1828" y="629"/>
                  </a:lnTo>
                  <a:cubicBezTo>
                    <a:pt x="1991" y="1208"/>
                    <a:pt x="2212" y="2001"/>
                    <a:pt x="2308" y="2374"/>
                  </a:cubicBezTo>
                  <a:cubicBezTo>
                    <a:pt x="2347" y="2364"/>
                    <a:pt x="2385" y="2354"/>
                    <a:pt x="2423" y="2344"/>
                  </a:cubicBezTo>
                  <a:cubicBezTo>
                    <a:pt x="2359" y="2092"/>
                    <a:pt x="2223" y="1589"/>
                    <a:pt x="1934" y="564"/>
                  </a:cubicBezTo>
                  <a:lnTo>
                    <a:pt x="1925" y="533"/>
                  </a:lnTo>
                  <a:lnTo>
                    <a:pt x="43" y="0"/>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2447;p45">
              <a:extLst>
                <a:ext uri="{FF2B5EF4-FFF2-40B4-BE49-F238E27FC236}">
                  <a16:creationId xmlns:a16="http://schemas.microsoft.com/office/drawing/2014/main" xmlns="" id="{7523F896-B029-4E5E-8473-5F80ED7FC565}"/>
                </a:ext>
              </a:extLst>
            </p:cNvPr>
            <p:cNvSpPr/>
            <p:nvPr/>
          </p:nvSpPr>
          <p:spPr>
            <a:xfrm>
              <a:off x="1962243" y="3181509"/>
              <a:ext cx="251329" cy="254106"/>
            </a:xfrm>
            <a:custGeom>
              <a:avLst/>
              <a:gdLst/>
              <a:ahLst/>
              <a:cxnLst/>
              <a:rect l="l" t="t" r="r" b="b"/>
              <a:pathLst>
                <a:path w="2449" h="2476" extrusionOk="0">
                  <a:moveTo>
                    <a:pt x="218" y="0"/>
                  </a:moveTo>
                  <a:cubicBezTo>
                    <a:pt x="147" y="11"/>
                    <a:pt x="74" y="25"/>
                    <a:pt x="0" y="41"/>
                  </a:cubicBezTo>
                  <a:lnTo>
                    <a:pt x="1647" y="689"/>
                  </a:lnTo>
                  <a:lnTo>
                    <a:pt x="2410" y="2475"/>
                  </a:lnTo>
                  <a:cubicBezTo>
                    <a:pt x="2425" y="2406"/>
                    <a:pt x="2437" y="2336"/>
                    <a:pt x="2448" y="2264"/>
                  </a:cubicBezTo>
                  <a:lnTo>
                    <a:pt x="1736" y="596"/>
                  </a:lnTo>
                  <a:lnTo>
                    <a:pt x="218" y="0"/>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2448;p45">
              <a:extLst>
                <a:ext uri="{FF2B5EF4-FFF2-40B4-BE49-F238E27FC236}">
                  <a16:creationId xmlns:a16="http://schemas.microsoft.com/office/drawing/2014/main" xmlns="" id="{1E728264-352F-4C94-A792-53A05F2486DA}"/>
                </a:ext>
              </a:extLst>
            </p:cNvPr>
            <p:cNvSpPr/>
            <p:nvPr/>
          </p:nvSpPr>
          <p:spPr>
            <a:xfrm>
              <a:off x="1596488" y="3188590"/>
              <a:ext cx="594609" cy="582206"/>
            </a:xfrm>
            <a:custGeom>
              <a:avLst/>
              <a:gdLst/>
              <a:ahLst/>
              <a:cxnLst/>
              <a:rect l="l" t="t" r="r" b="b"/>
              <a:pathLst>
                <a:path w="5794" h="5673" extrusionOk="0">
                  <a:moveTo>
                    <a:pt x="5793" y="0"/>
                  </a:moveTo>
                  <a:lnTo>
                    <a:pt x="4355" y="1429"/>
                  </a:lnTo>
                  <a:cubicBezTo>
                    <a:pt x="3876" y="1906"/>
                    <a:pt x="3402" y="2387"/>
                    <a:pt x="2918" y="2859"/>
                  </a:cubicBezTo>
                  <a:cubicBezTo>
                    <a:pt x="2440" y="3337"/>
                    <a:pt x="1959" y="3810"/>
                    <a:pt x="1472" y="4279"/>
                  </a:cubicBezTo>
                  <a:cubicBezTo>
                    <a:pt x="1230" y="4515"/>
                    <a:pt x="988" y="4749"/>
                    <a:pt x="740" y="4980"/>
                  </a:cubicBezTo>
                  <a:cubicBezTo>
                    <a:pt x="498" y="5215"/>
                    <a:pt x="247" y="5442"/>
                    <a:pt x="0" y="5673"/>
                  </a:cubicBezTo>
                  <a:cubicBezTo>
                    <a:pt x="530" y="5252"/>
                    <a:pt x="1036" y="4802"/>
                    <a:pt x="1535" y="4346"/>
                  </a:cubicBezTo>
                  <a:cubicBezTo>
                    <a:pt x="2034" y="3889"/>
                    <a:pt x="2517" y="3415"/>
                    <a:pt x="3002" y="2943"/>
                  </a:cubicBezTo>
                  <a:cubicBezTo>
                    <a:pt x="3479" y="2464"/>
                    <a:pt x="3954" y="1984"/>
                    <a:pt x="4420" y="1493"/>
                  </a:cubicBezTo>
                  <a:cubicBezTo>
                    <a:pt x="4885" y="1002"/>
                    <a:pt x="5347" y="508"/>
                    <a:pt x="5793"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2449;p45">
              <a:extLst>
                <a:ext uri="{FF2B5EF4-FFF2-40B4-BE49-F238E27FC236}">
                  <a16:creationId xmlns:a16="http://schemas.microsoft.com/office/drawing/2014/main" xmlns="" id="{89502DDC-6B42-4BB0-BF0D-F8A260860F0B}"/>
                </a:ext>
              </a:extLst>
            </p:cNvPr>
            <p:cNvSpPr/>
            <p:nvPr/>
          </p:nvSpPr>
          <p:spPr>
            <a:xfrm>
              <a:off x="1662168" y="3754561"/>
              <a:ext cx="1209744" cy="507903"/>
            </a:xfrm>
            <a:custGeom>
              <a:avLst/>
              <a:gdLst/>
              <a:ahLst/>
              <a:cxnLst/>
              <a:rect l="l" t="t" r="r" b="b"/>
              <a:pathLst>
                <a:path w="11788" h="4949" extrusionOk="0">
                  <a:moveTo>
                    <a:pt x="5894" y="1"/>
                  </a:moveTo>
                  <a:cubicBezTo>
                    <a:pt x="2639" y="1"/>
                    <a:pt x="0" y="1108"/>
                    <a:pt x="0" y="2474"/>
                  </a:cubicBezTo>
                  <a:cubicBezTo>
                    <a:pt x="0" y="3841"/>
                    <a:pt x="2639" y="4948"/>
                    <a:pt x="5894" y="4948"/>
                  </a:cubicBezTo>
                  <a:cubicBezTo>
                    <a:pt x="9149" y="4948"/>
                    <a:pt x="11787" y="3841"/>
                    <a:pt x="11787" y="2474"/>
                  </a:cubicBezTo>
                  <a:cubicBezTo>
                    <a:pt x="11787" y="1108"/>
                    <a:pt x="9149" y="1"/>
                    <a:pt x="5894" y="1"/>
                  </a:cubicBezTo>
                  <a:close/>
                </a:path>
              </a:pathLst>
            </a:cu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450;p45">
              <a:extLst>
                <a:ext uri="{FF2B5EF4-FFF2-40B4-BE49-F238E27FC236}">
                  <a16:creationId xmlns:a16="http://schemas.microsoft.com/office/drawing/2014/main" xmlns="" id="{F146FB95-40B6-4230-AEF6-4FB74470820A}"/>
                </a:ext>
              </a:extLst>
            </p:cNvPr>
            <p:cNvSpPr/>
            <p:nvPr/>
          </p:nvSpPr>
          <p:spPr>
            <a:xfrm>
              <a:off x="1835912" y="2078494"/>
              <a:ext cx="876417" cy="488404"/>
            </a:xfrm>
            <a:custGeom>
              <a:avLst/>
              <a:gdLst/>
              <a:ahLst/>
              <a:cxnLst/>
              <a:rect l="l" t="t" r="r" b="b"/>
              <a:pathLst>
                <a:path w="8540" h="4759" extrusionOk="0">
                  <a:moveTo>
                    <a:pt x="1653" y="1"/>
                  </a:moveTo>
                  <a:cubicBezTo>
                    <a:pt x="1652" y="580"/>
                    <a:pt x="1240" y="2422"/>
                    <a:pt x="1" y="3041"/>
                  </a:cubicBezTo>
                  <a:cubicBezTo>
                    <a:pt x="289" y="3924"/>
                    <a:pt x="2234" y="4759"/>
                    <a:pt x="4297" y="4759"/>
                  </a:cubicBezTo>
                  <a:cubicBezTo>
                    <a:pt x="5872" y="4759"/>
                    <a:pt x="7515" y="4272"/>
                    <a:pt x="8539" y="2947"/>
                  </a:cubicBezTo>
                  <a:cubicBezTo>
                    <a:pt x="7282" y="1446"/>
                    <a:pt x="7151" y="76"/>
                    <a:pt x="7151" y="76"/>
                  </a:cubicBezTo>
                  <a:lnTo>
                    <a:pt x="1653" y="1"/>
                  </a:lnTo>
                  <a:close/>
                </a:path>
              </a:pathLst>
            </a:custGeom>
            <a:solidFill>
              <a:srgbClr val="612E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2451;p45">
              <a:extLst>
                <a:ext uri="{FF2B5EF4-FFF2-40B4-BE49-F238E27FC236}">
                  <a16:creationId xmlns:a16="http://schemas.microsoft.com/office/drawing/2014/main" xmlns="" id="{E2BB2C9B-28C6-4FFE-942B-71DE891E9C8B}"/>
                </a:ext>
              </a:extLst>
            </p:cNvPr>
            <p:cNvSpPr/>
            <p:nvPr/>
          </p:nvSpPr>
          <p:spPr>
            <a:xfrm>
              <a:off x="2374795" y="2469291"/>
              <a:ext cx="355801" cy="659484"/>
            </a:xfrm>
            <a:custGeom>
              <a:avLst/>
              <a:gdLst/>
              <a:ahLst/>
              <a:cxnLst/>
              <a:rect l="l" t="t" r="r" b="b"/>
              <a:pathLst>
                <a:path w="3467" h="6426" extrusionOk="0">
                  <a:moveTo>
                    <a:pt x="942" y="1"/>
                  </a:moveTo>
                  <a:cubicBezTo>
                    <a:pt x="923" y="1"/>
                    <a:pt x="905" y="2"/>
                    <a:pt x="886" y="4"/>
                  </a:cubicBezTo>
                  <a:cubicBezTo>
                    <a:pt x="0" y="117"/>
                    <a:pt x="1123" y="3001"/>
                    <a:pt x="1430" y="3988"/>
                  </a:cubicBezTo>
                  <a:cubicBezTo>
                    <a:pt x="1661" y="4815"/>
                    <a:pt x="1932" y="5717"/>
                    <a:pt x="2024" y="5928"/>
                  </a:cubicBezTo>
                  <a:cubicBezTo>
                    <a:pt x="2169" y="6265"/>
                    <a:pt x="2425" y="6425"/>
                    <a:pt x="2679" y="6425"/>
                  </a:cubicBezTo>
                  <a:cubicBezTo>
                    <a:pt x="3036" y="6425"/>
                    <a:pt x="3390" y="6109"/>
                    <a:pt x="3430" y="5527"/>
                  </a:cubicBezTo>
                  <a:cubicBezTo>
                    <a:pt x="3466" y="4994"/>
                    <a:pt x="3393" y="4174"/>
                    <a:pt x="3059" y="3112"/>
                  </a:cubicBezTo>
                  <a:cubicBezTo>
                    <a:pt x="2682" y="1917"/>
                    <a:pt x="2289" y="1160"/>
                    <a:pt x="1918" y="678"/>
                  </a:cubicBezTo>
                  <a:cubicBezTo>
                    <a:pt x="1585" y="243"/>
                    <a:pt x="1220" y="1"/>
                    <a:pt x="942"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2452;p45">
              <a:extLst>
                <a:ext uri="{FF2B5EF4-FFF2-40B4-BE49-F238E27FC236}">
                  <a16:creationId xmlns:a16="http://schemas.microsoft.com/office/drawing/2014/main" xmlns="" id="{F396625E-5DE9-4C16-A0B9-3CB37FA14439}"/>
                </a:ext>
              </a:extLst>
            </p:cNvPr>
            <p:cNvSpPr/>
            <p:nvPr/>
          </p:nvSpPr>
          <p:spPr>
            <a:xfrm>
              <a:off x="1828831" y="2469291"/>
              <a:ext cx="342973" cy="659484"/>
            </a:xfrm>
            <a:custGeom>
              <a:avLst/>
              <a:gdLst/>
              <a:ahLst/>
              <a:cxnLst/>
              <a:rect l="l" t="t" r="r" b="b"/>
              <a:pathLst>
                <a:path w="3342" h="6426" extrusionOk="0">
                  <a:moveTo>
                    <a:pt x="2394" y="0"/>
                  </a:moveTo>
                  <a:cubicBezTo>
                    <a:pt x="2115" y="0"/>
                    <a:pt x="1735" y="221"/>
                    <a:pt x="1404" y="654"/>
                  </a:cubicBezTo>
                  <a:cubicBezTo>
                    <a:pt x="1034" y="1136"/>
                    <a:pt x="625" y="1982"/>
                    <a:pt x="340" y="3058"/>
                  </a:cubicBezTo>
                  <a:cubicBezTo>
                    <a:pt x="55" y="4134"/>
                    <a:pt x="0" y="4994"/>
                    <a:pt x="37" y="5527"/>
                  </a:cubicBezTo>
                  <a:cubicBezTo>
                    <a:pt x="77" y="6109"/>
                    <a:pt x="431" y="6425"/>
                    <a:pt x="788" y="6425"/>
                  </a:cubicBezTo>
                  <a:cubicBezTo>
                    <a:pt x="1042" y="6425"/>
                    <a:pt x="1297" y="6265"/>
                    <a:pt x="1443" y="5928"/>
                  </a:cubicBezTo>
                  <a:cubicBezTo>
                    <a:pt x="1534" y="5717"/>
                    <a:pt x="1805" y="4815"/>
                    <a:pt x="2035" y="3988"/>
                  </a:cubicBezTo>
                  <a:cubicBezTo>
                    <a:pt x="2344" y="3001"/>
                    <a:pt x="3342" y="117"/>
                    <a:pt x="2455" y="4"/>
                  </a:cubicBezTo>
                  <a:cubicBezTo>
                    <a:pt x="2436" y="1"/>
                    <a:pt x="2415" y="0"/>
                    <a:pt x="2394" y="0"/>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2453;p45">
              <a:extLst>
                <a:ext uri="{FF2B5EF4-FFF2-40B4-BE49-F238E27FC236}">
                  <a16:creationId xmlns:a16="http://schemas.microsoft.com/office/drawing/2014/main" xmlns="" id="{1C58CDB2-45E3-4EDD-B61A-7778EA43B566}"/>
                </a:ext>
              </a:extLst>
            </p:cNvPr>
            <p:cNvSpPr/>
            <p:nvPr/>
          </p:nvSpPr>
          <p:spPr>
            <a:xfrm>
              <a:off x="2080775" y="2411923"/>
              <a:ext cx="385049" cy="277094"/>
            </a:xfrm>
            <a:custGeom>
              <a:avLst/>
              <a:gdLst/>
              <a:ahLst/>
              <a:cxnLst/>
              <a:rect l="l" t="t" r="r" b="b"/>
              <a:pathLst>
                <a:path w="3752" h="2700" extrusionOk="0">
                  <a:moveTo>
                    <a:pt x="1885" y="1"/>
                  </a:moveTo>
                  <a:cubicBezTo>
                    <a:pt x="981" y="1"/>
                    <a:pt x="254" y="340"/>
                    <a:pt x="0" y="563"/>
                  </a:cubicBezTo>
                  <a:cubicBezTo>
                    <a:pt x="0" y="1380"/>
                    <a:pt x="737" y="2700"/>
                    <a:pt x="1885" y="2700"/>
                  </a:cubicBezTo>
                  <a:cubicBezTo>
                    <a:pt x="3034" y="2700"/>
                    <a:pt x="3751" y="1380"/>
                    <a:pt x="3751" y="563"/>
                  </a:cubicBezTo>
                  <a:cubicBezTo>
                    <a:pt x="3377" y="224"/>
                    <a:pt x="2790" y="1"/>
                    <a:pt x="1885" y="1"/>
                  </a:cubicBezTo>
                  <a:close/>
                </a:path>
              </a:pathLst>
            </a:custGeom>
            <a:solidFill>
              <a:srgbClr val="E7AD7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2454;p45">
              <a:extLst>
                <a:ext uri="{FF2B5EF4-FFF2-40B4-BE49-F238E27FC236}">
                  <a16:creationId xmlns:a16="http://schemas.microsoft.com/office/drawing/2014/main" xmlns="" id="{92DBD183-1EC5-437F-89AF-F0072C296148}"/>
                </a:ext>
              </a:extLst>
            </p:cNvPr>
            <p:cNvSpPr/>
            <p:nvPr/>
          </p:nvSpPr>
          <p:spPr>
            <a:xfrm>
              <a:off x="1910110" y="3319539"/>
              <a:ext cx="698261" cy="435756"/>
            </a:xfrm>
            <a:custGeom>
              <a:avLst/>
              <a:gdLst/>
              <a:ahLst/>
              <a:cxnLst/>
              <a:rect l="l" t="t" r="r" b="b"/>
              <a:pathLst>
                <a:path w="6804" h="4246" extrusionOk="0">
                  <a:moveTo>
                    <a:pt x="1332" y="1"/>
                  </a:moveTo>
                  <a:cubicBezTo>
                    <a:pt x="891" y="450"/>
                    <a:pt x="457" y="1097"/>
                    <a:pt x="0" y="1712"/>
                  </a:cubicBezTo>
                  <a:cubicBezTo>
                    <a:pt x="1503" y="2090"/>
                    <a:pt x="2347" y="3847"/>
                    <a:pt x="2455" y="4246"/>
                  </a:cubicBezTo>
                  <a:cubicBezTo>
                    <a:pt x="3229" y="4243"/>
                    <a:pt x="3768" y="4241"/>
                    <a:pt x="4541" y="4238"/>
                  </a:cubicBezTo>
                  <a:cubicBezTo>
                    <a:pt x="4754" y="3516"/>
                    <a:pt x="5655" y="1987"/>
                    <a:pt x="6803" y="1425"/>
                  </a:cubicBezTo>
                  <a:cubicBezTo>
                    <a:pt x="6389" y="839"/>
                    <a:pt x="6164" y="553"/>
                    <a:pt x="5740" y="1"/>
                  </a:cubicBezTo>
                  <a:close/>
                </a:path>
              </a:pathLst>
            </a:custGeom>
            <a:solidFill>
              <a:srgbClr val="70C2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2455;p45">
              <a:extLst>
                <a:ext uri="{FF2B5EF4-FFF2-40B4-BE49-F238E27FC236}">
                  <a16:creationId xmlns:a16="http://schemas.microsoft.com/office/drawing/2014/main" xmlns="" id="{75F91227-B36E-4A35-854C-4029051EAC4B}"/>
                </a:ext>
              </a:extLst>
            </p:cNvPr>
            <p:cNvSpPr/>
            <p:nvPr/>
          </p:nvSpPr>
          <p:spPr>
            <a:xfrm>
              <a:off x="1771771" y="3632751"/>
              <a:ext cx="200119" cy="275042"/>
            </a:xfrm>
            <a:custGeom>
              <a:avLst/>
              <a:gdLst/>
              <a:ahLst/>
              <a:cxnLst/>
              <a:rect l="l" t="t" r="r" b="b"/>
              <a:pathLst>
                <a:path w="1950" h="2680" extrusionOk="0">
                  <a:moveTo>
                    <a:pt x="1058" y="0"/>
                  </a:moveTo>
                  <a:cubicBezTo>
                    <a:pt x="687" y="594"/>
                    <a:pt x="1" y="1986"/>
                    <a:pt x="705" y="2450"/>
                  </a:cubicBezTo>
                  <a:cubicBezTo>
                    <a:pt x="958" y="2616"/>
                    <a:pt x="1212" y="2680"/>
                    <a:pt x="1411" y="2680"/>
                  </a:cubicBezTo>
                  <a:cubicBezTo>
                    <a:pt x="1769" y="2680"/>
                    <a:pt x="1949" y="2473"/>
                    <a:pt x="1615" y="2283"/>
                  </a:cubicBezTo>
                  <a:cubicBezTo>
                    <a:pt x="1856" y="1504"/>
                    <a:pt x="1058" y="0"/>
                    <a:pt x="105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2456;p45">
              <a:extLst>
                <a:ext uri="{FF2B5EF4-FFF2-40B4-BE49-F238E27FC236}">
                  <a16:creationId xmlns:a16="http://schemas.microsoft.com/office/drawing/2014/main" xmlns="" id="{E832CE58-9079-4B68-90AE-675797B6F79F}"/>
                </a:ext>
              </a:extLst>
            </p:cNvPr>
            <p:cNvSpPr/>
            <p:nvPr/>
          </p:nvSpPr>
          <p:spPr>
            <a:xfrm>
              <a:off x="1845148" y="3436327"/>
              <a:ext cx="484082" cy="768269"/>
            </a:xfrm>
            <a:custGeom>
              <a:avLst/>
              <a:gdLst/>
              <a:ahLst/>
              <a:cxnLst/>
              <a:rect l="l" t="t" r="r" b="b"/>
              <a:pathLst>
                <a:path w="4717" h="7486" extrusionOk="0">
                  <a:moveTo>
                    <a:pt x="1592" y="0"/>
                  </a:moveTo>
                  <a:cubicBezTo>
                    <a:pt x="1183" y="0"/>
                    <a:pt x="826" y="178"/>
                    <a:pt x="616" y="557"/>
                  </a:cubicBezTo>
                  <a:cubicBezTo>
                    <a:pt x="1" y="1664"/>
                    <a:pt x="350" y="3588"/>
                    <a:pt x="1183" y="5373"/>
                  </a:cubicBezTo>
                  <a:cubicBezTo>
                    <a:pt x="1842" y="6785"/>
                    <a:pt x="2386" y="7486"/>
                    <a:pt x="3157" y="7486"/>
                  </a:cubicBezTo>
                  <a:cubicBezTo>
                    <a:pt x="3292" y="7486"/>
                    <a:pt x="3435" y="7464"/>
                    <a:pt x="3586" y="7421"/>
                  </a:cubicBezTo>
                  <a:cubicBezTo>
                    <a:pt x="4717" y="7098"/>
                    <a:pt x="4372" y="4453"/>
                    <a:pt x="4077" y="2667"/>
                  </a:cubicBezTo>
                  <a:cubicBezTo>
                    <a:pt x="3800" y="986"/>
                    <a:pt x="2554" y="0"/>
                    <a:pt x="15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2457;p45">
              <a:extLst>
                <a:ext uri="{FF2B5EF4-FFF2-40B4-BE49-F238E27FC236}">
                  <a16:creationId xmlns:a16="http://schemas.microsoft.com/office/drawing/2014/main" xmlns="" id="{78A677FF-E1AC-4014-8E25-877536EBBCCB}"/>
                </a:ext>
              </a:extLst>
            </p:cNvPr>
            <p:cNvSpPr/>
            <p:nvPr/>
          </p:nvSpPr>
          <p:spPr>
            <a:xfrm>
              <a:off x="2087240" y="3455518"/>
              <a:ext cx="241990" cy="749078"/>
            </a:xfrm>
            <a:custGeom>
              <a:avLst/>
              <a:gdLst/>
              <a:ahLst/>
              <a:cxnLst/>
              <a:rect l="l" t="t" r="r" b="b"/>
              <a:pathLst>
                <a:path w="2358" h="7299" extrusionOk="0">
                  <a:moveTo>
                    <a:pt x="0" y="0"/>
                  </a:moveTo>
                  <a:lnTo>
                    <a:pt x="0" y="0"/>
                  </a:lnTo>
                  <a:cubicBezTo>
                    <a:pt x="801" y="1382"/>
                    <a:pt x="2118" y="6357"/>
                    <a:pt x="631" y="7287"/>
                  </a:cubicBezTo>
                  <a:cubicBezTo>
                    <a:pt x="687" y="7294"/>
                    <a:pt x="743" y="7298"/>
                    <a:pt x="801" y="7298"/>
                  </a:cubicBezTo>
                  <a:cubicBezTo>
                    <a:pt x="935" y="7298"/>
                    <a:pt x="1077" y="7277"/>
                    <a:pt x="1227" y="7234"/>
                  </a:cubicBezTo>
                  <a:cubicBezTo>
                    <a:pt x="2358" y="6911"/>
                    <a:pt x="2013" y="4266"/>
                    <a:pt x="1718" y="2480"/>
                  </a:cubicBezTo>
                  <a:cubicBezTo>
                    <a:pt x="1511" y="1225"/>
                    <a:pt x="765" y="359"/>
                    <a:pt x="0" y="0"/>
                  </a:cubicBezTo>
                  <a:close/>
                </a:path>
              </a:pathLst>
            </a:custGeom>
            <a:solidFill>
              <a:srgbClr val="70C2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2458;p45">
              <a:extLst>
                <a:ext uri="{FF2B5EF4-FFF2-40B4-BE49-F238E27FC236}">
                  <a16:creationId xmlns:a16="http://schemas.microsoft.com/office/drawing/2014/main" xmlns="" id="{9624963F-A77B-454D-B79A-6C9295EC721C}"/>
                </a:ext>
              </a:extLst>
            </p:cNvPr>
            <p:cNvSpPr/>
            <p:nvPr/>
          </p:nvSpPr>
          <p:spPr>
            <a:xfrm>
              <a:off x="1964809" y="2426599"/>
              <a:ext cx="614929" cy="947457"/>
            </a:xfrm>
            <a:custGeom>
              <a:avLst/>
              <a:gdLst/>
              <a:ahLst/>
              <a:cxnLst/>
              <a:rect l="l" t="t" r="r" b="b"/>
              <a:pathLst>
                <a:path w="5992" h="9232" extrusionOk="0">
                  <a:moveTo>
                    <a:pt x="1990" y="1"/>
                  </a:moveTo>
                  <a:cubicBezTo>
                    <a:pt x="1557" y="79"/>
                    <a:pt x="1250" y="287"/>
                    <a:pt x="1115" y="413"/>
                  </a:cubicBezTo>
                  <a:cubicBezTo>
                    <a:pt x="697" y="1922"/>
                    <a:pt x="215" y="2454"/>
                    <a:pt x="103" y="3307"/>
                  </a:cubicBezTo>
                  <a:cubicBezTo>
                    <a:pt x="1" y="4077"/>
                    <a:pt x="512" y="4862"/>
                    <a:pt x="512" y="4862"/>
                  </a:cubicBezTo>
                  <a:cubicBezTo>
                    <a:pt x="512" y="4862"/>
                    <a:pt x="732" y="7624"/>
                    <a:pt x="799" y="8702"/>
                  </a:cubicBezTo>
                  <a:cubicBezTo>
                    <a:pt x="1370" y="9037"/>
                    <a:pt x="1830" y="9232"/>
                    <a:pt x="2973" y="9232"/>
                  </a:cubicBezTo>
                  <a:cubicBezTo>
                    <a:pt x="4116" y="9232"/>
                    <a:pt x="4729" y="9023"/>
                    <a:pt x="5207" y="8702"/>
                  </a:cubicBezTo>
                  <a:cubicBezTo>
                    <a:pt x="5273" y="7624"/>
                    <a:pt x="5480" y="4862"/>
                    <a:pt x="5480" y="4862"/>
                  </a:cubicBezTo>
                  <a:cubicBezTo>
                    <a:pt x="5480" y="4862"/>
                    <a:pt x="5992" y="4077"/>
                    <a:pt x="5890" y="3307"/>
                  </a:cubicBezTo>
                  <a:cubicBezTo>
                    <a:pt x="5777" y="2454"/>
                    <a:pt x="5320" y="2009"/>
                    <a:pt x="4879" y="413"/>
                  </a:cubicBezTo>
                  <a:cubicBezTo>
                    <a:pt x="4835" y="258"/>
                    <a:pt x="4501" y="64"/>
                    <a:pt x="4284" y="60"/>
                  </a:cubicBezTo>
                  <a:cubicBezTo>
                    <a:pt x="4212" y="1346"/>
                    <a:pt x="3603" y="1745"/>
                    <a:pt x="2996" y="1746"/>
                  </a:cubicBezTo>
                  <a:cubicBezTo>
                    <a:pt x="2518" y="1745"/>
                    <a:pt x="1864" y="1228"/>
                    <a:pt x="1990" y="1"/>
                  </a:cubicBezTo>
                  <a:close/>
                </a:path>
              </a:pathLst>
            </a:custGeom>
            <a:solidFill>
              <a:srgbClr val="7E6C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2459;p45">
              <a:extLst>
                <a:ext uri="{FF2B5EF4-FFF2-40B4-BE49-F238E27FC236}">
                  <a16:creationId xmlns:a16="http://schemas.microsoft.com/office/drawing/2014/main" xmlns="" id="{4A80A399-7A5E-47D6-9CEA-26C589E3B5A9}"/>
                </a:ext>
              </a:extLst>
            </p:cNvPr>
            <p:cNvSpPr/>
            <p:nvPr/>
          </p:nvSpPr>
          <p:spPr>
            <a:xfrm>
              <a:off x="2123467" y="2426599"/>
              <a:ext cx="317830" cy="218391"/>
            </a:xfrm>
            <a:custGeom>
              <a:avLst/>
              <a:gdLst/>
              <a:ahLst/>
              <a:cxnLst/>
              <a:rect l="l" t="t" r="r" b="b"/>
              <a:pathLst>
                <a:path w="3097" h="2128" extrusionOk="0">
                  <a:moveTo>
                    <a:pt x="444" y="1"/>
                  </a:moveTo>
                  <a:lnTo>
                    <a:pt x="444" y="1"/>
                  </a:lnTo>
                  <a:cubicBezTo>
                    <a:pt x="350" y="18"/>
                    <a:pt x="263" y="42"/>
                    <a:pt x="182" y="69"/>
                  </a:cubicBezTo>
                  <a:cubicBezTo>
                    <a:pt x="0" y="981"/>
                    <a:pt x="309" y="2128"/>
                    <a:pt x="1452" y="2128"/>
                  </a:cubicBezTo>
                  <a:cubicBezTo>
                    <a:pt x="1537" y="2128"/>
                    <a:pt x="1626" y="2122"/>
                    <a:pt x="1720" y="2109"/>
                  </a:cubicBezTo>
                  <a:cubicBezTo>
                    <a:pt x="2985" y="1932"/>
                    <a:pt x="3091" y="554"/>
                    <a:pt x="3096" y="177"/>
                  </a:cubicBezTo>
                  <a:cubicBezTo>
                    <a:pt x="2981" y="111"/>
                    <a:pt x="2845" y="62"/>
                    <a:pt x="2738" y="60"/>
                  </a:cubicBezTo>
                  <a:cubicBezTo>
                    <a:pt x="2666" y="1346"/>
                    <a:pt x="2057" y="1745"/>
                    <a:pt x="1450" y="1746"/>
                  </a:cubicBezTo>
                  <a:cubicBezTo>
                    <a:pt x="972" y="1745"/>
                    <a:pt x="318" y="1228"/>
                    <a:pt x="444"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2460;p45">
              <a:extLst>
                <a:ext uri="{FF2B5EF4-FFF2-40B4-BE49-F238E27FC236}">
                  <a16:creationId xmlns:a16="http://schemas.microsoft.com/office/drawing/2014/main" xmlns="" id="{5645CA58-EC61-45C6-954E-8C8D3C2D95BC}"/>
                </a:ext>
              </a:extLst>
            </p:cNvPr>
            <p:cNvSpPr/>
            <p:nvPr/>
          </p:nvSpPr>
          <p:spPr>
            <a:xfrm>
              <a:off x="2036544" y="2930796"/>
              <a:ext cx="476283" cy="71121"/>
            </a:xfrm>
            <a:custGeom>
              <a:avLst/>
              <a:gdLst/>
              <a:ahLst/>
              <a:cxnLst/>
              <a:rect l="l" t="t" r="r" b="b"/>
              <a:pathLst>
                <a:path w="4641" h="693" extrusionOk="0">
                  <a:moveTo>
                    <a:pt x="4641" y="1"/>
                  </a:moveTo>
                  <a:cubicBezTo>
                    <a:pt x="4425" y="142"/>
                    <a:pt x="3952" y="249"/>
                    <a:pt x="3481" y="249"/>
                  </a:cubicBezTo>
                  <a:cubicBezTo>
                    <a:pt x="3200" y="249"/>
                    <a:pt x="2921" y="211"/>
                    <a:pt x="2696" y="121"/>
                  </a:cubicBezTo>
                  <a:cubicBezTo>
                    <a:pt x="2552" y="63"/>
                    <a:pt x="2441" y="34"/>
                    <a:pt x="2333" y="34"/>
                  </a:cubicBezTo>
                  <a:cubicBezTo>
                    <a:pt x="2213" y="34"/>
                    <a:pt x="2095" y="70"/>
                    <a:pt x="1939" y="139"/>
                  </a:cubicBezTo>
                  <a:cubicBezTo>
                    <a:pt x="1680" y="270"/>
                    <a:pt x="1375" y="330"/>
                    <a:pt x="1075" y="330"/>
                  </a:cubicBezTo>
                  <a:cubicBezTo>
                    <a:pt x="657" y="330"/>
                    <a:pt x="251" y="214"/>
                    <a:pt x="1" y="18"/>
                  </a:cubicBezTo>
                  <a:lnTo>
                    <a:pt x="1" y="18"/>
                  </a:lnTo>
                  <a:cubicBezTo>
                    <a:pt x="173" y="535"/>
                    <a:pt x="522" y="692"/>
                    <a:pt x="880" y="692"/>
                  </a:cubicBezTo>
                  <a:cubicBezTo>
                    <a:pt x="1379" y="692"/>
                    <a:pt x="1897" y="388"/>
                    <a:pt x="1988" y="325"/>
                  </a:cubicBezTo>
                  <a:cubicBezTo>
                    <a:pt x="2117" y="235"/>
                    <a:pt x="2211" y="191"/>
                    <a:pt x="2325" y="191"/>
                  </a:cubicBezTo>
                  <a:cubicBezTo>
                    <a:pt x="2426" y="191"/>
                    <a:pt x="2542" y="225"/>
                    <a:pt x="2710" y="293"/>
                  </a:cubicBezTo>
                  <a:cubicBezTo>
                    <a:pt x="2917" y="376"/>
                    <a:pt x="3401" y="647"/>
                    <a:pt x="3846" y="647"/>
                  </a:cubicBezTo>
                  <a:cubicBezTo>
                    <a:pt x="4177" y="647"/>
                    <a:pt x="4486" y="496"/>
                    <a:pt x="4641"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2461;p45">
              <a:extLst>
                <a:ext uri="{FF2B5EF4-FFF2-40B4-BE49-F238E27FC236}">
                  <a16:creationId xmlns:a16="http://schemas.microsoft.com/office/drawing/2014/main" xmlns="" id="{C07F29DF-958F-442C-AA1D-7C3B92D9EAD6}"/>
                </a:ext>
              </a:extLst>
            </p:cNvPr>
            <p:cNvSpPr/>
            <p:nvPr/>
          </p:nvSpPr>
          <p:spPr>
            <a:xfrm>
              <a:off x="1954854" y="2156592"/>
              <a:ext cx="164610" cy="160099"/>
            </a:xfrm>
            <a:custGeom>
              <a:avLst/>
              <a:gdLst/>
              <a:ahLst/>
              <a:cxnLst/>
              <a:rect l="l" t="t" r="r" b="b"/>
              <a:pathLst>
                <a:path w="1604" h="1560" extrusionOk="0">
                  <a:moveTo>
                    <a:pt x="535" y="1"/>
                  </a:moveTo>
                  <a:cubicBezTo>
                    <a:pt x="464" y="1"/>
                    <a:pt x="398" y="15"/>
                    <a:pt x="343" y="44"/>
                  </a:cubicBezTo>
                  <a:cubicBezTo>
                    <a:pt x="63" y="193"/>
                    <a:pt x="1" y="663"/>
                    <a:pt x="204" y="1093"/>
                  </a:cubicBezTo>
                  <a:cubicBezTo>
                    <a:pt x="352" y="1409"/>
                    <a:pt x="733" y="1560"/>
                    <a:pt x="1036" y="1560"/>
                  </a:cubicBezTo>
                  <a:cubicBezTo>
                    <a:pt x="1148" y="1560"/>
                    <a:pt x="1248" y="1539"/>
                    <a:pt x="1323" y="1499"/>
                  </a:cubicBezTo>
                  <a:cubicBezTo>
                    <a:pt x="1604" y="1350"/>
                    <a:pt x="1583" y="1009"/>
                    <a:pt x="1379" y="578"/>
                  </a:cubicBezTo>
                  <a:cubicBezTo>
                    <a:pt x="1217" y="232"/>
                    <a:pt x="827" y="1"/>
                    <a:pt x="535" y="1"/>
                  </a:cubicBezTo>
                  <a:close/>
                </a:path>
              </a:pathLst>
            </a:custGeom>
            <a:solidFill>
              <a:srgbClr val="EEB8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2462;p45">
              <a:extLst>
                <a:ext uri="{FF2B5EF4-FFF2-40B4-BE49-F238E27FC236}">
                  <a16:creationId xmlns:a16="http://schemas.microsoft.com/office/drawing/2014/main" xmlns="" id="{FDC585E2-0F96-4EDA-8D5B-F500FA9C0D1A}"/>
                </a:ext>
              </a:extLst>
            </p:cNvPr>
            <p:cNvSpPr/>
            <p:nvPr/>
          </p:nvSpPr>
          <p:spPr>
            <a:xfrm>
              <a:off x="2012735" y="1808385"/>
              <a:ext cx="549249" cy="696122"/>
            </a:xfrm>
            <a:custGeom>
              <a:avLst/>
              <a:gdLst/>
              <a:ahLst/>
              <a:cxnLst/>
              <a:rect l="l" t="t" r="r" b="b"/>
              <a:pathLst>
                <a:path w="5352" h="6783" extrusionOk="0">
                  <a:moveTo>
                    <a:pt x="2892" y="0"/>
                  </a:moveTo>
                  <a:cubicBezTo>
                    <a:pt x="2832" y="0"/>
                    <a:pt x="2772" y="2"/>
                    <a:pt x="2711" y="5"/>
                  </a:cubicBezTo>
                  <a:cubicBezTo>
                    <a:pt x="518" y="130"/>
                    <a:pt x="71" y="1310"/>
                    <a:pt x="12" y="3297"/>
                  </a:cubicBezTo>
                  <a:cubicBezTo>
                    <a:pt x="1" y="3690"/>
                    <a:pt x="34" y="4084"/>
                    <a:pt x="139" y="4548"/>
                  </a:cubicBezTo>
                  <a:cubicBezTo>
                    <a:pt x="445" y="5889"/>
                    <a:pt x="1399" y="6782"/>
                    <a:pt x="2681" y="6782"/>
                  </a:cubicBezTo>
                  <a:cubicBezTo>
                    <a:pt x="2833" y="6782"/>
                    <a:pt x="2990" y="6770"/>
                    <a:pt x="3152" y="6743"/>
                  </a:cubicBezTo>
                  <a:cubicBezTo>
                    <a:pt x="4531" y="6521"/>
                    <a:pt x="5351" y="4512"/>
                    <a:pt x="5262" y="2739"/>
                  </a:cubicBezTo>
                  <a:cubicBezTo>
                    <a:pt x="5177" y="1036"/>
                    <a:pt x="4338" y="0"/>
                    <a:pt x="2892" y="0"/>
                  </a:cubicBezTo>
                  <a:close/>
                </a:path>
              </a:pathLst>
            </a:custGeom>
            <a:solidFill>
              <a:srgbClr val="EEB8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2463;p45">
              <a:extLst>
                <a:ext uri="{FF2B5EF4-FFF2-40B4-BE49-F238E27FC236}">
                  <a16:creationId xmlns:a16="http://schemas.microsoft.com/office/drawing/2014/main" xmlns="" id="{6D14DC96-B08A-466F-9407-DC29915D81D0}"/>
                </a:ext>
              </a:extLst>
            </p:cNvPr>
            <p:cNvSpPr/>
            <p:nvPr/>
          </p:nvSpPr>
          <p:spPr>
            <a:xfrm>
              <a:off x="1899950" y="1736753"/>
              <a:ext cx="712320" cy="572251"/>
            </a:xfrm>
            <a:custGeom>
              <a:avLst/>
              <a:gdLst/>
              <a:ahLst/>
              <a:cxnLst/>
              <a:rect l="l" t="t" r="r" b="b"/>
              <a:pathLst>
                <a:path w="6941" h="5576" extrusionOk="0">
                  <a:moveTo>
                    <a:pt x="1746" y="4203"/>
                  </a:moveTo>
                  <a:cubicBezTo>
                    <a:pt x="1772" y="4274"/>
                    <a:pt x="1795" y="4311"/>
                    <a:pt x="1795" y="4311"/>
                  </a:cubicBezTo>
                  <a:cubicBezTo>
                    <a:pt x="1795" y="4311"/>
                    <a:pt x="1775" y="4271"/>
                    <a:pt x="1746" y="4203"/>
                  </a:cubicBezTo>
                  <a:close/>
                  <a:moveTo>
                    <a:pt x="3937" y="1"/>
                  </a:moveTo>
                  <a:cubicBezTo>
                    <a:pt x="2856" y="1"/>
                    <a:pt x="2273" y="585"/>
                    <a:pt x="2273" y="585"/>
                  </a:cubicBezTo>
                  <a:cubicBezTo>
                    <a:pt x="2273" y="585"/>
                    <a:pt x="2226" y="576"/>
                    <a:pt x="2147" y="576"/>
                  </a:cubicBezTo>
                  <a:cubicBezTo>
                    <a:pt x="1902" y="576"/>
                    <a:pt x="1352" y="658"/>
                    <a:pt x="967" y="1329"/>
                  </a:cubicBezTo>
                  <a:cubicBezTo>
                    <a:pt x="0" y="3009"/>
                    <a:pt x="1424" y="5561"/>
                    <a:pt x="1641" y="5576"/>
                  </a:cubicBezTo>
                  <a:cubicBezTo>
                    <a:pt x="1440" y="5049"/>
                    <a:pt x="1440" y="3726"/>
                    <a:pt x="1535" y="3334"/>
                  </a:cubicBezTo>
                  <a:lnTo>
                    <a:pt x="1535" y="3334"/>
                  </a:lnTo>
                  <a:cubicBezTo>
                    <a:pt x="1542" y="3677"/>
                    <a:pt x="1673" y="4031"/>
                    <a:pt x="1746" y="4203"/>
                  </a:cubicBezTo>
                  <a:lnTo>
                    <a:pt x="1746" y="4203"/>
                  </a:lnTo>
                  <a:cubicBezTo>
                    <a:pt x="1670" y="4001"/>
                    <a:pt x="1563" y="3527"/>
                    <a:pt x="1861" y="2874"/>
                  </a:cubicBezTo>
                  <a:cubicBezTo>
                    <a:pt x="2092" y="3726"/>
                    <a:pt x="3835" y="3870"/>
                    <a:pt x="3835" y="3870"/>
                  </a:cubicBezTo>
                  <a:cubicBezTo>
                    <a:pt x="3835" y="3870"/>
                    <a:pt x="2752" y="3641"/>
                    <a:pt x="2666" y="3075"/>
                  </a:cubicBezTo>
                  <a:lnTo>
                    <a:pt x="2666" y="3075"/>
                  </a:lnTo>
                  <a:cubicBezTo>
                    <a:pt x="3200" y="3479"/>
                    <a:pt x="4095" y="3661"/>
                    <a:pt x="4757" y="3661"/>
                  </a:cubicBezTo>
                  <a:cubicBezTo>
                    <a:pt x="5059" y="3661"/>
                    <a:pt x="5314" y="3624"/>
                    <a:pt x="5464" y="3552"/>
                  </a:cubicBezTo>
                  <a:cubicBezTo>
                    <a:pt x="4882" y="3378"/>
                    <a:pt x="4464" y="3011"/>
                    <a:pt x="4464" y="3011"/>
                  </a:cubicBezTo>
                  <a:lnTo>
                    <a:pt x="4464" y="3011"/>
                  </a:lnTo>
                  <a:cubicBezTo>
                    <a:pt x="4464" y="3011"/>
                    <a:pt x="5583" y="3432"/>
                    <a:pt x="6035" y="3582"/>
                  </a:cubicBezTo>
                  <a:cubicBezTo>
                    <a:pt x="6493" y="3735"/>
                    <a:pt x="6648" y="3920"/>
                    <a:pt x="6648" y="3920"/>
                  </a:cubicBezTo>
                  <a:cubicBezTo>
                    <a:pt x="6648" y="3920"/>
                    <a:pt x="6941" y="627"/>
                    <a:pt x="4709" y="95"/>
                  </a:cubicBezTo>
                  <a:cubicBezTo>
                    <a:pt x="4429" y="28"/>
                    <a:pt x="4172" y="1"/>
                    <a:pt x="3937" y="1"/>
                  </a:cubicBezTo>
                  <a:close/>
                </a:path>
              </a:pathLst>
            </a:custGeom>
            <a:solidFill>
              <a:srgbClr val="612E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2464;p45">
              <a:extLst>
                <a:ext uri="{FF2B5EF4-FFF2-40B4-BE49-F238E27FC236}">
                  <a16:creationId xmlns:a16="http://schemas.microsoft.com/office/drawing/2014/main" xmlns="" id="{3EACE406-3265-4E5D-A1F6-BDC4415910FE}"/>
                </a:ext>
              </a:extLst>
            </p:cNvPr>
            <p:cNvSpPr/>
            <p:nvPr/>
          </p:nvSpPr>
          <p:spPr>
            <a:xfrm>
              <a:off x="2459564" y="2103432"/>
              <a:ext cx="156298" cy="166667"/>
            </a:xfrm>
            <a:custGeom>
              <a:avLst/>
              <a:gdLst/>
              <a:ahLst/>
              <a:cxnLst/>
              <a:rect l="l" t="t" r="r" b="b"/>
              <a:pathLst>
                <a:path w="1523" h="1624" extrusionOk="0">
                  <a:moveTo>
                    <a:pt x="972" y="0"/>
                  </a:moveTo>
                  <a:cubicBezTo>
                    <a:pt x="673" y="0"/>
                    <a:pt x="270" y="295"/>
                    <a:pt x="145" y="688"/>
                  </a:cubicBezTo>
                  <a:cubicBezTo>
                    <a:pt x="0" y="1142"/>
                    <a:pt x="25" y="1482"/>
                    <a:pt x="321" y="1594"/>
                  </a:cubicBezTo>
                  <a:cubicBezTo>
                    <a:pt x="374" y="1614"/>
                    <a:pt x="437" y="1623"/>
                    <a:pt x="506" y="1623"/>
                  </a:cubicBezTo>
                  <a:cubicBezTo>
                    <a:pt x="823" y="1623"/>
                    <a:pt x="1259" y="1418"/>
                    <a:pt x="1378" y="1045"/>
                  </a:cubicBezTo>
                  <a:cubicBezTo>
                    <a:pt x="1523" y="591"/>
                    <a:pt x="1399" y="133"/>
                    <a:pt x="1102" y="22"/>
                  </a:cubicBezTo>
                  <a:cubicBezTo>
                    <a:pt x="1062" y="7"/>
                    <a:pt x="1018" y="0"/>
                    <a:pt x="972" y="0"/>
                  </a:cubicBezTo>
                  <a:close/>
                </a:path>
              </a:pathLst>
            </a:custGeom>
            <a:solidFill>
              <a:srgbClr val="EEB8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2465;p45">
              <a:extLst>
                <a:ext uri="{FF2B5EF4-FFF2-40B4-BE49-F238E27FC236}">
                  <a16:creationId xmlns:a16="http://schemas.microsoft.com/office/drawing/2014/main" xmlns="" id="{7371FF46-941A-4613-95B6-EA9F42A08AC1}"/>
                </a:ext>
              </a:extLst>
            </p:cNvPr>
            <p:cNvSpPr/>
            <p:nvPr/>
          </p:nvSpPr>
          <p:spPr>
            <a:xfrm>
              <a:off x="2263550" y="2288260"/>
              <a:ext cx="59009" cy="42898"/>
            </a:xfrm>
            <a:custGeom>
              <a:avLst/>
              <a:gdLst/>
              <a:ahLst/>
              <a:cxnLst/>
              <a:rect l="l" t="t" r="r" b="b"/>
              <a:pathLst>
                <a:path w="575" h="418" extrusionOk="0">
                  <a:moveTo>
                    <a:pt x="150" y="16"/>
                  </a:moveTo>
                  <a:cubicBezTo>
                    <a:pt x="1" y="46"/>
                    <a:pt x="63" y="417"/>
                    <a:pt x="221" y="398"/>
                  </a:cubicBezTo>
                  <a:lnTo>
                    <a:pt x="221" y="398"/>
                  </a:lnTo>
                  <a:cubicBezTo>
                    <a:pt x="380" y="380"/>
                    <a:pt x="574" y="293"/>
                    <a:pt x="538" y="151"/>
                  </a:cubicBezTo>
                  <a:lnTo>
                    <a:pt x="538" y="151"/>
                  </a:lnTo>
                  <a:cubicBezTo>
                    <a:pt x="511" y="45"/>
                    <a:pt x="415" y="1"/>
                    <a:pt x="289" y="1"/>
                  </a:cubicBezTo>
                  <a:lnTo>
                    <a:pt x="289" y="1"/>
                  </a:lnTo>
                  <a:cubicBezTo>
                    <a:pt x="246" y="1"/>
                    <a:pt x="199" y="6"/>
                    <a:pt x="150" y="16"/>
                  </a:cubicBezTo>
                  <a:close/>
                </a:path>
              </a:pathLst>
            </a:custGeom>
            <a:solidFill>
              <a:srgbClr val="E49D9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2466;p45">
              <a:extLst>
                <a:ext uri="{FF2B5EF4-FFF2-40B4-BE49-F238E27FC236}">
                  <a16:creationId xmlns:a16="http://schemas.microsoft.com/office/drawing/2014/main" xmlns="" id="{322E9D18-9D1F-4286-BB33-2E94F72FA59E}"/>
                </a:ext>
              </a:extLst>
            </p:cNvPr>
            <p:cNvSpPr/>
            <p:nvPr/>
          </p:nvSpPr>
          <p:spPr>
            <a:xfrm>
              <a:off x="2270323" y="2287747"/>
              <a:ext cx="50902" cy="43104"/>
            </a:xfrm>
            <a:custGeom>
              <a:avLst/>
              <a:gdLst/>
              <a:ahLst/>
              <a:cxnLst/>
              <a:rect l="l" t="t" r="r" b="b"/>
              <a:pathLst>
                <a:path w="496" h="420" extrusionOk="0">
                  <a:moveTo>
                    <a:pt x="232" y="0"/>
                  </a:moveTo>
                  <a:cubicBezTo>
                    <a:pt x="191" y="0"/>
                    <a:pt x="152" y="5"/>
                    <a:pt x="113" y="13"/>
                  </a:cubicBezTo>
                  <a:cubicBezTo>
                    <a:pt x="73" y="21"/>
                    <a:pt x="36" y="33"/>
                    <a:pt x="0" y="48"/>
                  </a:cubicBezTo>
                  <a:cubicBezTo>
                    <a:pt x="38" y="42"/>
                    <a:pt x="77" y="35"/>
                    <a:pt x="115" y="34"/>
                  </a:cubicBezTo>
                  <a:cubicBezTo>
                    <a:pt x="133" y="32"/>
                    <a:pt x="151" y="32"/>
                    <a:pt x="169" y="32"/>
                  </a:cubicBezTo>
                  <a:cubicBezTo>
                    <a:pt x="189" y="32"/>
                    <a:pt x="210" y="33"/>
                    <a:pt x="230" y="35"/>
                  </a:cubicBezTo>
                  <a:cubicBezTo>
                    <a:pt x="268" y="38"/>
                    <a:pt x="305" y="45"/>
                    <a:pt x="339" y="58"/>
                  </a:cubicBezTo>
                  <a:cubicBezTo>
                    <a:pt x="373" y="71"/>
                    <a:pt x="406" y="90"/>
                    <a:pt x="427" y="115"/>
                  </a:cubicBezTo>
                  <a:cubicBezTo>
                    <a:pt x="449" y="140"/>
                    <a:pt x="458" y="173"/>
                    <a:pt x="448" y="205"/>
                  </a:cubicBezTo>
                  <a:cubicBezTo>
                    <a:pt x="445" y="221"/>
                    <a:pt x="436" y="237"/>
                    <a:pt x="427" y="252"/>
                  </a:cubicBezTo>
                  <a:cubicBezTo>
                    <a:pt x="421" y="259"/>
                    <a:pt x="416" y="266"/>
                    <a:pt x="410" y="273"/>
                  </a:cubicBezTo>
                  <a:cubicBezTo>
                    <a:pt x="403" y="280"/>
                    <a:pt x="397" y="287"/>
                    <a:pt x="391" y="293"/>
                  </a:cubicBezTo>
                  <a:cubicBezTo>
                    <a:pt x="364" y="319"/>
                    <a:pt x="333" y="342"/>
                    <a:pt x="300" y="362"/>
                  </a:cubicBezTo>
                  <a:cubicBezTo>
                    <a:pt x="268" y="383"/>
                    <a:pt x="233" y="400"/>
                    <a:pt x="198" y="420"/>
                  </a:cubicBezTo>
                  <a:cubicBezTo>
                    <a:pt x="237" y="409"/>
                    <a:pt x="274" y="397"/>
                    <a:pt x="310" y="380"/>
                  </a:cubicBezTo>
                  <a:cubicBezTo>
                    <a:pt x="347" y="364"/>
                    <a:pt x="382" y="345"/>
                    <a:pt x="413" y="318"/>
                  </a:cubicBezTo>
                  <a:cubicBezTo>
                    <a:pt x="445" y="293"/>
                    <a:pt x="474" y="260"/>
                    <a:pt x="488" y="216"/>
                  </a:cubicBezTo>
                  <a:cubicBezTo>
                    <a:pt x="494" y="195"/>
                    <a:pt x="496" y="171"/>
                    <a:pt x="491" y="148"/>
                  </a:cubicBezTo>
                  <a:cubicBezTo>
                    <a:pt x="485" y="125"/>
                    <a:pt x="475" y="104"/>
                    <a:pt x="460" y="88"/>
                  </a:cubicBezTo>
                  <a:cubicBezTo>
                    <a:pt x="445" y="70"/>
                    <a:pt x="429" y="56"/>
                    <a:pt x="410" y="46"/>
                  </a:cubicBezTo>
                  <a:cubicBezTo>
                    <a:pt x="392" y="35"/>
                    <a:pt x="372" y="27"/>
                    <a:pt x="353" y="20"/>
                  </a:cubicBezTo>
                  <a:cubicBezTo>
                    <a:pt x="313" y="7"/>
                    <a:pt x="272" y="1"/>
                    <a:pt x="232" y="0"/>
                  </a:cubicBezTo>
                  <a:close/>
                </a:path>
              </a:pathLst>
            </a:custGeom>
            <a:solidFill>
              <a:srgbClr val="A560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2467;p45">
              <a:extLst>
                <a:ext uri="{FF2B5EF4-FFF2-40B4-BE49-F238E27FC236}">
                  <a16:creationId xmlns:a16="http://schemas.microsoft.com/office/drawing/2014/main" xmlns="" id="{D344A7F8-CBFC-4117-AC80-C60517D7783D}"/>
                </a:ext>
              </a:extLst>
            </p:cNvPr>
            <p:cNvSpPr/>
            <p:nvPr/>
          </p:nvSpPr>
          <p:spPr>
            <a:xfrm>
              <a:off x="2217266" y="2394785"/>
              <a:ext cx="116274" cy="35406"/>
            </a:xfrm>
            <a:custGeom>
              <a:avLst/>
              <a:gdLst/>
              <a:ahLst/>
              <a:cxnLst/>
              <a:rect l="l" t="t" r="r" b="b"/>
              <a:pathLst>
                <a:path w="1133" h="345" extrusionOk="0">
                  <a:moveTo>
                    <a:pt x="660" y="0"/>
                  </a:moveTo>
                  <a:cubicBezTo>
                    <a:pt x="616" y="0"/>
                    <a:pt x="571" y="4"/>
                    <a:pt x="528" y="12"/>
                  </a:cubicBezTo>
                  <a:cubicBezTo>
                    <a:pt x="422" y="32"/>
                    <a:pt x="321" y="75"/>
                    <a:pt x="232" y="134"/>
                  </a:cubicBezTo>
                  <a:cubicBezTo>
                    <a:pt x="143" y="191"/>
                    <a:pt x="65" y="263"/>
                    <a:pt x="0" y="345"/>
                  </a:cubicBezTo>
                  <a:cubicBezTo>
                    <a:pt x="87" y="286"/>
                    <a:pt x="171" y="230"/>
                    <a:pt x="261" y="184"/>
                  </a:cubicBezTo>
                  <a:cubicBezTo>
                    <a:pt x="351" y="139"/>
                    <a:pt x="445" y="105"/>
                    <a:pt x="541" y="86"/>
                  </a:cubicBezTo>
                  <a:cubicBezTo>
                    <a:pt x="594" y="77"/>
                    <a:pt x="647" y="72"/>
                    <a:pt x="700" y="72"/>
                  </a:cubicBezTo>
                  <a:cubicBezTo>
                    <a:pt x="746" y="72"/>
                    <a:pt x="791" y="75"/>
                    <a:pt x="837" y="82"/>
                  </a:cubicBezTo>
                  <a:cubicBezTo>
                    <a:pt x="936" y="96"/>
                    <a:pt x="1033" y="126"/>
                    <a:pt x="1133" y="158"/>
                  </a:cubicBezTo>
                  <a:cubicBezTo>
                    <a:pt x="1048" y="98"/>
                    <a:pt x="952" y="51"/>
                    <a:pt x="848" y="24"/>
                  </a:cubicBezTo>
                  <a:cubicBezTo>
                    <a:pt x="787" y="8"/>
                    <a:pt x="724" y="0"/>
                    <a:pt x="660" y="0"/>
                  </a:cubicBezTo>
                  <a:close/>
                </a:path>
              </a:pathLst>
            </a:custGeom>
            <a:solidFill>
              <a:srgbClr val="A560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2468;p45">
              <a:extLst>
                <a:ext uri="{FF2B5EF4-FFF2-40B4-BE49-F238E27FC236}">
                  <a16:creationId xmlns:a16="http://schemas.microsoft.com/office/drawing/2014/main" xmlns="" id="{F35495E7-C2A3-4676-A256-75682BB1086C}"/>
                </a:ext>
              </a:extLst>
            </p:cNvPr>
            <p:cNvSpPr/>
            <p:nvPr/>
          </p:nvSpPr>
          <p:spPr>
            <a:xfrm>
              <a:off x="2311989" y="2159260"/>
              <a:ext cx="132489" cy="103756"/>
            </a:xfrm>
            <a:custGeom>
              <a:avLst/>
              <a:gdLst/>
              <a:ahLst/>
              <a:cxnLst/>
              <a:rect l="l" t="t" r="r" b="b"/>
              <a:pathLst>
                <a:path w="1291" h="1011" extrusionOk="0">
                  <a:moveTo>
                    <a:pt x="645" y="956"/>
                  </a:moveTo>
                  <a:cubicBezTo>
                    <a:pt x="1291" y="1011"/>
                    <a:pt x="1137" y="231"/>
                    <a:pt x="1137" y="231"/>
                  </a:cubicBezTo>
                  <a:lnTo>
                    <a:pt x="1137" y="231"/>
                  </a:lnTo>
                  <a:cubicBezTo>
                    <a:pt x="1137" y="231"/>
                    <a:pt x="454" y="31"/>
                    <a:pt x="159" y="0"/>
                  </a:cubicBezTo>
                  <a:lnTo>
                    <a:pt x="159" y="0"/>
                  </a:lnTo>
                  <a:cubicBezTo>
                    <a:pt x="128" y="230"/>
                    <a:pt x="0" y="903"/>
                    <a:pt x="645" y="956"/>
                  </a:cubicBezTo>
                  <a:close/>
                </a:path>
              </a:pathLst>
            </a:custGeom>
            <a:solidFill>
              <a:srgbClr val="DA9C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2469;p45">
              <a:extLst>
                <a:ext uri="{FF2B5EF4-FFF2-40B4-BE49-F238E27FC236}">
                  <a16:creationId xmlns:a16="http://schemas.microsoft.com/office/drawing/2014/main" xmlns="" id="{8D0B6795-0357-4BD8-BD35-AD95FDBAB3DA}"/>
                </a:ext>
              </a:extLst>
            </p:cNvPr>
            <p:cNvSpPr/>
            <p:nvPr/>
          </p:nvSpPr>
          <p:spPr>
            <a:xfrm>
              <a:off x="2345753" y="2241668"/>
              <a:ext cx="30582" cy="12726"/>
            </a:xfrm>
            <a:custGeom>
              <a:avLst/>
              <a:gdLst/>
              <a:ahLst/>
              <a:cxnLst/>
              <a:rect l="l" t="t" r="r" b="b"/>
              <a:pathLst>
                <a:path w="298" h="124" fill="none" extrusionOk="0">
                  <a:moveTo>
                    <a:pt x="294" y="1"/>
                  </a:moveTo>
                  <a:cubicBezTo>
                    <a:pt x="297" y="63"/>
                    <a:pt x="234" y="116"/>
                    <a:pt x="153" y="120"/>
                  </a:cubicBezTo>
                  <a:cubicBezTo>
                    <a:pt x="72" y="124"/>
                    <a:pt x="3" y="77"/>
                    <a:pt x="0" y="15"/>
                  </a:cubicBezTo>
                </a:path>
              </a:pathLst>
            </a:custGeom>
            <a:noFill/>
            <a:ln w="1100" cap="rnd" cmpd="sng">
              <a:solidFill>
                <a:srgbClr val="643619"/>
              </a:solidFill>
              <a:prstDash val="solid"/>
              <a:miter lim="87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2470;p45">
              <a:extLst>
                <a:ext uri="{FF2B5EF4-FFF2-40B4-BE49-F238E27FC236}">
                  <a16:creationId xmlns:a16="http://schemas.microsoft.com/office/drawing/2014/main" xmlns="" id="{C6822AF8-31C9-4BBA-9F60-7FC2DDDDFCBE}"/>
                </a:ext>
              </a:extLst>
            </p:cNvPr>
            <p:cNvSpPr/>
            <p:nvPr/>
          </p:nvSpPr>
          <p:spPr>
            <a:xfrm>
              <a:off x="2314452" y="2158439"/>
              <a:ext cx="132797" cy="23604"/>
            </a:xfrm>
            <a:custGeom>
              <a:avLst/>
              <a:gdLst/>
              <a:ahLst/>
              <a:cxnLst/>
              <a:rect l="l" t="t" r="r" b="b"/>
              <a:pathLst>
                <a:path w="1294" h="230" extrusionOk="0">
                  <a:moveTo>
                    <a:pt x="138" y="0"/>
                  </a:moveTo>
                  <a:cubicBezTo>
                    <a:pt x="0" y="0"/>
                    <a:pt x="660" y="197"/>
                    <a:pt x="1006" y="226"/>
                  </a:cubicBezTo>
                  <a:cubicBezTo>
                    <a:pt x="1042" y="229"/>
                    <a:pt x="1069" y="230"/>
                    <a:pt x="1090" y="230"/>
                  </a:cubicBezTo>
                  <a:cubicBezTo>
                    <a:pt x="1293" y="230"/>
                    <a:pt x="779" y="96"/>
                    <a:pt x="229" y="10"/>
                  </a:cubicBezTo>
                  <a:cubicBezTo>
                    <a:pt x="185" y="3"/>
                    <a:pt x="155" y="0"/>
                    <a:pt x="138" y="0"/>
                  </a:cubicBezTo>
                  <a:close/>
                </a:path>
              </a:pathLst>
            </a:custGeom>
            <a:solidFill>
              <a:srgbClr val="994D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2471;p45">
              <a:extLst>
                <a:ext uri="{FF2B5EF4-FFF2-40B4-BE49-F238E27FC236}">
                  <a16:creationId xmlns:a16="http://schemas.microsoft.com/office/drawing/2014/main" xmlns="" id="{0D0A5230-1FF1-45B0-940C-C386AD9A2B59}"/>
                </a:ext>
              </a:extLst>
            </p:cNvPr>
            <p:cNvSpPr/>
            <p:nvPr/>
          </p:nvSpPr>
          <p:spPr>
            <a:xfrm>
              <a:off x="2110639" y="2159260"/>
              <a:ext cx="132489" cy="103756"/>
            </a:xfrm>
            <a:custGeom>
              <a:avLst/>
              <a:gdLst/>
              <a:ahLst/>
              <a:cxnLst/>
              <a:rect l="l" t="t" r="r" b="b"/>
              <a:pathLst>
                <a:path w="1291" h="1011" extrusionOk="0">
                  <a:moveTo>
                    <a:pt x="154" y="231"/>
                  </a:moveTo>
                  <a:cubicBezTo>
                    <a:pt x="154" y="231"/>
                    <a:pt x="0" y="1011"/>
                    <a:pt x="645" y="956"/>
                  </a:cubicBezTo>
                  <a:lnTo>
                    <a:pt x="645" y="956"/>
                  </a:lnTo>
                  <a:cubicBezTo>
                    <a:pt x="1291" y="903"/>
                    <a:pt x="1162" y="230"/>
                    <a:pt x="1132" y="0"/>
                  </a:cubicBezTo>
                  <a:lnTo>
                    <a:pt x="1132" y="0"/>
                  </a:lnTo>
                  <a:cubicBezTo>
                    <a:pt x="837" y="31"/>
                    <a:pt x="154" y="231"/>
                    <a:pt x="154" y="231"/>
                  </a:cubicBezTo>
                </a:path>
              </a:pathLst>
            </a:custGeom>
            <a:solidFill>
              <a:srgbClr val="DA9C6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2472;p45">
              <a:extLst>
                <a:ext uri="{FF2B5EF4-FFF2-40B4-BE49-F238E27FC236}">
                  <a16:creationId xmlns:a16="http://schemas.microsoft.com/office/drawing/2014/main" xmlns="" id="{F052FECA-D653-406A-A34B-EC6802315E4E}"/>
                </a:ext>
              </a:extLst>
            </p:cNvPr>
            <p:cNvSpPr/>
            <p:nvPr/>
          </p:nvSpPr>
          <p:spPr>
            <a:xfrm>
              <a:off x="2177037" y="2241668"/>
              <a:ext cx="30480" cy="12726"/>
            </a:xfrm>
            <a:custGeom>
              <a:avLst/>
              <a:gdLst/>
              <a:ahLst/>
              <a:cxnLst/>
              <a:rect l="l" t="t" r="r" b="b"/>
              <a:pathLst>
                <a:path w="297" h="124" fill="none" extrusionOk="0">
                  <a:moveTo>
                    <a:pt x="294" y="1"/>
                  </a:moveTo>
                  <a:cubicBezTo>
                    <a:pt x="297" y="63"/>
                    <a:pt x="233" y="116"/>
                    <a:pt x="152" y="120"/>
                  </a:cubicBezTo>
                  <a:cubicBezTo>
                    <a:pt x="71" y="124"/>
                    <a:pt x="3" y="77"/>
                    <a:pt x="0" y="15"/>
                  </a:cubicBezTo>
                </a:path>
              </a:pathLst>
            </a:custGeom>
            <a:noFill/>
            <a:ln w="1100" cap="rnd" cmpd="sng">
              <a:solidFill>
                <a:srgbClr val="643619"/>
              </a:solidFill>
              <a:prstDash val="solid"/>
              <a:miter lim="87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2473;p45">
              <a:extLst>
                <a:ext uri="{FF2B5EF4-FFF2-40B4-BE49-F238E27FC236}">
                  <a16:creationId xmlns:a16="http://schemas.microsoft.com/office/drawing/2014/main" xmlns="" id="{42823225-D518-463B-B2A0-19AEA2CA3312}"/>
                </a:ext>
              </a:extLst>
            </p:cNvPr>
            <p:cNvSpPr/>
            <p:nvPr/>
          </p:nvSpPr>
          <p:spPr>
            <a:xfrm>
              <a:off x="2107868" y="2158439"/>
              <a:ext cx="132694" cy="23604"/>
            </a:xfrm>
            <a:custGeom>
              <a:avLst/>
              <a:gdLst/>
              <a:ahLst/>
              <a:cxnLst/>
              <a:rect l="l" t="t" r="r" b="b"/>
              <a:pathLst>
                <a:path w="1293" h="230" extrusionOk="0">
                  <a:moveTo>
                    <a:pt x="1156" y="0"/>
                  </a:moveTo>
                  <a:cubicBezTo>
                    <a:pt x="1138" y="0"/>
                    <a:pt x="1109" y="3"/>
                    <a:pt x="1064" y="10"/>
                  </a:cubicBezTo>
                  <a:cubicBezTo>
                    <a:pt x="515" y="96"/>
                    <a:pt x="0" y="230"/>
                    <a:pt x="204" y="230"/>
                  </a:cubicBezTo>
                  <a:cubicBezTo>
                    <a:pt x="224" y="230"/>
                    <a:pt x="252" y="229"/>
                    <a:pt x="287" y="226"/>
                  </a:cubicBezTo>
                  <a:cubicBezTo>
                    <a:pt x="633" y="197"/>
                    <a:pt x="1292" y="0"/>
                    <a:pt x="1156" y="0"/>
                  </a:cubicBezTo>
                  <a:close/>
                </a:path>
              </a:pathLst>
            </a:custGeom>
            <a:solidFill>
              <a:srgbClr val="994D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2474;p45">
              <a:extLst>
                <a:ext uri="{FF2B5EF4-FFF2-40B4-BE49-F238E27FC236}">
                  <a16:creationId xmlns:a16="http://schemas.microsoft.com/office/drawing/2014/main" xmlns="" id="{E8C5F176-E432-460B-8C2A-8E13C130A394}"/>
                </a:ext>
              </a:extLst>
            </p:cNvPr>
            <p:cNvSpPr/>
            <p:nvPr/>
          </p:nvSpPr>
          <p:spPr>
            <a:xfrm>
              <a:off x="2094629" y="2265785"/>
              <a:ext cx="59215" cy="18576"/>
            </a:xfrm>
            <a:custGeom>
              <a:avLst/>
              <a:gdLst/>
              <a:ahLst/>
              <a:cxnLst/>
              <a:rect l="l" t="t" r="r" b="b"/>
              <a:pathLst>
                <a:path w="577" h="181" extrusionOk="0">
                  <a:moveTo>
                    <a:pt x="288" y="1"/>
                  </a:moveTo>
                  <a:cubicBezTo>
                    <a:pt x="129" y="1"/>
                    <a:pt x="1" y="41"/>
                    <a:pt x="1" y="91"/>
                  </a:cubicBezTo>
                  <a:cubicBezTo>
                    <a:pt x="1" y="140"/>
                    <a:pt x="129" y="180"/>
                    <a:pt x="288" y="180"/>
                  </a:cubicBezTo>
                  <a:cubicBezTo>
                    <a:pt x="447" y="180"/>
                    <a:pt x="576" y="140"/>
                    <a:pt x="576" y="91"/>
                  </a:cubicBezTo>
                  <a:cubicBezTo>
                    <a:pt x="576" y="41"/>
                    <a:pt x="447" y="1"/>
                    <a:pt x="288" y="1"/>
                  </a:cubicBezTo>
                  <a:close/>
                </a:path>
              </a:pathLst>
            </a:custGeom>
            <a:solidFill>
              <a:srgbClr val="F4A2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2475;p45">
              <a:extLst>
                <a:ext uri="{FF2B5EF4-FFF2-40B4-BE49-F238E27FC236}">
                  <a16:creationId xmlns:a16="http://schemas.microsoft.com/office/drawing/2014/main" xmlns="" id="{BB9662C1-B62B-4F0C-B6B6-A2F4A0AD3A7F}"/>
                </a:ext>
              </a:extLst>
            </p:cNvPr>
            <p:cNvSpPr/>
            <p:nvPr/>
          </p:nvSpPr>
          <p:spPr>
            <a:xfrm>
              <a:off x="2405891" y="2265785"/>
              <a:ext cx="59215" cy="18576"/>
            </a:xfrm>
            <a:custGeom>
              <a:avLst/>
              <a:gdLst/>
              <a:ahLst/>
              <a:cxnLst/>
              <a:rect l="l" t="t" r="r" b="b"/>
              <a:pathLst>
                <a:path w="577" h="181" extrusionOk="0">
                  <a:moveTo>
                    <a:pt x="288" y="1"/>
                  </a:moveTo>
                  <a:cubicBezTo>
                    <a:pt x="129" y="1"/>
                    <a:pt x="1" y="41"/>
                    <a:pt x="1" y="91"/>
                  </a:cubicBezTo>
                  <a:cubicBezTo>
                    <a:pt x="1" y="140"/>
                    <a:pt x="129" y="180"/>
                    <a:pt x="288" y="180"/>
                  </a:cubicBezTo>
                  <a:cubicBezTo>
                    <a:pt x="447" y="180"/>
                    <a:pt x="576" y="140"/>
                    <a:pt x="576" y="91"/>
                  </a:cubicBezTo>
                  <a:cubicBezTo>
                    <a:pt x="576" y="41"/>
                    <a:pt x="447" y="1"/>
                    <a:pt x="288" y="1"/>
                  </a:cubicBezTo>
                  <a:close/>
                </a:path>
              </a:pathLst>
            </a:custGeom>
            <a:solidFill>
              <a:srgbClr val="F4A29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2476;p45">
              <a:extLst>
                <a:ext uri="{FF2B5EF4-FFF2-40B4-BE49-F238E27FC236}">
                  <a16:creationId xmlns:a16="http://schemas.microsoft.com/office/drawing/2014/main" xmlns="" id="{81FBA3B8-97FD-477F-BD11-F45DE1737A3D}"/>
                </a:ext>
              </a:extLst>
            </p:cNvPr>
            <p:cNvSpPr/>
            <p:nvPr/>
          </p:nvSpPr>
          <p:spPr>
            <a:xfrm>
              <a:off x="2220345" y="3434377"/>
              <a:ext cx="475051" cy="770835"/>
            </a:xfrm>
            <a:custGeom>
              <a:avLst/>
              <a:gdLst/>
              <a:ahLst/>
              <a:cxnLst/>
              <a:rect l="l" t="t" r="r" b="b"/>
              <a:pathLst>
                <a:path w="4629" h="7511" extrusionOk="0">
                  <a:moveTo>
                    <a:pt x="3032" y="0"/>
                  </a:moveTo>
                  <a:cubicBezTo>
                    <a:pt x="2068" y="0"/>
                    <a:pt x="821" y="1008"/>
                    <a:pt x="569" y="2707"/>
                  </a:cubicBezTo>
                  <a:cubicBezTo>
                    <a:pt x="303" y="4498"/>
                    <a:pt x="1" y="7148"/>
                    <a:pt x="1137" y="7452"/>
                  </a:cubicBezTo>
                  <a:cubicBezTo>
                    <a:pt x="1281" y="7491"/>
                    <a:pt x="1417" y="7510"/>
                    <a:pt x="1546" y="7510"/>
                  </a:cubicBezTo>
                  <a:cubicBezTo>
                    <a:pt x="2328" y="7510"/>
                    <a:pt x="2865" y="6801"/>
                    <a:pt x="3506" y="5366"/>
                  </a:cubicBezTo>
                  <a:cubicBezTo>
                    <a:pt x="4310" y="3568"/>
                    <a:pt x="4628" y="1638"/>
                    <a:pt x="3995" y="541"/>
                  </a:cubicBezTo>
                  <a:cubicBezTo>
                    <a:pt x="3783" y="173"/>
                    <a:pt x="3432" y="0"/>
                    <a:pt x="30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2477;p45">
              <a:extLst>
                <a:ext uri="{FF2B5EF4-FFF2-40B4-BE49-F238E27FC236}">
                  <a16:creationId xmlns:a16="http://schemas.microsoft.com/office/drawing/2014/main" xmlns="" id="{FCA3D520-22E1-46AA-A9CD-933AF2658384}"/>
                </a:ext>
              </a:extLst>
            </p:cNvPr>
            <p:cNvSpPr/>
            <p:nvPr/>
          </p:nvSpPr>
          <p:spPr>
            <a:xfrm>
              <a:off x="2566191" y="3632751"/>
              <a:ext cx="200016" cy="275042"/>
            </a:xfrm>
            <a:custGeom>
              <a:avLst/>
              <a:gdLst/>
              <a:ahLst/>
              <a:cxnLst/>
              <a:rect l="l" t="t" r="r" b="b"/>
              <a:pathLst>
                <a:path w="1949" h="2680" extrusionOk="0">
                  <a:moveTo>
                    <a:pt x="891" y="0"/>
                  </a:moveTo>
                  <a:cubicBezTo>
                    <a:pt x="891" y="0"/>
                    <a:pt x="93" y="1504"/>
                    <a:pt x="335" y="2283"/>
                  </a:cubicBezTo>
                  <a:cubicBezTo>
                    <a:pt x="0" y="2473"/>
                    <a:pt x="180" y="2680"/>
                    <a:pt x="538" y="2680"/>
                  </a:cubicBezTo>
                  <a:cubicBezTo>
                    <a:pt x="737" y="2680"/>
                    <a:pt x="991" y="2616"/>
                    <a:pt x="1243" y="2450"/>
                  </a:cubicBezTo>
                  <a:cubicBezTo>
                    <a:pt x="1949" y="1986"/>
                    <a:pt x="1262" y="594"/>
                    <a:pt x="89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2478;p45">
              <a:extLst>
                <a:ext uri="{FF2B5EF4-FFF2-40B4-BE49-F238E27FC236}">
                  <a16:creationId xmlns:a16="http://schemas.microsoft.com/office/drawing/2014/main" xmlns="" id="{92D69C48-9DD6-4A5D-9390-3291425DB7DF}"/>
                </a:ext>
              </a:extLst>
            </p:cNvPr>
            <p:cNvSpPr/>
            <p:nvPr/>
          </p:nvSpPr>
          <p:spPr>
            <a:xfrm>
              <a:off x="2335490" y="3447410"/>
              <a:ext cx="359906" cy="757801"/>
            </a:xfrm>
            <a:custGeom>
              <a:avLst/>
              <a:gdLst/>
              <a:ahLst/>
              <a:cxnLst/>
              <a:rect l="l" t="t" r="r" b="b"/>
              <a:pathLst>
                <a:path w="3507" h="7384" extrusionOk="0">
                  <a:moveTo>
                    <a:pt x="2451" y="1"/>
                  </a:moveTo>
                  <a:lnTo>
                    <a:pt x="2451" y="1"/>
                  </a:lnTo>
                  <a:cubicBezTo>
                    <a:pt x="2455" y="1561"/>
                    <a:pt x="1701" y="6478"/>
                    <a:pt x="1" y="7321"/>
                  </a:cubicBezTo>
                  <a:cubicBezTo>
                    <a:pt x="6" y="7322"/>
                    <a:pt x="10" y="7324"/>
                    <a:pt x="15" y="7325"/>
                  </a:cubicBezTo>
                  <a:cubicBezTo>
                    <a:pt x="159" y="7364"/>
                    <a:pt x="295" y="7383"/>
                    <a:pt x="424" y="7383"/>
                  </a:cubicBezTo>
                  <a:cubicBezTo>
                    <a:pt x="1206" y="7383"/>
                    <a:pt x="1743" y="6674"/>
                    <a:pt x="2384" y="5239"/>
                  </a:cubicBezTo>
                  <a:cubicBezTo>
                    <a:pt x="3188" y="3441"/>
                    <a:pt x="3506" y="1511"/>
                    <a:pt x="2873" y="414"/>
                  </a:cubicBezTo>
                  <a:cubicBezTo>
                    <a:pt x="2765" y="226"/>
                    <a:pt x="2620" y="90"/>
                    <a:pt x="2451" y="1"/>
                  </a:cubicBezTo>
                  <a:close/>
                </a:path>
              </a:pathLst>
            </a:custGeom>
            <a:solidFill>
              <a:srgbClr val="70C2D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2479;p45">
              <a:extLst>
                <a:ext uri="{FF2B5EF4-FFF2-40B4-BE49-F238E27FC236}">
                  <a16:creationId xmlns:a16="http://schemas.microsoft.com/office/drawing/2014/main" xmlns="" id="{F03F9C00-26FE-4514-B8BE-A0D6D9DEA113}"/>
                </a:ext>
              </a:extLst>
            </p:cNvPr>
            <p:cNvSpPr/>
            <p:nvPr/>
          </p:nvSpPr>
          <p:spPr>
            <a:xfrm>
              <a:off x="1838477" y="2405253"/>
              <a:ext cx="403727" cy="725884"/>
            </a:xfrm>
            <a:custGeom>
              <a:avLst/>
              <a:gdLst/>
              <a:ahLst/>
              <a:cxnLst/>
              <a:rect l="l" t="t" r="r" b="b"/>
              <a:pathLst>
                <a:path w="3934" h="7073" extrusionOk="0">
                  <a:moveTo>
                    <a:pt x="3257" y="0"/>
                  </a:moveTo>
                  <a:cubicBezTo>
                    <a:pt x="2945" y="0"/>
                    <a:pt x="2608" y="234"/>
                    <a:pt x="2518" y="774"/>
                  </a:cubicBezTo>
                  <a:cubicBezTo>
                    <a:pt x="2297" y="2099"/>
                    <a:pt x="288" y="4158"/>
                    <a:pt x="54" y="6262"/>
                  </a:cubicBezTo>
                  <a:cubicBezTo>
                    <a:pt x="1" y="6744"/>
                    <a:pt x="396" y="7072"/>
                    <a:pt x="818" y="7072"/>
                  </a:cubicBezTo>
                  <a:cubicBezTo>
                    <a:pt x="1167" y="7072"/>
                    <a:pt x="1533" y="6847"/>
                    <a:pt x="1679" y="6299"/>
                  </a:cubicBezTo>
                  <a:cubicBezTo>
                    <a:pt x="1914" y="5410"/>
                    <a:pt x="3620" y="1735"/>
                    <a:pt x="3825" y="800"/>
                  </a:cubicBezTo>
                  <a:cubicBezTo>
                    <a:pt x="3934" y="302"/>
                    <a:pt x="3611" y="0"/>
                    <a:pt x="3257" y="0"/>
                  </a:cubicBezTo>
                  <a:close/>
                </a:path>
              </a:pathLst>
            </a:custGeom>
            <a:solidFill>
              <a:srgbClr val="F9C8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2480;p45">
              <a:extLst>
                <a:ext uri="{FF2B5EF4-FFF2-40B4-BE49-F238E27FC236}">
                  <a16:creationId xmlns:a16="http://schemas.microsoft.com/office/drawing/2014/main" xmlns="" id="{4020327F-B7D3-4CD6-AB34-668A3DD550AA}"/>
                </a:ext>
              </a:extLst>
            </p:cNvPr>
            <p:cNvSpPr/>
            <p:nvPr/>
          </p:nvSpPr>
          <p:spPr>
            <a:xfrm>
              <a:off x="2042804" y="2116466"/>
              <a:ext cx="222491" cy="433088"/>
            </a:xfrm>
            <a:custGeom>
              <a:avLst/>
              <a:gdLst/>
              <a:ahLst/>
              <a:cxnLst/>
              <a:rect l="l" t="t" r="r" b="b"/>
              <a:pathLst>
                <a:path w="2168" h="4220" extrusionOk="0">
                  <a:moveTo>
                    <a:pt x="1283" y="1"/>
                  </a:moveTo>
                  <a:cubicBezTo>
                    <a:pt x="1185" y="1"/>
                    <a:pt x="1122" y="84"/>
                    <a:pt x="1113" y="216"/>
                  </a:cubicBezTo>
                  <a:cubicBezTo>
                    <a:pt x="1062" y="975"/>
                    <a:pt x="1013" y="1835"/>
                    <a:pt x="1013" y="1835"/>
                  </a:cubicBezTo>
                  <a:cubicBezTo>
                    <a:pt x="1006" y="1447"/>
                    <a:pt x="989" y="940"/>
                    <a:pt x="986" y="531"/>
                  </a:cubicBezTo>
                  <a:cubicBezTo>
                    <a:pt x="984" y="327"/>
                    <a:pt x="952" y="167"/>
                    <a:pt x="817" y="167"/>
                  </a:cubicBezTo>
                  <a:cubicBezTo>
                    <a:pt x="813" y="167"/>
                    <a:pt x="808" y="167"/>
                    <a:pt x="803" y="168"/>
                  </a:cubicBezTo>
                  <a:cubicBezTo>
                    <a:pt x="705" y="176"/>
                    <a:pt x="630" y="278"/>
                    <a:pt x="624" y="479"/>
                  </a:cubicBezTo>
                  <a:cubicBezTo>
                    <a:pt x="609" y="1057"/>
                    <a:pt x="575" y="2045"/>
                    <a:pt x="575" y="2045"/>
                  </a:cubicBezTo>
                  <a:cubicBezTo>
                    <a:pt x="541" y="1817"/>
                    <a:pt x="442" y="1580"/>
                    <a:pt x="286" y="1502"/>
                  </a:cubicBezTo>
                  <a:cubicBezTo>
                    <a:pt x="247" y="1483"/>
                    <a:pt x="213" y="1475"/>
                    <a:pt x="183" y="1475"/>
                  </a:cubicBezTo>
                  <a:cubicBezTo>
                    <a:pt x="51" y="1475"/>
                    <a:pt x="1" y="1633"/>
                    <a:pt x="46" y="1714"/>
                  </a:cubicBezTo>
                  <a:cubicBezTo>
                    <a:pt x="125" y="1858"/>
                    <a:pt x="191" y="2079"/>
                    <a:pt x="206" y="2362"/>
                  </a:cubicBezTo>
                  <a:cubicBezTo>
                    <a:pt x="216" y="2554"/>
                    <a:pt x="247" y="2977"/>
                    <a:pt x="357" y="3256"/>
                  </a:cubicBezTo>
                  <a:cubicBezTo>
                    <a:pt x="512" y="3647"/>
                    <a:pt x="503" y="3694"/>
                    <a:pt x="440" y="4018"/>
                  </a:cubicBezTo>
                  <a:cubicBezTo>
                    <a:pt x="411" y="4170"/>
                    <a:pt x="875" y="4220"/>
                    <a:pt x="1223" y="4220"/>
                  </a:cubicBezTo>
                  <a:cubicBezTo>
                    <a:pt x="1416" y="4220"/>
                    <a:pt x="1574" y="4204"/>
                    <a:pt x="1591" y="4182"/>
                  </a:cubicBezTo>
                  <a:cubicBezTo>
                    <a:pt x="1731" y="4003"/>
                    <a:pt x="1911" y="3569"/>
                    <a:pt x="1963" y="3172"/>
                  </a:cubicBezTo>
                  <a:cubicBezTo>
                    <a:pt x="1963" y="3172"/>
                    <a:pt x="2149" y="1260"/>
                    <a:pt x="2164" y="814"/>
                  </a:cubicBezTo>
                  <a:cubicBezTo>
                    <a:pt x="2168" y="671"/>
                    <a:pt x="2097" y="629"/>
                    <a:pt x="2027" y="629"/>
                  </a:cubicBezTo>
                  <a:cubicBezTo>
                    <a:pt x="2022" y="629"/>
                    <a:pt x="2017" y="629"/>
                    <a:pt x="2012" y="630"/>
                  </a:cubicBezTo>
                  <a:cubicBezTo>
                    <a:pt x="1939" y="636"/>
                    <a:pt x="1901" y="699"/>
                    <a:pt x="1888" y="839"/>
                  </a:cubicBezTo>
                  <a:cubicBezTo>
                    <a:pt x="1859" y="1153"/>
                    <a:pt x="1795" y="1682"/>
                    <a:pt x="1751" y="1905"/>
                  </a:cubicBezTo>
                  <a:cubicBezTo>
                    <a:pt x="1751" y="1905"/>
                    <a:pt x="1845" y="879"/>
                    <a:pt x="1859" y="312"/>
                  </a:cubicBezTo>
                  <a:cubicBezTo>
                    <a:pt x="1863" y="153"/>
                    <a:pt x="1791" y="111"/>
                    <a:pt x="1713" y="110"/>
                  </a:cubicBezTo>
                  <a:cubicBezTo>
                    <a:pt x="1713" y="110"/>
                    <a:pt x="1712" y="110"/>
                    <a:pt x="1712" y="110"/>
                  </a:cubicBezTo>
                  <a:cubicBezTo>
                    <a:pt x="1609" y="110"/>
                    <a:pt x="1567" y="229"/>
                    <a:pt x="1561" y="305"/>
                  </a:cubicBezTo>
                  <a:cubicBezTo>
                    <a:pt x="1508" y="896"/>
                    <a:pt x="1385" y="1838"/>
                    <a:pt x="1385" y="1838"/>
                  </a:cubicBezTo>
                  <a:cubicBezTo>
                    <a:pt x="1395" y="1528"/>
                    <a:pt x="1435" y="576"/>
                    <a:pt x="1449" y="242"/>
                  </a:cubicBezTo>
                  <a:cubicBezTo>
                    <a:pt x="1454" y="125"/>
                    <a:pt x="1400" y="8"/>
                    <a:pt x="1295" y="1"/>
                  </a:cubicBezTo>
                  <a:cubicBezTo>
                    <a:pt x="1291" y="1"/>
                    <a:pt x="1287" y="1"/>
                    <a:pt x="1283" y="1"/>
                  </a:cubicBezTo>
                  <a:close/>
                </a:path>
              </a:pathLst>
            </a:custGeom>
            <a:solidFill>
              <a:srgbClr val="F9C8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2481;p45">
              <a:extLst>
                <a:ext uri="{FF2B5EF4-FFF2-40B4-BE49-F238E27FC236}">
                  <a16:creationId xmlns:a16="http://schemas.microsoft.com/office/drawing/2014/main" xmlns="" id="{732F47C3-56C5-4096-9123-9994BDA001C5}"/>
                </a:ext>
              </a:extLst>
            </p:cNvPr>
            <p:cNvSpPr/>
            <p:nvPr/>
          </p:nvSpPr>
          <p:spPr>
            <a:xfrm>
              <a:off x="2289617" y="2116466"/>
              <a:ext cx="222594" cy="433088"/>
            </a:xfrm>
            <a:custGeom>
              <a:avLst/>
              <a:gdLst/>
              <a:ahLst/>
              <a:cxnLst/>
              <a:rect l="l" t="t" r="r" b="b"/>
              <a:pathLst>
                <a:path w="2169" h="4220" extrusionOk="0">
                  <a:moveTo>
                    <a:pt x="887" y="1"/>
                  </a:moveTo>
                  <a:cubicBezTo>
                    <a:pt x="883" y="1"/>
                    <a:pt x="879" y="1"/>
                    <a:pt x="875" y="1"/>
                  </a:cubicBezTo>
                  <a:cubicBezTo>
                    <a:pt x="769" y="8"/>
                    <a:pt x="716" y="125"/>
                    <a:pt x="721" y="242"/>
                  </a:cubicBezTo>
                  <a:cubicBezTo>
                    <a:pt x="735" y="576"/>
                    <a:pt x="774" y="1528"/>
                    <a:pt x="784" y="1838"/>
                  </a:cubicBezTo>
                  <a:cubicBezTo>
                    <a:pt x="784" y="1838"/>
                    <a:pt x="661" y="896"/>
                    <a:pt x="608" y="305"/>
                  </a:cubicBezTo>
                  <a:cubicBezTo>
                    <a:pt x="601" y="229"/>
                    <a:pt x="561" y="110"/>
                    <a:pt x="458" y="110"/>
                  </a:cubicBezTo>
                  <a:cubicBezTo>
                    <a:pt x="457" y="110"/>
                    <a:pt x="457" y="110"/>
                    <a:pt x="456" y="110"/>
                  </a:cubicBezTo>
                  <a:cubicBezTo>
                    <a:pt x="379" y="111"/>
                    <a:pt x="307" y="153"/>
                    <a:pt x="311" y="312"/>
                  </a:cubicBezTo>
                  <a:cubicBezTo>
                    <a:pt x="325" y="879"/>
                    <a:pt x="418" y="1905"/>
                    <a:pt x="418" y="1905"/>
                  </a:cubicBezTo>
                  <a:cubicBezTo>
                    <a:pt x="374" y="1682"/>
                    <a:pt x="311" y="1153"/>
                    <a:pt x="282" y="839"/>
                  </a:cubicBezTo>
                  <a:cubicBezTo>
                    <a:pt x="269" y="699"/>
                    <a:pt x="231" y="636"/>
                    <a:pt x="157" y="630"/>
                  </a:cubicBezTo>
                  <a:cubicBezTo>
                    <a:pt x="152" y="629"/>
                    <a:pt x="147" y="629"/>
                    <a:pt x="142" y="629"/>
                  </a:cubicBezTo>
                  <a:cubicBezTo>
                    <a:pt x="73" y="629"/>
                    <a:pt x="1" y="671"/>
                    <a:pt x="6" y="814"/>
                  </a:cubicBezTo>
                  <a:cubicBezTo>
                    <a:pt x="21" y="1260"/>
                    <a:pt x="207" y="3172"/>
                    <a:pt x="207" y="3172"/>
                  </a:cubicBezTo>
                  <a:cubicBezTo>
                    <a:pt x="258" y="3569"/>
                    <a:pt x="439" y="4003"/>
                    <a:pt x="579" y="4182"/>
                  </a:cubicBezTo>
                  <a:cubicBezTo>
                    <a:pt x="595" y="4204"/>
                    <a:pt x="753" y="4220"/>
                    <a:pt x="946" y="4220"/>
                  </a:cubicBezTo>
                  <a:cubicBezTo>
                    <a:pt x="1294" y="4220"/>
                    <a:pt x="1758" y="4170"/>
                    <a:pt x="1729" y="4018"/>
                  </a:cubicBezTo>
                  <a:cubicBezTo>
                    <a:pt x="1666" y="3694"/>
                    <a:pt x="1658" y="3647"/>
                    <a:pt x="1812" y="3256"/>
                  </a:cubicBezTo>
                  <a:cubicBezTo>
                    <a:pt x="1922" y="2977"/>
                    <a:pt x="1954" y="2554"/>
                    <a:pt x="1963" y="2362"/>
                  </a:cubicBezTo>
                  <a:cubicBezTo>
                    <a:pt x="1977" y="2079"/>
                    <a:pt x="2045" y="1858"/>
                    <a:pt x="2124" y="1714"/>
                  </a:cubicBezTo>
                  <a:cubicBezTo>
                    <a:pt x="2169" y="1633"/>
                    <a:pt x="2119" y="1475"/>
                    <a:pt x="1986" y="1475"/>
                  </a:cubicBezTo>
                  <a:cubicBezTo>
                    <a:pt x="1956" y="1475"/>
                    <a:pt x="1922" y="1483"/>
                    <a:pt x="1884" y="1502"/>
                  </a:cubicBezTo>
                  <a:cubicBezTo>
                    <a:pt x="1727" y="1580"/>
                    <a:pt x="1629" y="1817"/>
                    <a:pt x="1595" y="2045"/>
                  </a:cubicBezTo>
                  <a:cubicBezTo>
                    <a:pt x="1595" y="2045"/>
                    <a:pt x="1561" y="1057"/>
                    <a:pt x="1545" y="479"/>
                  </a:cubicBezTo>
                  <a:cubicBezTo>
                    <a:pt x="1540" y="278"/>
                    <a:pt x="1465" y="176"/>
                    <a:pt x="1366" y="168"/>
                  </a:cubicBezTo>
                  <a:cubicBezTo>
                    <a:pt x="1361" y="167"/>
                    <a:pt x="1357" y="167"/>
                    <a:pt x="1352" y="167"/>
                  </a:cubicBezTo>
                  <a:cubicBezTo>
                    <a:pt x="1217" y="167"/>
                    <a:pt x="1185" y="327"/>
                    <a:pt x="1184" y="531"/>
                  </a:cubicBezTo>
                  <a:cubicBezTo>
                    <a:pt x="1180" y="940"/>
                    <a:pt x="1164" y="1447"/>
                    <a:pt x="1157" y="1835"/>
                  </a:cubicBezTo>
                  <a:cubicBezTo>
                    <a:pt x="1157" y="1835"/>
                    <a:pt x="1108" y="975"/>
                    <a:pt x="1056" y="216"/>
                  </a:cubicBezTo>
                  <a:cubicBezTo>
                    <a:pt x="1048" y="84"/>
                    <a:pt x="985" y="1"/>
                    <a:pt x="887" y="1"/>
                  </a:cubicBezTo>
                  <a:close/>
                </a:path>
              </a:pathLst>
            </a:custGeom>
            <a:solidFill>
              <a:srgbClr val="F9C8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2482;p45">
              <a:extLst>
                <a:ext uri="{FF2B5EF4-FFF2-40B4-BE49-F238E27FC236}">
                  <a16:creationId xmlns:a16="http://schemas.microsoft.com/office/drawing/2014/main" xmlns="" id="{F7DCF667-006D-4C28-845E-8ABCF6003CE9}"/>
                </a:ext>
              </a:extLst>
            </p:cNvPr>
            <p:cNvSpPr/>
            <p:nvPr/>
          </p:nvSpPr>
          <p:spPr>
            <a:xfrm>
              <a:off x="2315786" y="2405253"/>
              <a:ext cx="403829" cy="725884"/>
            </a:xfrm>
            <a:custGeom>
              <a:avLst/>
              <a:gdLst/>
              <a:ahLst/>
              <a:cxnLst/>
              <a:rect l="l" t="t" r="r" b="b"/>
              <a:pathLst>
                <a:path w="3935" h="7073" extrusionOk="0">
                  <a:moveTo>
                    <a:pt x="678" y="0"/>
                  </a:moveTo>
                  <a:cubicBezTo>
                    <a:pt x="323" y="0"/>
                    <a:pt x="1" y="302"/>
                    <a:pt x="110" y="800"/>
                  </a:cubicBezTo>
                  <a:cubicBezTo>
                    <a:pt x="315" y="1735"/>
                    <a:pt x="2020" y="5410"/>
                    <a:pt x="2256" y="6299"/>
                  </a:cubicBezTo>
                  <a:cubicBezTo>
                    <a:pt x="2401" y="6847"/>
                    <a:pt x="2768" y="7072"/>
                    <a:pt x="3117" y="7072"/>
                  </a:cubicBezTo>
                  <a:cubicBezTo>
                    <a:pt x="3539" y="7072"/>
                    <a:pt x="3934" y="6744"/>
                    <a:pt x="3881" y="6262"/>
                  </a:cubicBezTo>
                  <a:cubicBezTo>
                    <a:pt x="3647" y="4158"/>
                    <a:pt x="1638" y="2099"/>
                    <a:pt x="1417" y="774"/>
                  </a:cubicBezTo>
                  <a:cubicBezTo>
                    <a:pt x="1327" y="234"/>
                    <a:pt x="990" y="0"/>
                    <a:pt x="678" y="0"/>
                  </a:cubicBezTo>
                  <a:close/>
                </a:path>
              </a:pathLst>
            </a:custGeom>
            <a:solidFill>
              <a:srgbClr val="F9C8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2483;p45">
              <a:extLst>
                <a:ext uri="{FF2B5EF4-FFF2-40B4-BE49-F238E27FC236}">
                  <a16:creationId xmlns:a16="http://schemas.microsoft.com/office/drawing/2014/main" xmlns="" id="{166CFD30-4109-4449-854F-FA1251A7FD9A}"/>
                </a:ext>
              </a:extLst>
            </p:cNvPr>
            <p:cNvSpPr/>
            <p:nvPr/>
          </p:nvSpPr>
          <p:spPr>
            <a:xfrm>
              <a:off x="2165954" y="3399279"/>
              <a:ext cx="240553" cy="43514"/>
            </a:xfrm>
            <a:custGeom>
              <a:avLst/>
              <a:gdLst/>
              <a:ahLst/>
              <a:cxnLst/>
              <a:rect l="l" t="t" r="r" b="b"/>
              <a:pathLst>
                <a:path w="2344" h="424" extrusionOk="0">
                  <a:moveTo>
                    <a:pt x="2343" y="1"/>
                  </a:moveTo>
                  <a:lnTo>
                    <a:pt x="2343" y="1"/>
                  </a:lnTo>
                  <a:cubicBezTo>
                    <a:pt x="1869" y="158"/>
                    <a:pt x="1368" y="202"/>
                    <a:pt x="952" y="202"/>
                  </a:cubicBezTo>
                  <a:cubicBezTo>
                    <a:pt x="403" y="202"/>
                    <a:pt x="1" y="125"/>
                    <a:pt x="1" y="125"/>
                  </a:cubicBezTo>
                  <a:lnTo>
                    <a:pt x="1" y="125"/>
                  </a:lnTo>
                  <a:cubicBezTo>
                    <a:pt x="305" y="308"/>
                    <a:pt x="730" y="424"/>
                    <a:pt x="1156" y="424"/>
                  </a:cubicBezTo>
                  <a:cubicBezTo>
                    <a:pt x="1594" y="424"/>
                    <a:pt x="2033" y="301"/>
                    <a:pt x="2343" y="1"/>
                  </a:cubicBezTo>
                  <a:close/>
                </a:path>
              </a:pathLst>
            </a:custGeom>
            <a:solidFill>
              <a:srgbClr val="67B1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2484;p45">
              <a:extLst>
                <a:ext uri="{FF2B5EF4-FFF2-40B4-BE49-F238E27FC236}">
                  <a16:creationId xmlns:a16="http://schemas.microsoft.com/office/drawing/2014/main" xmlns="" id="{2247223E-D230-464D-AA71-A5C572EF935E}"/>
                </a:ext>
              </a:extLst>
            </p:cNvPr>
            <p:cNvSpPr/>
            <p:nvPr/>
          </p:nvSpPr>
          <p:spPr>
            <a:xfrm>
              <a:off x="2220755" y="3461983"/>
              <a:ext cx="130949" cy="23810"/>
            </a:xfrm>
            <a:custGeom>
              <a:avLst/>
              <a:gdLst/>
              <a:ahLst/>
              <a:cxnLst/>
              <a:rect l="l" t="t" r="r" b="b"/>
              <a:pathLst>
                <a:path w="1276" h="232" extrusionOk="0">
                  <a:moveTo>
                    <a:pt x="1276" y="1"/>
                  </a:moveTo>
                  <a:cubicBezTo>
                    <a:pt x="1017" y="87"/>
                    <a:pt x="744" y="111"/>
                    <a:pt x="517" y="111"/>
                  </a:cubicBezTo>
                  <a:cubicBezTo>
                    <a:pt x="219" y="111"/>
                    <a:pt x="0" y="69"/>
                    <a:pt x="0" y="69"/>
                  </a:cubicBezTo>
                  <a:lnTo>
                    <a:pt x="0" y="69"/>
                  </a:lnTo>
                  <a:cubicBezTo>
                    <a:pt x="166" y="168"/>
                    <a:pt x="397" y="231"/>
                    <a:pt x="629" y="231"/>
                  </a:cubicBezTo>
                  <a:cubicBezTo>
                    <a:pt x="868" y="231"/>
                    <a:pt x="1107" y="164"/>
                    <a:pt x="1276" y="1"/>
                  </a:cubicBezTo>
                  <a:close/>
                </a:path>
              </a:pathLst>
            </a:custGeom>
            <a:solidFill>
              <a:srgbClr val="67B1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2485;p45">
              <a:extLst>
                <a:ext uri="{FF2B5EF4-FFF2-40B4-BE49-F238E27FC236}">
                  <a16:creationId xmlns:a16="http://schemas.microsoft.com/office/drawing/2014/main" xmlns="" id="{074FBC6D-05BC-43B3-96F0-0540CFFDB383}"/>
                </a:ext>
              </a:extLst>
            </p:cNvPr>
            <p:cNvSpPr/>
            <p:nvPr/>
          </p:nvSpPr>
          <p:spPr>
            <a:xfrm>
              <a:off x="2471058" y="2056225"/>
              <a:ext cx="74403" cy="186269"/>
            </a:xfrm>
            <a:custGeom>
              <a:avLst/>
              <a:gdLst/>
              <a:ahLst/>
              <a:cxnLst/>
              <a:rect l="l" t="t" r="r" b="b"/>
              <a:pathLst>
                <a:path w="725" h="1815" extrusionOk="0">
                  <a:moveTo>
                    <a:pt x="1" y="0"/>
                  </a:moveTo>
                  <a:cubicBezTo>
                    <a:pt x="1" y="0"/>
                    <a:pt x="490" y="969"/>
                    <a:pt x="449" y="1815"/>
                  </a:cubicBezTo>
                  <a:cubicBezTo>
                    <a:pt x="725" y="1499"/>
                    <a:pt x="663" y="255"/>
                    <a:pt x="633" y="214"/>
                  </a:cubicBezTo>
                  <a:cubicBezTo>
                    <a:pt x="602" y="173"/>
                    <a:pt x="1" y="0"/>
                    <a:pt x="1" y="0"/>
                  </a:cubicBezTo>
                  <a:close/>
                </a:path>
              </a:pathLst>
            </a:custGeom>
            <a:solidFill>
              <a:srgbClr val="612E3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2486;p45">
              <a:extLst>
                <a:ext uri="{FF2B5EF4-FFF2-40B4-BE49-F238E27FC236}">
                  <a16:creationId xmlns:a16="http://schemas.microsoft.com/office/drawing/2014/main" xmlns="" id="{B87ACD75-1F1F-4703-B070-09A86BF6DBC1}"/>
                </a:ext>
              </a:extLst>
            </p:cNvPr>
            <p:cNvSpPr/>
            <p:nvPr/>
          </p:nvSpPr>
          <p:spPr>
            <a:xfrm>
              <a:off x="2146763" y="2841820"/>
              <a:ext cx="254305" cy="21962"/>
            </a:xfrm>
            <a:custGeom>
              <a:avLst/>
              <a:gdLst/>
              <a:ahLst/>
              <a:cxnLst/>
              <a:rect l="l" t="t" r="r" b="b"/>
              <a:pathLst>
                <a:path w="2478" h="214" extrusionOk="0">
                  <a:moveTo>
                    <a:pt x="1239" y="1"/>
                  </a:moveTo>
                  <a:cubicBezTo>
                    <a:pt x="555" y="1"/>
                    <a:pt x="1" y="48"/>
                    <a:pt x="1" y="107"/>
                  </a:cubicBezTo>
                  <a:cubicBezTo>
                    <a:pt x="1" y="165"/>
                    <a:pt x="555" y="213"/>
                    <a:pt x="1239" y="213"/>
                  </a:cubicBezTo>
                  <a:cubicBezTo>
                    <a:pt x="1923" y="213"/>
                    <a:pt x="2477" y="165"/>
                    <a:pt x="2477" y="107"/>
                  </a:cubicBezTo>
                  <a:cubicBezTo>
                    <a:pt x="2477" y="48"/>
                    <a:pt x="1923" y="1"/>
                    <a:pt x="1239"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2487;p45">
              <a:extLst>
                <a:ext uri="{FF2B5EF4-FFF2-40B4-BE49-F238E27FC236}">
                  <a16:creationId xmlns:a16="http://schemas.microsoft.com/office/drawing/2014/main" xmlns="" id="{65BF57CE-07A7-4DCD-953A-862DA0D25875}"/>
                </a:ext>
              </a:extLst>
            </p:cNvPr>
            <p:cNvSpPr/>
            <p:nvPr/>
          </p:nvSpPr>
          <p:spPr>
            <a:xfrm>
              <a:off x="2205259" y="2799641"/>
              <a:ext cx="137312" cy="11905"/>
            </a:xfrm>
            <a:custGeom>
              <a:avLst/>
              <a:gdLst/>
              <a:ahLst/>
              <a:cxnLst/>
              <a:rect l="l" t="t" r="r" b="b"/>
              <a:pathLst>
                <a:path w="1338" h="116" extrusionOk="0">
                  <a:moveTo>
                    <a:pt x="669" y="1"/>
                  </a:moveTo>
                  <a:cubicBezTo>
                    <a:pt x="300" y="1"/>
                    <a:pt x="0" y="26"/>
                    <a:pt x="0" y="57"/>
                  </a:cubicBezTo>
                  <a:cubicBezTo>
                    <a:pt x="0" y="90"/>
                    <a:pt x="300" y="115"/>
                    <a:pt x="669" y="115"/>
                  </a:cubicBezTo>
                  <a:cubicBezTo>
                    <a:pt x="1038" y="115"/>
                    <a:pt x="1338" y="90"/>
                    <a:pt x="1338" y="57"/>
                  </a:cubicBezTo>
                  <a:cubicBezTo>
                    <a:pt x="1338" y="26"/>
                    <a:pt x="1038" y="1"/>
                    <a:pt x="669"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2488;p45">
              <a:extLst>
                <a:ext uri="{FF2B5EF4-FFF2-40B4-BE49-F238E27FC236}">
                  <a16:creationId xmlns:a16="http://schemas.microsoft.com/office/drawing/2014/main" xmlns="" id="{83DA7985-D26C-4374-85E8-BF52A314418E}"/>
                </a:ext>
              </a:extLst>
            </p:cNvPr>
            <p:cNvSpPr/>
            <p:nvPr/>
          </p:nvSpPr>
          <p:spPr>
            <a:xfrm>
              <a:off x="2541561" y="1548538"/>
              <a:ext cx="254305" cy="232349"/>
            </a:xfrm>
            <a:custGeom>
              <a:avLst/>
              <a:gdLst/>
              <a:ahLst/>
              <a:cxnLst/>
              <a:rect l="l" t="t" r="r" b="b"/>
              <a:pathLst>
                <a:path w="2478" h="2264" extrusionOk="0">
                  <a:moveTo>
                    <a:pt x="2477" y="1"/>
                  </a:moveTo>
                  <a:lnTo>
                    <a:pt x="2477" y="1"/>
                  </a:lnTo>
                  <a:cubicBezTo>
                    <a:pt x="2426" y="10"/>
                    <a:pt x="2375" y="18"/>
                    <a:pt x="2325" y="29"/>
                  </a:cubicBezTo>
                  <a:cubicBezTo>
                    <a:pt x="2275" y="39"/>
                    <a:pt x="2224" y="48"/>
                    <a:pt x="2173" y="60"/>
                  </a:cubicBezTo>
                  <a:cubicBezTo>
                    <a:pt x="2073" y="82"/>
                    <a:pt x="1972" y="105"/>
                    <a:pt x="1873" y="129"/>
                  </a:cubicBezTo>
                  <a:lnTo>
                    <a:pt x="1850" y="135"/>
                  </a:lnTo>
                  <a:lnTo>
                    <a:pt x="1834" y="165"/>
                  </a:lnTo>
                  <a:cubicBezTo>
                    <a:pt x="1746" y="333"/>
                    <a:pt x="1664" y="504"/>
                    <a:pt x="1584" y="675"/>
                  </a:cubicBezTo>
                  <a:cubicBezTo>
                    <a:pt x="1400" y="728"/>
                    <a:pt x="1217" y="784"/>
                    <a:pt x="1035" y="843"/>
                  </a:cubicBezTo>
                  <a:lnTo>
                    <a:pt x="988" y="858"/>
                  </a:lnTo>
                  <a:lnTo>
                    <a:pt x="969" y="902"/>
                  </a:lnTo>
                  <a:cubicBezTo>
                    <a:pt x="930" y="997"/>
                    <a:pt x="890" y="1091"/>
                    <a:pt x="851" y="1186"/>
                  </a:cubicBezTo>
                  <a:cubicBezTo>
                    <a:pt x="818" y="1268"/>
                    <a:pt x="785" y="1351"/>
                    <a:pt x="753" y="1434"/>
                  </a:cubicBezTo>
                  <a:cubicBezTo>
                    <a:pt x="671" y="1463"/>
                    <a:pt x="589" y="1493"/>
                    <a:pt x="508" y="1525"/>
                  </a:cubicBezTo>
                  <a:lnTo>
                    <a:pt x="365" y="1580"/>
                  </a:lnTo>
                  <a:cubicBezTo>
                    <a:pt x="317" y="1598"/>
                    <a:pt x="270" y="1618"/>
                    <a:pt x="222" y="1637"/>
                  </a:cubicBezTo>
                  <a:lnTo>
                    <a:pt x="191" y="1650"/>
                  </a:lnTo>
                  <a:lnTo>
                    <a:pt x="182" y="1673"/>
                  </a:lnTo>
                  <a:cubicBezTo>
                    <a:pt x="149" y="1770"/>
                    <a:pt x="117" y="1868"/>
                    <a:pt x="86" y="1966"/>
                  </a:cubicBezTo>
                  <a:cubicBezTo>
                    <a:pt x="71" y="2015"/>
                    <a:pt x="57" y="2065"/>
                    <a:pt x="42" y="2114"/>
                  </a:cubicBezTo>
                  <a:cubicBezTo>
                    <a:pt x="27" y="2164"/>
                    <a:pt x="14" y="2214"/>
                    <a:pt x="1" y="2263"/>
                  </a:cubicBezTo>
                  <a:cubicBezTo>
                    <a:pt x="28" y="2220"/>
                    <a:pt x="54" y="2175"/>
                    <a:pt x="79" y="2131"/>
                  </a:cubicBezTo>
                  <a:cubicBezTo>
                    <a:pt x="105" y="2085"/>
                    <a:pt x="132" y="2041"/>
                    <a:pt x="155" y="1995"/>
                  </a:cubicBezTo>
                  <a:cubicBezTo>
                    <a:pt x="200" y="1916"/>
                    <a:pt x="243" y="1835"/>
                    <a:pt x="285" y="1753"/>
                  </a:cubicBezTo>
                  <a:cubicBezTo>
                    <a:pt x="327" y="1743"/>
                    <a:pt x="369" y="1733"/>
                    <a:pt x="411" y="1722"/>
                  </a:cubicBezTo>
                  <a:lnTo>
                    <a:pt x="560" y="1684"/>
                  </a:lnTo>
                  <a:cubicBezTo>
                    <a:pt x="659" y="1656"/>
                    <a:pt x="758" y="1629"/>
                    <a:pt x="857" y="1601"/>
                  </a:cubicBezTo>
                  <a:lnTo>
                    <a:pt x="896" y="1590"/>
                  </a:lnTo>
                  <a:lnTo>
                    <a:pt x="915" y="1547"/>
                  </a:lnTo>
                  <a:cubicBezTo>
                    <a:pt x="958" y="1454"/>
                    <a:pt x="1001" y="1360"/>
                    <a:pt x="1043" y="1267"/>
                  </a:cubicBezTo>
                  <a:cubicBezTo>
                    <a:pt x="1077" y="1188"/>
                    <a:pt x="1112" y="1109"/>
                    <a:pt x="1146" y="1030"/>
                  </a:cubicBezTo>
                  <a:cubicBezTo>
                    <a:pt x="1325" y="971"/>
                    <a:pt x="1504" y="910"/>
                    <a:pt x="1682" y="846"/>
                  </a:cubicBezTo>
                  <a:lnTo>
                    <a:pt x="1726" y="830"/>
                  </a:lnTo>
                  <a:lnTo>
                    <a:pt x="1740" y="793"/>
                  </a:lnTo>
                  <a:cubicBezTo>
                    <a:pt x="1811" y="609"/>
                    <a:pt x="1880" y="424"/>
                    <a:pt x="1943" y="238"/>
                  </a:cubicBezTo>
                  <a:cubicBezTo>
                    <a:pt x="2028" y="204"/>
                    <a:pt x="2112" y="168"/>
                    <a:pt x="2197" y="131"/>
                  </a:cubicBezTo>
                  <a:cubicBezTo>
                    <a:pt x="2244" y="111"/>
                    <a:pt x="2290" y="89"/>
                    <a:pt x="2337" y="68"/>
                  </a:cubicBezTo>
                  <a:cubicBezTo>
                    <a:pt x="2385" y="46"/>
                    <a:pt x="2431" y="25"/>
                    <a:pt x="247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2489;p45">
              <a:extLst>
                <a:ext uri="{FF2B5EF4-FFF2-40B4-BE49-F238E27FC236}">
                  <a16:creationId xmlns:a16="http://schemas.microsoft.com/office/drawing/2014/main" xmlns="" id="{C01B5868-1D7B-4C8D-A09A-826DD2C5967C}"/>
                </a:ext>
              </a:extLst>
            </p:cNvPr>
            <p:cNvSpPr/>
            <p:nvPr/>
          </p:nvSpPr>
          <p:spPr>
            <a:xfrm>
              <a:off x="2349037" y="1262625"/>
              <a:ext cx="186572" cy="417899"/>
            </a:xfrm>
            <a:custGeom>
              <a:avLst/>
              <a:gdLst/>
              <a:ahLst/>
              <a:cxnLst/>
              <a:rect l="l" t="t" r="r" b="b"/>
              <a:pathLst>
                <a:path w="1818" h="4072" extrusionOk="0">
                  <a:moveTo>
                    <a:pt x="1818" y="1"/>
                  </a:moveTo>
                  <a:lnTo>
                    <a:pt x="1818" y="1"/>
                  </a:lnTo>
                  <a:cubicBezTo>
                    <a:pt x="1762" y="39"/>
                    <a:pt x="1706" y="78"/>
                    <a:pt x="1652" y="118"/>
                  </a:cubicBezTo>
                  <a:cubicBezTo>
                    <a:pt x="1597" y="158"/>
                    <a:pt x="1542" y="197"/>
                    <a:pt x="1487" y="239"/>
                  </a:cubicBezTo>
                  <a:cubicBezTo>
                    <a:pt x="1380" y="320"/>
                    <a:pt x="1273" y="403"/>
                    <a:pt x="1168" y="488"/>
                  </a:cubicBezTo>
                  <a:lnTo>
                    <a:pt x="1143" y="508"/>
                  </a:lnTo>
                  <a:lnTo>
                    <a:pt x="1141" y="552"/>
                  </a:lnTo>
                  <a:cubicBezTo>
                    <a:pt x="1129" y="801"/>
                    <a:pt x="1125" y="1050"/>
                    <a:pt x="1123" y="1299"/>
                  </a:cubicBezTo>
                  <a:cubicBezTo>
                    <a:pt x="934" y="1465"/>
                    <a:pt x="746" y="1633"/>
                    <a:pt x="561" y="1803"/>
                  </a:cubicBezTo>
                  <a:lnTo>
                    <a:pt x="514" y="1847"/>
                  </a:lnTo>
                  <a:lnTo>
                    <a:pt x="517" y="1910"/>
                  </a:lnTo>
                  <a:cubicBezTo>
                    <a:pt x="522" y="2045"/>
                    <a:pt x="525" y="2179"/>
                    <a:pt x="532" y="2314"/>
                  </a:cubicBezTo>
                  <a:cubicBezTo>
                    <a:pt x="537" y="2431"/>
                    <a:pt x="544" y="2548"/>
                    <a:pt x="551" y="2665"/>
                  </a:cubicBezTo>
                  <a:cubicBezTo>
                    <a:pt x="470" y="2745"/>
                    <a:pt x="389" y="2825"/>
                    <a:pt x="310" y="2907"/>
                  </a:cubicBezTo>
                  <a:lnTo>
                    <a:pt x="169" y="3053"/>
                  </a:lnTo>
                  <a:cubicBezTo>
                    <a:pt x="122" y="3102"/>
                    <a:pt x="76" y="3152"/>
                    <a:pt x="30" y="3201"/>
                  </a:cubicBezTo>
                  <a:lnTo>
                    <a:pt x="1" y="3233"/>
                  </a:lnTo>
                  <a:lnTo>
                    <a:pt x="4" y="3265"/>
                  </a:lnTo>
                  <a:cubicBezTo>
                    <a:pt x="17" y="3400"/>
                    <a:pt x="33" y="3534"/>
                    <a:pt x="50" y="3669"/>
                  </a:cubicBezTo>
                  <a:cubicBezTo>
                    <a:pt x="58" y="3736"/>
                    <a:pt x="69" y="3802"/>
                    <a:pt x="79" y="3870"/>
                  </a:cubicBezTo>
                  <a:cubicBezTo>
                    <a:pt x="89" y="3937"/>
                    <a:pt x="100" y="4004"/>
                    <a:pt x="112" y="4071"/>
                  </a:cubicBezTo>
                  <a:cubicBezTo>
                    <a:pt x="120" y="4003"/>
                    <a:pt x="128" y="3936"/>
                    <a:pt x="133" y="3868"/>
                  </a:cubicBezTo>
                  <a:cubicBezTo>
                    <a:pt x="138" y="3801"/>
                    <a:pt x="145" y="3733"/>
                    <a:pt x="149" y="3665"/>
                  </a:cubicBezTo>
                  <a:cubicBezTo>
                    <a:pt x="158" y="3545"/>
                    <a:pt x="165" y="3425"/>
                    <a:pt x="169" y="3305"/>
                  </a:cubicBezTo>
                  <a:cubicBezTo>
                    <a:pt x="214" y="3269"/>
                    <a:pt x="259" y="3234"/>
                    <a:pt x="303" y="3198"/>
                  </a:cubicBezTo>
                  <a:lnTo>
                    <a:pt x="459" y="3069"/>
                  </a:lnTo>
                  <a:cubicBezTo>
                    <a:pt x="563" y="2983"/>
                    <a:pt x="665" y="2895"/>
                    <a:pt x="767" y="2807"/>
                  </a:cubicBezTo>
                  <a:lnTo>
                    <a:pt x="808" y="2772"/>
                  </a:lnTo>
                  <a:lnTo>
                    <a:pt x="808" y="2710"/>
                  </a:lnTo>
                  <a:cubicBezTo>
                    <a:pt x="807" y="2575"/>
                    <a:pt x="807" y="2440"/>
                    <a:pt x="805" y="2306"/>
                  </a:cubicBezTo>
                  <a:cubicBezTo>
                    <a:pt x="804" y="2192"/>
                    <a:pt x="800" y="2078"/>
                    <a:pt x="798" y="1964"/>
                  </a:cubicBezTo>
                  <a:cubicBezTo>
                    <a:pt x="978" y="1795"/>
                    <a:pt x="1158" y="1624"/>
                    <a:pt x="1336" y="1450"/>
                  </a:cubicBezTo>
                  <a:lnTo>
                    <a:pt x="1380" y="1407"/>
                  </a:lnTo>
                  <a:lnTo>
                    <a:pt x="1376" y="1353"/>
                  </a:lnTo>
                  <a:cubicBezTo>
                    <a:pt x="1359" y="1095"/>
                    <a:pt x="1339" y="836"/>
                    <a:pt x="1311" y="578"/>
                  </a:cubicBezTo>
                  <a:cubicBezTo>
                    <a:pt x="1393" y="491"/>
                    <a:pt x="1474" y="402"/>
                    <a:pt x="1555" y="311"/>
                  </a:cubicBezTo>
                  <a:cubicBezTo>
                    <a:pt x="1600" y="261"/>
                    <a:pt x="1643" y="209"/>
                    <a:pt x="1687" y="158"/>
                  </a:cubicBezTo>
                  <a:cubicBezTo>
                    <a:pt x="1732" y="106"/>
                    <a:pt x="1775" y="54"/>
                    <a:pt x="181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2490;p45">
              <a:extLst>
                <a:ext uri="{FF2B5EF4-FFF2-40B4-BE49-F238E27FC236}">
                  <a16:creationId xmlns:a16="http://schemas.microsoft.com/office/drawing/2014/main" xmlns="" id="{326ED6CB-80E5-475E-B76F-8A7484D1CD55}"/>
                </a:ext>
              </a:extLst>
            </p:cNvPr>
            <p:cNvSpPr/>
            <p:nvPr/>
          </p:nvSpPr>
          <p:spPr>
            <a:xfrm>
              <a:off x="1903131" y="1333847"/>
              <a:ext cx="206379" cy="406405"/>
            </a:xfrm>
            <a:custGeom>
              <a:avLst/>
              <a:gdLst/>
              <a:ahLst/>
              <a:cxnLst/>
              <a:rect l="l" t="t" r="r" b="b"/>
              <a:pathLst>
                <a:path w="2011" h="3960" extrusionOk="0">
                  <a:moveTo>
                    <a:pt x="1" y="0"/>
                  </a:moveTo>
                  <a:cubicBezTo>
                    <a:pt x="47" y="50"/>
                    <a:pt x="93" y="100"/>
                    <a:pt x="141" y="149"/>
                  </a:cubicBezTo>
                  <a:cubicBezTo>
                    <a:pt x="188" y="197"/>
                    <a:pt x="234" y="246"/>
                    <a:pt x="283" y="293"/>
                  </a:cubicBezTo>
                  <a:cubicBezTo>
                    <a:pt x="368" y="379"/>
                    <a:pt x="454" y="463"/>
                    <a:pt x="542" y="546"/>
                  </a:cubicBezTo>
                  <a:cubicBezTo>
                    <a:pt x="530" y="805"/>
                    <a:pt x="525" y="1064"/>
                    <a:pt x="524" y="1323"/>
                  </a:cubicBezTo>
                  <a:lnTo>
                    <a:pt x="524" y="1376"/>
                  </a:lnTo>
                  <a:lnTo>
                    <a:pt x="570" y="1417"/>
                  </a:lnTo>
                  <a:cubicBezTo>
                    <a:pt x="757" y="1580"/>
                    <a:pt x="947" y="1740"/>
                    <a:pt x="1139" y="1898"/>
                  </a:cubicBezTo>
                  <a:cubicBezTo>
                    <a:pt x="1142" y="2012"/>
                    <a:pt x="1145" y="2125"/>
                    <a:pt x="1152" y="2239"/>
                  </a:cubicBezTo>
                  <a:cubicBezTo>
                    <a:pt x="1157" y="2373"/>
                    <a:pt x="1166" y="2508"/>
                    <a:pt x="1173" y="2643"/>
                  </a:cubicBezTo>
                  <a:lnTo>
                    <a:pt x="1176" y="2704"/>
                  </a:lnTo>
                  <a:lnTo>
                    <a:pt x="1220" y="2737"/>
                  </a:lnTo>
                  <a:cubicBezTo>
                    <a:pt x="1327" y="2819"/>
                    <a:pt x="1434" y="2900"/>
                    <a:pt x="1543" y="2980"/>
                  </a:cubicBezTo>
                  <a:lnTo>
                    <a:pt x="1707" y="3099"/>
                  </a:lnTo>
                  <a:cubicBezTo>
                    <a:pt x="1752" y="3133"/>
                    <a:pt x="1799" y="3165"/>
                    <a:pt x="1847" y="3198"/>
                  </a:cubicBezTo>
                  <a:cubicBezTo>
                    <a:pt x="1859" y="3318"/>
                    <a:pt x="1873" y="3438"/>
                    <a:pt x="1889" y="3556"/>
                  </a:cubicBezTo>
                  <a:cubicBezTo>
                    <a:pt x="1896" y="3624"/>
                    <a:pt x="1907" y="3691"/>
                    <a:pt x="1916" y="3758"/>
                  </a:cubicBezTo>
                  <a:cubicBezTo>
                    <a:pt x="1926" y="3825"/>
                    <a:pt x="1937" y="3893"/>
                    <a:pt x="1950" y="3960"/>
                  </a:cubicBezTo>
                  <a:cubicBezTo>
                    <a:pt x="1958" y="3892"/>
                    <a:pt x="1965" y="3824"/>
                    <a:pt x="1971" y="3756"/>
                  </a:cubicBezTo>
                  <a:cubicBezTo>
                    <a:pt x="1976" y="3689"/>
                    <a:pt x="1983" y="3621"/>
                    <a:pt x="1987" y="3554"/>
                  </a:cubicBezTo>
                  <a:cubicBezTo>
                    <a:pt x="1997" y="3418"/>
                    <a:pt x="2005" y="3284"/>
                    <a:pt x="2010" y="3149"/>
                  </a:cubicBezTo>
                  <a:lnTo>
                    <a:pt x="2011" y="3116"/>
                  </a:lnTo>
                  <a:lnTo>
                    <a:pt x="1978" y="3086"/>
                  </a:lnTo>
                  <a:cubicBezTo>
                    <a:pt x="1930" y="3039"/>
                    <a:pt x="1882" y="2992"/>
                    <a:pt x="1832" y="2947"/>
                  </a:cubicBezTo>
                  <a:lnTo>
                    <a:pt x="1682" y="2810"/>
                  </a:lnTo>
                  <a:cubicBezTo>
                    <a:pt x="1598" y="2733"/>
                    <a:pt x="1512" y="2657"/>
                    <a:pt x="1427" y="2582"/>
                  </a:cubicBezTo>
                  <a:cubicBezTo>
                    <a:pt x="1427" y="2465"/>
                    <a:pt x="1426" y="2348"/>
                    <a:pt x="1424" y="2231"/>
                  </a:cubicBezTo>
                  <a:cubicBezTo>
                    <a:pt x="1423" y="2096"/>
                    <a:pt x="1419" y="1962"/>
                    <a:pt x="1415" y="1827"/>
                  </a:cubicBezTo>
                  <a:lnTo>
                    <a:pt x="1414" y="1764"/>
                  </a:lnTo>
                  <a:lnTo>
                    <a:pt x="1365" y="1723"/>
                  </a:lnTo>
                  <a:cubicBezTo>
                    <a:pt x="1169" y="1564"/>
                    <a:pt x="972" y="1408"/>
                    <a:pt x="773" y="1254"/>
                  </a:cubicBezTo>
                  <a:cubicBezTo>
                    <a:pt x="756" y="1005"/>
                    <a:pt x="737" y="757"/>
                    <a:pt x="710" y="509"/>
                  </a:cubicBezTo>
                  <a:lnTo>
                    <a:pt x="705" y="465"/>
                  </a:lnTo>
                  <a:lnTo>
                    <a:pt x="679" y="446"/>
                  </a:lnTo>
                  <a:cubicBezTo>
                    <a:pt x="569" y="369"/>
                    <a:pt x="457" y="293"/>
                    <a:pt x="345" y="217"/>
                  </a:cubicBezTo>
                  <a:cubicBezTo>
                    <a:pt x="289" y="179"/>
                    <a:pt x="231" y="143"/>
                    <a:pt x="175" y="107"/>
                  </a:cubicBezTo>
                  <a:cubicBezTo>
                    <a:pt x="118" y="70"/>
                    <a:pt x="59" y="34"/>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2491;p45">
              <a:extLst>
                <a:ext uri="{FF2B5EF4-FFF2-40B4-BE49-F238E27FC236}">
                  <a16:creationId xmlns:a16="http://schemas.microsoft.com/office/drawing/2014/main" xmlns="" id="{FCA5D653-0C7E-4263-A71C-61CDD55C296A}"/>
                </a:ext>
              </a:extLst>
            </p:cNvPr>
            <p:cNvSpPr/>
            <p:nvPr/>
          </p:nvSpPr>
          <p:spPr>
            <a:xfrm>
              <a:off x="1620194" y="1669226"/>
              <a:ext cx="293508" cy="208847"/>
            </a:xfrm>
            <a:custGeom>
              <a:avLst/>
              <a:gdLst/>
              <a:ahLst/>
              <a:cxnLst/>
              <a:rect l="l" t="t" r="r" b="b"/>
              <a:pathLst>
                <a:path w="2860" h="2035" extrusionOk="0">
                  <a:moveTo>
                    <a:pt x="0" y="0"/>
                  </a:moveTo>
                  <a:cubicBezTo>
                    <a:pt x="52" y="18"/>
                    <a:pt x="103" y="35"/>
                    <a:pt x="154" y="52"/>
                  </a:cubicBezTo>
                  <a:cubicBezTo>
                    <a:pt x="206" y="67"/>
                    <a:pt x="257" y="85"/>
                    <a:pt x="309" y="99"/>
                  </a:cubicBezTo>
                  <a:cubicBezTo>
                    <a:pt x="401" y="127"/>
                    <a:pt x="493" y="153"/>
                    <a:pt x="585" y="177"/>
                  </a:cubicBezTo>
                  <a:cubicBezTo>
                    <a:pt x="675" y="363"/>
                    <a:pt x="770" y="547"/>
                    <a:pt x="867" y="728"/>
                  </a:cubicBezTo>
                  <a:lnTo>
                    <a:pt x="887" y="766"/>
                  </a:lnTo>
                  <a:lnTo>
                    <a:pt x="935" y="776"/>
                  </a:lnTo>
                  <a:cubicBezTo>
                    <a:pt x="1127" y="820"/>
                    <a:pt x="1321" y="860"/>
                    <a:pt x="1514" y="899"/>
                  </a:cubicBezTo>
                  <a:cubicBezTo>
                    <a:pt x="1560" y="976"/>
                    <a:pt x="1605" y="1055"/>
                    <a:pt x="1652" y="1132"/>
                  </a:cubicBezTo>
                  <a:cubicBezTo>
                    <a:pt x="1707" y="1224"/>
                    <a:pt x="1763" y="1315"/>
                    <a:pt x="1819" y="1407"/>
                  </a:cubicBezTo>
                  <a:lnTo>
                    <a:pt x="1845" y="1449"/>
                  </a:lnTo>
                  <a:lnTo>
                    <a:pt x="1887" y="1455"/>
                  </a:lnTo>
                  <a:cubicBezTo>
                    <a:pt x="1994" y="1471"/>
                    <a:pt x="2099" y="1488"/>
                    <a:pt x="2206" y="1503"/>
                  </a:cubicBezTo>
                  <a:lnTo>
                    <a:pt x="2365" y="1524"/>
                  </a:lnTo>
                  <a:cubicBezTo>
                    <a:pt x="2410" y="1531"/>
                    <a:pt x="2455" y="1535"/>
                    <a:pt x="2500" y="1540"/>
                  </a:cubicBezTo>
                  <a:cubicBezTo>
                    <a:pt x="2554" y="1620"/>
                    <a:pt x="2609" y="1698"/>
                    <a:pt x="2665" y="1775"/>
                  </a:cubicBezTo>
                  <a:cubicBezTo>
                    <a:pt x="2696" y="1820"/>
                    <a:pt x="2729" y="1863"/>
                    <a:pt x="2761" y="1906"/>
                  </a:cubicBezTo>
                  <a:cubicBezTo>
                    <a:pt x="2793" y="1949"/>
                    <a:pt x="2827" y="1992"/>
                    <a:pt x="2860" y="2035"/>
                  </a:cubicBezTo>
                  <a:cubicBezTo>
                    <a:pt x="2840" y="1984"/>
                    <a:pt x="2820" y="1934"/>
                    <a:pt x="2798" y="1884"/>
                  </a:cubicBezTo>
                  <a:cubicBezTo>
                    <a:pt x="2776" y="1835"/>
                    <a:pt x="2756" y="1785"/>
                    <a:pt x="2733" y="1736"/>
                  </a:cubicBezTo>
                  <a:cubicBezTo>
                    <a:pt x="2689" y="1638"/>
                    <a:pt x="2643" y="1540"/>
                    <a:pt x="2595" y="1444"/>
                  </a:cubicBezTo>
                  <a:lnTo>
                    <a:pt x="2584" y="1422"/>
                  </a:lnTo>
                  <a:lnTo>
                    <a:pt x="2551" y="1412"/>
                  </a:lnTo>
                  <a:cubicBezTo>
                    <a:pt x="2498" y="1398"/>
                    <a:pt x="2447" y="1383"/>
                    <a:pt x="2395" y="1370"/>
                  </a:cubicBezTo>
                  <a:lnTo>
                    <a:pt x="2239" y="1331"/>
                  </a:lnTo>
                  <a:cubicBezTo>
                    <a:pt x="2151" y="1309"/>
                    <a:pt x="2062" y="1289"/>
                    <a:pt x="1974" y="1268"/>
                  </a:cubicBezTo>
                  <a:cubicBezTo>
                    <a:pt x="1929" y="1186"/>
                    <a:pt x="1885" y="1105"/>
                    <a:pt x="1839" y="1024"/>
                  </a:cubicBezTo>
                  <a:cubicBezTo>
                    <a:pt x="1788" y="929"/>
                    <a:pt x="1734" y="838"/>
                    <a:pt x="1681" y="744"/>
                  </a:cubicBezTo>
                  <a:lnTo>
                    <a:pt x="1656" y="700"/>
                  </a:lnTo>
                  <a:lnTo>
                    <a:pt x="1606" y="691"/>
                  </a:lnTo>
                  <a:cubicBezTo>
                    <a:pt x="1409" y="653"/>
                    <a:pt x="1212" y="618"/>
                    <a:pt x="1014" y="586"/>
                  </a:cubicBezTo>
                  <a:cubicBezTo>
                    <a:pt x="909" y="418"/>
                    <a:pt x="802" y="252"/>
                    <a:pt x="689" y="88"/>
                  </a:cubicBezTo>
                  <a:lnTo>
                    <a:pt x="669" y="60"/>
                  </a:lnTo>
                  <a:lnTo>
                    <a:pt x="644" y="56"/>
                  </a:lnTo>
                  <a:cubicBezTo>
                    <a:pt x="537" y="43"/>
                    <a:pt x="431" y="33"/>
                    <a:pt x="324" y="23"/>
                  </a:cubicBezTo>
                  <a:cubicBezTo>
                    <a:pt x="270" y="17"/>
                    <a:pt x="216" y="14"/>
                    <a:pt x="163" y="10"/>
                  </a:cubicBezTo>
                  <a:cubicBezTo>
                    <a:pt x="109" y="5"/>
                    <a:pt x="55" y="2"/>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2492;p45">
              <a:extLst>
                <a:ext uri="{FF2B5EF4-FFF2-40B4-BE49-F238E27FC236}">
                  <a16:creationId xmlns:a16="http://schemas.microsoft.com/office/drawing/2014/main" xmlns="" id="{07E4C5D6-2DEF-4BB7-A0E6-6F935E1FFDFB}"/>
                </a:ext>
              </a:extLst>
            </p:cNvPr>
            <p:cNvSpPr/>
            <p:nvPr/>
          </p:nvSpPr>
          <p:spPr>
            <a:xfrm>
              <a:off x="2874168" y="2132065"/>
              <a:ext cx="21962" cy="21962"/>
            </a:xfrm>
            <a:custGeom>
              <a:avLst/>
              <a:gdLst/>
              <a:ahLst/>
              <a:cxnLst/>
              <a:rect l="l" t="t" r="r" b="b"/>
              <a:pathLst>
                <a:path w="214" h="214" extrusionOk="0">
                  <a:moveTo>
                    <a:pt x="107" y="1"/>
                  </a:moveTo>
                  <a:cubicBezTo>
                    <a:pt x="47" y="1"/>
                    <a:pt x="0" y="48"/>
                    <a:pt x="0" y="107"/>
                  </a:cubicBezTo>
                  <a:cubicBezTo>
                    <a:pt x="0" y="166"/>
                    <a:pt x="47" y="214"/>
                    <a:pt x="107" y="214"/>
                  </a:cubicBezTo>
                  <a:cubicBezTo>
                    <a:pt x="165" y="214"/>
                    <a:pt x="213" y="166"/>
                    <a:pt x="213" y="107"/>
                  </a:cubicBezTo>
                  <a:cubicBezTo>
                    <a:pt x="213" y="48"/>
                    <a:pt x="165" y="1"/>
                    <a:pt x="107"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2493;p45">
              <a:extLst>
                <a:ext uri="{FF2B5EF4-FFF2-40B4-BE49-F238E27FC236}">
                  <a16:creationId xmlns:a16="http://schemas.microsoft.com/office/drawing/2014/main" xmlns="" id="{2E85713C-A749-4C66-8065-DAC0DA4549E6}"/>
                </a:ext>
              </a:extLst>
            </p:cNvPr>
            <p:cNvSpPr/>
            <p:nvPr/>
          </p:nvSpPr>
          <p:spPr>
            <a:xfrm>
              <a:off x="1785626" y="1931433"/>
              <a:ext cx="32122" cy="32225"/>
            </a:xfrm>
            <a:custGeom>
              <a:avLst/>
              <a:gdLst/>
              <a:ahLst/>
              <a:cxnLst/>
              <a:rect l="l" t="t" r="r" b="b"/>
              <a:pathLst>
                <a:path w="313" h="314" extrusionOk="0">
                  <a:moveTo>
                    <a:pt x="157" y="1"/>
                  </a:moveTo>
                  <a:cubicBezTo>
                    <a:pt x="70" y="1"/>
                    <a:pt x="0" y="71"/>
                    <a:pt x="0" y="157"/>
                  </a:cubicBezTo>
                  <a:cubicBezTo>
                    <a:pt x="0" y="244"/>
                    <a:pt x="70" y="313"/>
                    <a:pt x="157" y="313"/>
                  </a:cubicBezTo>
                  <a:cubicBezTo>
                    <a:pt x="243" y="313"/>
                    <a:pt x="313" y="244"/>
                    <a:pt x="313" y="157"/>
                  </a:cubicBezTo>
                  <a:cubicBezTo>
                    <a:pt x="313" y="71"/>
                    <a:pt x="243" y="1"/>
                    <a:pt x="157"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2494;p45">
              <a:extLst>
                <a:ext uri="{FF2B5EF4-FFF2-40B4-BE49-F238E27FC236}">
                  <a16:creationId xmlns:a16="http://schemas.microsoft.com/office/drawing/2014/main" xmlns="" id="{348D1270-EED0-4A12-92E7-078A10BDA0A7}"/>
                </a:ext>
              </a:extLst>
            </p:cNvPr>
            <p:cNvSpPr/>
            <p:nvPr/>
          </p:nvSpPr>
          <p:spPr>
            <a:xfrm>
              <a:off x="1650756" y="3788577"/>
              <a:ext cx="27193" cy="27107"/>
            </a:xfrm>
            <a:custGeom>
              <a:avLst/>
              <a:gdLst/>
              <a:ahLst/>
              <a:cxnLst/>
              <a:rect l="l" t="t" r="r" b="b"/>
              <a:pathLst>
                <a:path w="314" h="313" extrusionOk="0">
                  <a:moveTo>
                    <a:pt x="157" y="0"/>
                  </a:moveTo>
                  <a:cubicBezTo>
                    <a:pt x="70" y="0"/>
                    <a:pt x="0" y="70"/>
                    <a:pt x="0" y="156"/>
                  </a:cubicBezTo>
                  <a:cubicBezTo>
                    <a:pt x="0" y="243"/>
                    <a:pt x="70" y="313"/>
                    <a:pt x="157" y="313"/>
                  </a:cubicBezTo>
                  <a:cubicBezTo>
                    <a:pt x="243" y="313"/>
                    <a:pt x="313" y="243"/>
                    <a:pt x="313" y="156"/>
                  </a:cubicBezTo>
                  <a:cubicBezTo>
                    <a:pt x="313" y="70"/>
                    <a:pt x="243" y="0"/>
                    <a:pt x="157"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2495;p45">
              <a:extLst>
                <a:ext uri="{FF2B5EF4-FFF2-40B4-BE49-F238E27FC236}">
                  <a16:creationId xmlns:a16="http://schemas.microsoft.com/office/drawing/2014/main" xmlns="" id="{DE407320-70CF-49BD-9D6C-34FA0BE1EB8E}"/>
                </a:ext>
              </a:extLst>
            </p:cNvPr>
            <p:cNvSpPr/>
            <p:nvPr/>
          </p:nvSpPr>
          <p:spPr>
            <a:xfrm>
              <a:off x="2692317" y="1873244"/>
              <a:ext cx="17549" cy="17549"/>
            </a:xfrm>
            <a:custGeom>
              <a:avLst/>
              <a:gdLst/>
              <a:ahLst/>
              <a:cxnLst/>
              <a:rect l="l" t="t" r="r" b="b"/>
              <a:pathLst>
                <a:path w="171" h="171" extrusionOk="0">
                  <a:moveTo>
                    <a:pt x="86" y="0"/>
                  </a:moveTo>
                  <a:cubicBezTo>
                    <a:pt x="39" y="0"/>
                    <a:pt x="0" y="38"/>
                    <a:pt x="0" y="85"/>
                  </a:cubicBezTo>
                  <a:cubicBezTo>
                    <a:pt x="0" y="132"/>
                    <a:pt x="39" y="171"/>
                    <a:pt x="86" y="171"/>
                  </a:cubicBezTo>
                  <a:cubicBezTo>
                    <a:pt x="133" y="171"/>
                    <a:pt x="171" y="132"/>
                    <a:pt x="171" y="85"/>
                  </a:cubicBezTo>
                  <a:cubicBezTo>
                    <a:pt x="171" y="38"/>
                    <a:pt x="133" y="0"/>
                    <a:pt x="86"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2496;p45">
              <a:extLst>
                <a:ext uri="{FF2B5EF4-FFF2-40B4-BE49-F238E27FC236}">
                  <a16:creationId xmlns:a16="http://schemas.microsoft.com/office/drawing/2014/main" xmlns="" id="{D67C606A-B798-4F25-A507-3154B586AB26}"/>
                </a:ext>
              </a:extLst>
            </p:cNvPr>
            <p:cNvSpPr/>
            <p:nvPr/>
          </p:nvSpPr>
          <p:spPr>
            <a:xfrm>
              <a:off x="2861443" y="1712841"/>
              <a:ext cx="32122" cy="32225"/>
            </a:xfrm>
            <a:custGeom>
              <a:avLst/>
              <a:gdLst/>
              <a:ahLst/>
              <a:cxnLst/>
              <a:rect l="l" t="t" r="r" b="b"/>
              <a:pathLst>
                <a:path w="313" h="314" extrusionOk="0">
                  <a:moveTo>
                    <a:pt x="156" y="0"/>
                  </a:moveTo>
                  <a:cubicBezTo>
                    <a:pt x="71" y="0"/>
                    <a:pt x="0" y="70"/>
                    <a:pt x="0" y="157"/>
                  </a:cubicBezTo>
                  <a:cubicBezTo>
                    <a:pt x="0" y="243"/>
                    <a:pt x="71" y="313"/>
                    <a:pt x="156" y="313"/>
                  </a:cubicBezTo>
                  <a:cubicBezTo>
                    <a:pt x="243" y="313"/>
                    <a:pt x="313" y="243"/>
                    <a:pt x="313" y="157"/>
                  </a:cubicBezTo>
                  <a:cubicBezTo>
                    <a:pt x="313" y="70"/>
                    <a:pt x="243" y="0"/>
                    <a:pt x="156"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8" name="Группа 127">
            <a:extLst>
              <a:ext uri="{FF2B5EF4-FFF2-40B4-BE49-F238E27FC236}">
                <a16:creationId xmlns:a16="http://schemas.microsoft.com/office/drawing/2014/main" xmlns="" id="{18941084-3E64-4396-BF89-1FFDDBBD34CE}"/>
              </a:ext>
            </a:extLst>
          </p:cNvPr>
          <p:cNvGrpSpPr/>
          <p:nvPr/>
        </p:nvGrpSpPr>
        <p:grpSpPr>
          <a:xfrm>
            <a:off x="435786" y="1813376"/>
            <a:ext cx="3375690" cy="893699"/>
            <a:chOff x="601712" y="1992023"/>
            <a:chExt cx="3375690" cy="893699"/>
          </a:xfrm>
        </p:grpSpPr>
        <p:grpSp>
          <p:nvGrpSpPr>
            <p:cNvPr id="112" name="Google Shape;2533;p45">
              <a:extLst>
                <a:ext uri="{FF2B5EF4-FFF2-40B4-BE49-F238E27FC236}">
                  <a16:creationId xmlns:a16="http://schemas.microsoft.com/office/drawing/2014/main" xmlns="" id="{06186BEC-6EB7-4E8A-A892-A98E4AFA1C10}"/>
                </a:ext>
              </a:extLst>
            </p:cNvPr>
            <p:cNvGrpSpPr/>
            <p:nvPr/>
          </p:nvGrpSpPr>
          <p:grpSpPr>
            <a:xfrm flipH="1">
              <a:off x="601712" y="1992023"/>
              <a:ext cx="3375690" cy="893699"/>
              <a:chOff x="4411970" y="4340222"/>
              <a:chExt cx="918367" cy="242682"/>
            </a:xfrm>
          </p:grpSpPr>
          <p:sp>
            <p:nvSpPr>
              <p:cNvPr id="113" name="Google Shape;2534;p45">
                <a:extLst>
                  <a:ext uri="{FF2B5EF4-FFF2-40B4-BE49-F238E27FC236}">
                    <a16:creationId xmlns:a16="http://schemas.microsoft.com/office/drawing/2014/main" xmlns="" id="{581A9B3B-5425-4C44-9AAB-0984EDD377BE}"/>
                  </a:ext>
                </a:extLst>
              </p:cNvPr>
              <p:cNvSpPr/>
              <p:nvPr/>
            </p:nvSpPr>
            <p:spPr>
              <a:xfrm>
                <a:off x="4411970" y="4340222"/>
                <a:ext cx="121370" cy="121370"/>
              </a:xfrm>
              <a:custGeom>
                <a:avLst/>
                <a:gdLst/>
                <a:ahLst/>
                <a:cxnLst/>
                <a:rect l="l" t="t" r="r" b="b"/>
                <a:pathLst>
                  <a:path w="2688" h="2688" extrusionOk="0">
                    <a:moveTo>
                      <a:pt x="2688" y="1"/>
                    </a:moveTo>
                    <a:cubicBezTo>
                      <a:pt x="1205" y="1"/>
                      <a:pt x="1" y="1203"/>
                      <a:pt x="1" y="2688"/>
                    </a:cubicBezTo>
                    <a:lnTo>
                      <a:pt x="379" y="2688"/>
                    </a:lnTo>
                    <a:cubicBezTo>
                      <a:pt x="379" y="1411"/>
                      <a:pt x="1413" y="379"/>
                      <a:pt x="2688" y="379"/>
                    </a:cubicBezTo>
                    <a:lnTo>
                      <a:pt x="26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2535;p45">
                <a:extLst>
                  <a:ext uri="{FF2B5EF4-FFF2-40B4-BE49-F238E27FC236}">
                    <a16:creationId xmlns:a16="http://schemas.microsoft.com/office/drawing/2014/main" xmlns="" id="{888E076E-EAD2-46E3-A045-23191790C255}"/>
                  </a:ext>
                </a:extLst>
              </p:cNvPr>
              <p:cNvSpPr/>
              <p:nvPr/>
            </p:nvSpPr>
            <p:spPr>
              <a:xfrm>
                <a:off x="4457032" y="4385284"/>
                <a:ext cx="152661" cy="152615"/>
              </a:xfrm>
              <a:custGeom>
                <a:avLst/>
                <a:gdLst/>
                <a:ahLst/>
                <a:cxnLst/>
                <a:rect l="l" t="t" r="r" b="b"/>
                <a:pathLst>
                  <a:path w="3381" h="3380" extrusionOk="0">
                    <a:moveTo>
                      <a:pt x="1690" y="0"/>
                    </a:moveTo>
                    <a:cubicBezTo>
                      <a:pt x="756" y="0"/>
                      <a:pt x="0" y="756"/>
                      <a:pt x="0" y="1690"/>
                    </a:cubicBezTo>
                    <a:cubicBezTo>
                      <a:pt x="0" y="2623"/>
                      <a:pt x="756" y="3379"/>
                      <a:pt x="1690" y="3379"/>
                    </a:cubicBezTo>
                    <a:cubicBezTo>
                      <a:pt x="2623" y="3379"/>
                      <a:pt x="3381" y="2623"/>
                      <a:pt x="3381" y="1690"/>
                    </a:cubicBezTo>
                    <a:cubicBezTo>
                      <a:pt x="3381" y="756"/>
                      <a:pt x="2623" y="0"/>
                      <a:pt x="169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2536;p45">
                <a:extLst>
                  <a:ext uri="{FF2B5EF4-FFF2-40B4-BE49-F238E27FC236}">
                    <a16:creationId xmlns:a16="http://schemas.microsoft.com/office/drawing/2014/main" xmlns="" id="{591969A9-DEF8-4D9E-A323-CA95FF5CF430}"/>
                  </a:ext>
                </a:extLst>
              </p:cNvPr>
              <p:cNvSpPr/>
              <p:nvPr/>
            </p:nvSpPr>
            <p:spPr>
              <a:xfrm>
                <a:off x="4533392" y="4383749"/>
                <a:ext cx="796945" cy="199155"/>
              </a:xfrm>
              <a:custGeom>
                <a:avLst/>
                <a:gdLst/>
                <a:ahLst/>
                <a:cxnLst/>
                <a:rect l="l" t="t" r="r" b="b"/>
                <a:pathLst>
                  <a:path w="16511" h="4997" extrusionOk="0">
                    <a:moveTo>
                      <a:pt x="4619" y="1"/>
                    </a:moveTo>
                    <a:cubicBezTo>
                      <a:pt x="3342" y="1"/>
                      <a:pt x="2309" y="1035"/>
                      <a:pt x="2309" y="2310"/>
                    </a:cubicBezTo>
                    <a:cubicBezTo>
                      <a:pt x="2309" y="3586"/>
                      <a:pt x="1275" y="4619"/>
                      <a:pt x="0" y="4619"/>
                    </a:cubicBezTo>
                    <a:lnTo>
                      <a:pt x="0" y="4997"/>
                    </a:lnTo>
                    <a:cubicBezTo>
                      <a:pt x="482" y="4997"/>
                      <a:pt x="958" y="4867"/>
                      <a:pt x="1373" y="4619"/>
                    </a:cubicBezTo>
                    <a:lnTo>
                      <a:pt x="14185" y="4619"/>
                    </a:lnTo>
                    <a:cubicBezTo>
                      <a:pt x="15472" y="4619"/>
                      <a:pt x="16510" y="3567"/>
                      <a:pt x="16494" y="2279"/>
                    </a:cubicBezTo>
                    <a:cubicBezTo>
                      <a:pt x="16478" y="1006"/>
                      <a:pt x="15399" y="1"/>
                      <a:pt x="141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Прямоугольник 2">
              <a:extLst>
                <a:ext uri="{FF2B5EF4-FFF2-40B4-BE49-F238E27FC236}">
                  <a16:creationId xmlns:a16="http://schemas.microsoft.com/office/drawing/2014/main" xmlns="" id="{194A1E25-FCD4-4B02-99CD-AE5D7C6FAECF}"/>
                </a:ext>
              </a:extLst>
            </p:cNvPr>
            <p:cNvSpPr/>
            <p:nvPr/>
          </p:nvSpPr>
          <p:spPr>
            <a:xfrm>
              <a:off x="754371" y="2250853"/>
              <a:ext cx="2321609" cy="400110"/>
            </a:xfrm>
            <a:prstGeom prst="rect">
              <a:avLst/>
            </a:prstGeom>
          </p:spPr>
          <p:txBody>
            <a:bodyPr wrap="square">
              <a:spAutoFit/>
            </a:bodyPr>
            <a:lstStyle/>
            <a:p>
              <a:pPr algn="ctr"/>
              <a:r>
                <a:rPr lang="uz-Latn-UZ" sz="2000" b="1" dirty="0">
                  <a:solidFill>
                    <a:schemeClr val="bg1"/>
                  </a:solidFill>
                  <a:latin typeface="Roboto" panose="020B0604020202020204" charset="0"/>
                  <a:ea typeface="Roboto" panose="020B0604020202020204" charset="0"/>
                </a:rPr>
                <a:t>Fiziologik</a:t>
              </a:r>
              <a:endParaRPr lang="ru-RU" sz="2000" b="1" dirty="0">
                <a:solidFill>
                  <a:schemeClr val="bg1"/>
                </a:solidFill>
                <a:latin typeface="Roboto" panose="020B0604020202020204" charset="0"/>
                <a:ea typeface="Roboto" panose="020B0604020202020204" charset="0"/>
              </a:endParaRPr>
            </a:p>
          </p:txBody>
        </p:sp>
      </p:grpSp>
      <p:grpSp>
        <p:nvGrpSpPr>
          <p:cNvPr id="129" name="Группа 128">
            <a:extLst>
              <a:ext uri="{FF2B5EF4-FFF2-40B4-BE49-F238E27FC236}">
                <a16:creationId xmlns:a16="http://schemas.microsoft.com/office/drawing/2014/main" xmlns="" id="{C4A66EE6-D19C-4CCF-93C2-431D0BF22B9C}"/>
              </a:ext>
            </a:extLst>
          </p:cNvPr>
          <p:cNvGrpSpPr/>
          <p:nvPr/>
        </p:nvGrpSpPr>
        <p:grpSpPr>
          <a:xfrm>
            <a:off x="8054587" y="1520907"/>
            <a:ext cx="3796049" cy="893699"/>
            <a:chOff x="7794239" y="1990758"/>
            <a:chExt cx="3796049" cy="893699"/>
          </a:xfrm>
        </p:grpSpPr>
        <p:grpSp>
          <p:nvGrpSpPr>
            <p:cNvPr id="108" name="Google Shape;2521;p45">
              <a:extLst>
                <a:ext uri="{FF2B5EF4-FFF2-40B4-BE49-F238E27FC236}">
                  <a16:creationId xmlns:a16="http://schemas.microsoft.com/office/drawing/2014/main" xmlns="" id="{BB83D877-FE8D-4680-AC33-D352273EA5E0}"/>
                </a:ext>
              </a:extLst>
            </p:cNvPr>
            <p:cNvGrpSpPr/>
            <p:nvPr/>
          </p:nvGrpSpPr>
          <p:grpSpPr>
            <a:xfrm>
              <a:off x="7794239" y="1990758"/>
              <a:ext cx="3796049" cy="893699"/>
              <a:chOff x="4411970" y="4340222"/>
              <a:chExt cx="1018964" cy="242682"/>
            </a:xfrm>
          </p:grpSpPr>
          <p:sp>
            <p:nvSpPr>
              <p:cNvPr id="109" name="Google Shape;2522;p45">
                <a:extLst>
                  <a:ext uri="{FF2B5EF4-FFF2-40B4-BE49-F238E27FC236}">
                    <a16:creationId xmlns:a16="http://schemas.microsoft.com/office/drawing/2014/main" xmlns="" id="{3A8FA45E-7D8B-42A0-9490-C147BDC029A4}"/>
                  </a:ext>
                </a:extLst>
              </p:cNvPr>
              <p:cNvSpPr/>
              <p:nvPr/>
            </p:nvSpPr>
            <p:spPr>
              <a:xfrm>
                <a:off x="4411970" y="4340222"/>
                <a:ext cx="121370" cy="121370"/>
              </a:xfrm>
              <a:custGeom>
                <a:avLst/>
                <a:gdLst/>
                <a:ahLst/>
                <a:cxnLst/>
                <a:rect l="l" t="t" r="r" b="b"/>
                <a:pathLst>
                  <a:path w="2688" h="2688" extrusionOk="0">
                    <a:moveTo>
                      <a:pt x="2688" y="1"/>
                    </a:moveTo>
                    <a:cubicBezTo>
                      <a:pt x="1205" y="1"/>
                      <a:pt x="1" y="1203"/>
                      <a:pt x="1" y="2688"/>
                    </a:cubicBezTo>
                    <a:lnTo>
                      <a:pt x="379" y="2688"/>
                    </a:lnTo>
                    <a:cubicBezTo>
                      <a:pt x="379" y="1411"/>
                      <a:pt x="1413" y="379"/>
                      <a:pt x="2688" y="379"/>
                    </a:cubicBezTo>
                    <a:lnTo>
                      <a:pt x="268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2523;p45">
                <a:extLst>
                  <a:ext uri="{FF2B5EF4-FFF2-40B4-BE49-F238E27FC236}">
                    <a16:creationId xmlns:a16="http://schemas.microsoft.com/office/drawing/2014/main" xmlns="" id="{B568F1A3-F3A2-4601-8A0E-E4D100AD7F3A}"/>
                  </a:ext>
                </a:extLst>
              </p:cNvPr>
              <p:cNvSpPr/>
              <p:nvPr/>
            </p:nvSpPr>
            <p:spPr>
              <a:xfrm>
                <a:off x="4457032" y="4385284"/>
                <a:ext cx="152661" cy="152615"/>
              </a:xfrm>
              <a:custGeom>
                <a:avLst/>
                <a:gdLst/>
                <a:ahLst/>
                <a:cxnLst/>
                <a:rect l="l" t="t" r="r" b="b"/>
                <a:pathLst>
                  <a:path w="3381" h="3380" extrusionOk="0">
                    <a:moveTo>
                      <a:pt x="1690" y="0"/>
                    </a:moveTo>
                    <a:cubicBezTo>
                      <a:pt x="756" y="0"/>
                      <a:pt x="0" y="756"/>
                      <a:pt x="0" y="1690"/>
                    </a:cubicBezTo>
                    <a:cubicBezTo>
                      <a:pt x="0" y="2623"/>
                      <a:pt x="756" y="3379"/>
                      <a:pt x="1690" y="3379"/>
                    </a:cubicBezTo>
                    <a:cubicBezTo>
                      <a:pt x="2623" y="3379"/>
                      <a:pt x="3381" y="2623"/>
                      <a:pt x="3381" y="1690"/>
                    </a:cubicBezTo>
                    <a:cubicBezTo>
                      <a:pt x="3381" y="756"/>
                      <a:pt x="2623" y="0"/>
                      <a:pt x="169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2524;p45">
                <a:extLst>
                  <a:ext uri="{FF2B5EF4-FFF2-40B4-BE49-F238E27FC236}">
                    <a16:creationId xmlns:a16="http://schemas.microsoft.com/office/drawing/2014/main" xmlns="" id="{46C39AC0-AAF5-4C9E-B8D2-3270C50DDEC4}"/>
                  </a:ext>
                </a:extLst>
              </p:cNvPr>
              <p:cNvSpPr/>
              <p:nvPr/>
            </p:nvSpPr>
            <p:spPr>
              <a:xfrm>
                <a:off x="4533392" y="4383749"/>
                <a:ext cx="897542" cy="199155"/>
              </a:xfrm>
              <a:custGeom>
                <a:avLst/>
                <a:gdLst/>
                <a:ahLst/>
                <a:cxnLst/>
                <a:rect l="l" t="t" r="r" b="b"/>
                <a:pathLst>
                  <a:path w="16511" h="4997" extrusionOk="0">
                    <a:moveTo>
                      <a:pt x="4619" y="1"/>
                    </a:moveTo>
                    <a:cubicBezTo>
                      <a:pt x="3342" y="1"/>
                      <a:pt x="2309" y="1035"/>
                      <a:pt x="2309" y="2310"/>
                    </a:cubicBezTo>
                    <a:cubicBezTo>
                      <a:pt x="2309" y="3586"/>
                      <a:pt x="1275" y="4619"/>
                      <a:pt x="0" y="4619"/>
                    </a:cubicBezTo>
                    <a:lnTo>
                      <a:pt x="0" y="4997"/>
                    </a:lnTo>
                    <a:cubicBezTo>
                      <a:pt x="482" y="4997"/>
                      <a:pt x="958" y="4867"/>
                      <a:pt x="1373" y="4619"/>
                    </a:cubicBezTo>
                    <a:lnTo>
                      <a:pt x="14185" y="4619"/>
                    </a:lnTo>
                    <a:cubicBezTo>
                      <a:pt x="15472" y="4619"/>
                      <a:pt x="16510" y="3567"/>
                      <a:pt x="16494" y="2279"/>
                    </a:cubicBezTo>
                    <a:cubicBezTo>
                      <a:pt x="16478" y="1006"/>
                      <a:pt x="15399" y="1"/>
                      <a:pt x="141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Прямоугольник 124">
              <a:extLst>
                <a:ext uri="{FF2B5EF4-FFF2-40B4-BE49-F238E27FC236}">
                  <a16:creationId xmlns:a16="http://schemas.microsoft.com/office/drawing/2014/main" xmlns="" id="{7BE16A91-9464-4111-A8FA-B797AE900120}"/>
                </a:ext>
              </a:extLst>
            </p:cNvPr>
            <p:cNvSpPr/>
            <p:nvPr/>
          </p:nvSpPr>
          <p:spPr>
            <a:xfrm>
              <a:off x="8863026" y="2203918"/>
              <a:ext cx="2288118" cy="400110"/>
            </a:xfrm>
            <a:prstGeom prst="rect">
              <a:avLst/>
            </a:prstGeom>
          </p:spPr>
          <p:txBody>
            <a:bodyPr wrap="square">
              <a:spAutoFit/>
            </a:bodyPr>
            <a:lstStyle/>
            <a:p>
              <a:pPr algn="ctr"/>
              <a:r>
                <a:rPr lang="uz-Latn-UZ" sz="2000" b="1" dirty="0">
                  <a:solidFill>
                    <a:schemeClr val="bg1"/>
                  </a:solidFill>
                  <a:latin typeface="Roboto" panose="020B0604020202020204" charset="0"/>
                  <a:ea typeface="Roboto" panose="020B0604020202020204" charset="0"/>
                </a:rPr>
                <a:t>Psixologik</a:t>
              </a:r>
              <a:endParaRPr lang="ru-RU" sz="2000" b="1" dirty="0">
                <a:solidFill>
                  <a:schemeClr val="bg1"/>
                </a:solidFill>
                <a:latin typeface="Roboto" panose="020B0604020202020204" charset="0"/>
                <a:ea typeface="Roboto" panose="020B0604020202020204" charset="0"/>
              </a:endParaRPr>
            </a:p>
          </p:txBody>
        </p:sp>
      </p:grpSp>
      <p:sp>
        <p:nvSpPr>
          <p:cNvPr id="126" name="Прямоугольник 125">
            <a:extLst>
              <a:ext uri="{FF2B5EF4-FFF2-40B4-BE49-F238E27FC236}">
                <a16:creationId xmlns:a16="http://schemas.microsoft.com/office/drawing/2014/main" xmlns="" id="{7BD7192C-AB68-4BC1-9791-DC2D7FF7E915}"/>
              </a:ext>
            </a:extLst>
          </p:cNvPr>
          <p:cNvSpPr/>
          <p:nvPr/>
        </p:nvSpPr>
        <p:spPr>
          <a:xfrm>
            <a:off x="806223" y="4366414"/>
            <a:ext cx="2288118" cy="400110"/>
          </a:xfrm>
          <a:prstGeom prst="rect">
            <a:avLst/>
          </a:prstGeom>
        </p:spPr>
        <p:txBody>
          <a:bodyPr wrap="square">
            <a:spAutoFit/>
          </a:bodyPr>
          <a:lstStyle/>
          <a:p>
            <a:pPr algn="ctr"/>
            <a:r>
              <a:rPr lang="ru-RU" sz="2000" dirty="0">
                <a:solidFill>
                  <a:schemeClr val="bg1"/>
                </a:solidFill>
                <a:latin typeface="Roboto" panose="020B0604020202020204" charset="0"/>
                <a:ea typeface="Roboto" panose="020B0604020202020204" charset="0"/>
              </a:rPr>
              <a:t>Эмоциональные</a:t>
            </a:r>
          </a:p>
        </p:txBody>
      </p:sp>
      <p:sp>
        <p:nvSpPr>
          <p:cNvPr id="4" name="Прямоугольник 3">
            <a:extLst>
              <a:ext uri="{FF2B5EF4-FFF2-40B4-BE49-F238E27FC236}">
                <a16:creationId xmlns:a16="http://schemas.microsoft.com/office/drawing/2014/main" xmlns="" id="{BD08756B-1FCE-4AC1-B2DD-C58FB0335894}"/>
              </a:ext>
            </a:extLst>
          </p:cNvPr>
          <p:cNvSpPr/>
          <p:nvPr/>
        </p:nvSpPr>
        <p:spPr>
          <a:xfrm>
            <a:off x="341776" y="2948109"/>
            <a:ext cx="3469700" cy="2862322"/>
          </a:xfrm>
          <a:prstGeom prst="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bosh og‘rig‘i;</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bo‘y</a:t>
            </a:r>
            <a:r>
              <a:rPr lang="en-US" b="1" dirty="0">
                <a:solidFill>
                  <a:schemeClr val="tx1"/>
                </a:solidFill>
                <a:latin typeface="Roboto" panose="020B0604020202020204" charset="0"/>
                <a:ea typeface="Roboto" panose="020B0604020202020204" charset="0"/>
              </a:rPr>
              <a:t>in</a:t>
            </a:r>
            <a:r>
              <a:rPr lang="uz-Latn-UZ" b="1" dirty="0">
                <a:solidFill>
                  <a:schemeClr val="tx1"/>
                </a:solidFill>
                <a:latin typeface="Roboto" panose="020B0604020202020204" charset="0"/>
                <a:ea typeface="Roboto" panose="020B0604020202020204" charset="0"/>
              </a:rPr>
              <a:t>da og‘riq;</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yurak o‘ynashi;</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ko‘krak og‘rig‘i; </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ko‘ngil aynishi; </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nafas olishning o‘zgarishi; </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bosh aylanishi;</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allergik reaksiyalar; </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bosim oshishi;</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muskul (mushaklar) spazmi.</a:t>
            </a:r>
          </a:p>
        </p:txBody>
      </p:sp>
      <p:sp>
        <p:nvSpPr>
          <p:cNvPr id="127" name="Прямоугольник 126">
            <a:extLst>
              <a:ext uri="{FF2B5EF4-FFF2-40B4-BE49-F238E27FC236}">
                <a16:creationId xmlns:a16="http://schemas.microsoft.com/office/drawing/2014/main" xmlns="" id="{474949B0-329A-4C6F-995E-423D44462255}"/>
              </a:ext>
            </a:extLst>
          </p:cNvPr>
          <p:cNvSpPr/>
          <p:nvPr/>
        </p:nvSpPr>
        <p:spPr>
          <a:xfrm>
            <a:off x="6995312" y="2612088"/>
            <a:ext cx="4885986" cy="3816429"/>
          </a:xfrm>
          <a:prstGeom prst="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tushkunlik holati;</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o‘z vaqti, ishini va hkz tashkil qilishda qiyinchilik </a:t>
            </a:r>
            <a:r>
              <a:rPr lang="uz-Latn-UZ" sz="1600" dirty="0">
                <a:solidFill>
                  <a:schemeClr val="tx1"/>
                </a:solidFill>
                <a:latin typeface="Roboto" panose="020B0604020202020204" charset="0"/>
                <a:ea typeface="Roboto" panose="020B0604020202020204" charset="0"/>
              </a:rPr>
              <a:t>(stress oqibatida diqqat va e’tibor  jamlash qobiliyati pasayadi, befarqlik paydo bo‘lishi yoki noto‘g‘ri qaror qabul qilish mumkin); </a:t>
            </a:r>
            <a:endParaRPr lang="uz-Latn-UZ" dirty="0">
              <a:solidFill>
                <a:schemeClr val="tx1"/>
              </a:solidFill>
              <a:latin typeface="Roboto" panose="020B0604020202020204" charset="0"/>
              <a:ea typeface="Roboto" panose="020B0604020202020204" charset="0"/>
            </a:endParaRP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himoyaga bo‘lgan ehtiyojning oshishi; </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mustaqillikning kamayishi; </a:t>
            </a: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kasbiy sifatlarning kamayishi </a:t>
            </a:r>
            <a:r>
              <a:rPr lang="uz-Latn-UZ" sz="1600" dirty="0">
                <a:solidFill>
                  <a:schemeClr val="tx1"/>
                </a:solidFill>
                <a:latin typeface="Roboto" panose="020B0604020202020204" charset="0"/>
                <a:ea typeface="Roboto" panose="020B0604020202020204" charset="0"/>
              </a:rPr>
              <a:t>(qaror qabul qilish va amalga oshirish bilan bog‘liq qiyinchiliklar, ko‘pincha nazoratni yo‘qotish, tanlovni cheklash);</a:t>
            </a:r>
            <a:endParaRPr lang="uz-Latn-UZ" dirty="0">
              <a:solidFill>
                <a:schemeClr val="tx1"/>
              </a:solidFill>
              <a:latin typeface="Roboto" panose="020B0604020202020204" charset="0"/>
              <a:ea typeface="Roboto" panose="020B0604020202020204" charset="0"/>
            </a:endParaRPr>
          </a:p>
          <a:p>
            <a:pPr marL="285750" indent="-285750">
              <a:spcAft>
                <a:spcPts val="0"/>
              </a:spcAft>
              <a:buFont typeface="Wingdings" panose="05000000000000000000" pitchFamily="2" charset="2"/>
              <a:buChar char="§"/>
            </a:pPr>
            <a:r>
              <a:rPr lang="uz-Latn-UZ" b="1" dirty="0">
                <a:solidFill>
                  <a:schemeClr val="tx1"/>
                </a:solidFill>
                <a:latin typeface="Roboto" panose="020B0604020202020204" charset="0"/>
                <a:ea typeface="Roboto" panose="020B0604020202020204" charset="0"/>
              </a:rPr>
              <a:t>xatti-harakatlarning o‘zgarishi </a:t>
            </a:r>
            <a:r>
              <a:rPr lang="uz-Latn-UZ" sz="1600" dirty="0">
                <a:solidFill>
                  <a:schemeClr val="tx1"/>
                </a:solidFill>
                <a:latin typeface="Roboto" panose="020B0604020202020204" charset="0"/>
                <a:ea typeface="Roboto" panose="020B0604020202020204" charset="0"/>
              </a:rPr>
              <a:t>(qo‘pollik, izolyatsiya, “surunkali charchoq”, ortib borayotgan hayajon va boshqalar). </a:t>
            </a:r>
            <a:endParaRPr lang="ru-RU" sz="1500" dirty="0">
              <a:solidFill>
                <a:schemeClr val="tx1"/>
              </a:solidFill>
              <a:latin typeface="Roboto" panose="020B0604020202020204" charset="0"/>
              <a:ea typeface="Roboto" panose="020B0604020202020204" charset="0"/>
            </a:endParaRPr>
          </a:p>
        </p:txBody>
      </p:sp>
    </p:spTree>
    <p:extLst>
      <p:ext uri="{BB962C8B-B14F-4D97-AF65-F5344CB8AC3E}">
        <p14:creationId xmlns:p14="http://schemas.microsoft.com/office/powerpoint/2010/main" val="35911409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 name="Google Shape;629;p32">
            <a:extLst>
              <a:ext uri="{FF2B5EF4-FFF2-40B4-BE49-F238E27FC236}">
                <a16:creationId xmlns:a16="http://schemas.microsoft.com/office/drawing/2014/main" xmlns="" id="{A56AA78C-D667-418B-ACCA-16DE9B011702}"/>
              </a:ext>
            </a:extLst>
          </p:cNvPr>
          <p:cNvGrpSpPr/>
          <p:nvPr/>
        </p:nvGrpSpPr>
        <p:grpSpPr>
          <a:xfrm rot="20957335">
            <a:off x="5931032" y="1683157"/>
            <a:ext cx="1224202" cy="487468"/>
            <a:chOff x="3957864" y="1345201"/>
            <a:chExt cx="1224202" cy="487468"/>
          </a:xfrm>
          <a:solidFill>
            <a:srgbClr val="55B4BB"/>
          </a:solidFill>
        </p:grpSpPr>
        <p:sp>
          <p:nvSpPr>
            <p:cNvPr id="97" name="Google Shape;630;p32">
              <a:extLst>
                <a:ext uri="{FF2B5EF4-FFF2-40B4-BE49-F238E27FC236}">
                  <a16:creationId xmlns:a16="http://schemas.microsoft.com/office/drawing/2014/main" xmlns="" id="{87EDA2C4-688A-44C2-94BA-BE332B61E5D2}"/>
                </a:ext>
              </a:extLst>
            </p:cNvPr>
            <p:cNvSpPr/>
            <p:nvPr/>
          </p:nvSpPr>
          <p:spPr>
            <a:xfrm>
              <a:off x="4700790" y="1464176"/>
              <a:ext cx="481276" cy="368494"/>
            </a:xfrm>
            <a:custGeom>
              <a:avLst/>
              <a:gdLst/>
              <a:ahLst/>
              <a:cxnLst/>
              <a:rect l="l" t="t" r="r" b="b"/>
              <a:pathLst>
                <a:path w="3576" h="2738" extrusionOk="0">
                  <a:moveTo>
                    <a:pt x="2842" y="0"/>
                  </a:moveTo>
                  <a:cubicBezTo>
                    <a:pt x="2746" y="0"/>
                    <a:pt x="2636" y="34"/>
                    <a:pt x="2562" y="71"/>
                  </a:cubicBezTo>
                  <a:cubicBezTo>
                    <a:pt x="2296" y="221"/>
                    <a:pt x="2112" y="471"/>
                    <a:pt x="2062" y="771"/>
                  </a:cubicBezTo>
                  <a:cubicBezTo>
                    <a:pt x="2031" y="1076"/>
                    <a:pt x="2044" y="1378"/>
                    <a:pt x="2099" y="1669"/>
                  </a:cubicBezTo>
                  <a:lnTo>
                    <a:pt x="2099" y="1669"/>
                  </a:lnTo>
                  <a:lnTo>
                    <a:pt x="1079" y="1620"/>
                  </a:lnTo>
                  <a:cubicBezTo>
                    <a:pt x="1076" y="1620"/>
                    <a:pt x="1072" y="1620"/>
                    <a:pt x="1069" y="1620"/>
                  </a:cubicBezTo>
                  <a:cubicBezTo>
                    <a:pt x="652" y="1620"/>
                    <a:pt x="1" y="2620"/>
                    <a:pt x="596" y="2653"/>
                  </a:cubicBezTo>
                  <a:lnTo>
                    <a:pt x="2679" y="2737"/>
                  </a:lnTo>
                  <a:cubicBezTo>
                    <a:pt x="2683" y="2737"/>
                    <a:pt x="2687" y="2737"/>
                    <a:pt x="2691" y="2737"/>
                  </a:cubicBezTo>
                  <a:cubicBezTo>
                    <a:pt x="2979" y="2737"/>
                    <a:pt x="3576" y="2166"/>
                    <a:pt x="3395" y="1854"/>
                  </a:cubicBezTo>
                  <a:cubicBezTo>
                    <a:pt x="3095" y="1354"/>
                    <a:pt x="2979" y="787"/>
                    <a:pt x="3045" y="221"/>
                  </a:cubicBezTo>
                  <a:cubicBezTo>
                    <a:pt x="3064" y="54"/>
                    <a:pt x="2963" y="0"/>
                    <a:pt x="28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8" name="Google Shape;631;p32">
              <a:extLst>
                <a:ext uri="{FF2B5EF4-FFF2-40B4-BE49-F238E27FC236}">
                  <a16:creationId xmlns:a16="http://schemas.microsoft.com/office/drawing/2014/main" xmlns="" id="{AF93C286-104D-4774-BF7B-426BBA569544}"/>
                </a:ext>
              </a:extLst>
            </p:cNvPr>
            <p:cNvGrpSpPr/>
            <p:nvPr/>
          </p:nvGrpSpPr>
          <p:grpSpPr>
            <a:xfrm>
              <a:off x="3957864" y="1345201"/>
              <a:ext cx="1180463" cy="468628"/>
              <a:chOff x="3957864" y="1345201"/>
              <a:chExt cx="1180463" cy="468628"/>
            </a:xfrm>
            <a:grpFill/>
          </p:grpSpPr>
          <p:sp>
            <p:nvSpPr>
              <p:cNvPr id="99" name="Google Shape;632;p32">
                <a:extLst>
                  <a:ext uri="{FF2B5EF4-FFF2-40B4-BE49-F238E27FC236}">
                    <a16:creationId xmlns:a16="http://schemas.microsoft.com/office/drawing/2014/main" xmlns="" id="{69810685-0D50-49A6-A559-3E9ABE05908F}"/>
                  </a:ext>
                </a:extLst>
              </p:cNvPr>
              <p:cNvSpPr/>
              <p:nvPr/>
            </p:nvSpPr>
            <p:spPr>
              <a:xfrm>
                <a:off x="3957864" y="1665517"/>
                <a:ext cx="141449" cy="148313"/>
              </a:xfrm>
              <a:custGeom>
                <a:avLst/>
                <a:gdLst/>
                <a:ahLst/>
                <a:cxnLst/>
                <a:rect l="l" t="t" r="r" b="b"/>
                <a:pathLst>
                  <a:path w="1051" h="1102" extrusionOk="0">
                    <a:moveTo>
                      <a:pt x="839" y="1"/>
                    </a:moveTo>
                    <a:cubicBezTo>
                      <a:pt x="788" y="1"/>
                      <a:pt x="736" y="13"/>
                      <a:pt x="701" y="24"/>
                    </a:cubicBezTo>
                    <a:lnTo>
                      <a:pt x="567" y="91"/>
                    </a:lnTo>
                    <a:cubicBezTo>
                      <a:pt x="467" y="141"/>
                      <a:pt x="384" y="208"/>
                      <a:pt x="317" y="291"/>
                    </a:cubicBezTo>
                    <a:lnTo>
                      <a:pt x="251" y="374"/>
                    </a:lnTo>
                    <a:cubicBezTo>
                      <a:pt x="184" y="424"/>
                      <a:pt x="151" y="491"/>
                      <a:pt x="101" y="558"/>
                    </a:cubicBezTo>
                    <a:cubicBezTo>
                      <a:pt x="67" y="624"/>
                      <a:pt x="34" y="691"/>
                      <a:pt x="17" y="758"/>
                    </a:cubicBezTo>
                    <a:cubicBezTo>
                      <a:pt x="1" y="808"/>
                      <a:pt x="1" y="874"/>
                      <a:pt x="17" y="924"/>
                    </a:cubicBezTo>
                    <a:cubicBezTo>
                      <a:pt x="17" y="974"/>
                      <a:pt x="34" y="1008"/>
                      <a:pt x="67" y="1041"/>
                    </a:cubicBezTo>
                    <a:lnTo>
                      <a:pt x="151" y="1091"/>
                    </a:lnTo>
                    <a:cubicBezTo>
                      <a:pt x="178" y="1098"/>
                      <a:pt x="209" y="1102"/>
                      <a:pt x="240" y="1102"/>
                    </a:cubicBezTo>
                    <a:cubicBezTo>
                      <a:pt x="283" y="1102"/>
                      <a:pt x="328" y="1094"/>
                      <a:pt x="367" y="1074"/>
                    </a:cubicBezTo>
                    <a:lnTo>
                      <a:pt x="484" y="1024"/>
                    </a:lnTo>
                    <a:cubicBezTo>
                      <a:pt x="584" y="958"/>
                      <a:pt x="667" y="891"/>
                      <a:pt x="734" y="808"/>
                    </a:cubicBezTo>
                    <a:lnTo>
                      <a:pt x="801" y="741"/>
                    </a:lnTo>
                    <a:cubicBezTo>
                      <a:pt x="867" y="674"/>
                      <a:pt x="917" y="608"/>
                      <a:pt x="950" y="541"/>
                    </a:cubicBezTo>
                    <a:cubicBezTo>
                      <a:pt x="984" y="474"/>
                      <a:pt x="1017" y="424"/>
                      <a:pt x="1034" y="341"/>
                    </a:cubicBezTo>
                    <a:cubicBezTo>
                      <a:pt x="1050" y="291"/>
                      <a:pt x="1050" y="241"/>
                      <a:pt x="1034" y="174"/>
                    </a:cubicBezTo>
                    <a:cubicBezTo>
                      <a:pt x="1034" y="124"/>
                      <a:pt x="1017" y="91"/>
                      <a:pt x="984" y="58"/>
                    </a:cubicBezTo>
                    <a:lnTo>
                      <a:pt x="901" y="8"/>
                    </a:lnTo>
                    <a:cubicBezTo>
                      <a:pt x="881" y="3"/>
                      <a:pt x="860" y="1"/>
                      <a:pt x="8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633;p32">
                <a:extLst>
                  <a:ext uri="{FF2B5EF4-FFF2-40B4-BE49-F238E27FC236}">
                    <a16:creationId xmlns:a16="http://schemas.microsoft.com/office/drawing/2014/main" xmlns="" id="{162BEE8A-966E-4627-8A8D-8C090512F0A8}"/>
                  </a:ext>
                </a:extLst>
              </p:cNvPr>
              <p:cNvSpPr/>
              <p:nvPr/>
            </p:nvSpPr>
            <p:spPr>
              <a:xfrm>
                <a:off x="4764585" y="1527027"/>
                <a:ext cx="373743" cy="272265"/>
              </a:xfrm>
              <a:custGeom>
                <a:avLst/>
                <a:gdLst/>
                <a:ahLst/>
                <a:cxnLst/>
                <a:rect l="l" t="t" r="r" b="b"/>
                <a:pathLst>
                  <a:path w="2777" h="2023" extrusionOk="0">
                    <a:moveTo>
                      <a:pt x="1004" y="1"/>
                    </a:moveTo>
                    <a:cubicBezTo>
                      <a:pt x="593" y="1"/>
                      <a:pt x="1" y="738"/>
                      <a:pt x="305" y="970"/>
                    </a:cubicBezTo>
                    <a:lnTo>
                      <a:pt x="1622" y="1970"/>
                    </a:lnTo>
                    <a:cubicBezTo>
                      <a:pt x="1671" y="2007"/>
                      <a:pt x="1728" y="2023"/>
                      <a:pt x="1789" y="2023"/>
                    </a:cubicBezTo>
                    <a:cubicBezTo>
                      <a:pt x="2197" y="2023"/>
                      <a:pt x="2776" y="1286"/>
                      <a:pt x="2471" y="1053"/>
                    </a:cubicBezTo>
                    <a:lnTo>
                      <a:pt x="1172" y="54"/>
                    </a:lnTo>
                    <a:cubicBezTo>
                      <a:pt x="1122" y="17"/>
                      <a:pt x="1065" y="1"/>
                      <a:pt x="100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634;p32">
                <a:extLst>
                  <a:ext uri="{FF2B5EF4-FFF2-40B4-BE49-F238E27FC236}">
                    <a16:creationId xmlns:a16="http://schemas.microsoft.com/office/drawing/2014/main" xmlns="" id="{E81A39BF-A721-450E-B051-FE91F3E7E23D}"/>
                  </a:ext>
                </a:extLst>
              </p:cNvPr>
              <p:cNvSpPr/>
              <p:nvPr/>
            </p:nvSpPr>
            <p:spPr>
              <a:xfrm>
                <a:off x="4503080" y="1381809"/>
                <a:ext cx="346960" cy="193129"/>
              </a:xfrm>
              <a:custGeom>
                <a:avLst/>
                <a:gdLst/>
                <a:ahLst/>
                <a:cxnLst/>
                <a:rect l="l" t="t" r="r" b="b"/>
                <a:pathLst>
                  <a:path w="2578" h="1435" extrusionOk="0">
                    <a:moveTo>
                      <a:pt x="1041" y="0"/>
                    </a:moveTo>
                    <a:cubicBezTo>
                      <a:pt x="629" y="0"/>
                      <a:pt x="0" y="846"/>
                      <a:pt x="449" y="1016"/>
                    </a:cubicBezTo>
                    <a:lnTo>
                      <a:pt x="1448" y="1416"/>
                    </a:lnTo>
                    <a:cubicBezTo>
                      <a:pt x="1479" y="1429"/>
                      <a:pt x="1513" y="1435"/>
                      <a:pt x="1547" y="1435"/>
                    </a:cubicBezTo>
                    <a:cubicBezTo>
                      <a:pt x="1960" y="1435"/>
                      <a:pt x="2577" y="585"/>
                      <a:pt x="2132" y="416"/>
                    </a:cubicBezTo>
                    <a:lnTo>
                      <a:pt x="1132" y="16"/>
                    </a:lnTo>
                    <a:cubicBezTo>
                      <a:pt x="1103" y="6"/>
                      <a:pt x="1073" y="0"/>
                      <a:pt x="10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635;p32">
                <a:extLst>
                  <a:ext uri="{FF2B5EF4-FFF2-40B4-BE49-F238E27FC236}">
                    <a16:creationId xmlns:a16="http://schemas.microsoft.com/office/drawing/2014/main" xmlns="" id="{29E419E2-0F31-4A9E-B709-EBA276D17AEE}"/>
                  </a:ext>
                </a:extLst>
              </p:cNvPr>
              <p:cNvSpPr/>
              <p:nvPr/>
            </p:nvSpPr>
            <p:spPr>
              <a:xfrm>
                <a:off x="4263514" y="1345201"/>
                <a:ext cx="290434" cy="156119"/>
              </a:xfrm>
              <a:custGeom>
                <a:avLst/>
                <a:gdLst/>
                <a:ahLst/>
                <a:cxnLst/>
                <a:rect l="l" t="t" r="r" b="b"/>
                <a:pathLst>
                  <a:path w="2158" h="1160" extrusionOk="0">
                    <a:moveTo>
                      <a:pt x="1931" y="0"/>
                    </a:moveTo>
                    <a:cubicBezTo>
                      <a:pt x="1915" y="0"/>
                      <a:pt x="1897" y="2"/>
                      <a:pt x="1879" y="5"/>
                    </a:cubicBezTo>
                    <a:lnTo>
                      <a:pt x="779" y="138"/>
                    </a:lnTo>
                    <a:cubicBezTo>
                      <a:pt x="496" y="205"/>
                      <a:pt x="246" y="405"/>
                      <a:pt x="112" y="688"/>
                    </a:cubicBezTo>
                    <a:cubicBezTo>
                      <a:pt x="35" y="844"/>
                      <a:pt x="0" y="1160"/>
                      <a:pt x="241" y="1160"/>
                    </a:cubicBezTo>
                    <a:cubicBezTo>
                      <a:pt x="258" y="1160"/>
                      <a:pt x="276" y="1158"/>
                      <a:pt x="296" y="1155"/>
                    </a:cubicBezTo>
                    <a:lnTo>
                      <a:pt x="1379" y="1021"/>
                    </a:lnTo>
                    <a:cubicBezTo>
                      <a:pt x="1679" y="955"/>
                      <a:pt x="1929" y="755"/>
                      <a:pt x="2045" y="472"/>
                    </a:cubicBezTo>
                    <a:cubicBezTo>
                      <a:pt x="2123" y="316"/>
                      <a:pt x="2157" y="0"/>
                      <a:pt x="19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636;p32">
                <a:extLst>
                  <a:ext uri="{FF2B5EF4-FFF2-40B4-BE49-F238E27FC236}">
                    <a16:creationId xmlns:a16="http://schemas.microsoft.com/office/drawing/2014/main" xmlns="" id="{B8D9A7C9-5235-42C2-A2D7-CB488575C85E}"/>
                  </a:ext>
                </a:extLst>
              </p:cNvPr>
              <p:cNvSpPr/>
              <p:nvPr/>
            </p:nvSpPr>
            <p:spPr>
              <a:xfrm>
                <a:off x="4034176" y="1459734"/>
                <a:ext cx="204165" cy="217220"/>
              </a:xfrm>
              <a:custGeom>
                <a:avLst/>
                <a:gdLst/>
                <a:ahLst/>
                <a:cxnLst/>
                <a:rect l="l" t="t" r="r" b="b"/>
                <a:pathLst>
                  <a:path w="1517" h="1614" extrusionOk="0">
                    <a:moveTo>
                      <a:pt x="1286" y="1"/>
                    </a:moveTo>
                    <a:cubicBezTo>
                      <a:pt x="1097" y="1"/>
                      <a:pt x="857" y="184"/>
                      <a:pt x="767" y="287"/>
                    </a:cubicBezTo>
                    <a:lnTo>
                      <a:pt x="267" y="870"/>
                    </a:lnTo>
                    <a:cubicBezTo>
                      <a:pt x="150" y="987"/>
                      <a:pt x="84" y="1120"/>
                      <a:pt x="34" y="1253"/>
                    </a:cubicBezTo>
                    <a:cubicBezTo>
                      <a:pt x="0" y="1353"/>
                      <a:pt x="17" y="1470"/>
                      <a:pt x="84" y="1553"/>
                    </a:cubicBezTo>
                    <a:cubicBezTo>
                      <a:pt x="126" y="1596"/>
                      <a:pt x="178" y="1613"/>
                      <a:pt x="235" y="1613"/>
                    </a:cubicBezTo>
                    <a:cubicBezTo>
                      <a:pt x="423" y="1613"/>
                      <a:pt x="661" y="1423"/>
                      <a:pt x="750" y="1320"/>
                    </a:cubicBezTo>
                    <a:lnTo>
                      <a:pt x="1250" y="737"/>
                    </a:lnTo>
                    <a:cubicBezTo>
                      <a:pt x="1367" y="637"/>
                      <a:pt x="1433" y="504"/>
                      <a:pt x="1483" y="354"/>
                    </a:cubicBezTo>
                    <a:cubicBezTo>
                      <a:pt x="1517" y="254"/>
                      <a:pt x="1500" y="137"/>
                      <a:pt x="1433" y="54"/>
                    </a:cubicBezTo>
                    <a:cubicBezTo>
                      <a:pt x="1392" y="16"/>
                      <a:pt x="1341" y="1"/>
                      <a:pt x="12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6" name="Google Shape;639;p32">
            <a:extLst>
              <a:ext uri="{FF2B5EF4-FFF2-40B4-BE49-F238E27FC236}">
                <a16:creationId xmlns:a16="http://schemas.microsoft.com/office/drawing/2014/main" xmlns="" id="{660CC9D4-6765-4887-A1F5-2196EF190C50}"/>
              </a:ext>
            </a:extLst>
          </p:cNvPr>
          <p:cNvGrpSpPr/>
          <p:nvPr/>
        </p:nvGrpSpPr>
        <p:grpSpPr>
          <a:xfrm rot="660512">
            <a:off x="7428057" y="2714521"/>
            <a:ext cx="460689" cy="1863963"/>
            <a:chOff x="5809591" y="2783709"/>
            <a:chExt cx="404563" cy="527844"/>
          </a:xfrm>
          <a:solidFill>
            <a:srgbClr val="E55D6D"/>
          </a:solidFill>
        </p:grpSpPr>
        <p:sp>
          <p:nvSpPr>
            <p:cNvPr id="107" name="Google Shape;640;p32">
              <a:extLst>
                <a:ext uri="{FF2B5EF4-FFF2-40B4-BE49-F238E27FC236}">
                  <a16:creationId xmlns:a16="http://schemas.microsoft.com/office/drawing/2014/main" xmlns="" id="{C7833F98-D286-424D-BE9D-D681B19E1603}"/>
                </a:ext>
              </a:extLst>
            </p:cNvPr>
            <p:cNvSpPr/>
            <p:nvPr/>
          </p:nvSpPr>
          <p:spPr>
            <a:xfrm>
              <a:off x="5899899" y="2783709"/>
              <a:ext cx="274284" cy="513442"/>
            </a:xfrm>
            <a:custGeom>
              <a:avLst/>
              <a:gdLst/>
              <a:ahLst/>
              <a:cxnLst/>
              <a:rect l="l" t="t" r="r" b="b"/>
              <a:pathLst>
                <a:path w="2038" h="3815" extrusionOk="0">
                  <a:moveTo>
                    <a:pt x="1740" y="1"/>
                  </a:moveTo>
                  <a:cubicBezTo>
                    <a:pt x="1706" y="1"/>
                    <a:pt x="1671" y="5"/>
                    <a:pt x="1635" y="13"/>
                  </a:cubicBezTo>
                  <a:cubicBezTo>
                    <a:pt x="1335" y="130"/>
                    <a:pt x="1118" y="363"/>
                    <a:pt x="1018" y="663"/>
                  </a:cubicBezTo>
                  <a:cubicBezTo>
                    <a:pt x="702" y="1596"/>
                    <a:pt x="385" y="2546"/>
                    <a:pt x="69" y="3479"/>
                  </a:cubicBezTo>
                  <a:cubicBezTo>
                    <a:pt x="1" y="3697"/>
                    <a:pt x="121" y="3814"/>
                    <a:pt x="294" y="3814"/>
                  </a:cubicBezTo>
                  <a:cubicBezTo>
                    <a:pt x="333" y="3814"/>
                    <a:pt x="375" y="3808"/>
                    <a:pt x="419" y="3796"/>
                  </a:cubicBezTo>
                  <a:cubicBezTo>
                    <a:pt x="702" y="3696"/>
                    <a:pt x="935" y="3446"/>
                    <a:pt x="1018" y="3163"/>
                  </a:cubicBezTo>
                  <a:cubicBezTo>
                    <a:pt x="1335" y="2213"/>
                    <a:pt x="1652" y="1280"/>
                    <a:pt x="1968" y="330"/>
                  </a:cubicBezTo>
                  <a:cubicBezTo>
                    <a:pt x="2038" y="107"/>
                    <a:pt x="1910" y="1"/>
                    <a:pt x="174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641;p32">
              <a:extLst>
                <a:ext uri="{FF2B5EF4-FFF2-40B4-BE49-F238E27FC236}">
                  <a16:creationId xmlns:a16="http://schemas.microsoft.com/office/drawing/2014/main" xmlns="" id="{DA553026-660A-4D9F-99F7-68DAD9469670}"/>
                </a:ext>
              </a:extLst>
            </p:cNvPr>
            <p:cNvSpPr/>
            <p:nvPr/>
          </p:nvSpPr>
          <p:spPr>
            <a:xfrm>
              <a:off x="5809591" y="2963113"/>
              <a:ext cx="404563" cy="348441"/>
            </a:xfrm>
            <a:custGeom>
              <a:avLst/>
              <a:gdLst/>
              <a:ahLst/>
              <a:cxnLst/>
              <a:rect l="l" t="t" r="r" b="b"/>
              <a:pathLst>
                <a:path w="3006" h="2589" extrusionOk="0">
                  <a:moveTo>
                    <a:pt x="903" y="0"/>
                  </a:moveTo>
                  <a:cubicBezTo>
                    <a:pt x="547" y="0"/>
                    <a:pt x="1" y="588"/>
                    <a:pt x="173" y="880"/>
                  </a:cubicBezTo>
                  <a:cubicBezTo>
                    <a:pt x="456" y="1380"/>
                    <a:pt x="656" y="1913"/>
                    <a:pt x="773" y="2463"/>
                  </a:cubicBezTo>
                  <a:cubicBezTo>
                    <a:pt x="797" y="2557"/>
                    <a:pt x="879" y="2588"/>
                    <a:pt x="972" y="2588"/>
                  </a:cubicBezTo>
                  <a:cubicBezTo>
                    <a:pt x="1076" y="2588"/>
                    <a:pt x="1194" y="2548"/>
                    <a:pt x="1256" y="2513"/>
                  </a:cubicBezTo>
                  <a:lnTo>
                    <a:pt x="2506" y="1680"/>
                  </a:lnTo>
                  <a:cubicBezTo>
                    <a:pt x="2723" y="1546"/>
                    <a:pt x="3006" y="1263"/>
                    <a:pt x="2989" y="980"/>
                  </a:cubicBezTo>
                  <a:cubicBezTo>
                    <a:pt x="2979" y="814"/>
                    <a:pt x="2878" y="751"/>
                    <a:pt x="2758" y="751"/>
                  </a:cubicBezTo>
                  <a:cubicBezTo>
                    <a:pt x="2674" y="751"/>
                    <a:pt x="2582" y="782"/>
                    <a:pt x="2506" y="830"/>
                  </a:cubicBezTo>
                  <a:lnTo>
                    <a:pt x="1664" y="1391"/>
                  </a:lnTo>
                  <a:lnTo>
                    <a:pt x="1664" y="1391"/>
                  </a:lnTo>
                  <a:cubicBezTo>
                    <a:pt x="1540" y="950"/>
                    <a:pt x="1353" y="523"/>
                    <a:pt x="1123" y="130"/>
                  </a:cubicBezTo>
                  <a:cubicBezTo>
                    <a:pt x="1072" y="38"/>
                    <a:pt x="994" y="0"/>
                    <a:pt x="9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 name="Google Shape;655;p32">
            <a:extLst>
              <a:ext uri="{FF2B5EF4-FFF2-40B4-BE49-F238E27FC236}">
                <a16:creationId xmlns:a16="http://schemas.microsoft.com/office/drawing/2014/main" xmlns="" id="{51818159-023F-4D33-954D-BCD196BE3489}"/>
              </a:ext>
            </a:extLst>
          </p:cNvPr>
          <p:cNvGrpSpPr/>
          <p:nvPr/>
        </p:nvGrpSpPr>
        <p:grpSpPr>
          <a:xfrm rot="-2377198">
            <a:off x="9121686" y="2798478"/>
            <a:ext cx="431729" cy="637771"/>
            <a:chOff x="5809591" y="2783709"/>
            <a:chExt cx="404563" cy="527844"/>
          </a:xfrm>
          <a:solidFill>
            <a:srgbClr val="E55D6D"/>
          </a:solidFill>
        </p:grpSpPr>
        <p:sp>
          <p:nvSpPr>
            <p:cNvPr id="115" name="Google Shape;656;p32">
              <a:extLst>
                <a:ext uri="{FF2B5EF4-FFF2-40B4-BE49-F238E27FC236}">
                  <a16:creationId xmlns:a16="http://schemas.microsoft.com/office/drawing/2014/main" xmlns="" id="{44AD4193-710E-48EF-94FB-21BAFFA33AB5}"/>
                </a:ext>
              </a:extLst>
            </p:cNvPr>
            <p:cNvSpPr/>
            <p:nvPr/>
          </p:nvSpPr>
          <p:spPr>
            <a:xfrm>
              <a:off x="5899899" y="2783709"/>
              <a:ext cx="274284" cy="513442"/>
            </a:xfrm>
            <a:custGeom>
              <a:avLst/>
              <a:gdLst/>
              <a:ahLst/>
              <a:cxnLst/>
              <a:rect l="l" t="t" r="r" b="b"/>
              <a:pathLst>
                <a:path w="2038" h="3815" extrusionOk="0">
                  <a:moveTo>
                    <a:pt x="1740" y="1"/>
                  </a:moveTo>
                  <a:cubicBezTo>
                    <a:pt x="1706" y="1"/>
                    <a:pt x="1671" y="5"/>
                    <a:pt x="1635" y="13"/>
                  </a:cubicBezTo>
                  <a:cubicBezTo>
                    <a:pt x="1335" y="130"/>
                    <a:pt x="1118" y="363"/>
                    <a:pt x="1018" y="663"/>
                  </a:cubicBezTo>
                  <a:cubicBezTo>
                    <a:pt x="702" y="1596"/>
                    <a:pt x="385" y="2546"/>
                    <a:pt x="69" y="3479"/>
                  </a:cubicBezTo>
                  <a:cubicBezTo>
                    <a:pt x="1" y="3697"/>
                    <a:pt x="121" y="3814"/>
                    <a:pt x="294" y="3814"/>
                  </a:cubicBezTo>
                  <a:cubicBezTo>
                    <a:pt x="333" y="3814"/>
                    <a:pt x="375" y="3808"/>
                    <a:pt x="419" y="3796"/>
                  </a:cubicBezTo>
                  <a:cubicBezTo>
                    <a:pt x="702" y="3696"/>
                    <a:pt x="935" y="3446"/>
                    <a:pt x="1018" y="3163"/>
                  </a:cubicBezTo>
                  <a:cubicBezTo>
                    <a:pt x="1335" y="2213"/>
                    <a:pt x="1652" y="1280"/>
                    <a:pt x="1968" y="330"/>
                  </a:cubicBezTo>
                  <a:cubicBezTo>
                    <a:pt x="2038" y="107"/>
                    <a:pt x="1910" y="1"/>
                    <a:pt x="174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657;p32">
              <a:extLst>
                <a:ext uri="{FF2B5EF4-FFF2-40B4-BE49-F238E27FC236}">
                  <a16:creationId xmlns:a16="http://schemas.microsoft.com/office/drawing/2014/main" xmlns="" id="{86CA3E15-0438-4C22-B507-322C0FB9D63B}"/>
                </a:ext>
              </a:extLst>
            </p:cNvPr>
            <p:cNvSpPr/>
            <p:nvPr/>
          </p:nvSpPr>
          <p:spPr>
            <a:xfrm>
              <a:off x="5809591" y="2963113"/>
              <a:ext cx="404563" cy="348441"/>
            </a:xfrm>
            <a:custGeom>
              <a:avLst/>
              <a:gdLst/>
              <a:ahLst/>
              <a:cxnLst/>
              <a:rect l="l" t="t" r="r" b="b"/>
              <a:pathLst>
                <a:path w="3006" h="2589" extrusionOk="0">
                  <a:moveTo>
                    <a:pt x="903" y="0"/>
                  </a:moveTo>
                  <a:cubicBezTo>
                    <a:pt x="547" y="0"/>
                    <a:pt x="1" y="588"/>
                    <a:pt x="173" y="880"/>
                  </a:cubicBezTo>
                  <a:cubicBezTo>
                    <a:pt x="456" y="1380"/>
                    <a:pt x="656" y="1913"/>
                    <a:pt x="773" y="2463"/>
                  </a:cubicBezTo>
                  <a:cubicBezTo>
                    <a:pt x="797" y="2557"/>
                    <a:pt x="879" y="2588"/>
                    <a:pt x="972" y="2588"/>
                  </a:cubicBezTo>
                  <a:cubicBezTo>
                    <a:pt x="1076" y="2588"/>
                    <a:pt x="1194" y="2548"/>
                    <a:pt x="1256" y="2513"/>
                  </a:cubicBezTo>
                  <a:lnTo>
                    <a:pt x="2506" y="1680"/>
                  </a:lnTo>
                  <a:cubicBezTo>
                    <a:pt x="2723" y="1546"/>
                    <a:pt x="3006" y="1263"/>
                    <a:pt x="2989" y="980"/>
                  </a:cubicBezTo>
                  <a:cubicBezTo>
                    <a:pt x="2979" y="814"/>
                    <a:pt x="2878" y="751"/>
                    <a:pt x="2758" y="751"/>
                  </a:cubicBezTo>
                  <a:cubicBezTo>
                    <a:pt x="2674" y="751"/>
                    <a:pt x="2582" y="782"/>
                    <a:pt x="2506" y="830"/>
                  </a:cubicBezTo>
                  <a:lnTo>
                    <a:pt x="1664" y="1391"/>
                  </a:lnTo>
                  <a:lnTo>
                    <a:pt x="1664" y="1391"/>
                  </a:lnTo>
                  <a:cubicBezTo>
                    <a:pt x="1540" y="950"/>
                    <a:pt x="1353" y="523"/>
                    <a:pt x="1123" y="130"/>
                  </a:cubicBezTo>
                  <a:cubicBezTo>
                    <a:pt x="1072" y="38"/>
                    <a:pt x="994" y="0"/>
                    <a:pt x="90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8" name="Группа 137">
            <a:extLst>
              <a:ext uri="{FF2B5EF4-FFF2-40B4-BE49-F238E27FC236}">
                <a16:creationId xmlns:a16="http://schemas.microsoft.com/office/drawing/2014/main" xmlns="" id="{1B8DB92E-5DF5-4D11-9346-EF18639BD1FB}"/>
              </a:ext>
            </a:extLst>
          </p:cNvPr>
          <p:cNvGrpSpPr/>
          <p:nvPr/>
        </p:nvGrpSpPr>
        <p:grpSpPr>
          <a:xfrm>
            <a:off x="-129486" y="3209074"/>
            <a:ext cx="4735616" cy="1265511"/>
            <a:chOff x="-125778" y="4354934"/>
            <a:chExt cx="4735616" cy="1210200"/>
          </a:xfrm>
        </p:grpSpPr>
        <p:grpSp>
          <p:nvGrpSpPr>
            <p:cNvPr id="86" name="Google Shape;617;p32">
              <a:extLst>
                <a:ext uri="{FF2B5EF4-FFF2-40B4-BE49-F238E27FC236}">
                  <a16:creationId xmlns:a16="http://schemas.microsoft.com/office/drawing/2014/main" xmlns="" id="{8547261B-3C0B-4CE5-9E20-536421283094}"/>
                </a:ext>
              </a:extLst>
            </p:cNvPr>
            <p:cNvGrpSpPr/>
            <p:nvPr/>
          </p:nvGrpSpPr>
          <p:grpSpPr>
            <a:xfrm>
              <a:off x="-125778" y="4354934"/>
              <a:ext cx="4735616" cy="1210200"/>
              <a:chOff x="598300" y="1676388"/>
              <a:chExt cx="1271170" cy="705776"/>
            </a:xfrm>
          </p:grpSpPr>
          <p:sp>
            <p:nvSpPr>
              <p:cNvPr id="87" name="Google Shape;618;p32">
                <a:extLst>
                  <a:ext uri="{FF2B5EF4-FFF2-40B4-BE49-F238E27FC236}">
                    <a16:creationId xmlns:a16="http://schemas.microsoft.com/office/drawing/2014/main" xmlns="" id="{2CAC6561-208B-4D47-B093-AE075404E989}"/>
                  </a:ext>
                </a:extLst>
              </p:cNvPr>
              <p:cNvSpPr/>
              <p:nvPr/>
            </p:nvSpPr>
            <p:spPr>
              <a:xfrm>
                <a:off x="672552" y="1719175"/>
                <a:ext cx="137000" cy="657595"/>
              </a:xfrm>
              <a:custGeom>
                <a:avLst/>
                <a:gdLst/>
                <a:ahLst/>
                <a:cxnLst/>
                <a:rect l="l" t="t" r="r" b="b"/>
                <a:pathLst>
                  <a:path w="1117" h="4886" extrusionOk="0">
                    <a:moveTo>
                      <a:pt x="801" y="0"/>
                    </a:moveTo>
                    <a:cubicBezTo>
                      <a:pt x="517" y="0"/>
                      <a:pt x="0" y="465"/>
                      <a:pt x="0" y="770"/>
                    </a:cubicBezTo>
                    <a:lnTo>
                      <a:pt x="134" y="4669"/>
                    </a:lnTo>
                    <a:cubicBezTo>
                      <a:pt x="138" y="4823"/>
                      <a:pt x="209" y="4886"/>
                      <a:pt x="312" y="4886"/>
                    </a:cubicBezTo>
                    <a:cubicBezTo>
                      <a:pt x="595" y="4886"/>
                      <a:pt x="1117" y="4408"/>
                      <a:pt x="1117" y="4102"/>
                    </a:cubicBezTo>
                    <a:lnTo>
                      <a:pt x="984" y="220"/>
                    </a:lnTo>
                    <a:cubicBezTo>
                      <a:pt x="979" y="63"/>
                      <a:pt x="906" y="0"/>
                      <a:pt x="8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619;p32">
                <a:extLst>
                  <a:ext uri="{FF2B5EF4-FFF2-40B4-BE49-F238E27FC236}">
                    <a16:creationId xmlns:a16="http://schemas.microsoft.com/office/drawing/2014/main" xmlns="" id="{998C9410-4605-43D6-8478-CD72C311B9EE}"/>
                  </a:ext>
                </a:extLst>
              </p:cNvPr>
              <p:cNvSpPr/>
              <p:nvPr/>
            </p:nvSpPr>
            <p:spPr>
              <a:xfrm>
                <a:off x="610925" y="1676388"/>
                <a:ext cx="1203446" cy="705225"/>
              </a:xfrm>
              <a:custGeom>
                <a:avLst/>
                <a:gdLst/>
                <a:ahLst/>
                <a:cxnLst/>
                <a:rect l="l" t="t" r="r" b="b"/>
                <a:pathLst>
                  <a:path w="5464" h="5240" extrusionOk="0">
                    <a:moveTo>
                      <a:pt x="3033" y="0"/>
                    </a:moveTo>
                    <a:cubicBezTo>
                      <a:pt x="2369" y="0"/>
                      <a:pt x="1702" y="29"/>
                      <a:pt x="1036" y="88"/>
                    </a:cubicBezTo>
                    <a:cubicBezTo>
                      <a:pt x="629" y="120"/>
                      <a:pt x="0" y="1106"/>
                      <a:pt x="513" y="1106"/>
                    </a:cubicBezTo>
                    <a:cubicBezTo>
                      <a:pt x="526" y="1106"/>
                      <a:pt x="539" y="1105"/>
                      <a:pt x="553" y="1104"/>
                    </a:cubicBezTo>
                    <a:lnTo>
                      <a:pt x="553" y="1087"/>
                    </a:lnTo>
                    <a:cubicBezTo>
                      <a:pt x="1202" y="1027"/>
                      <a:pt x="1855" y="998"/>
                      <a:pt x="2511" y="998"/>
                    </a:cubicBezTo>
                    <a:cubicBezTo>
                      <a:pt x="3073" y="998"/>
                      <a:pt x="3638" y="1019"/>
                      <a:pt x="4202" y="1061"/>
                    </a:cubicBezTo>
                    <a:lnTo>
                      <a:pt x="4202" y="1061"/>
                    </a:lnTo>
                    <a:cubicBezTo>
                      <a:pt x="4312" y="2390"/>
                      <a:pt x="4405" y="3705"/>
                      <a:pt x="4468" y="5020"/>
                    </a:cubicBezTo>
                    <a:cubicBezTo>
                      <a:pt x="4477" y="5177"/>
                      <a:pt x="4554" y="5239"/>
                      <a:pt x="4660" y="5239"/>
                    </a:cubicBezTo>
                    <a:cubicBezTo>
                      <a:pt x="4950" y="5239"/>
                      <a:pt x="5464" y="4774"/>
                      <a:pt x="5452" y="4470"/>
                    </a:cubicBezTo>
                    <a:cubicBezTo>
                      <a:pt x="5385" y="3070"/>
                      <a:pt x="5285" y="1687"/>
                      <a:pt x="5168" y="304"/>
                    </a:cubicBezTo>
                    <a:cubicBezTo>
                      <a:pt x="5168" y="221"/>
                      <a:pt x="5135" y="88"/>
                      <a:pt x="5018" y="88"/>
                    </a:cubicBezTo>
                    <a:cubicBezTo>
                      <a:pt x="4360" y="29"/>
                      <a:pt x="3698" y="0"/>
                      <a:pt x="30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a:t> </a:t>
                </a:r>
                <a:endParaRPr/>
              </a:p>
            </p:txBody>
          </p:sp>
          <p:sp>
            <p:nvSpPr>
              <p:cNvPr id="89" name="Google Shape;620;p32">
                <a:extLst>
                  <a:ext uri="{FF2B5EF4-FFF2-40B4-BE49-F238E27FC236}">
                    <a16:creationId xmlns:a16="http://schemas.microsoft.com/office/drawing/2014/main" xmlns="" id="{7C65C038-7679-44D5-BE17-C56A456B0838}"/>
                  </a:ext>
                </a:extLst>
              </p:cNvPr>
              <p:cNvSpPr/>
              <p:nvPr/>
            </p:nvSpPr>
            <p:spPr>
              <a:xfrm>
                <a:off x="598300" y="2222662"/>
                <a:ext cx="1271170" cy="159501"/>
              </a:xfrm>
              <a:custGeom>
                <a:avLst/>
                <a:gdLst/>
                <a:ahLst/>
                <a:cxnLst/>
                <a:rect l="l" t="t" r="r" b="b"/>
                <a:pathLst>
                  <a:path w="5684" h="1185" extrusionOk="0">
                    <a:moveTo>
                      <a:pt x="5126" y="1"/>
                    </a:moveTo>
                    <a:cubicBezTo>
                      <a:pt x="5121" y="1"/>
                      <a:pt x="5116" y="1"/>
                      <a:pt x="5112" y="1"/>
                    </a:cubicBezTo>
                    <a:lnTo>
                      <a:pt x="1063" y="168"/>
                    </a:lnTo>
                    <a:cubicBezTo>
                      <a:pt x="653" y="184"/>
                      <a:pt x="1" y="1185"/>
                      <a:pt x="536" y="1185"/>
                    </a:cubicBezTo>
                    <a:cubicBezTo>
                      <a:pt x="544" y="1185"/>
                      <a:pt x="553" y="1185"/>
                      <a:pt x="563" y="1184"/>
                    </a:cubicBezTo>
                    <a:lnTo>
                      <a:pt x="4612" y="1017"/>
                    </a:lnTo>
                    <a:cubicBezTo>
                      <a:pt x="5025" y="1001"/>
                      <a:pt x="5684" y="1"/>
                      <a:pt x="512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7" name="Google Shape;658;p32">
              <a:extLst>
                <a:ext uri="{FF2B5EF4-FFF2-40B4-BE49-F238E27FC236}">
                  <a16:creationId xmlns:a16="http://schemas.microsoft.com/office/drawing/2014/main" xmlns="" id="{8EEDBCAF-2D2F-4C9F-97A5-2C325CF5C5F5}"/>
                </a:ext>
              </a:extLst>
            </p:cNvPr>
            <p:cNvSpPr txBox="1"/>
            <p:nvPr/>
          </p:nvSpPr>
          <p:spPr>
            <a:xfrm flipH="1">
              <a:off x="607048" y="4568286"/>
              <a:ext cx="2904202" cy="860098"/>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uz-Latn-UZ" sz="2000" b="1" dirty="0">
                  <a:solidFill>
                    <a:schemeClr val="accent1"/>
                  </a:solidFill>
                  <a:latin typeface="Roboto" panose="020B0604020202020204" charset="0"/>
                  <a:ea typeface="Roboto" panose="020B0604020202020204" charset="0"/>
                  <a:cs typeface="Fira Sans"/>
                  <a:sym typeface="Fira Sans"/>
                </a:rPr>
                <a:t>FIZIOLOGIK STRESSLAR</a:t>
              </a:r>
              <a:endParaRPr sz="2000" b="1" dirty="0">
                <a:solidFill>
                  <a:schemeClr val="accent1"/>
                </a:solidFill>
                <a:latin typeface="Roboto" panose="020B0604020202020204" charset="0"/>
                <a:ea typeface="Roboto" panose="020B0604020202020204" charset="0"/>
                <a:cs typeface="Fira Sans"/>
                <a:sym typeface="Fira Sans"/>
              </a:endParaRPr>
            </a:p>
          </p:txBody>
        </p:sp>
      </p:grpSp>
      <p:grpSp>
        <p:nvGrpSpPr>
          <p:cNvPr id="128" name="Группа 127">
            <a:extLst>
              <a:ext uri="{FF2B5EF4-FFF2-40B4-BE49-F238E27FC236}">
                <a16:creationId xmlns:a16="http://schemas.microsoft.com/office/drawing/2014/main" xmlns="" id="{88B71755-8E6D-414B-B64F-AD644DBF171E}"/>
              </a:ext>
            </a:extLst>
          </p:cNvPr>
          <p:cNvGrpSpPr/>
          <p:nvPr/>
        </p:nvGrpSpPr>
        <p:grpSpPr>
          <a:xfrm>
            <a:off x="5375067" y="4938403"/>
            <a:ext cx="4483317" cy="1418246"/>
            <a:chOff x="5375067" y="4938403"/>
            <a:chExt cx="4483317" cy="1418246"/>
          </a:xfrm>
        </p:grpSpPr>
        <p:sp>
          <p:nvSpPr>
            <p:cNvPr id="104" name="Google Shape;637;p32">
              <a:extLst>
                <a:ext uri="{FF2B5EF4-FFF2-40B4-BE49-F238E27FC236}">
                  <a16:creationId xmlns:a16="http://schemas.microsoft.com/office/drawing/2014/main" xmlns="" id="{EF168C94-9BE5-4BAA-9B7A-321B1E36DDDC}"/>
                </a:ext>
              </a:extLst>
            </p:cNvPr>
            <p:cNvSpPr/>
            <p:nvPr/>
          </p:nvSpPr>
          <p:spPr>
            <a:xfrm>
              <a:off x="5375067" y="4938403"/>
              <a:ext cx="4483317" cy="1418246"/>
            </a:xfrm>
            <a:custGeom>
              <a:avLst/>
              <a:gdLst/>
              <a:ahLst/>
              <a:cxnLst/>
              <a:rect l="l" t="t" r="r" b="b"/>
              <a:pathLst>
                <a:path w="8942" h="8106" extrusionOk="0">
                  <a:moveTo>
                    <a:pt x="3155" y="928"/>
                  </a:moveTo>
                  <a:cubicBezTo>
                    <a:pt x="4303" y="928"/>
                    <a:pt x="5716" y="1665"/>
                    <a:pt x="6326" y="2255"/>
                  </a:cubicBezTo>
                  <a:cubicBezTo>
                    <a:pt x="7509" y="3404"/>
                    <a:pt x="7809" y="5404"/>
                    <a:pt x="6409" y="6554"/>
                  </a:cubicBezTo>
                  <a:cubicBezTo>
                    <a:pt x="5933" y="6944"/>
                    <a:pt x="5354" y="7114"/>
                    <a:pt x="4763" y="7114"/>
                  </a:cubicBezTo>
                  <a:cubicBezTo>
                    <a:pt x="3866" y="7114"/>
                    <a:pt x="2943" y="6723"/>
                    <a:pt x="2310" y="6120"/>
                  </a:cubicBezTo>
                  <a:cubicBezTo>
                    <a:pt x="1094" y="4937"/>
                    <a:pt x="977" y="2971"/>
                    <a:pt x="1944" y="1605"/>
                  </a:cubicBezTo>
                  <a:cubicBezTo>
                    <a:pt x="2051" y="1449"/>
                    <a:pt x="2094" y="1328"/>
                    <a:pt x="2090" y="1239"/>
                  </a:cubicBezTo>
                  <a:lnTo>
                    <a:pt x="2090" y="1239"/>
                  </a:lnTo>
                  <a:cubicBezTo>
                    <a:pt x="2382" y="1019"/>
                    <a:pt x="2752" y="928"/>
                    <a:pt x="3155" y="928"/>
                  </a:cubicBezTo>
                  <a:close/>
                  <a:moveTo>
                    <a:pt x="3935" y="1"/>
                  </a:moveTo>
                  <a:cubicBezTo>
                    <a:pt x="2513" y="1"/>
                    <a:pt x="1185" y="730"/>
                    <a:pt x="644" y="2288"/>
                  </a:cubicBezTo>
                  <a:cubicBezTo>
                    <a:pt x="600" y="2420"/>
                    <a:pt x="607" y="2501"/>
                    <a:pt x="649" y="2543"/>
                  </a:cubicBezTo>
                  <a:lnTo>
                    <a:pt x="649" y="2543"/>
                  </a:lnTo>
                  <a:cubicBezTo>
                    <a:pt x="0" y="4290"/>
                    <a:pt x="317" y="6356"/>
                    <a:pt x="2010" y="7454"/>
                  </a:cubicBezTo>
                  <a:cubicBezTo>
                    <a:pt x="2687" y="7899"/>
                    <a:pt x="3425" y="8106"/>
                    <a:pt x="4151" y="8106"/>
                  </a:cubicBezTo>
                  <a:cubicBezTo>
                    <a:pt x="5515" y="8106"/>
                    <a:pt x="6838" y="7377"/>
                    <a:pt x="7642" y="6137"/>
                  </a:cubicBezTo>
                  <a:cubicBezTo>
                    <a:pt x="8942" y="4138"/>
                    <a:pt x="8242" y="1788"/>
                    <a:pt x="6209" y="622"/>
                  </a:cubicBezTo>
                  <a:cubicBezTo>
                    <a:pt x="5497" y="213"/>
                    <a:pt x="4702" y="1"/>
                    <a:pt x="393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661;p32">
              <a:extLst>
                <a:ext uri="{FF2B5EF4-FFF2-40B4-BE49-F238E27FC236}">
                  <a16:creationId xmlns:a16="http://schemas.microsoft.com/office/drawing/2014/main" xmlns="" id="{00611271-BFA6-4123-8B84-F95613E59297}"/>
                </a:ext>
              </a:extLst>
            </p:cNvPr>
            <p:cNvSpPr txBox="1"/>
            <p:nvPr/>
          </p:nvSpPr>
          <p:spPr>
            <a:xfrm flipH="1">
              <a:off x="6035946" y="5393108"/>
              <a:ext cx="2936867" cy="501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uz-Latn-UZ" sz="2200" b="1" dirty="0">
                  <a:solidFill>
                    <a:srgbClr val="EA7C89"/>
                  </a:solidFill>
                  <a:latin typeface="Fira Sans"/>
                  <a:ea typeface="Fira Sans"/>
                  <a:cs typeface="Fira Sans"/>
                  <a:sym typeface="Fira Sans"/>
                </a:rPr>
                <a:t>AHBOROTLI</a:t>
              </a:r>
              <a:endParaRPr sz="2200" b="1" dirty="0">
                <a:solidFill>
                  <a:srgbClr val="EA7C89"/>
                </a:solidFill>
                <a:latin typeface="Fira Sans"/>
                <a:ea typeface="Fira Sans"/>
                <a:cs typeface="Fira Sans"/>
                <a:sym typeface="Fira Sans"/>
              </a:endParaRPr>
            </a:p>
          </p:txBody>
        </p:sp>
      </p:grpSp>
      <p:grpSp>
        <p:nvGrpSpPr>
          <p:cNvPr id="139" name="Группа 138">
            <a:extLst>
              <a:ext uri="{FF2B5EF4-FFF2-40B4-BE49-F238E27FC236}">
                <a16:creationId xmlns:a16="http://schemas.microsoft.com/office/drawing/2014/main" xmlns="" id="{F2DE3855-27D0-483F-9903-BADF359EBA1D}"/>
              </a:ext>
            </a:extLst>
          </p:cNvPr>
          <p:cNvGrpSpPr/>
          <p:nvPr/>
        </p:nvGrpSpPr>
        <p:grpSpPr>
          <a:xfrm>
            <a:off x="7140690" y="1913094"/>
            <a:ext cx="4019818" cy="868347"/>
            <a:chOff x="7196661" y="1768519"/>
            <a:chExt cx="4019818" cy="868347"/>
          </a:xfrm>
        </p:grpSpPr>
        <p:grpSp>
          <p:nvGrpSpPr>
            <p:cNvPr id="109" name="Google Shape;642;p32">
              <a:extLst>
                <a:ext uri="{FF2B5EF4-FFF2-40B4-BE49-F238E27FC236}">
                  <a16:creationId xmlns:a16="http://schemas.microsoft.com/office/drawing/2014/main" xmlns="" id="{7866070A-476C-443B-BAB4-60A07C07ED52}"/>
                </a:ext>
              </a:extLst>
            </p:cNvPr>
            <p:cNvGrpSpPr/>
            <p:nvPr/>
          </p:nvGrpSpPr>
          <p:grpSpPr>
            <a:xfrm>
              <a:off x="7196661" y="1768519"/>
              <a:ext cx="4019818" cy="868347"/>
              <a:chOff x="4969293" y="1770225"/>
              <a:chExt cx="2716733" cy="868347"/>
            </a:xfrm>
            <a:solidFill>
              <a:srgbClr val="E55D6D"/>
            </a:solidFill>
          </p:grpSpPr>
          <p:sp>
            <p:nvSpPr>
              <p:cNvPr id="110" name="Google Shape;643;p32">
                <a:extLst>
                  <a:ext uri="{FF2B5EF4-FFF2-40B4-BE49-F238E27FC236}">
                    <a16:creationId xmlns:a16="http://schemas.microsoft.com/office/drawing/2014/main" xmlns="" id="{659862A2-0D9C-477E-9557-D30CF159B7CD}"/>
                  </a:ext>
                </a:extLst>
              </p:cNvPr>
              <p:cNvSpPr/>
              <p:nvPr/>
            </p:nvSpPr>
            <p:spPr>
              <a:xfrm>
                <a:off x="4972120" y="1770225"/>
                <a:ext cx="2641365" cy="176845"/>
              </a:xfrm>
              <a:custGeom>
                <a:avLst/>
                <a:gdLst/>
                <a:ahLst/>
                <a:cxnLst/>
                <a:rect l="l" t="t" r="r" b="b"/>
                <a:pathLst>
                  <a:path w="19626" h="1314" extrusionOk="0">
                    <a:moveTo>
                      <a:pt x="13425" y="1"/>
                    </a:moveTo>
                    <a:cubicBezTo>
                      <a:pt x="9301" y="1"/>
                      <a:pt x="5182" y="101"/>
                      <a:pt x="1063" y="296"/>
                    </a:cubicBezTo>
                    <a:cubicBezTo>
                      <a:pt x="653" y="313"/>
                      <a:pt x="1" y="1313"/>
                      <a:pt x="536" y="1313"/>
                    </a:cubicBezTo>
                    <a:cubicBezTo>
                      <a:pt x="545" y="1313"/>
                      <a:pt x="554" y="1313"/>
                      <a:pt x="563" y="1313"/>
                    </a:cubicBezTo>
                    <a:cubicBezTo>
                      <a:pt x="4682" y="1118"/>
                      <a:pt x="8809" y="1017"/>
                      <a:pt x="12933" y="1017"/>
                    </a:cubicBezTo>
                    <a:cubicBezTo>
                      <a:pt x="14798" y="1017"/>
                      <a:pt x="16662" y="1038"/>
                      <a:pt x="18525" y="1079"/>
                    </a:cubicBezTo>
                    <a:cubicBezTo>
                      <a:pt x="18942" y="1079"/>
                      <a:pt x="19625" y="80"/>
                      <a:pt x="19025" y="63"/>
                    </a:cubicBezTo>
                    <a:cubicBezTo>
                      <a:pt x="17157" y="21"/>
                      <a:pt x="15291" y="1"/>
                      <a:pt x="1342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644;p32">
                <a:extLst>
                  <a:ext uri="{FF2B5EF4-FFF2-40B4-BE49-F238E27FC236}">
                    <a16:creationId xmlns:a16="http://schemas.microsoft.com/office/drawing/2014/main" xmlns="" id="{4C1D87AB-15E0-41CE-B185-4C3996F2FB97}"/>
                  </a:ext>
                </a:extLst>
              </p:cNvPr>
              <p:cNvSpPr/>
              <p:nvPr/>
            </p:nvSpPr>
            <p:spPr>
              <a:xfrm>
                <a:off x="4969293" y="2437908"/>
                <a:ext cx="2716733" cy="179536"/>
              </a:xfrm>
              <a:custGeom>
                <a:avLst/>
                <a:gdLst/>
                <a:ahLst/>
                <a:cxnLst/>
                <a:rect l="l" t="t" r="r" b="b"/>
                <a:pathLst>
                  <a:path w="20186" h="1334" extrusionOk="0">
                    <a:moveTo>
                      <a:pt x="19626" y="1"/>
                    </a:moveTo>
                    <a:cubicBezTo>
                      <a:pt x="19622" y="1"/>
                      <a:pt x="19617" y="1"/>
                      <a:pt x="19613" y="1"/>
                    </a:cubicBezTo>
                    <a:lnTo>
                      <a:pt x="1067" y="317"/>
                    </a:lnTo>
                    <a:cubicBezTo>
                      <a:pt x="650" y="317"/>
                      <a:pt x="1" y="1334"/>
                      <a:pt x="584" y="1334"/>
                    </a:cubicBezTo>
                    <a:lnTo>
                      <a:pt x="19130" y="1017"/>
                    </a:lnTo>
                    <a:cubicBezTo>
                      <a:pt x="19543" y="1017"/>
                      <a:pt x="20186" y="1"/>
                      <a:pt x="1962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645;p32">
                <a:extLst>
                  <a:ext uri="{FF2B5EF4-FFF2-40B4-BE49-F238E27FC236}">
                    <a16:creationId xmlns:a16="http://schemas.microsoft.com/office/drawing/2014/main" xmlns="" id="{EA842AA5-A0FB-4795-A1FC-B9D464ED5DCB}"/>
                  </a:ext>
                </a:extLst>
              </p:cNvPr>
              <p:cNvSpPr/>
              <p:nvPr/>
            </p:nvSpPr>
            <p:spPr>
              <a:xfrm>
                <a:off x="7454731" y="1771840"/>
                <a:ext cx="169308" cy="787322"/>
              </a:xfrm>
              <a:custGeom>
                <a:avLst/>
                <a:gdLst/>
                <a:ahLst/>
                <a:cxnLst/>
                <a:rect l="l" t="t" r="r" b="b"/>
                <a:pathLst>
                  <a:path w="1258" h="5850" extrusionOk="0">
                    <a:moveTo>
                      <a:pt x="808" y="1"/>
                    </a:moveTo>
                    <a:cubicBezTo>
                      <a:pt x="519" y="1"/>
                      <a:pt x="0" y="478"/>
                      <a:pt x="13" y="784"/>
                    </a:cubicBezTo>
                    <a:lnTo>
                      <a:pt x="263" y="5633"/>
                    </a:lnTo>
                    <a:cubicBezTo>
                      <a:pt x="271" y="5788"/>
                      <a:pt x="346" y="5850"/>
                      <a:pt x="450" y="5850"/>
                    </a:cubicBezTo>
                    <a:cubicBezTo>
                      <a:pt x="739" y="5850"/>
                      <a:pt x="1258" y="5373"/>
                      <a:pt x="1246" y="5066"/>
                    </a:cubicBezTo>
                    <a:cubicBezTo>
                      <a:pt x="1162" y="3450"/>
                      <a:pt x="1079" y="1834"/>
                      <a:pt x="996" y="218"/>
                    </a:cubicBezTo>
                    <a:cubicBezTo>
                      <a:pt x="987" y="63"/>
                      <a:pt x="913" y="1"/>
                      <a:pt x="80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646;p32">
                <a:extLst>
                  <a:ext uri="{FF2B5EF4-FFF2-40B4-BE49-F238E27FC236}">
                    <a16:creationId xmlns:a16="http://schemas.microsoft.com/office/drawing/2014/main" xmlns="" id="{85529BA5-A136-4EDC-96C1-CC31ED128A4A}"/>
                  </a:ext>
                </a:extLst>
              </p:cNvPr>
              <p:cNvSpPr/>
              <p:nvPr/>
            </p:nvSpPr>
            <p:spPr>
              <a:xfrm>
                <a:off x="5012418" y="1911544"/>
                <a:ext cx="147101" cy="727028"/>
              </a:xfrm>
              <a:custGeom>
                <a:avLst/>
                <a:gdLst/>
                <a:ahLst/>
                <a:cxnLst/>
                <a:rect l="l" t="t" r="r" b="b"/>
                <a:pathLst>
                  <a:path w="1093" h="5402" extrusionOk="0">
                    <a:moveTo>
                      <a:pt x="928" y="0"/>
                    </a:moveTo>
                    <a:cubicBezTo>
                      <a:pt x="653" y="0"/>
                      <a:pt x="117" y="470"/>
                      <a:pt x="105" y="777"/>
                    </a:cubicBezTo>
                    <a:cubicBezTo>
                      <a:pt x="71" y="2243"/>
                      <a:pt x="38" y="3726"/>
                      <a:pt x="5" y="5192"/>
                    </a:cubicBezTo>
                    <a:cubicBezTo>
                      <a:pt x="0" y="5342"/>
                      <a:pt x="65" y="5402"/>
                      <a:pt x="164" y="5402"/>
                    </a:cubicBezTo>
                    <a:cubicBezTo>
                      <a:pt x="439" y="5402"/>
                      <a:pt x="975" y="4932"/>
                      <a:pt x="988" y="4626"/>
                    </a:cubicBezTo>
                    <a:cubicBezTo>
                      <a:pt x="1021" y="3159"/>
                      <a:pt x="1054" y="1693"/>
                      <a:pt x="1088" y="210"/>
                    </a:cubicBezTo>
                    <a:cubicBezTo>
                      <a:pt x="1092" y="61"/>
                      <a:pt x="1027" y="0"/>
                      <a:pt x="92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0" name="Google Shape;663;p32">
              <a:extLst>
                <a:ext uri="{FF2B5EF4-FFF2-40B4-BE49-F238E27FC236}">
                  <a16:creationId xmlns:a16="http://schemas.microsoft.com/office/drawing/2014/main" xmlns="" id="{E411A8D1-4B18-4C6F-B041-C4659C945827}"/>
                </a:ext>
              </a:extLst>
            </p:cNvPr>
            <p:cNvSpPr txBox="1"/>
            <p:nvPr/>
          </p:nvSpPr>
          <p:spPr>
            <a:xfrm>
              <a:off x="7344773" y="1867436"/>
              <a:ext cx="3659134" cy="67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uz-Latn-UZ" sz="2000" b="1" dirty="0">
                  <a:solidFill>
                    <a:srgbClr val="EA7C89"/>
                  </a:solidFill>
                  <a:latin typeface="Roboto" panose="020B0604020202020204" charset="0"/>
                  <a:ea typeface="Roboto" panose="020B0604020202020204" charset="0"/>
                  <a:cs typeface="Fira Sans"/>
                  <a:sym typeface="Fira Sans"/>
                </a:rPr>
                <a:t>PSIXOLOGIK STRESSLAR</a:t>
              </a:r>
              <a:endParaRPr sz="2000" b="1" dirty="0">
                <a:solidFill>
                  <a:srgbClr val="EA7C89"/>
                </a:solidFill>
                <a:latin typeface="Roboto" panose="020B0604020202020204" charset="0"/>
                <a:ea typeface="Roboto" panose="020B0604020202020204" charset="0"/>
                <a:cs typeface="Fira Sans"/>
                <a:sym typeface="Fira Sans"/>
              </a:endParaRPr>
            </a:p>
          </p:txBody>
        </p:sp>
      </p:grpSp>
      <p:grpSp>
        <p:nvGrpSpPr>
          <p:cNvPr id="129" name="Группа 128">
            <a:extLst>
              <a:ext uri="{FF2B5EF4-FFF2-40B4-BE49-F238E27FC236}">
                <a16:creationId xmlns:a16="http://schemas.microsoft.com/office/drawing/2014/main" xmlns="" id="{4066D296-C61B-45AC-B414-F513DBFA96A3}"/>
              </a:ext>
            </a:extLst>
          </p:cNvPr>
          <p:cNvGrpSpPr/>
          <p:nvPr/>
        </p:nvGrpSpPr>
        <p:grpSpPr>
          <a:xfrm>
            <a:off x="4392878" y="2213359"/>
            <a:ext cx="2949116" cy="2176529"/>
            <a:chOff x="3435538" y="1816730"/>
            <a:chExt cx="2949116" cy="2176529"/>
          </a:xfrm>
        </p:grpSpPr>
        <p:grpSp>
          <p:nvGrpSpPr>
            <p:cNvPr id="91" name="Google Shape;624;p32">
              <a:extLst>
                <a:ext uri="{FF2B5EF4-FFF2-40B4-BE49-F238E27FC236}">
                  <a16:creationId xmlns:a16="http://schemas.microsoft.com/office/drawing/2014/main" xmlns="" id="{B24988DF-CC80-4C75-B380-1B6A96041501}"/>
                </a:ext>
              </a:extLst>
            </p:cNvPr>
            <p:cNvGrpSpPr/>
            <p:nvPr/>
          </p:nvGrpSpPr>
          <p:grpSpPr>
            <a:xfrm>
              <a:off x="3435538" y="1816730"/>
              <a:ext cx="2949116" cy="2176529"/>
              <a:chOff x="2612387" y="1715179"/>
              <a:chExt cx="2691656" cy="2176529"/>
            </a:xfrm>
            <a:solidFill>
              <a:srgbClr val="55B4BB"/>
            </a:solidFill>
          </p:grpSpPr>
          <p:sp>
            <p:nvSpPr>
              <p:cNvPr id="92" name="Google Shape;625;p32">
                <a:extLst>
                  <a:ext uri="{FF2B5EF4-FFF2-40B4-BE49-F238E27FC236}">
                    <a16:creationId xmlns:a16="http://schemas.microsoft.com/office/drawing/2014/main" xmlns="" id="{871296C0-F46E-4D6E-8A01-0C06914BAA0C}"/>
                  </a:ext>
                </a:extLst>
              </p:cNvPr>
              <p:cNvSpPr/>
              <p:nvPr/>
            </p:nvSpPr>
            <p:spPr>
              <a:xfrm>
                <a:off x="3681287" y="3280198"/>
                <a:ext cx="613169" cy="355708"/>
              </a:xfrm>
              <a:custGeom>
                <a:avLst/>
                <a:gdLst/>
                <a:ahLst/>
                <a:cxnLst/>
                <a:rect l="l" t="t" r="r" b="b"/>
                <a:pathLst>
                  <a:path w="4556" h="2643" extrusionOk="0">
                    <a:moveTo>
                      <a:pt x="4371" y="0"/>
                    </a:moveTo>
                    <a:cubicBezTo>
                      <a:pt x="4252" y="0"/>
                      <a:pt x="4130" y="137"/>
                      <a:pt x="4072" y="209"/>
                    </a:cubicBezTo>
                    <a:cubicBezTo>
                      <a:pt x="3256" y="1376"/>
                      <a:pt x="1956" y="2092"/>
                      <a:pt x="540" y="2142"/>
                    </a:cubicBezTo>
                    <a:cubicBezTo>
                      <a:pt x="326" y="2159"/>
                      <a:pt x="1" y="2642"/>
                      <a:pt x="275" y="2642"/>
                    </a:cubicBezTo>
                    <a:cubicBezTo>
                      <a:pt x="280" y="2642"/>
                      <a:pt x="285" y="2642"/>
                      <a:pt x="290" y="2642"/>
                    </a:cubicBezTo>
                    <a:cubicBezTo>
                      <a:pt x="1956" y="2542"/>
                      <a:pt x="3489" y="1676"/>
                      <a:pt x="4422" y="309"/>
                    </a:cubicBezTo>
                    <a:cubicBezTo>
                      <a:pt x="4472" y="226"/>
                      <a:pt x="4555" y="59"/>
                      <a:pt x="4422" y="9"/>
                    </a:cubicBezTo>
                    <a:cubicBezTo>
                      <a:pt x="4405" y="3"/>
                      <a:pt x="4388" y="0"/>
                      <a:pt x="437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3" name="Google Shape;626;p32">
                <a:extLst>
                  <a:ext uri="{FF2B5EF4-FFF2-40B4-BE49-F238E27FC236}">
                    <a16:creationId xmlns:a16="http://schemas.microsoft.com/office/drawing/2014/main" xmlns="" id="{A7250A8B-6C1B-499A-B6CD-C4D0A28F1321}"/>
                  </a:ext>
                </a:extLst>
              </p:cNvPr>
              <p:cNvGrpSpPr/>
              <p:nvPr/>
            </p:nvGrpSpPr>
            <p:grpSpPr>
              <a:xfrm>
                <a:off x="2612387" y="1715179"/>
                <a:ext cx="2691656" cy="2176529"/>
                <a:chOff x="2612387" y="1715179"/>
                <a:chExt cx="2691656" cy="2176529"/>
              </a:xfrm>
              <a:grpFill/>
            </p:grpSpPr>
            <p:sp>
              <p:nvSpPr>
                <p:cNvPr id="94" name="Google Shape;627;p32">
                  <a:extLst>
                    <a:ext uri="{FF2B5EF4-FFF2-40B4-BE49-F238E27FC236}">
                      <a16:creationId xmlns:a16="http://schemas.microsoft.com/office/drawing/2014/main" xmlns="" id="{4958B178-93B8-45DF-AB1E-736E09F101C9}"/>
                    </a:ext>
                  </a:extLst>
                </p:cNvPr>
                <p:cNvSpPr/>
                <p:nvPr/>
              </p:nvSpPr>
              <p:spPr>
                <a:xfrm>
                  <a:off x="2612387" y="1715179"/>
                  <a:ext cx="2691656" cy="2137479"/>
                </a:xfrm>
                <a:custGeom>
                  <a:avLst/>
                  <a:gdLst/>
                  <a:ahLst/>
                  <a:cxnLst/>
                  <a:rect l="l" t="t" r="r" b="b"/>
                  <a:pathLst>
                    <a:path w="18481" h="15882" extrusionOk="0">
                      <a:moveTo>
                        <a:pt x="6753" y="1275"/>
                      </a:moveTo>
                      <a:cubicBezTo>
                        <a:pt x="8908" y="1275"/>
                        <a:pt x="11168" y="2266"/>
                        <a:pt x="12647" y="3754"/>
                      </a:cubicBezTo>
                      <a:cubicBezTo>
                        <a:pt x="15596" y="6737"/>
                        <a:pt x="14063" y="12003"/>
                        <a:pt x="10681" y="13985"/>
                      </a:cubicBezTo>
                      <a:cubicBezTo>
                        <a:pt x="9703" y="14563"/>
                        <a:pt x="8647" y="14829"/>
                        <a:pt x="7604" y="14829"/>
                      </a:cubicBezTo>
                      <a:cubicBezTo>
                        <a:pt x="5127" y="14829"/>
                        <a:pt x="2728" y="13328"/>
                        <a:pt x="1650" y="10936"/>
                      </a:cubicBezTo>
                      <a:cubicBezTo>
                        <a:pt x="351" y="8079"/>
                        <a:pt x="1036" y="4918"/>
                        <a:pt x="2949" y="2644"/>
                      </a:cubicBezTo>
                      <a:lnTo>
                        <a:pt x="2949" y="2644"/>
                      </a:lnTo>
                      <a:cubicBezTo>
                        <a:pt x="4015" y="1687"/>
                        <a:pt x="5362" y="1275"/>
                        <a:pt x="6753" y="1275"/>
                      </a:cubicBezTo>
                      <a:close/>
                      <a:moveTo>
                        <a:pt x="5123" y="0"/>
                      </a:moveTo>
                      <a:cubicBezTo>
                        <a:pt x="5058" y="0"/>
                        <a:pt x="4968" y="32"/>
                        <a:pt x="4849" y="105"/>
                      </a:cubicBezTo>
                      <a:lnTo>
                        <a:pt x="4866" y="105"/>
                      </a:lnTo>
                      <a:cubicBezTo>
                        <a:pt x="4031" y="658"/>
                        <a:pt x="3257" y="1315"/>
                        <a:pt x="2583" y="2056"/>
                      </a:cubicBezTo>
                      <a:lnTo>
                        <a:pt x="2583" y="2056"/>
                      </a:lnTo>
                      <a:cubicBezTo>
                        <a:pt x="2369" y="2249"/>
                        <a:pt x="2163" y="2460"/>
                        <a:pt x="1966" y="2688"/>
                      </a:cubicBezTo>
                      <a:cubicBezTo>
                        <a:pt x="1850" y="2821"/>
                        <a:pt x="1789" y="2948"/>
                        <a:pt x="1772" y="3058"/>
                      </a:cubicBezTo>
                      <a:lnTo>
                        <a:pt x="1772" y="3058"/>
                      </a:lnTo>
                      <a:cubicBezTo>
                        <a:pt x="678" y="4585"/>
                        <a:pt x="0" y="6386"/>
                        <a:pt x="0" y="8337"/>
                      </a:cubicBezTo>
                      <a:cubicBezTo>
                        <a:pt x="0" y="11753"/>
                        <a:pt x="2233" y="15052"/>
                        <a:pt x="5699" y="15752"/>
                      </a:cubicBezTo>
                      <a:cubicBezTo>
                        <a:pt x="6138" y="15840"/>
                        <a:pt x="6574" y="15881"/>
                        <a:pt x="7002" y="15881"/>
                      </a:cubicBezTo>
                      <a:cubicBezTo>
                        <a:pt x="13555" y="15881"/>
                        <a:pt x="18480" y="6098"/>
                        <a:pt x="12380" y="1922"/>
                      </a:cubicBezTo>
                      <a:cubicBezTo>
                        <a:pt x="10866" y="878"/>
                        <a:pt x="9067" y="292"/>
                        <a:pt x="7305" y="292"/>
                      </a:cubicBezTo>
                      <a:cubicBezTo>
                        <a:pt x="6570" y="292"/>
                        <a:pt x="5842" y="394"/>
                        <a:pt x="5143" y="607"/>
                      </a:cubicBezTo>
                      <a:lnTo>
                        <a:pt x="5143" y="607"/>
                      </a:lnTo>
                      <a:cubicBezTo>
                        <a:pt x="5292" y="326"/>
                        <a:pt x="5335" y="0"/>
                        <a:pt x="512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628;p32">
                  <a:extLst>
                    <a:ext uri="{FF2B5EF4-FFF2-40B4-BE49-F238E27FC236}">
                      <a16:creationId xmlns:a16="http://schemas.microsoft.com/office/drawing/2014/main" xmlns="" id="{3BC6A840-9D13-4954-ADC3-9A19166959EA}"/>
                    </a:ext>
                  </a:extLst>
                </p:cNvPr>
                <p:cNvSpPr/>
                <p:nvPr/>
              </p:nvSpPr>
              <p:spPr>
                <a:xfrm>
                  <a:off x="3194884" y="3669643"/>
                  <a:ext cx="872784" cy="222065"/>
                </a:xfrm>
                <a:custGeom>
                  <a:avLst/>
                  <a:gdLst/>
                  <a:ahLst/>
                  <a:cxnLst/>
                  <a:rect l="l" t="t" r="r" b="b"/>
                  <a:pathLst>
                    <a:path w="6485" h="1650" extrusionOk="0">
                      <a:moveTo>
                        <a:pt x="6130" y="0"/>
                      </a:moveTo>
                      <a:cubicBezTo>
                        <a:pt x="6085" y="0"/>
                        <a:pt x="6027" y="15"/>
                        <a:pt x="5953" y="47"/>
                      </a:cubicBezTo>
                      <a:cubicBezTo>
                        <a:pt x="5083" y="439"/>
                        <a:pt x="4146" y="633"/>
                        <a:pt x="3207" y="633"/>
                      </a:cubicBezTo>
                      <a:cubicBezTo>
                        <a:pt x="2510" y="633"/>
                        <a:pt x="1812" y="526"/>
                        <a:pt x="1137" y="313"/>
                      </a:cubicBezTo>
                      <a:cubicBezTo>
                        <a:pt x="1111" y="305"/>
                        <a:pt x="1083" y="301"/>
                        <a:pt x="1055" y="301"/>
                      </a:cubicBezTo>
                      <a:cubicBezTo>
                        <a:pt x="631" y="301"/>
                        <a:pt x="1" y="1172"/>
                        <a:pt x="438" y="1313"/>
                      </a:cubicBezTo>
                      <a:cubicBezTo>
                        <a:pt x="1167" y="1537"/>
                        <a:pt x="1921" y="1650"/>
                        <a:pt x="2673" y="1650"/>
                      </a:cubicBezTo>
                      <a:cubicBezTo>
                        <a:pt x="3707" y="1650"/>
                        <a:pt x="4738" y="1438"/>
                        <a:pt x="5703" y="1013"/>
                      </a:cubicBezTo>
                      <a:cubicBezTo>
                        <a:pt x="6028" y="880"/>
                        <a:pt x="6484" y="0"/>
                        <a:pt x="613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3" name="Google Shape;666;p32">
              <a:extLst>
                <a:ext uri="{FF2B5EF4-FFF2-40B4-BE49-F238E27FC236}">
                  <a16:creationId xmlns:a16="http://schemas.microsoft.com/office/drawing/2014/main" xmlns="" id="{495DE05F-2603-413C-A780-5327E2FBC100}"/>
                </a:ext>
              </a:extLst>
            </p:cNvPr>
            <p:cNvSpPr txBox="1"/>
            <p:nvPr/>
          </p:nvSpPr>
          <p:spPr>
            <a:xfrm flipH="1">
              <a:off x="3618961" y="2324227"/>
              <a:ext cx="2072189" cy="967148"/>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uz-Latn-UZ" sz="2200" b="1" dirty="0">
                  <a:solidFill>
                    <a:srgbClr val="188594"/>
                  </a:solidFill>
                  <a:latin typeface="Roboto" panose="020B0604020202020204" charset="0"/>
                  <a:ea typeface="Roboto" panose="020B0604020202020204" charset="0"/>
                  <a:cs typeface="Fira Sans"/>
                  <a:sym typeface="Fira Sans"/>
                </a:rPr>
                <a:t>STRESSNING TURLARI</a:t>
              </a:r>
              <a:endParaRPr sz="2200" b="1" dirty="0">
                <a:solidFill>
                  <a:srgbClr val="188594"/>
                </a:solidFill>
                <a:latin typeface="Roboto" panose="020B0604020202020204" charset="0"/>
                <a:ea typeface="Roboto" panose="020B0604020202020204" charset="0"/>
                <a:cs typeface="Fira Sans"/>
                <a:sym typeface="Fira Sans"/>
              </a:endParaRPr>
            </a:p>
          </p:txBody>
        </p:sp>
      </p:grpSp>
      <p:grpSp>
        <p:nvGrpSpPr>
          <p:cNvPr id="127" name="Группа 126">
            <a:extLst>
              <a:ext uri="{FF2B5EF4-FFF2-40B4-BE49-F238E27FC236}">
                <a16:creationId xmlns:a16="http://schemas.microsoft.com/office/drawing/2014/main" xmlns="" id="{5306D75C-5183-46A1-84DA-F0CBC844D1E9}"/>
              </a:ext>
            </a:extLst>
          </p:cNvPr>
          <p:cNvGrpSpPr/>
          <p:nvPr/>
        </p:nvGrpSpPr>
        <p:grpSpPr>
          <a:xfrm>
            <a:off x="7797813" y="3419750"/>
            <a:ext cx="4414308" cy="1418251"/>
            <a:chOff x="8188864" y="3605382"/>
            <a:chExt cx="4085244" cy="1418251"/>
          </a:xfrm>
        </p:grpSpPr>
        <p:sp>
          <p:nvSpPr>
            <p:cNvPr id="124" name="Google Shape;638;p32">
              <a:extLst>
                <a:ext uri="{FF2B5EF4-FFF2-40B4-BE49-F238E27FC236}">
                  <a16:creationId xmlns:a16="http://schemas.microsoft.com/office/drawing/2014/main" xmlns="" id="{5866135A-6D26-44AF-90C9-AF0221B1BEB8}"/>
                </a:ext>
              </a:extLst>
            </p:cNvPr>
            <p:cNvSpPr/>
            <p:nvPr/>
          </p:nvSpPr>
          <p:spPr>
            <a:xfrm>
              <a:off x="8188864" y="3605382"/>
              <a:ext cx="4085244" cy="1418251"/>
            </a:xfrm>
            <a:custGeom>
              <a:avLst/>
              <a:gdLst/>
              <a:ahLst/>
              <a:cxnLst/>
              <a:rect l="l" t="t" r="r" b="b"/>
              <a:pathLst>
                <a:path w="8732" h="8326" extrusionOk="0">
                  <a:moveTo>
                    <a:pt x="3725" y="1154"/>
                  </a:moveTo>
                  <a:cubicBezTo>
                    <a:pt x="5027" y="1154"/>
                    <a:pt x="6319" y="1797"/>
                    <a:pt x="6949" y="2979"/>
                  </a:cubicBezTo>
                  <a:cubicBezTo>
                    <a:pt x="7798" y="4562"/>
                    <a:pt x="7365" y="6728"/>
                    <a:pt x="5466" y="7228"/>
                  </a:cubicBezTo>
                  <a:cubicBezTo>
                    <a:pt x="5206" y="7296"/>
                    <a:pt x="4948" y="7328"/>
                    <a:pt x="4695" y="7328"/>
                  </a:cubicBezTo>
                  <a:cubicBezTo>
                    <a:pt x="3455" y="7328"/>
                    <a:pt x="2345" y="6549"/>
                    <a:pt x="1833" y="5345"/>
                  </a:cubicBezTo>
                  <a:cubicBezTo>
                    <a:pt x="1234" y="3925"/>
                    <a:pt x="1613" y="2469"/>
                    <a:pt x="2493" y="1319"/>
                  </a:cubicBezTo>
                  <a:lnTo>
                    <a:pt x="2493" y="1319"/>
                  </a:lnTo>
                  <a:cubicBezTo>
                    <a:pt x="2504" y="1321"/>
                    <a:pt x="2516" y="1321"/>
                    <a:pt x="2528" y="1321"/>
                  </a:cubicBezTo>
                  <a:cubicBezTo>
                    <a:pt x="2571" y="1321"/>
                    <a:pt x="2622" y="1313"/>
                    <a:pt x="2683" y="1296"/>
                  </a:cubicBezTo>
                  <a:cubicBezTo>
                    <a:pt x="3022" y="1200"/>
                    <a:pt x="3374" y="1154"/>
                    <a:pt x="3725" y="1154"/>
                  </a:cubicBezTo>
                  <a:close/>
                  <a:moveTo>
                    <a:pt x="3039" y="1"/>
                  </a:moveTo>
                  <a:cubicBezTo>
                    <a:pt x="2912" y="1"/>
                    <a:pt x="2750" y="68"/>
                    <a:pt x="2583" y="230"/>
                  </a:cubicBezTo>
                  <a:cubicBezTo>
                    <a:pt x="1033" y="1713"/>
                    <a:pt x="0" y="3995"/>
                    <a:pt x="883" y="6111"/>
                  </a:cubicBezTo>
                  <a:cubicBezTo>
                    <a:pt x="1483" y="7547"/>
                    <a:pt x="2789" y="8326"/>
                    <a:pt x="4185" y="8326"/>
                  </a:cubicBezTo>
                  <a:cubicBezTo>
                    <a:pt x="4767" y="8326"/>
                    <a:pt x="5364" y="8190"/>
                    <a:pt x="5932" y="7911"/>
                  </a:cubicBezTo>
                  <a:cubicBezTo>
                    <a:pt x="7782" y="6995"/>
                    <a:pt x="8732" y="4895"/>
                    <a:pt x="8182" y="2912"/>
                  </a:cubicBezTo>
                  <a:cubicBezTo>
                    <a:pt x="7660" y="1105"/>
                    <a:pt x="5965" y="158"/>
                    <a:pt x="4213" y="158"/>
                  </a:cubicBezTo>
                  <a:cubicBezTo>
                    <a:pt x="3908" y="158"/>
                    <a:pt x="3601" y="187"/>
                    <a:pt x="3298" y="245"/>
                  </a:cubicBezTo>
                  <a:lnTo>
                    <a:pt x="3298" y="245"/>
                  </a:lnTo>
                  <a:cubicBezTo>
                    <a:pt x="3296" y="98"/>
                    <a:pt x="3193" y="1"/>
                    <a:pt x="303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662;p32">
              <a:extLst>
                <a:ext uri="{FF2B5EF4-FFF2-40B4-BE49-F238E27FC236}">
                  <a16:creationId xmlns:a16="http://schemas.microsoft.com/office/drawing/2014/main" xmlns="" id="{F63B8C72-1B85-4AE7-97BA-95EF7BA8B6FF}"/>
                </a:ext>
              </a:extLst>
            </p:cNvPr>
            <p:cNvSpPr txBox="1"/>
            <p:nvPr/>
          </p:nvSpPr>
          <p:spPr>
            <a:xfrm flipH="1">
              <a:off x="8973816" y="4063706"/>
              <a:ext cx="2575217" cy="501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uz-Latn-UZ" sz="2200" b="1" dirty="0">
                  <a:solidFill>
                    <a:srgbClr val="EA7C89"/>
                  </a:solidFill>
                  <a:latin typeface="Roboto" panose="020B0604020202020204" charset="0"/>
                  <a:ea typeface="Roboto" panose="020B0604020202020204" charset="0"/>
                  <a:cs typeface="Fira Sans"/>
                  <a:sym typeface="Fira Sans"/>
                </a:rPr>
                <a:t>HISSIY</a:t>
              </a:r>
              <a:endParaRPr sz="2200" b="1" dirty="0">
                <a:solidFill>
                  <a:srgbClr val="EA7C89"/>
                </a:solidFill>
                <a:latin typeface="Roboto" panose="020B0604020202020204" charset="0"/>
                <a:ea typeface="Roboto" panose="020B0604020202020204" charset="0"/>
                <a:cs typeface="Fira Sans"/>
                <a:sym typeface="Fira Sans"/>
              </a:endParaRPr>
            </a:p>
          </p:txBody>
        </p:sp>
      </p:grpSp>
      <p:grpSp>
        <p:nvGrpSpPr>
          <p:cNvPr id="130" name="Google Shape;629;p32">
            <a:extLst>
              <a:ext uri="{FF2B5EF4-FFF2-40B4-BE49-F238E27FC236}">
                <a16:creationId xmlns:a16="http://schemas.microsoft.com/office/drawing/2014/main" xmlns="" id="{11D3942A-8C18-405D-9290-A65E127165E2}"/>
              </a:ext>
            </a:extLst>
          </p:cNvPr>
          <p:cNvGrpSpPr/>
          <p:nvPr/>
        </p:nvGrpSpPr>
        <p:grpSpPr>
          <a:xfrm rot="10464460">
            <a:off x="3906331" y="4493314"/>
            <a:ext cx="1224202" cy="338050"/>
            <a:chOff x="3957864" y="1345201"/>
            <a:chExt cx="1224202" cy="487468"/>
          </a:xfrm>
          <a:solidFill>
            <a:srgbClr val="55B4BB"/>
          </a:solidFill>
        </p:grpSpPr>
        <p:sp>
          <p:nvSpPr>
            <p:cNvPr id="131" name="Google Shape;630;p32">
              <a:extLst>
                <a:ext uri="{FF2B5EF4-FFF2-40B4-BE49-F238E27FC236}">
                  <a16:creationId xmlns:a16="http://schemas.microsoft.com/office/drawing/2014/main" xmlns="" id="{39EBB337-F366-4CEC-B1DF-AB6AD7854123}"/>
                </a:ext>
              </a:extLst>
            </p:cNvPr>
            <p:cNvSpPr/>
            <p:nvPr/>
          </p:nvSpPr>
          <p:spPr>
            <a:xfrm>
              <a:off x="4700790" y="1464176"/>
              <a:ext cx="481276" cy="368494"/>
            </a:xfrm>
            <a:custGeom>
              <a:avLst/>
              <a:gdLst/>
              <a:ahLst/>
              <a:cxnLst/>
              <a:rect l="l" t="t" r="r" b="b"/>
              <a:pathLst>
                <a:path w="3576" h="2738" extrusionOk="0">
                  <a:moveTo>
                    <a:pt x="2842" y="0"/>
                  </a:moveTo>
                  <a:cubicBezTo>
                    <a:pt x="2746" y="0"/>
                    <a:pt x="2636" y="34"/>
                    <a:pt x="2562" y="71"/>
                  </a:cubicBezTo>
                  <a:cubicBezTo>
                    <a:pt x="2296" y="221"/>
                    <a:pt x="2112" y="471"/>
                    <a:pt x="2062" y="771"/>
                  </a:cubicBezTo>
                  <a:cubicBezTo>
                    <a:pt x="2031" y="1076"/>
                    <a:pt x="2044" y="1378"/>
                    <a:pt x="2099" y="1669"/>
                  </a:cubicBezTo>
                  <a:lnTo>
                    <a:pt x="2099" y="1669"/>
                  </a:lnTo>
                  <a:lnTo>
                    <a:pt x="1079" y="1620"/>
                  </a:lnTo>
                  <a:cubicBezTo>
                    <a:pt x="1076" y="1620"/>
                    <a:pt x="1072" y="1620"/>
                    <a:pt x="1069" y="1620"/>
                  </a:cubicBezTo>
                  <a:cubicBezTo>
                    <a:pt x="652" y="1620"/>
                    <a:pt x="1" y="2620"/>
                    <a:pt x="596" y="2653"/>
                  </a:cubicBezTo>
                  <a:lnTo>
                    <a:pt x="2679" y="2737"/>
                  </a:lnTo>
                  <a:cubicBezTo>
                    <a:pt x="2683" y="2737"/>
                    <a:pt x="2687" y="2737"/>
                    <a:pt x="2691" y="2737"/>
                  </a:cubicBezTo>
                  <a:cubicBezTo>
                    <a:pt x="2979" y="2737"/>
                    <a:pt x="3576" y="2166"/>
                    <a:pt x="3395" y="1854"/>
                  </a:cubicBezTo>
                  <a:cubicBezTo>
                    <a:pt x="3095" y="1354"/>
                    <a:pt x="2979" y="787"/>
                    <a:pt x="3045" y="221"/>
                  </a:cubicBezTo>
                  <a:cubicBezTo>
                    <a:pt x="3064" y="54"/>
                    <a:pt x="2963" y="0"/>
                    <a:pt x="284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2" name="Google Shape;631;p32">
              <a:extLst>
                <a:ext uri="{FF2B5EF4-FFF2-40B4-BE49-F238E27FC236}">
                  <a16:creationId xmlns:a16="http://schemas.microsoft.com/office/drawing/2014/main" xmlns="" id="{1F224164-842A-400F-B14F-0DCDD207501A}"/>
                </a:ext>
              </a:extLst>
            </p:cNvPr>
            <p:cNvGrpSpPr/>
            <p:nvPr/>
          </p:nvGrpSpPr>
          <p:grpSpPr>
            <a:xfrm>
              <a:off x="3957864" y="1345201"/>
              <a:ext cx="1180463" cy="468628"/>
              <a:chOff x="3957864" y="1345201"/>
              <a:chExt cx="1180463" cy="468628"/>
            </a:xfrm>
            <a:grpFill/>
          </p:grpSpPr>
          <p:sp>
            <p:nvSpPr>
              <p:cNvPr id="133" name="Google Shape;632;p32">
                <a:extLst>
                  <a:ext uri="{FF2B5EF4-FFF2-40B4-BE49-F238E27FC236}">
                    <a16:creationId xmlns:a16="http://schemas.microsoft.com/office/drawing/2014/main" xmlns="" id="{8AEC6A81-35EC-44A5-9975-C7E9763FDDB2}"/>
                  </a:ext>
                </a:extLst>
              </p:cNvPr>
              <p:cNvSpPr/>
              <p:nvPr/>
            </p:nvSpPr>
            <p:spPr>
              <a:xfrm>
                <a:off x="3957864" y="1665517"/>
                <a:ext cx="141449" cy="148313"/>
              </a:xfrm>
              <a:custGeom>
                <a:avLst/>
                <a:gdLst/>
                <a:ahLst/>
                <a:cxnLst/>
                <a:rect l="l" t="t" r="r" b="b"/>
                <a:pathLst>
                  <a:path w="1051" h="1102" extrusionOk="0">
                    <a:moveTo>
                      <a:pt x="839" y="1"/>
                    </a:moveTo>
                    <a:cubicBezTo>
                      <a:pt x="788" y="1"/>
                      <a:pt x="736" y="13"/>
                      <a:pt x="701" y="24"/>
                    </a:cubicBezTo>
                    <a:lnTo>
                      <a:pt x="567" y="91"/>
                    </a:lnTo>
                    <a:cubicBezTo>
                      <a:pt x="467" y="141"/>
                      <a:pt x="384" y="208"/>
                      <a:pt x="317" y="291"/>
                    </a:cubicBezTo>
                    <a:lnTo>
                      <a:pt x="251" y="374"/>
                    </a:lnTo>
                    <a:cubicBezTo>
                      <a:pt x="184" y="424"/>
                      <a:pt x="151" y="491"/>
                      <a:pt x="101" y="558"/>
                    </a:cubicBezTo>
                    <a:cubicBezTo>
                      <a:pt x="67" y="624"/>
                      <a:pt x="34" y="691"/>
                      <a:pt x="17" y="758"/>
                    </a:cubicBezTo>
                    <a:cubicBezTo>
                      <a:pt x="1" y="808"/>
                      <a:pt x="1" y="874"/>
                      <a:pt x="17" y="924"/>
                    </a:cubicBezTo>
                    <a:cubicBezTo>
                      <a:pt x="17" y="974"/>
                      <a:pt x="34" y="1008"/>
                      <a:pt x="67" y="1041"/>
                    </a:cubicBezTo>
                    <a:lnTo>
                      <a:pt x="151" y="1091"/>
                    </a:lnTo>
                    <a:cubicBezTo>
                      <a:pt x="178" y="1098"/>
                      <a:pt x="209" y="1102"/>
                      <a:pt x="240" y="1102"/>
                    </a:cubicBezTo>
                    <a:cubicBezTo>
                      <a:pt x="283" y="1102"/>
                      <a:pt x="328" y="1094"/>
                      <a:pt x="367" y="1074"/>
                    </a:cubicBezTo>
                    <a:lnTo>
                      <a:pt x="484" y="1024"/>
                    </a:lnTo>
                    <a:cubicBezTo>
                      <a:pt x="584" y="958"/>
                      <a:pt x="667" y="891"/>
                      <a:pt x="734" y="808"/>
                    </a:cubicBezTo>
                    <a:lnTo>
                      <a:pt x="801" y="741"/>
                    </a:lnTo>
                    <a:cubicBezTo>
                      <a:pt x="867" y="674"/>
                      <a:pt x="917" y="608"/>
                      <a:pt x="950" y="541"/>
                    </a:cubicBezTo>
                    <a:cubicBezTo>
                      <a:pt x="984" y="474"/>
                      <a:pt x="1017" y="424"/>
                      <a:pt x="1034" y="341"/>
                    </a:cubicBezTo>
                    <a:cubicBezTo>
                      <a:pt x="1050" y="291"/>
                      <a:pt x="1050" y="241"/>
                      <a:pt x="1034" y="174"/>
                    </a:cubicBezTo>
                    <a:cubicBezTo>
                      <a:pt x="1034" y="124"/>
                      <a:pt x="1017" y="91"/>
                      <a:pt x="984" y="58"/>
                    </a:cubicBezTo>
                    <a:lnTo>
                      <a:pt x="901" y="8"/>
                    </a:lnTo>
                    <a:cubicBezTo>
                      <a:pt x="881" y="3"/>
                      <a:pt x="860" y="1"/>
                      <a:pt x="83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633;p32">
                <a:extLst>
                  <a:ext uri="{FF2B5EF4-FFF2-40B4-BE49-F238E27FC236}">
                    <a16:creationId xmlns:a16="http://schemas.microsoft.com/office/drawing/2014/main" xmlns="" id="{E65BC715-6C1B-477C-9174-98AE3D60016E}"/>
                  </a:ext>
                </a:extLst>
              </p:cNvPr>
              <p:cNvSpPr/>
              <p:nvPr/>
            </p:nvSpPr>
            <p:spPr>
              <a:xfrm>
                <a:off x="4764585" y="1527027"/>
                <a:ext cx="373743" cy="272265"/>
              </a:xfrm>
              <a:custGeom>
                <a:avLst/>
                <a:gdLst/>
                <a:ahLst/>
                <a:cxnLst/>
                <a:rect l="l" t="t" r="r" b="b"/>
                <a:pathLst>
                  <a:path w="2777" h="2023" extrusionOk="0">
                    <a:moveTo>
                      <a:pt x="1004" y="1"/>
                    </a:moveTo>
                    <a:cubicBezTo>
                      <a:pt x="593" y="1"/>
                      <a:pt x="1" y="738"/>
                      <a:pt x="305" y="970"/>
                    </a:cubicBezTo>
                    <a:lnTo>
                      <a:pt x="1622" y="1970"/>
                    </a:lnTo>
                    <a:cubicBezTo>
                      <a:pt x="1671" y="2007"/>
                      <a:pt x="1728" y="2023"/>
                      <a:pt x="1789" y="2023"/>
                    </a:cubicBezTo>
                    <a:cubicBezTo>
                      <a:pt x="2197" y="2023"/>
                      <a:pt x="2776" y="1286"/>
                      <a:pt x="2471" y="1053"/>
                    </a:cubicBezTo>
                    <a:lnTo>
                      <a:pt x="1172" y="54"/>
                    </a:lnTo>
                    <a:cubicBezTo>
                      <a:pt x="1122" y="17"/>
                      <a:pt x="1065" y="1"/>
                      <a:pt x="1004"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634;p32">
                <a:extLst>
                  <a:ext uri="{FF2B5EF4-FFF2-40B4-BE49-F238E27FC236}">
                    <a16:creationId xmlns:a16="http://schemas.microsoft.com/office/drawing/2014/main" xmlns="" id="{D8E7EBE8-EE90-49B1-9134-D1C1DBCD52F2}"/>
                  </a:ext>
                </a:extLst>
              </p:cNvPr>
              <p:cNvSpPr/>
              <p:nvPr/>
            </p:nvSpPr>
            <p:spPr>
              <a:xfrm>
                <a:off x="4503080" y="1381809"/>
                <a:ext cx="346960" cy="193129"/>
              </a:xfrm>
              <a:custGeom>
                <a:avLst/>
                <a:gdLst/>
                <a:ahLst/>
                <a:cxnLst/>
                <a:rect l="l" t="t" r="r" b="b"/>
                <a:pathLst>
                  <a:path w="2578" h="1435" extrusionOk="0">
                    <a:moveTo>
                      <a:pt x="1041" y="0"/>
                    </a:moveTo>
                    <a:cubicBezTo>
                      <a:pt x="629" y="0"/>
                      <a:pt x="0" y="846"/>
                      <a:pt x="449" y="1016"/>
                    </a:cubicBezTo>
                    <a:lnTo>
                      <a:pt x="1448" y="1416"/>
                    </a:lnTo>
                    <a:cubicBezTo>
                      <a:pt x="1479" y="1429"/>
                      <a:pt x="1513" y="1435"/>
                      <a:pt x="1547" y="1435"/>
                    </a:cubicBezTo>
                    <a:cubicBezTo>
                      <a:pt x="1960" y="1435"/>
                      <a:pt x="2577" y="585"/>
                      <a:pt x="2132" y="416"/>
                    </a:cubicBezTo>
                    <a:lnTo>
                      <a:pt x="1132" y="16"/>
                    </a:lnTo>
                    <a:cubicBezTo>
                      <a:pt x="1103" y="6"/>
                      <a:pt x="1073" y="0"/>
                      <a:pt x="104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635;p32">
                <a:extLst>
                  <a:ext uri="{FF2B5EF4-FFF2-40B4-BE49-F238E27FC236}">
                    <a16:creationId xmlns:a16="http://schemas.microsoft.com/office/drawing/2014/main" xmlns="" id="{503AFBEB-FBBB-4D99-B1C8-E4DC80309E54}"/>
                  </a:ext>
                </a:extLst>
              </p:cNvPr>
              <p:cNvSpPr/>
              <p:nvPr/>
            </p:nvSpPr>
            <p:spPr>
              <a:xfrm>
                <a:off x="4263514" y="1345201"/>
                <a:ext cx="290434" cy="156119"/>
              </a:xfrm>
              <a:custGeom>
                <a:avLst/>
                <a:gdLst/>
                <a:ahLst/>
                <a:cxnLst/>
                <a:rect l="l" t="t" r="r" b="b"/>
                <a:pathLst>
                  <a:path w="2158" h="1160" extrusionOk="0">
                    <a:moveTo>
                      <a:pt x="1931" y="0"/>
                    </a:moveTo>
                    <a:cubicBezTo>
                      <a:pt x="1915" y="0"/>
                      <a:pt x="1897" y="2"/>
                      <a:pt x="1879" y="5"/>
                    </a:cubicBezTo>
                    <a:lnTo>
                      <a:pt x="779" y="138"/>
                    </a:lnTo>
                    <a:cubicBezTo>
                      <a:pt x="496" y="205"/>
                      <a:pt x="246" y="405"/>
                      <a:pt x="112" y="688"/>
                    </a:cubicBezTo>
                    <a:cubicBezTo>
                      <a:pt x="35" y="844"/>
                      <a:pt x="0" y="1160"/>
                      <a:pt x="241" y="1160"/>
                    </a:cubicBezTo>
                    <a:cubicBezTo>
                      <a:pt x="258" y="1160"/>
                      <a:pt x="276" y="1158"/>
                      <a:pt x="296" y="1155"/>
                    </a:cubicBezTo>
                    <a:lnTo>
                      <a:pt x="1379" y="1021"/>
                    </a:lnTo>
                    <a:cubicBezTo>
                      <a:pt x="1679" y="955"/>
                      <a:pt x="1929" y="755"/>
                      <a:pt x="2045" y="472"/>
                    </a:cubicBezTo>
                    <a:cubicBezTo>
                      <a:pt x="2123" y="316"/>
                      <a:pt x="2157" y="0"/>
                      <a:pt x="193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636;p32">
                <a:extLst>
                  <a:ext uri="{FF2B5EF4-FFF2-40B4-BE49-F238E27FC236}">
                    <a16:creationId xmlns:a16="http://schemas.microsoft.com/office/drawing/2014/main" xmlns="" id="{0E99D79E-D538-44D8-93CA-0D584356AD22}"/>
                  </a:ext>
                </a:extLst>
              </p:cNvPr>
              <p:cNvSpPr/>
              <p:nvPr/>
            </p:nvSpPr>
            <p:spPr>
              <a:xfrm>
                <a:off x="4034176" y="1459734"/>
                <a:ext cx="204165" cy="217220"/>
              </a:xfrm>
              <a:custGeom>
                <a:avLst/>
                <a:gdLst/>
                <a:ahLst/>
                <a:cxnLst/>
                <a:rect l="l" t="t" r="r" b="b"/>
                <a:pathLst>
                  <a:path w="1517" h="1614" extrusionOk="0">
                    <a:moveTo>
                      <a:pt x="1286" y="1"/>
                    </a:moveTo>
                    <a:cubicBezTo>
                      <a:pt x="1097" y="1"/>
                      <a:pt x="857" y="184"/>
                      <a:pt x="767" y="287"/>
                    </a:cubicBezTo>
                    <a:lnTo>
                      <a:pt x="267" y="870"/>
                    </a:lnTo>
                    <a:cubicBezTo>
                      <a:pt x="150" y="987"/>
                      <a:pt x="84" y="1120"/>
                      <a:pt x="34" y="1253"/>
                    </a:cubicBezTo>
                    <a:cubicBezTo>
                      <a:pt x="0" y="1353"/>
                      <a:pt x="17" y="1470"/>
                      <a:pt x="84" y="1553"/>
                    </a:cubicBezTo>
                    <a:cubicBezTo>
                      <a:pt x="126" y="1596"/>
                      <a:pt x="178" y="1613"/>
                      <a:pt x="235" y="1613"/>
                    </a:cubicBezTo>
                    <a:cubicBezTo>
                      <a:pt x="423" y="1613"/>
                      <a:pt x="661" y="1423"/>
                      <a:pt x="750" y="1320"/>
                    </a:cubicBezTo>
                    <a:lnTo>
                      <a:pt x="1250" y="737"/>
                    </a:lnTo>
                    <a:cubicBezTo>
                      <a:pt x="1367" y="637"/>
                      <a:pt x="1433" y="504"/>
                      <a:pt x="1483" y="354"/>
                    </a:cubicBezTo>
                    <a:cubicBezTo>
                      <a:pt x="1517" y="254"/>
                      <a:pt x="1500" y="137"/>
                      <a:pt x="1433" y="54"/>
                    </a:cubicBezTo>
                    <a:cubicBezTo>
                      <a:pt x="1392" y="16"/>
                      <a:pt x="1341" y="1"/>
                      <a:pt x="128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pic>
        <p:nvPicPr>
          <p:cNvPr id="141" name="Рисунок 140">
            <a:extLst>
              <a:ext uri="{FF2B5EF4-FFF2-40B4-BE49-F238E27FC236}">
                <a16:creationId xmlns:a16="http://schemas.microsoft.com/office/drawing/2014/main" xmlns="" id="{B6F0661C-1FF9-45DF-88A7-A549C8BA58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407" y="4605323"/>
            <a:ext cx="2699223" cy="2161999"/>
          </a:xfrm>
          <a:prstGeom prst="rect">
            <a:avLst/>
          </a:prstGeom>
        </p:spPr>
      </p:pic>
    </p:spTree>
    <p:extLst>
      <p:ext uri="{BB962C8B-B14F-4D97-AF65-F5344CB8AC3E}">
        <p14:creationId xmlns:p14="http://schemas.microsoft.com/office/powerpoint/2010/main" val="40592200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xmlns="" id="{E09E3563-9CAC-46AC-B8D3-8271C290F311}"/>
              </a:ext>
            </a:extLst>
          </p:cNvPr>
          <p:cNvSpPr>
            <a:spLocks noGrp="1"/>
          </p:cNvSpPr>
          <p:nvPr>
            <p:ph type="title"/>
          </p:nvPr>
        </p:nvSpPr>
        <p:spPr>
          <a:xfrm>
            <a:off x="530077" y="646345"/>
            <a:ext cx="11335397" cy="1297593"/>
          </a:xfrm>
          <a:prstGeom prst="roundRect">
            <a:avLst/>
          </a:prstGeom>
          <a:gradFill flip="none" rotWithShape="1">
            <a:gsLst>
              <a:gs pos="10000">
                <a:srgbClr val="EA7C89"/>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rmAutofit fontScale="90000"/>
          </a:bodyPr>
          <a:lstStyle/>
          <a:p>
            <a:pPr algn="ctr"/>
            <a:r>
              <a:rPr lang="uz-Latn-UZ" sz="2600" b="1" dirty="0">
                <a:latin typeface="Roboto" panose="020B0604020202020204" charset="0"/>
                <a:ea typeface="Roboto" panose="020B0604020202020204" charset="0"/>
              </a:rPr>
              <a:t>STRESSNING SABABLARI – STRESSORLAR – obyektiv va subyektiv (tashqi va ichki), salbiy va ijobiy bo‘lishlari mumkin.
</a:t>
            </a:r>
            <a:endParaRPr lang="ru-RU" sz="2400" b="1" dirty="0">
              <a:latin typeface="Roboto" panose="020B0604020202020204" charset="0"/>
              <a:ea typeface="Roboto" panose="020B0604020202020204" charset="0"/>
            </a:endParaRPr>
          </a:p>
        </p:txBody>
      </p:sp>
      <p:sp>
        <p:nvSpPr>
          <p:cNvPr id="126" name="Прямоугольник 125">
            <a:extLst>
              <a:ext uri="{FF2B5EF4-FFF2-40B4-BE49-F238E27FC236}">
                <a16:creationId xmlns:a16="http://schemas.microsoft.com/office/drawing/2014/main" xmlns="" id="{7BD7192C-AB68-4BC1-9791-DC2D7FF7E915}"/>
              </a:ext>
            </a:extLst>
          </p:cNvPr>
          <p:cNvSpPr/>
          <p:nvPr/>
        </p:nvSpPr>
        <p:spPr>
          <a:xfrm>
            <a:off x="806223" y="4366414"/>
            <a:ext cx="2288118" cy="400110"/>
          </a:xfrm>
          <a:prstGeom prst="rect">
            <a:avLst/>
          </a:prstGeom>
        </p:spPr>
        <p:txBody>
          <a:bodyPr wrap="square">
            <a:spAutoFit/>
          </a:bodyPr>
          <a:lstStyle/>
          <a:p>
            <a:pPr algn="ctr"/>
            <a:r>
              <a:rPr lang="ru-RU" sz="2000" dirty="0">
                <a:solidFill>
                  <a:schemeClr val="bg1"/>
                </a:solidFill>
                <a:latin typeface="Roboto" panose="020B0604020202020204" charset="0"/>
                <a:ea typeface="Roboto" panose="020B0604020202020204" charset="0"/>
              </a:rPr>
              <a:t>Эмоциональные</a:t>
            </a:r>
          </a:p>
        </p:txBody>
      </p:sp>
      <p:grpSp>
        <p:nvGrpSpPr>
          <p:cNvPr id="137" name="Google Shape;647;p19">
            <a:extLst>
              <a:ext uri="{FF2B5EF4-FFF2-40B4-BE49-F238E27FC236}">
                <a16:creationId xmlns:a16="http://schemas.microsoft.com/office/drawing/2014/main" xmlns="" id="{69FB61E0-CBE5-4D59-A849-43D2398B2CDE}"/>
              </a:ext>
            </a:extLst>
          </p:cNvPr>
          <p:cNvGrpSpPr/>
          <p:nvPr/>
        </p:nvGrpSpPr>
        <p:grpSpPr>
          <a:xfrm>
            <a:off x="4827668" y="2910716"/>
            <a:ext cx="2587597" cy="3707914"/>
            <a:chOff x="4991195" y="1150450"/>
            <a:chExt cx="2512625" cy="3581571"/>
          </a:xfrm>
        </p:grpSpPr>
        <p:sp>
          <p:nvSpPr>
            <p:cNvPr id="138" name="Google Shape;648;p19">
              <a:extLst>
                <a:ext uri="{FF2B5EF4-FFF2-40B4-BE49-F238E27FC236}">
                  <a16:creationId xmlns:a16="http://schemas.microsoft.com/office/drawing/2014/main" xmlns="" id="{456AFFD5-7B58-4D3E-B84A-12527F3D8807}"/>
                </a:ext>
              </a:extLst>
            </p:cNvPr>
            <p:cNvSpPr/>
            <p:nvPr/>
          </p:nvSpPr>
          <p:spPr>
            <a:xfrm>
              <a:off x="5663468" y="1587412"/>
              <a:ext cx="301403" cy="52121"/>
            </a:xfrm>
            <a:custGeom>
              <a:avLst/>
              <a:gdLst/>
              <a:ahLst/>
              <a:cxnLst/>
              <a:rect l="l" t="t" r="r" b="b"/>
              <a:pathLst>
                <a:path w="2955" h="511" extrusionOk="0">
                  <a:moveTo>
                    <a:pt x="2325" y="0"/>
                  </a:moveTo>
                  <a:cubicBezTo>
                    <a:pt x="2315" y="0"/>
                    <a:pt x="2305" y="3"/>
                    <a:pt x="2297" y="9"/>
                  </a:cubicBezTo>
                  <a:lnTo>
                    <a:pt x="1744" y="383"/>
                  </a:lnTo>
                  <a:lnTo>
                    <a:pt x="1218" y="28"/>
                  </a:lnTo>
                  <a:cubicBezTo>
                    <a:pt x="1209" y="23"/>
                    <a:pt x="1200" y="20"/>
                    <a:pt x="1190" y="20"/>
                  </a:cubicBezTo>
                  <a:cubicBezTo>
                    <a:pt x="1181" y="20"/>
                    <a:pt x="1171" y="23"/>
                    <a:pt x="1163" y="28"/>
                  </a:cubicBezTo>
                  <a:lnTo>
                    <a:pt x="610" y="402"/>
                  </a:lnTo>
                  <a:lnTo>
                    <a:pt x="83" y="48"/>
                  </a:lnTo>
                  <a:cubicBezTo>
                    <a:pt x="74" y="43"/>
                    <a:pt x="65" y="40"/>
                    <a:pt x="56" y="40"/>
                  </a:cubicBezTo>
                  <a:cubicBezTo>
                    <a:pt x="40" y="40"/>
                    <a:pt x="25" y="47"/>
                    <a:pt x="15" y="61"/>
                  </a:cubicBezTo>
                  <a:cubicBezTo>
                    <a:pt x="1" y="84"/>
                    <a:pt x="6" y="114"/>
                    <a:pt x="28" y="129"/>
                  </a:cubicBezTo>
                  <a:lnTo>
                    <a:pt x="583" y="501"/>
                  </a:lnTo>
                  <a:cubicBezTo>
                    <a:pt x="591" y="507"/>
                    <a:pt x="600" y="510"/>
                    <a:pt x="610" y="510"/>
                  </a:cubicBezTo>
                  <a:cubicBezTo>
                    <a:pt x="620" y="510"/>
                    <a:pt x="629" y="507"/>
                    <a:pt x="638" y="501"/>
                  </a:cubicBezTo>
                  <a:lnTo>
                    <a:pt x="1190" y="128"/>
                  </a:lnTo>
                  <a:lnTo>
                    <a:pt x="1717" y="481"/>
                  </a:lnTo>
                  <a:cubicBezTo>
                    <a:pt x="1725" y="487"/>
                    <a:pt x="1735" y="490"/>
                    <a:pt x="1745" y="490"/>
                  </a:cubicBezTo>
                  <a:cubicBezTo>
                    <a:pt x="1754" y="490"/>
                    <a:pt x="1764" y="487"/>
                    <a:pt x="1772" y="481"/>
                  </a:cubicBezTo>
                  <a:lnTo>
                    <a:pt x="2325" y="107"/>
                  </a:lnTo>
                  <a:lnTo>
                    <a:pt x="2871" y="474"/>
                  </a:lnTo>
                  <a:cubicBezTo>
                    <a:pt x="2880" y="480"/>
                    <a:pt x="2889" y="482"/>
                    <a:pt x="2899" y="482"/>
                  </a:cubicBezTo>
                  <a:cubicBezTo>
                    <a:pt x="2914" y="482"/>
                    <a:pt x="2930" y="475"/>
                    <a:pt x="2940" y="461"/>
                  </a:cubicBezTo>
                  <a:cubicBezTo>
                    <a:pt x="2954" y="438"/>
                    <a:pt x="2948" y="408"/>
                    <a:pt x="2926" y="393"/>
                  </a:cubicBezTo>
                  <a:lnTo>
                    <a:pt x="2352" y="8"/>
                  </a:lnTo>
                  <a:cubicBezTo>
                    <a:pt x="2344" y="3"/>
                    <a:pt x="2334" y="0"/>
                    <a:pt x="2325"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649;p19">
              <a:extLst>
                <a:ext uri="{FF2B5EF4-FFF2-40B4-BE49-F238E27FC236}">
                  <a16:creationId xmlns:a16="http://schemas.microsoft.com/office/drawing/2014/main" xmlns="" id="{1B1FF057-B8CB-4747-BF42-1FCF1BF579B9}"/>
                </a:ext>
              </a:extLst>
            </p:cNvPr>
            <p:cNvSpPr/>
            <p:nvPr/>
          </p:nvSpPr>
          <p:spPr>
            <a:xfrm>
              <a:off x="5886336" y="1301816"/>
              <a:ext cx="212053" cy="222151"/>
            </a:xfrm>
            <a:custGeom>
              <a:avLst/>
              <a:gdLst/>
              <a:ahLst/>
              <a:cxnLst/>
              <a:rect l="l" t="t" r="r" b="b"/>
              <a:pathLst>
                <a:path w="2079" h="2178" extrusionOk="0">
                  <a:moveTo>
                    <a:pt x="55" y="0"/>
                  </a:moveTo>
                  <a:cubicBezTo>
                    <a:pt x="50" y="0"/>
                    <a:pt x="45" y="1"/>
                    <a:pt x="40" y="3"/>
                  </a:cubicBezTo>
                  <a:cubicBezTo>
                    <a:pt x="15" y="10"/>
                    <a:pt x="0" y="37"/>
                    <a:pt x="8" y="63"/>
                  </a:cubicBezTo>
                  <a:lnTo>
                    <a:pt x="197" y="704"/>
                  </a:lnTo>
                  <a:cubicBezTo>
                    <a:pt x="203" y="722"/>
                    <a:pt x="219" y="736"/>
                    <a:pt x="239" y="738"/>
                  </a:cubicBezTo>
                  <a:lnTo>
                    <a:pt x="903" y="803"/>
                  </a:lnTo>
                  <a:lnTo>
                    <a:pt x="1083" y="1412"/>
                  </a:lnTo>
                  <a:cubicBezTo>
                    <a:pt x="1089" y="1431"/>
                    <a:pt x="1106" y="1445"/>
                    <a:pt x="1126" y="1447"/>
                  </a:cubicBezTo>
                  <a:lnTo>
                    <a:pt x="1789" y="1511"/>
                  </a:lnTo>
                  <a:lnTo>
                    <a:pt x="1977" y="2143"/>
                  </a:lnTo>
                  <a:cubicBezTo>
                    <a:pt x="1983" y="2164"/>
                    <a:pt x="2002" y="2178"/>
                    <a:pt x="2023" y="2178"/>
                  </a:cubicBezTo>
                  <a:cubicBezTo>
                    <a:pt x="2028" y="2178"/>
                    <a:pt x="2033" y="2177"/>
                    <a:pt x="2037" y="2176"/>
                  </a:cubicBezTo>
                  <a:cubicBezTo>
                    <a:pt x="2063" y="2168"/>
                    <a:pt x="2078" y="2141"/>
                    <a:pt x="2070" y="2115"/>
                  </a:cubicBezTo>
                  <a:lnTo>
                    <a:pt x="1874" y="1452"/>
                  </a:lnTo>
                  <a:cubicBezTo>
                    <a:pt x="1868" y="1433"/>
                    <a:pt x="1851" y="1420"/>
                    <a:pt x="1831" y="1418"/>
                  </a:cubicBezTo>
                  <a:lnTo>
                    <a:pt x="1168" y="1352"/>
                  </a:lnTo>
                  <a:lnTo>
                    <a:pt x="988" y="744"/>
                  </a:lnTo>
                  <a:cubicBezTo>
                    <a:pt x="982" y="725"/>
                    <a:pt x="965" y="711"/>
                    <a:pt x="945" y="709"/>
                  </a:cubicBezTo>
                  <a:lnTo>
                    <a:pt x="281" y="644"/>
                  </a:lnTo>
                  <a:lnTo>
                    <a:pt x="101" y="35"/>
                  </a:lnTo>
                  <a:cubicBezTo>
                    <a:pt x="95" y="14"/>
                    <a:pt x="76" y="0"/>
                    <a:pt x="55"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650;p19">
              <a:extLst>
                <a:ext uri="{FF2B5EF4-FFF2-40B4-BE49-F238E27FC236}">
                  <a16:creationId xmlns:a16="http://schemas.microsoft.com/office/drawing/2014/main" xmlns="" id="{447E1B4F-C7BE-47D8-8FDC-1F37E5F34E9C}"/>
                </a:ext>
              </a:extLst>
            </p:cNvPr>
            <p:cNvSpPr/>
            <p:nvPr/>
          </p:nvSpPr>
          <p:spPr>
            <a:xfrm>
              <a:off x="6202226" y="1150450"/>
              <a:ext cx="75784" cy="302117"/>
            </a:xfrm>
            <a:custGeom>
              <a:avLst/>
              <a:gdLst/>
              <a:ahLst/>
              <a:cxnLst/>
              <a:rect l="l" t="t" r="r" b="b"/>
              <a:pathLst>
                <a:path w="743" h="2962" extrusionOk="0">
                  <a:moveTo>
                    <a:pt x="348" y="0"/>
                  </a:moveTo>
                  <a:cubicBezTo>
                    <a:pt x="330" y="0"/>
                    <a:pt x="312" y="10"/>
                    <a:pt x="303" y="28"/>
                  </a:cubicBezTo>
                  <a:lnTo>
                    <a:pt x="9" y="627"/>
                  </a:lnTo>
                  <a:cubicBezTo>
                    <a:pt x="0" y="645"/>
                    <a:pt x="3" y="666"/>
                    <a:pt x="16" y="681"/>
                  </a:cubicBezTo>
                  <a:lnTo>
                    <a:pt x="460" y="1178"/>
                  </a:lnTo>
                  <a:lnTo>
                    <a:pt x="180" y="1749"/>
                  </a:lnTo>
                  <a:cubicBezTo>
                    <a:pt x="171" y="1766"/>
                    <a:pt x="174" y="1788"/>
                    <a:pt x="188" y="1803"/>
                  </a:cubicBezTo>
                  <a:lnTo>
                    <a:pt x="632" y="2300"/>
                  </a:lnTo>
                  <a:lnTo>
                    <a:pt x="342" y="2891"/>
                  </a:lnTo>
                  <a:cubicBezTo>
                    <a:pt x="330" y="2915"/>
                    <a:pt x="340" y="2945"/>
                    <a:pt x="364" y="2956"/>
                  </a:cubicBezTo>
                  <a:cubicBezTo>
                    <a:pt x="371" y="2960"/>
                    <a:pt x="378" y="2961"/>
                    <a:pt x="386" y="2961"/>
                  </a:cubicBezTo>
                  <a:cubicBezTo>
                    <a:pt x="404" y="2961"/>
                    <a:pt x="421" y="2952"/>
                    <a:pt x="430" y="2934"/>
                  </a:cubicBezTo>
                  <a:lnTo>
                    <a:pt x="734" y="2313"/>
                  </a:lnTo>
                  <a:cubicBezTo>
                    <a:pt x="742" y="2296"/>
                    <a:pt x="740" y="2274"/>
                    <a:pt x="727" y="2259"/>
                  </a:cubicBezTo>
                  <a:lnTo>
                    <a:pt x="282" y="1762"/>
                  </a:lnTo>
                  <a:lnTo>
                    <a:pt x="562" y="1192"/>
                  </a:lnTo>
                  <a:cubicBezTo>
                    <a:pt x="571" y="1174"/>
                    <a:pt x="569" y="1153"/>
                    <a:pt x="555" y="1138"/>
                  </a:cubicBezTo>
                  <a:lnTo>
                    <a:pt x="111" y="641"/>
                  </a:lnTo>
                  <a:lnTo>
                    <a:pt x="391" y="70"/>
                  </a:lnTo>
                  <a:cubicBezTo>
                    <a:pt x="403" y="46"/>
                    <a:pt x="393" y="17"/>
                    <a:pt x="369" y="5"/>
                  </a:cubicBezTo>
                  <a:cubicBezTo>
                    <a:pt x="362" y="2"/>
                    <a:pt x="355" y="0"/>
                    <a:pt x="348"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651;p19">
              <a:extLst>
                <a:ext uri="{FF2B5EF4-FFF2-40B4-BE49-F238E27FC236}">
                  <a16:creationId xmlns:a16="http://schemas.microsoft.com/office/drawing/2014/main" xmlns="" id="{D3B3D681-6CDA-4A71-8B2F-CC0025A16283}"/>
                </a:ext>
              </a:extLst>
            </p:cNvPr>
            <p:cNvSpPr/>
            <p:nvPr/>
          </p:nvSpPr>
          <p:spPr>
            <a:xfrm>
              <a:off x="6413873" y="1229193"/>
              <a:ext cx="156362" cy="263562"/>
            </a:xfrm>
            <a:custGeom>
              <a:avLst/>
              <a:gdLst/>
              <a:ahLst/>
              <a:cxnLst/>
              <a:rect l="l" t="t" r="r" b="b"/>
              <a:pathLst>
                <a:path w="1533" h="2584" extrusionOk="0">
                  <a:moveTo>
                    <a:pt x="1478" y="0"/>
                  </a:moveTo>
                  <a:cubicBezTo>
                    <a:pt x="1469" y="0"/>
                    <a:pt x="1459" y="3"/>
                    <a:pt x="1451" y="8"/>
                  </a:cubicBezTo>
                  <a:lnTo>
                    <a:pt x="893" y="375"/>
                  </a:lnTo>
                  <a:cubicBezTo>
                    <a:pt x="876" y="385"/>
                    <a:pt x="868" y="405"/>
                    <a:pt x="871" y="425"/>
                  </a:cubicBezTo>
                  <a:lnTo>
                    <a:pt x="1001" y="1080"/>
                  </a:lnTo>
                  <a:lnTo>
                    <a:pt x="470" y="1428"/>
                  </a:lnTo>
                  <a:cubicBezTo>
                    <a:pt x="454" y="1438"/>
                    <a:pt x="446" y="1458"/>
                    <a:pt x="449" y="1478"/>
                  </a:cubicBezTo>
                  <a:lnTo>
                    <a:pt x="579" y="2133"/>
                  </a:lnTo>
                  <a:lnTo>
                    <a:pt x="29" y="2494"/>
                  </a:lnTo>
                  <a:cubicBezTo>
                    <a:pt x="7" y="2509"/>
                    <a:pt x="1" y="2539"/>
                    <a:pt x="15" y="2562"/>
                  </a:cubicBezTo>
                  <a:cubicBezTo>
                    <a:pt x="25" y="2576"/>
                    <a:pt x="41" y="2584"/>
                    <a:pt x="56" y="2584"/>
                  </a:cubicBezTo>
                  <a:cubicBezTo>
                    <a:pt x="66" y="2584"/>
                    <a:pt x="75" y="2581"/>
                    <a:pt x="84" y="2576"/>
                  </a:cubicBezTo>
                  <a:lnTo>
                    <a:pt x="661" y="2196"/>
                  </a:lnTo>
                  <a:cubicBezTo>
                    <a:pt x="677" y="2185"/>
                    <a:pt x="686" y="2165"/>
                    <a:pt x="682" y="2146"/>
                  </a:cubicBezTo>
                  <a:lnTo>
                    <a:pt x="552" y="1492"/>
                  </a:lnTo>
                  <a:lnTo>
                    <a:pt x="1082" y="1142"/>
                  </a:lnTo>
                  <a:cubicBezTo>
                    <a:pt x="1099" y="1132"/>
                    <a:pt x="1108" y="1112"/>
                    <a:pt x="1103" y="1093"/>
                  </a:cubicBezTo>
                  <a:lnTo>
                    <a:pt x="974" y="438"/>
                  </a:lnTo>
                  <a:lnTo>
                    <a:pt x="1504" y="89"/>
                  </a:lnTo>
                  <a:cubicBezTo>
                    <a:pt x="1527" y="75"/>
                    <a:pt x="1533" y="45"/>
                    <a:pt x="1519" y="22"/>
                  </a:cubicBezTo>
                  <a:cubicBezTo>
                    <a:pt x="1510" y="8"/>
                    <a:pt x="1494" y="0"/>
                    <a:pt x="1478"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652;p19">
              <a:extLst>
                <a:ext uri="{FF2B5EF4-FFF2-40B4-BE49-F238E27FC236}">
                  <a16:creationId xmlns:a16="http://schemas.microsoft.com/office/drawing/2014/main" xmlns="" id="{65DEE104-FAB1-4C28-A531-B6C870223B9D}"/>
                </a:ext>
              </a:extLst>
            </p:cNvPr>
            <p:cNvSpPr/>
            <p:nvPr/>
          </p:nvSpPr>
          <p:spPr>
            <a:xfrm>
              <a:off x="6527398" y="1514993"/>
              <a:ext cx="301097" cy="93532"/>
            </a:xfrm>
            <a:custGeom>
              <a:avLst/>
              <a:gdLst/>
              <a:ahLst/>
              <a:cxnLst/>
              <a:rect l="l" t="t" r="r" b="b"/>
              <a:pathLst>
                <a:path w="2952" h="917" extrusionOk="0">
                  <a:moveTo>
                    <a:pt x="2269" y="0"/>
                  </a:moveTo>
                  <a:cubicBezTo>
                    <a:pt x="2255" y="0"/>
                    <a:pt x="2241" y="6"/>
                    <a:pt x="2232" y="17"/>
                  </a:cubicBezTo>
                  <a:lnTo>
                    <a:pt x="1787" y="514"/>
                  </a:lnTo>
                  <a:lnTo>
                    <a:pt x="1189" y="300"/>
                  </a:lnTo>
                  <a:cubicBezTo>
                    <a:pt x="1184" y="298"/>
                    <a:pt x="1178" y="297"/>
                    <a:pt x="1172" y="297"/>
                  </a:cubicBezTo>
                  <a:cubicBezTo>
                    <a:pt x="1159" y="297"/>
                    <a:pt x="1146" y="302"/>
                    <a:pt x="1137" y="313"/>
                  </a:cubicBezTo>
                  <a:lnTo>
                    <a:pt x="691" y="811"/>
                  </a:lnTo>
                  <a:lnTo>
                    <a:pt x="72" y="589"/>
                  </a:lnTo>
                  <a:cubicBezTo>
                    <a:pt x="66" y="587"/>
                    <a:pt x="61" y="586"/>
                    <a:pt x="56" y="586"/>
                  </a:cubicBezTo>
                  <a:cubicBezTo>
                    <a:pt x="36" y="586"/>
                    <a:pt x="16" y="598"/>
                    <a:pt x="10" y="618"/>
                  </a:cubicBezTo>
                  <a:cubicBezTo>
                    <a:pt x="1" y="644"/>
                    <a:pt x="14" y="672"/>
                    <a:pt x="39" y="681"/>
                  </a:cubicBezTo>
                  <a:lnTo>
                    <a:pt x="690" y="914"/>
                  </a:lnTo>
                  <a:cubicBezTo>
                    <a:pt x="695" y="915"/>
                    <a:pt x="701" y="916"/>
                    <a:pt x="706" y="916"/>
                  </a:cubicBezTo>
                  <a:cubicBezTo>
                    <a:pt x="720" y="916"/>
                    <a:pt x="733" y="911"/>
                    <a:pt x="743" y="900"/>
                  </a:cubicBezTo>
                  <a:lnTo>
                    <a:pt x="1187" y="403"/>
                  </a:lnTo>
                  <a:lnTo>
                    <a:pt x="1785" y="617"/>
                  </a:lnTo>
                  <a:cubicBezTo>
                    <a:pt x="1790" y="619"/>
                    <a:pt x="1796" y="620"/>
                    <a:pt x="1802" y="620"/>
                  </a:cubicBezTo>
                  <a:cubicBezTo>
                    <a:pt x="1816" y="620"/>
                    <a:pt x="1829" y="614"/>
                    <a:pt x="1838" y="604"/>
                  </a:cubicBezTo>
                  <a:lnTo>
                    <a:pt x="2282" y="106"/>
                  </a:lnTo>
                  <a:lnTo>
                    <a:pt x="2880" y="321"/>
                  </a:lnTo>
                  <a:cubicBezTo>
                    <a:pt x="2886" y="323"/>
                    <a:pt x="2891" y="323"/>
                    <a:pt x="2896" y="323"/>
                  </a:cubicBezTo>
                  <a:cubicBezTo>
                    <a:pt x="2917" y="323"/>
                    <a:pt x="2935" y="311"/>
                    <a:pt x="2942" y="291"/>
                  </a:cubicBezTo>
                  <a:cubicBezTo>
                    <a:pt x="2952" y="266"/>
                    <a:pt x="2939" y="238"/>
                    <a:pt x="2913" y="229"/>
                  </a:cubicBezTo>
                  <a:lnTo>
                    <a:pt x="2284" y="3"/>
                  </a:lnTo>
                  <a:cubicBezTo>
                    <a:pt x="2279" y="1"/>
                    <a:pt x="2274" y="0"/>
                    <a:pt x="2269"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653;p19">
              <a:extLst>
                <a:ext uri="{FF2B5EF4-FFF2-40B4-BE49-F238E27FC236}">
                  <a16:creationId xmlns:a16="http://schemas.microsoft.com/office/drawing/2014/main" xmlns="" id="{28DB27FF-B0DC-40DE-A188-BABB4417C63E}"/>
                </a:ext>
              </a:extLst>
            </p:cNvPr>
            <p:cNvSpPr/>
            <p:nvPr/>
          </p:nvSpPr>
          <p:spPr>
            <a:xfrm>
              <a:off x="5446823" y="1878924"/>
              <a:ext cx="442873" cy="381471"/>
            </a:xfrm>
            <a:custGeom>
              <a:avLst/>
              <a:gdLst/>
              <a:ahLst/>
              <a:cxnLst/>
              <a:rect l="l" t="t" r="r" b="b"/>
              <a:pathLst>
                <a:path w="4342" h="3740" extrusionOk="0">
                  <a:moveTo>
                    <a:pt x="3530" y="1"/>
                  </a:moveTo>
                  <a:lnTo>
                    <a:pt x="0" y="1996"/>
                  </a:lnTo>
                  <a:cubicBezTo>
                    <a:pt x="0" y="1996"/>
                    <a:pt x="587" y="3134"/>
                    <a:pt x="807" y="3740"/>
                  </a:cubicBezTo>
                  <a:cubicBezTo>
                    <a:pt x="1861" y="2817"/>
                    <a:pt x="4341" y="1005"/>
                    <a:pt x="4341" y="1005"/>
                  </a:cubicBezTo>
                  <a:lnTo>
                    <a:pt x="3530" y="1"/>
                  </a:ln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654;p19">
              <a:extLst>
                <a:ext uri="{FF2B5EF4-FFF2-40B4-BE49-F238E27FC236}">
                  <a16:creationId xmlns:a16="http://schemas.microsoft.com/office/drawing/2014/main" xmlns="" id="{59FB5BE0-92B1-402C-9CEA-8CEAE4997F9F}"/>
                </a:ext>
              </a:extLst>
            </p:cNvPr>
            <p:cNvSpPr/>
            <p:nvPr/>
          </p:nvSpPr>
          <p:spPr>
            <a:xfrm>
              <a:off x="4991195" y="1924518"/>
              <a:ext cx="935011" cy="1114527"/>
            </a:xfrm>
            <a:custGeom>
              <a:avLst/>
              <a:gdLst/>
              <a:ahLst/>
              <a:cxnLst/>
              <a:rect l="l" t="t" r="r" b="b"/>
              <a:pathLst>
                <a:path w="9167" h="10927" extrusionOk="0">
                  <a:moveTo>
                    <a:pt x="6434" y="1"/>
                  </a:moveTo>
                  <a:cubicBezTo>
                    <a:pt x="6434" y="1"/>
                    <a:pt x="0" y="3218"/>
                    <a:pt x="192" y="5115"/>
                  </a:cubicBezTo>
                  <a:cubicBezTo>
                    <a:pt x="400" y="7169"/>
                    <a:pt x="7870" y="10926"/>
                    <a:pt x="7870" y="10926"/>
                  </a:cubicBezTo>
                  <a:lnTo>
                    <a:pt x="9166" y="6176"/>
                  </a:lnTo>
                  <a:cubicBezTo>
                    <a:pt x="9166" y="6176"/>
                    <a:pt x="3776" y="4690"/>
                    <a:pt x="3763" y="4690"/>
                  </a:cubicBezTo>
                  <a:cubicBezTo>
                    <a:pt x="3763" y="4690"/>
                    <a:pt x="3763" y="4690"/>
                    <a:pt x="3763" y="4690"/>
                  </a:cubicBezTo>
                  <a:lnTo>
                    <a:pt x="3763" y="4690"/>
                  </a:lnTo>
                  <a:lnTo>
                    <a:pt x="7718" y="1977"/>
                  </a:lnTo>
                  <a:cubicBezTo>
                    <a:pt x="7718" y="1977"/>
                    <a:pt x="7098" y="515"/>
                    <a:pt x="6434" y="1"/>
                  </a:cubicBezTo>
                  <a:close/>
                </a:path>
              </a:pathLst>
            </a:custGeom>
            <a:solidFill>
              <a:srgbClr val="7E6C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655;p19">
              <a:extLst>
                <a:ext uri="{FF2B5EF4-FFF2-40B4-BE49-F238E27FC236}">
                  <a16:creationId xmlns:a16="http://schemas.microsoft.com/office/drawing/2014/main" xmlns="" id="{45143208-E5CA-480B-BA6B-F1F8F97A3229}"/>
                </a:ext>
              </a:extLst>
            </p:cNvPr>
            <p:cNvSpPr/>
            <p:nvPr/>
          </p:nvSpPr>
          <p:spPr>
            <a:xfrm>
              <a:off x="5729666" y="1731434"/>
              <a:ext cx="398402" cy="288959"/>
            </a:xfrm>
            <a:custGeom>
              <a:avLst/>
              <a:gdLst/>
              <a:ahLst/>
              <a:cxnLst/>
              <a:rect l="l" t="t" r="r" b="b"/>
              <a:pathLst>
                <a:path w="3906" h="2833" extrusionOk="0">
                  <a:moveTo>
                    <a:pt x="3000" y="0"/>
                  </a:moveTo>
                  <a:cubicBezTo>
                    <a:pt x="2677" y="0"/>
                    <a:pt x="1632" y="868"/>
                    <a:pt x="1632" y="868"/>
                  </a:cubicBezTo>
                  <a:cubicBezTo>
                    <a:pt x="1632" y="868"/>
                    <a:pt x="2217" y="294"/>
                    <a:pt x="2075" y="128"/>
                  </a:cubicBezTo>
                  <a:cubicBezTo>
                    <a:pt x="2065" y="116"/>
                    <a:pt x="2049" y="110"/>
                    <a:pt x="2028" y="110"/>
                  </a:cubicBezTo>
                  <a:cubicBezTo>
                    <a:pt x="1683" y="110"/>
                    <a:pt x="1" y="1710"/>
                    <a:pt x="491" y="2558"/>
                  </a:cubicBezTo>
                  <a:cubicBezTo>
                    <a:pt x="574" y="2701"/>
                    <a:pt x="1562" y="2832"/>
                    <a:pt x="2234" y="2832"/>
                  </a:cubicBezTo>
                  <a:cubicBezTo>
                    <a:pt x="2554" y="2832"/>
                    <a:pt x="2802" y="2803"/>
                    <a:pt x="2847" y="2730"/>
                  </a:cubicBezTo>
                  <a:cubicBezTo>
                    <a:pt x="2938" y="2580"/>
                    <a:pt x="2611" y="2386"/>
                    <a:pt x="2212" y="2377"/>
                  </a:cubicBezTo>
                  <a:cubicBezTo>
                    <a:pt x="2212" y="2377"/>
                    <a:pt x="3839" y="1597"/>
                    <a:pt x="3735" y="1326"/>
                  </a:cubicBezTo>
                  <a:cubicBezTo>
                    <a:pt x="3720" y="1288"/>
                    <a:pt x="3670" y="1273"/>
                    <a:pt x="3597" y="1273"/>
                  </a:cubicBezTo>
                  <a:cubicBezTo>
                    <a:pt x="3221" y="1273"/>
                    <a:pt x="2229" y="1691"/>
                    <a:pt x="2229" y="1691"/>
                  </a:cubicBezTo>
                  <a:cubicBezTo>
                    <a:pt x="2229" y="1691"/>
                    <a:pt x="3906" y="708"/>
                    <a:pt x="3741" y="447"/>
                  </a:cubicBezTo>
                  <a:cubicBezTo>
                    <a:pt x="3726" y="423"/>
                    <a:pt x="3694" y="413"/>
                    <a:pt x="3650" y="413"/>
                  </a:cubicBezTo>
                  <a:cubicBezTo>
                    <a:pt x="3277" y="413"/>
                    <a:pt x="1993" y="1160"/>
                    <a:pt x="1993" y="1160"/>
                  </a:cubicBezTo>
                  <a:cubicBezTo>
                    <a:pt x="1993" y="1160"/>
                    <a:pt x="3243" y="294"/>
                    <a:pt x="3079" y="36"/>
                  </a:cubicBezTo>
                  <a:cubicBezTo>
                    <a:pt x="3063" y="11"/>
                    <a:pt x="3036" y="0"/>
                    <a:pt x="3000" y="0"/>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656;p19">
              <a:extLst>
                <a:ext uri="{FF2B5EF4-FFF2-40B4-BE49-F238E27FC236}">
                  <a16:creationId xmlns:a16="http://schemas.microsoft.com/office/drawing/2014/main" xmlns="" id="{FAA72E1D-81AA-4728-B401-33F59986CAB4}"/>
                </a:ext>
              </a:extLst>
            </p:cNvPr>
            <p:cNvSpPr/>
            <p:nvPr/>
          </p:nvSpPr>
          <p:spPr>
            <a:xfrm>
              <a:off x="5727116" y="3890542"/>
              <a:ext cx="1279763" cy="841479"/>
            </a:xfrm>
            <a:custGeom>
              <a:avLst/>
              <a:gdLst/>
              <a:ahLst/>
              <a:cxnLst/>
              <a:rect l="l" t="t" r="r" b="b"/>
              <a:pathLst>
                <a:path w="12547" h="8250" extrusionOk="0">
                  <a:moveTo>
                    <a:pt x="11571" y="0"/>
                  </a:moveTo>
                  <a:lnTo>
                    <a:pt x="1" y="195"/>
                  </a:lnTo>
                  <a:lnTo>
                    <a:pt x="538" y="8250"/>
                  </a:lnTo>
                  <a:lnTo>
                    <a:pt x="12547" y="8250"/>
                  </a:lnTo>
                  <a:lnTo>
                    <a:pt x="11571" y="0"/>
                  </a:lnTo>
                  <a:close/>
                </a:path>
              </a:pathLst>
            </a:custGeom>
            <a:solidFill>
              <a:srgbClr val="5038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657;p19">
              <a:extLst>
                <a:ext uri="{FF2B5EF4-FFF2-40B4-BE49-F238E27FC236}">
                  <a16:creationId xmlns:a16="http://schemas.microsoft.com/office/drawing/2014/main" xmlns="" id="{A726473C-950F-4A11-AF42-94C46CEFC3CA}"/>
                </a:ext>
              </a:extLst>
            </p:cNvPr>
            <p:cNvSpPr/>
            <p:nvPr/>
          </p:nvSpPr>
          <p:spPr>
            <a:xfrm>
              <a:off x="5727116" y="3890542"/>
              <a:ext cx="1219482" cy="440017"/>
            </a:xfrm>
            <a:custGeom>
              <a:avLst/>
              <a:gdLst/>
              <a:ahLst/>
              <a:cxnLst/>
              <a:rect l="l" t="t" r="r" b="b"/>
              <a:pathLst>
                <a:path w="11956" h="4314" extrusionOk="0">
                  <a:moveTo>
                    <a:pt x="11571" y="0"/>
                  </a:moveTo>
                  <a:lnTo>
                    <a:pt x="1" y="195"/>
                  </a:lnTo>
                  <a:lnTo>
                    <a:pt x="245" y="4003"/>
                  </a:lnTo>
                  <a:cubicBezTo>
                    <a:pt x="1639" y="4226"/>
                    <a:pt x="2972" y="4313"/>
                    <a:pt x="4212" y="4313"/>
                  </a:cubicBezTo>
                  <a:cubicBezTo>
                    <a:pt x="7893" y="4313"/>
                    <a:pt x="10755" y="3542"/>
                    <a:pt x="11956" y="3254"/>
                  </a:cubicBezTo>
                  <a:lnTo>
                    <a:pt x="11571" y="0"/>
                  </a:ln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658;p19">
              <a:extLst>
                <a:ext uri="{FF2B5EF4-FFF2-40B4-BE49-F238E27FC236}">
                  <a16:creationId xmlns:a16="http://schemas.microsoft.com/office/drawing/2014/main" xmlns="" id="{23B302BF-B908-4EEE-8D3B-A18FD749964B}"/>
                </a:ext>
              </a:extLst>
            </p:cNvPr>
            <p:cNvSpPr/>
            <p:nvPr/>
          </p:nvSpPr>
          <p:spPr>
            <a:xfrm>
              <a:off x="6224869" y="4360959"/>
              <a:ext cx="157586" cy="368619"/>
            </a:xfrm>
            <a:custGeom>
              <a:avLst/>
              <a:gdLst/>
              <a:ahLst/>
              <a:cxnLst/>
              <a:rect l="l" t="t" r="r" b="b"/>
              <a:pathLst>
                <a:path w="1545" h="3614" extrusionOk="0">
                  <a:moveTo>
                    <a:pt x="222" y="1"/>
                  </a:moveTo>
                  <a:cubicBezTo>
                    <a:pt x="197" y="1"/>
                    <a:pt x="175" y="20"/>
                    <a:pt x="173" y="46"/>
                  </a:cubicBezTo>
                  <a:cubicBezTo>
                    <a:pt x="1" y="2255"/>
                    <a:pt x="662" y="2908"/>
                    <a:pt x="1070" y="3100"/>
                  </a:cubicBezTo>
                  <a:cubicBezTo>
                    <a:pt x="1172" y="3148"/>
                    <a:pt x="1287" y="3177"/>
                    <a:pt x="1362" y="3178"/>
                  </a:cubicBezTo>
                  <a:lnTo>
                    <a:pt x="1444" y="3575"/>
                  </a:lnTo>
                  <a:cubicBezTo>
                    <a:pt x="1448" y="3597"/>
                    <a:pt x="1469" y="3613"/>
                    <a:pt x="1491" y="3613"/>
                  </a:cubicBezTo>
                  <a:cubicBezTo>
                    <a:pt x="1495" y="3613"/>
                    <a:pt x="1498" y="3613"/>
                    <a:pt x="1502" y="3612"/>
                  </a:cubicBezTo>
                  <a:cubicBezTo>
                    <a:pt x="1528" y="3607"/>
                    <a:pt x="1544" y="3582"/>
                    <a:pt x="1539" y="3555"/>
                  </a:cubicBezTo>
                  <a:lnTo>
                    <a:pt x="1449" y="3116"/>
                  </a:lnTo>
                  <a:cubicBezTo>
                    <a:pt x="1448" y="3112"/>
                    <a:pt x="1448" y="3109"/>
                    <a:pt x="1446" y="3106"/>
                  </a:cubicBezTo>
                  <a:cubicBezTo>
                    <a:pt x="1438" y="3088"/>
                    <a:pt x="1421" y="3076"/>
                    <a:pt x="1401" y="3076"/>
                  </a:cubicBezTo>
                  <a:cubicBezTo>
                    <a:pt x="1397" y="3076"/>
                    <a:pt x="1391" y="3077"/>
                    <a:pt x="1386" y="3079"/>
                  </a:cubicBezTo>
                  <a:cubicBezTo>
                    <a:pt x="1385" y="3079"/>
                    <a:pt x="1383" y="3080"/>
                    <a:pt x="1381" y="3081"/>
                  </a:cubicBezTo>
                  <a:cubicBezTo>
                    <a:pt x="1378" y="3081"/>
                    <a:pt x="1374" y="3081"/>
                    <a:pt x="1369" y="3081"/>
                  </a:cubicBezTo>
                  <a:cubicBezTo>
                    <a:pt x="1302" y="3081"/>
                    <a:pt x="1089" y="3048"/>
                    <a:pt x="867" y="2846"/>
                  </a:cubicBezTo>
                  <a:cubicBezTo>
                    <a:pt x="520" y="2531"/>
                    <a:pt x="135" y="1790"/>
                    <a:pt x="271" y="53"/>
                  </a:cubicBezTo>
                  <a:cubicBezTo>
                    <a:pt x="272" y="27"/>
                    <a:pt x="252" y="4"/>
                    <a:pt x="225" y="1"/>
                  </a:cubicBezTo>
                  <a:cubicBezTo>
                    <a:pt x="224" y="1"/>
                    <a:pt x="223" y="1"/>
                    <a:pt x="222"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659;p19">
              <a:extLst>
                <a:ext uri="{FF2B5EF4-FFF2-40B4-BE49-F238E27FC236}">
                  <a16:creationId xmlns:a16="http://schemas.microsoft.com/office/drawing/2014/main" xmlns="" id="{A360E4F2-B401-4E4C-8340-56DDDB18AA5E}"/>
                </a:ext>
              </a:extLst>
            </p:cNvPr>
            <p:cNvSpPr/>
            <p:nvPr/>
          </p:nvSpPr>
          <p:spPr>
            <a:xfrm>
              <a:off x="6856037" y="4286704"/>
              <a:ext cx="89044" cy="442873"/>
            </a:xfrm>
            <a:custGeom>
              <a:avLst/>
              <a:gdLst/>
              <a:ahLst/>
              <a:cxnLst/>
              <a:rect l="l" t="t" r="r" b="b"/>
              <a:pathLst>
                <a:path w="873" h="4342" extrusionOk="0">
                  <a:moveTo>
                    <a:pt x="53" y="0"/>
                  </a:moveTo>
                  <a:cubicBezTo>
                    <a:pt x="51" y="0"/>
                    <a:pt x="48" y="0"/>
                    <a:pt x="45" y="1"/>
                  </a:cubicBezTo>
                  <a:cubicBezTo>
                    <a:pt x="19" y="6"/>
                    <a:pt x="1" y="31"/>
                    <a:pt x="6" y="58"/>
                  </a:cubicBezTo>
                  <a:lnTo>
                    <a:pt x="772" y="4301"/>
                  </a:lnTo>
                  <a:cubicBezTo>
                    <a:pt x="776" y="4325"/>
                    <a:pt x="796" y="4341"/>
                    <a:pt x="820" y="4341"/>
                  </a:cubicBezTo>
                  <a:lnTo>
                    <a:pt x="828" y="4341"/>
                  </a:lnTo>
                  <a:cubicBezTo>
                    <a:pt x="855" y="4336"/>
                    <a:pt x="873" y="4311"/>
                    <a:pt x="868" y="4284"/>
                  </a:cubicBezTo>
                  <a:lnTo>
                    <a:pt x="102" y="41"/>
                  </a:lnTo>
                  <a:cubicBezTo>
                    <a:pt x="98" y="17"/>
                    <a:pt x="77" y="0"/>
                    <a:pt x="53" y="0"/>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660;p19">
              <a:extLst>
                <a:ext uri="{FF2B5EF4-FFF2-40B4-BE49-F238E27FC236}">
                  <a16:creationId xmlns:a16="http://schemas.microsoft.com/office/drawing/2014/main" xmlns="" id="{BFE93C76-C806-4D9C-9D6E-681BC37DF8CB}"/>
                </a:ext>
              </a:extLst>
            </p:cNvPr>
            <p:cNvSpPr/>
            <p:nvPr/>
          </p:nvSpPr>
          <p:spPr>
            <a:xfrm>
              <a:off x="5687336" y="2527432"/>
              <a:ext cx="1274765" cy="1676839"/>
            </a:xfrm>
            <a:custGeom>
              <a:avLst/>
              <a:gdLst/>
              <a:ahLst/>
              <a:cxnLst/>
              <a:rect l="l" t="t" r="r" b="b"/>
              <a:pathLst>
                <a:path w="12498" h="16440" extrusionOk="0">
                  <a:moveTo>
                    <a:pt x="5763" y="0"/>
                  </a:moveTo>
                  <a:cubicBezTo>
                    <a:pt x="4279" y="0"/>
                    <a:pt x="2714" y="151"/>
                    <a:pt x="791" y="493"/>
                  </a:cubicBezTo>
                  <a:cubicBezTo>
                    <a:pt x="620" y="3360"/>
                    <a:pt x="1" y="16000"/>
                    <a:pt x="1" y="16000"/>
                  </a:cubicBezTo>
                  <a:cubicBezTo>
                    <a:pt x="1735" y="16322"/>
                    <a:pt x="3422" y="16440"/>
                    <a:pt x="4967" y="16440"/>
                  </a:cubicBezTo>
                  <a:cubicBezTo>
                    <a:pt x="9291" y="16440"/>
                    <a:pt x="12498" y="15512"/>
                    <a:pt x="12498" y="15512"/>
                  </a:cubicBezTo>
                  <a:cubicBezTo>
                    <a:pt x="12498" y="15512"/>
                    <a:pt x="11921" y="12849"/>
                    <a:pt x="11860" y="12242"/>
                  </a:cubicBezTo>
                  <a:cubicBezTo>
                    <a:pt x="11816" y="8396"/>
                    <a:pt x="11830" y="4548"/>
                    <a:pt x="11902" y="702"/>
                  </a:cubicBezTo>
                  <a:cubicBezTo>
                    <a:pt x="9566" y="267"/>
                    <a:pt x="7737" y="0"/>
                    <a:pt x="5763" y="0"/>
                  </a:cubicBezTo>
                  <a:close/>
                </a:path>
              </a:pathLst>
            </a:custGeom>
            <a:solidFill>
              <a:srgbClr val="7E6C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661;p19">
              <a:extLst>
                <a:ext uri="{FF2B5EF4-FFF2-40B4-BE49-F238E27FC236}">
                  <a16:creationId xmlns:a16="http://schemas.microsoft.com/office/drawing/2014/main" xmlns="" id="{7F77A479-ED72-48AF-940F-BEC5060576FD}"/>
                </a:ext>
              </a:extLst>
            </p:cNvPr>
            <p:cNvSpPr/>
            <p:nvPr/>
          </p:nvSpPr>
          <p:spPr>
            <a:xfrm>
              <a:off x="6041170" y="2527432"/>
              <a:ext cx="497238" cy="222865"/>
            </a:xfrm>
            <a:custGeom>
              <a:avLst/>
              <a:gdLst/>
              <a:ahLst/>
              <a:cxnLst/>
              <a:rect l="l" t="t" r="r" b="b"/>
              <a:pathLst>
                <a:path w="4875" h="2185" extrusionOk="0">
                  <a:moveTo>
                    <a:pt x="2294" y="1"/>
                  </a:moveTo>
                  <a:cubicBezTo>
                    <a:pt x="1561" y="1"/>
                    <a:pt x="807" y="37"/>
                    <a:pt x="0" y="116"/>
                  </a:cubicBezTo>
                  <a:cubicBezTo>
                    <a:pt x="412" y="1493"/>
                    <a:pt x="1391" y="2185"/>
                    <a:pt x="2389" y="2185"/>
                  </a:cubicBezTo>
                  <a:cubicBezTo>
                    <a:pt x="3375" y="2185"/>
                    <a:pt x="4380" y="1508"/>
                    <a:pt x="4874" y="148"/>
                  </a:cubicBezTo>
                  <a:cubicBezTo>
                    <a:pt x="4005" y="52"/>
                    <a:pt x="3164" y="1"/>
                    <a:pt x="2294"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662;p19">
              <a:extLst>
                <a:ext uri="{FF2B5EF4-FFF2-40B4-BE49-F238E27FC236}">
                  <a16:creationId xmlns:a16="http://schemas.microsoft.com/office/drawing/2014/main" xmlns="" id="{F70113DF-A63A-4D20-954C-C155D1FF0C9E}"/>
                </a:ext>
              </a:extLst>
            </p:cNvPr>
            <p:cNvSpPr/>
            <p:nvPr/>
          </p:nvSpPr>
          <p:spPr>
            <a:xfrm>
              <a:off x="6071667" y="2527432"/>
              <a:ext cx="437569" cy="190327"/>
            </a:xfrm>
            <a:custGeom>
              <a:avLst/>
              <a:gdLst/>
              <a:ahLst/>
              <a:cxnLst/>
              <a:rect l="l" t="t" r="r" b="b"/>
              <a:pathLst>
                <a:path w="4290" h="1866" extrusionOk="0">
                  <a:moveTo>
                    <a:pt x="1999" y="1"/>
                  </a:moveTo>
                  <a:cubicBezTo>
                    <a:pt x="1356" y="1"/>
                    <a:pt x="697" y="29"/>
                    <a:pt x="1" y="89"/>
                  </a:cubicBezTo>
                  <a:cubicBezTo>
                    <a:pt x="4" y="99"/>
                    <a:pt x="5" y="107"/>
                    <a:pt x="8" y="117"/>
                  </a:cubicBezTo>
                  <a:cubicBezTo>
                    <a:pt x="324" y="1280"/>
                    <a:pt x="1201" y="1865"/>
                    <a:pt x="2097" y="1865"/>
                  </a:cubicBezTo>
                  <a:cubicBezTo>
                    <a:pt x="2988" y="1865"/>
                    <a:pt x="3897" y="1286"/>
                    <a:pt x="4288" y="122"/>
                  </a:cubicBezTo>
                  <a:cubicBezTo>
                    <a:pt x="4289" y="121"/>
                    <a:pt x="4289" y="120"/>
                    <a:pt x="4290" y="118"/>
                  </a:cubicBezTo>
                  <a:cubicBezTo>
                    <a:pt x="3522" y="42"/>
                    <a:pt x="2772" y="1"/>
                    <a:pt x="1999" y="1"/>
                  </a:cubicBezTo>
                  <a:close/>
                </a:path>
              </a:pathLst>
            </a:custGeom>
            <a:solidFill>
              <a:srgbClr val="F0B7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663;p19">
              <a:extLst>
                <a:ext uri="{FF2B5EF4-FFF2-40B4-BE49-F238E27FC236}">
                  <a16:creationId xmlns:a16="http://schemas.microsoft.com/office/drawing/2014/main" xmlns="" id="{C3F3CCFC-6A14-41A5-9717-E91C342C2C57}"/>
                </a:ext>
              </a:extLst>
            </p:cNvPr>
            <p:cNvSpPr/>
            <p:nvPr/>
          </p:nvSpPr>
          <p:spPr>
            <a:xfrm>
              <a:off x="5687336" y="3409414"/>
              <a:ext cx="1274765" cy="794867"/>
            </a:xfrm>
            <a:custGeom>
              <a:avLst/>
              <a:gdLst/>
              <a:ahLst/>
              <a:cxnLst/>
              <a:rect l="l" t="t" r="r" b="b"/>
              <a:pathLst>
                <a:path w="12498" h="7793" extrusionOk="0">
                  <a:moveTo>
                    <a:pt x="11837" y="1"/>
                  </a:moveTo>
                  <a:cubicBezTo>
                    <a:pt x="10663" y="3989"/>
                    <a:pt x="6814" y="6914"/>
                    <a:pt x="2246" y="6914"/>
                  </a:cubicBezTo>
                  <a:cubicBezTo>
                    <a:pt x="1486" y="6914"/>
                    <a:pt x="745" y="6832"/>
                    <a:pt x="34" y="6679"/>
                  </a:cubicBezTo>
                  <a:cubicBezTo>
                    <a:pt x="13" y="7108"/>
                    <a:pt x="1" y="7353"/>
                    <a:pt x="1" y="7353"/>
                  </a:cubicBezTo>
                  <a:cubicBezTo>
                    <a:pt x="1735" y="7675"/>
                    <a:pt x="3422" y="7793"/>
                    <a:pt x="4967" y="7793"/>
                  </a:cubicBezTo>
                  <a:cubicBezTo>
                    <a:pt x="9291" y="7793"/>
                    <a:pt x="12498" y="6865"/>
                    <a:pt x="12498" y="6865"/>
                  </a:cubicBezTo>
                  <a:cubicBezTo>
                    <a:pt x="12498" y="6865"/>
                    <a:pt x="11921" y="4202"/>
                    <a:pt x="11860" y="3595"/>
                  </a:cubicBezTo>
                  <a:cubicBezTo>
                    <a:pt x="11846" y="2397"/>
                    <a:pt x="11839" y="1199"/>
                    <a:pt x="11837"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664;p19">
              <a:extLst>
                <a:ext uri="{FF2B5EF4-FFF2-40B4-BE49-F238E27FC236}">
                  <a16:creationId xmlns:a16="http://schemas.microsoft.com/office/drawing/2014/main" xmlns="" id="{0623A9CB-8D69-4D07-9AE7-CD55DE3ED509}"/>
                </a:ext>
              </a:extLst>
            </p:cNvPr>
            <p:cNvSpPr/>
            <p:nvPr/>
          </p:nvSpPr>
          <p:spPr>
            <a:xfrm>
              <a:off x="5883276" y="3441238"/>
              <a:ext cx="838113" cy="425636"/>
            </a:xfrm>
            <a:custGeom>
              <a:avLst/>
              <a:gdLst/>
              <a:ahLst/>
              <a:cxnLst/>
              <a:rect l="l" t="t" r="r" b="b"/>
              <a:pathLst>
                <a:path w="8217" h="4173" extrusionOk="0">
                  <a:moveTo>
                    <a:pt x="8161" y="1"/>
                  </a:moveTo>
                  <a:cubicBezTo>
                    <a:pt x="8145" y="1"/>
                    <a:pt x="8129" y="9"/>
                    <a:pt x="8120" y="23"/>
                  </a:cubicBezTo>
                  <a:cubicBezTo>
                    <a:pt x="6469" y="2521"/>
                    <a:pt x="3542" y="4075"/>
                    <a:pt x="556" y="4075"/>
                  </a:cubicBezTo>
                  <a:cubicBezTo>
                    <a:pt x="389" y="4075"/>
                    <a:pt x="221" y="4070"/>
                    <a:pt x="54" y="4060"/>
                  </a:cubicBezTo>
                  <a:cubicBezTo>
                    <a:pt x="53" y="4060"/>
                    <a:pt x="52" y="4060"/>
                    <a:pt x="51" y="4060"/>
                  </a:cubicBezTo>
                  <a:cubicBezTo>
                    <a:pt x="26" y="4060"/>
                    <a:pt x="3" y="4081"/>
                    <a:pt x="2" y="4106"/>
                  </a:cubicBezTo>
                  <a:cubicBezTo>
                    <a:pt x="0" y="4133"/>
                    <a:pt x="21" y="4156"/>
                    <a:pt x="48" y="4158"/>
                  </a:cubicBezTo>
                  <a:cubicBezTo>
                    <a:pt x="217" y="4168"/>
                    <a:pt x="385" y="4172"/>
                    <a:pt x="554" y="4172"/>
                  </a:cubicBezTo>
                  <a:cubicBezTo>
                    <a:pt x="3573" y="4172"/>
                    <a:pt x="6532" y="2602"/>
                    <a:pt x="8202" y="77"/>
                  </a:cubicBezTo>
                  <a:cubicBezTo>
                    <a:pt x="8217" y="54"/>
                    <a:pt x="8210" y="24"/>
                    <a:pt x="8188" y="9"/>
                  </a:cubicBezTo>
                  <a:cubicBezTo>
                    <a:pt x="8179" y="4"/>
                    <a:pt x="8170" y="1"/>
                    <a:pt x="8161" y="1"/>
                  </a:cubicBezTo>
                  <a:close/>
                </a:path>
              </a:pathLst>
            </a:custGeom>
            <a:solidFill>
              <a:srgbClr val="6146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665;p19">
              <a:extLst>
                <a:ext uri="{FF2B5EF4-FFF2-40B4-BE49-F238E27FC236}">
                  <a16:creationId xmlns:a16="http://schemas.microsoft.com/office/drawing/2014/main" xmlns="" id="{153F5B79-4D3B-4327-989D-650A044533C2}"/>
                </a:ext>
              </a:extLst>
            </p:cNvPr>
            <p:cNvSpPr/>
            <p:nvPr/>
          </p:nvSpPr>
          <p:spPr>
            <a:xfrm>
              <a:off x="5842782" y="2035696"/>
              <a:ext cx="195937" cy="175844"/>
            </a:xfrm>
            <a:custGeom>
              <a:avLst/>
              <a:gdLst/>
              <a:ahLst/>
              <a:cxnLst/>
              <a:rect l="l" t="t" r="r" b="b"/>
              <a:pathLst>
                <a:path w="1921" h="1724" extrusionOk="0">
                  <a:moveTo>
                    <a:pt x="1289" y="0"/>
                  </a:moveTo>
                  <a:cubicBezTo>
                    <a:pt x="1280" y="0"/>
                    <a:pt x="1272" y="1"/>
                    <a:pt x="1263" y="1"/>
                  </a:cubicBezTo>
                  <a:cubicBezTo>
                    <a:pt x="0" y="89"/>
                    <a:pt x="744" y="1724"/>
                    <a:pt x="1112" y="1724"/>
                  </a:cubicBezTo>
                  <a:cubicBezTo>
                    <a:pt x="1119" y="1724"/>
                    <a:pt x="1125" y="1723"/>
                    <a:pt x="1132" y="1722"/>
                  </a:cubicBezTo>
                  <a:cubicBezTo>
                    <a:pt x="1892" y="1667"/>
                    <a:pt x="1920" y="0"/>
                    <a:pt x="1289" y="0"/>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666;p19">
              <a:extLst>
                <a:ext uri="{FF2B5EF4-FFF2-40B4-BE49-F238E27FC236}">
                  <a16:creationId xmlns:a16="http://schemas.microsoft.com/office/drawing/2014/main" xmlns="" id="{160C91CB-ED4C-4463-85E0-C9A0D5C83D35}"/>
                </a:ext>
              </a:extLst>
            </p:cNvPr>
            <p:cNvSpPr/>
            <p:nvPr/>
          </p:nvSpPr>
          <p:spPr>
            <a:xfrm>
              <a:off x="6115221" y="2077108"/>
              <a:ext cx="317518" cy="608619"/>
            </a:xfrm>
            <a:custGeom>
              <a:avLst/>
              <a:gdLst/>
              <a:ahLst/>
              <a:cxnLst/>
              <a:rect l="l" t="t" r="r" b="b"/>
              <a:pathLst>
                <a:path w="3113" h="5967" extrusionOk="0">
                  <a:moveTo>
                    <a:pt x="1" y="0"/>
                  </a:moveTo>
                  <a:cubicBezTo>
                    <a:pt x="129" y="1643"/>
                    <a:pt x="269" y="3285"/>
                    <a:pt x="418" y="4928"/>
                  </a:cubicBezTo>
                  <a:cubicBezTo>
                    <a:pt x="482" y="5626"/>
                    <a:pt x="1176" y="5967"/>
                    <a:pt x="1839" y="5967"/>
                  </a:cubicBezTo>
                  <a:cubicBezTo>
                    <a:pt x="2490" y="5967"/>
                    <a:pt x="3112" y="5639"/>
                    <a:pt x="3080" y="5001"/>
                  </a:cubicBezTo>
                  <a:cubicBezTo>
                    <a:pt x="3073" y="4994"/>
                    <a:pt x="2926" y="676"/>
                    <a:pt x="2933" y="676"/>
                  </a:cubicBezTo>
                  <a:lnTo>
                    <a:pt x="2933" y="676"/>
                  </a:lnTo>
                  <a:cubicBezTo>
                    <a:pt x="2933" y="676"/>
                    <a:pt x="2933" y="676"/>
                    <a:pt x="2933" y="676"/>
                  </a:cubicBezTo>
                  <a:cubicBezTo>
                    <a:pt x="1955" y="454"/>
                    <a:pt x="978" y="228"/>
                    <a:pt x="1" y="0"/>
                  </a:cubicBezTo>
                  <a:close/>
                </a:path>
              </a:pathLst>
            </a:custGeom>
            <a:solidFill>
              <a:srgbClr val="F0B7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667;p19">
              <a:extLst>
                <a:ext uri="{FF2B5EF4-FFF2-40B4-BE49-F238E27FC236}">
                  <a16:creationId xmlns:a16="http://schemas.microsoft.com/office/drawing/2014/main" xmlns="" id="{62281E1B-652E-4A6D-A589-3AFC27C2D5BA}"/>
                </a:ext>
              </a:extLst>
            </p:cNvPr>
            <p:cNvSpPr/>
            <p:nvPr/>
          </p:nvSpPr>
          <p:spPr>
            <a:xfrm>
              <a:off x="6131337" y="2264071"/>
              <a:ext cx="248772" cy="268967"/>
            </a:xfrm>
            <a:custGeom>
              <a:avLst/>
              <a:gdLst/>
              <a:ahLst/>
              <a:cxnLst/>
              <a:rect l="l" t="t" r="r" b="b"/>
              <a:pathLst>
                <a:path w="2439" h="2637" extrusionOk="0">
                  <a:moveTo>
                    <a:pt x="332" y="0"/>
                  </a:moveTo>
                  <a:cubicBezTo>
                    <a:pt x="202" y="0"/>
                    <a:pt x="87" y="31"/>
                    <a:pt x="0" y="104"/>
                  </a:cubicBezTo>
                  <a:cubicBezTo>
                    <a:pt x="69" y="928"/>
                    <a:pt x="140" y="1753"/>
                    <a:pt x="214" y="2578"/>
                  </a:cubicBezTo>
                  <a:cubicBezTo>
                    <a:pt x="426" y="2618"/>
                    <a:pt x="615" y="2636"/>
                    <a:pt x="786" y="2636"/>
                  </a:cubicBezTo>
                  <a:cubicBezTo>
                    <a:pt x="2438" y="2636"/>
                    <a:pt x="2238" y="911"/>
                    <a:pt x="2238" y="911"/>
                  </a:cubicBezTo>
                  <a:cubicBezTo>
                    <a:pt x="2238" y="911"/>
                    <a:pt x="1042" y="0"/>
                    <a:pt x="332" y="0"/>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668;p19">
              <a:extLst>
                <a:ext uri="{FF2B5EF4-FFF2-40B4-BE49-F238E27FC236}">
                  <a16:creationId xmlns:a16="http://schemas.microsoft.com/office/drawing/2014/main" xmlns="" id="{9E0774CE-715F-4626-8176-C599281F626F}"/>
                </a:ext>
              </a:extLst>
            </p:cNvPr>
            <p:cNvSpPr/>
            <p:nvPr/>
          </p:nvSpPr>
          <p:spPr>
            <a:xfrm>
              <a:off x="6475378" y="1999793"/>
              <a:ext cx="166052" cy="187981"/>
            </a:xfrm>
            <a:custGeom>
              <a:avLst/>
              <a:gdLst/>
              <a:ahLst/>
              <a:cxnLst/>
              <a:rect l="l" t="t" r="r" b="b"/>
              <a:pathLst>
                <a:path w="1628" h="1843" extrusionOk="0">
                  <a:moveTo>
                    <a:pt x="268" y="1"/>
                  </a:moveTo>
                  <a:cubicBezTo>
                    <a:pt x="213" y="1"/>
                    <a:pt x="155" y="4"/>
                    <a:pt x="93" y="10"/>
                  </a:cubicBezTo>
                  <a:cubicBezTo>
                    <a:pt x="175" y="624"/>
                    <a:pt x="1" y="1228"/>
                    <a:pt x="85" y="1842"/>
                  </a:cubicBezTo>
                  <a:cubicBezTo>
                    <a:pt x="1070" y="1842"/>
                    <a:pt x="1628" y="1"/>
                    <a:pt x="268" y="1"/>
                  </a:cubicBezTo>
                  <a:close/>
                </a:path>
              </a:pathLst>
            </a:custGeom>
            <a:solidFill>
              <a:srgbClr val="F0B7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669;p19">
              <a:extLst>
                <a:ext uri="{FF2B5EF4-FFF2-40B4-BE49-F238E27FC236}">
                  <a16:creationId xmlns:a16="http://schemas.microsoft.com/office/drawing/2014/main" xmlns="" id="{AEA6FA88-80E4-4AAD-B596-C23C82C2BE35}"/>
                </a:ext>
              </a:extLst>
            </p:cNvPr>
            <p:cNvSpPr/>
            <p:nvPr/>
          </p:nvSpPr>
          <p:spPr>
            <a:xfrm>
              <a:off x="5837580" y="1720724"/>
              <a:ext cx="719286" cy="765491"/>
            </a:xfrm>
            <a:custGeom>
              <a:avLst/>
              <a:gdLst/>
              <a:ahLst/>
              <a:cxnLst/>
              <a:rect l="l" t="t" r="r" b="b"/>
              <a:pathLst>
                <a:path w="7052" h="7505" extrusionOk="0">
                  <a:moveTo>
                    <a:pt x="2765" y="1"/>
                  </a:moveTo>
                  <a:cubicBezTo>
                    <a:pt x="2137" y="1"/>
                    <a:pt x="1644" y="137"/>
                    <a:pt x="1505" y="478"/>
                  </a:cubicBezTo>
                  <a:cubicBezTo>
                    <a:pt x="1039" y="1564"/>
                    <a:pt x="1" y="7504"/>
                    <a:pt x="3794" y="7504"/>
                  </a:cubicBezTo>
                  <a:cubicBezTo>
                    <a:pt x="3810" y="7504"/>
                    <a:pt x="3827" y="7504"/>
                    <a:pt x="3843" y="7504"/>
                  </a:cubicBezTo>
                  <a:cubicBezTo>
                    <a:pt x="5804" y="7478"/>
                    <a:pt x="7052" y="5078"/>
                    <a:pt x="6636" y="1407"/>
                  </a:cubicBezTo>
                  <a:cubicBezTo>
                    <a:pt x="6566" y="785"/>
                    <a:pt x="4274" y="1"/>
                    <a:pt x="2765" y="1"/>
                  </a:cubicBezTo>
                  <a:close/>
                </a:path>
              </a:pathLst>
            </a:custGeom>
            <a:solidFill>
              <a:srgbClr val="F0B7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670;p19">
              <a:extLst>
                <a:ext uri="{FF2B5EF4-FFF2-40B4-BE49-F238E27FC236}">
                  <a16:creationId xmlns:a16="http://schemas.microsoft.com/office/drawing/2014/main" xmlns="" id="{87AC5F9F-DD02-4CCE-907C-61A89AA5A767}"/>
                </a:ext>
              </a:extLst>
            </p:cNvPr>
            <p:cNvSpPr/>
            <p:nvPr/>
          </p:nvSpPr>
          <p:spPr>
            <a:xfrm>
              <a:off x="6126849" y="2097303"/>
              <a:ext cx="75886" cy="119337"/>
            </a:xfrm>
            <a:custGeom>
              <a:avLst/>
              <a:gdLst/>
              <a:ahLst/>
              <a:cxnLst/>
              <a:rect l="l" t="t" r="r" b="b"/>
              <a:pathLst>
                <a:path w="744" h="1170" extrusionOk="0">
                  <a:moveTo>
                    <a:pt x="238" y="0"/>
                  </a:moveTo>
                  <a:cubicBezTo>
                    <a:pt x="216" y="0"/>
                    <a:pt x="196" y="16"/>
                    <a:pt x="191" y="39"/>
                  </a:cubicBezTo>
                  <a:cubicBezTo>
                    <a:pt x="171" y="131"/>
                    <a:pt x="0" y="947"/>
                    <a:pt x="213" y="1134"/>
                  </a:cubicBezTo>
                  <a:cubicBezTo>
                    <a:pt x="242" y="1160"/>
                    <a:pt x="290" y="1170"/>
                    <a:pt x="347" y="1170"/>
                  </a:cubicBezTo>
                  <a:cubicBezTo>
                    <a:pt x="475" y="1170"/>
                    <a:pt x="641" y="1119"/>
                    <a:pt x="704" y="1098"/>
                  </a:cubicBezTo>
                  <a:cubicBezTo>
                    <a:pt x="730" y="1089"/>
                    <a:pt x="743" y="1062"/>
                    <a:pt x="736" y="1036"/>
                  </a:cubicBezTo>
                  <a:cubicBezTo>
                    <a:pt x="729" y="1016"/>
                    <a:pt x="709" y="1003"/>
                    <a:pt x="689" y="1003"/>
                  </a:cubicBezTo>
                  <a:cubicBezTo>
                    <a:pt x="684" y="1003"/>
                    <a:pt x="679" y="1004"/>
                    <a:pt x="674" y="1006"/>
                  </a:cubicBezTo>
                  <a:cubicBezTo>
                    <a:pt x="557" y="1044"/>
                    <a:pt x="417" y="1073"/>
                    <a:pt x="337" y="1073"/>
                  </a:cubicBezTo>
                  <a:cubicBezTo>
                    <a:pt x="308" y="1073"/>
                    <a:pt x="287" y="1069"/>
                    <a:pt x="277" y="1061"/>
                  </a:cubicBezTo>
                  <a:cubicBezTo>
                    <a:pt x="150" y="948"/>
                    <a:pt x="215" y="387"/>
                    <a:pt x="286" y="59"/>
                  </a:cubicBezTo>
                  <a:cubicBezTo>
                    <a:pt x="292" y="33"/>
                    <a:pt x="275" y="7"/>
                    <a:pt x="249" y="2"/>
                  </a:cubicBezTo>
                  <a:cubicBezTo>
                    <a:pt x="246" y="1"/>
                    <a:pt x="242" y="0"/>
                    <a:pt x="238" y="0"/>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671;p19">
              <a:extLst>
                <a:ext uri="{FF2B5EF4-FFF2-40B4-BE49-F238E27FC236}">
                  <a16:creationId xmlns:a16="http://schemas.microsoft.com/office/drawing/2014/main" xmlns="" id="{A0F671F0-A678-432D-9DEA-B64E55D7FF9A}"/>
                </a:ext>
              </a:extLst>
            </p:cNvPr>
            <p:cNvSpPr/>
            <p:nvPr/>
          </p:nvSpPr>
          <p:spPr>
            <a:xfrm>
              <a:off x="6098697" y="2244793"/>
              <a:ext cx="174314" cy="48245"/>
            </a:xfrm>
            <a:custGeom>
              <a:avLst/>
              <a:gdLst/>
              <a:ahLst/>
              <a:cxnLst/>
              <a:rect l="l" t="t" r="r" b="b"/>
              <a:pathLst>
                <a:path w="1709" h="473" extrusionOk="0">
                  <a:moveTo>
                    <a:pt x="1106" y="0"/>
                  </a:moveTo>
                  <a:cubicBezTo>
                    <a:pt x="780" y="0"/>
                    <a:pt x="406" y="88"/>
                    <a:pt x="26" y="386"/>
                  </a:cubicBezTo>
                  <a:cubicBezTo>
                    <a:pt x="4" y="402"/>
                    <a:pt x="1" y="433"/>
                    <a:pt x="17" y="455"/>
                  </a:cubicBezTo>
                  <a:cubicBezTo>
                    <a:pt x="27" y="467"/>
                    <a:pt x="41" y="473"/>
                    <a:pt x="56" y="473"/>
                  </a:cubicBezTo>
                  <a:cubicBezTo>
                    <a:pt x="66" y="473"/>
                    <a:pt x="77" y="469"/>
                    <a:pt x="86" y="462"/>
                  </a:cubicBezTo>
                  <a:cubicBezTo>
                    <a:pt x="399" y="217"/>
                    <a:pt x="724" y="97"/>
                    <a:pt x="1097" y="97"/>
                  </a:cubicBezTo>
                  <a:cubicBezTo>
                    <a:pt x="1267" y="97"/>
                    <a:pt x="1448" y="122"/>
                    <a:pt x="1642" y="172"/>
                  </a:cubicBezTo>
                  <a:cubicBezTo>
                    <a:pt x="1646" y="173"/>
                    <a:pt x="1650" y="173"/>
                    <a:pt x="1653" y="173"/>
                  </a:cubicBezTo>
                  <a:cubicBezTo>
                    <a:pt x="1675" y="173"/>
                    <a:pt x="1695" y="158"/>
                    <a:pt x="1701" y="137"/>
                  </a:cubicBezTo>
                  <a:cubicBezTo>
                    <a:pt x="1708" y="111"/>
                    <a:pt x="1693" y="84"/>
                    <a:pt x="1666" y="77"/>
                  </a:cubicBezTo>
                  <a:cubicBezTo>
                    <a:pt x="1508" y="37"/>
                    <a:pt x="1317" y="0"/>
                    <a:pt x="1106" y="0"/>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672;p19">
              <a:extLst>
                <a:ext uri="{FF2B5EF4-FFF2-40B4-BE49-F238E27FC236}">
                  <a16:creationId xmlns:a16="http://schemas.microsoft.com/office/drawing/2014/main" xmlns="" id="{973D413F-5F7B-4487-ADC6-E055B4F78946}"/>
                </a:ext>
              </a:extLst>
            </p:cNvPr>
            <p:cNvSpPr/>
            <p:nvPr/>
          </p:nvSpPr>
          <p:spPr>
            <a:xfrm>
              <a:off x="6012304" y="2060788"/>
              <a:ext cx="140859" cy="30089"/>
            </a:xfrm>
            <a:custGeom>
              <a:avLst/>
              <a:gdLst/>
              <a:ahLst/>
              <a:cxnLst/>
              <a:rect l="l" t="t" r="r" b="b"/>
              <a:pathLst>
                <a:path w="1381" h="295" extrusionOk="0">
                  <a:moveTo>
                    <a:pt x="56" y="0"/>
                  </a:moveTo>
                  <a:cubicBezTo>
                    <a:pt x="33" y="0"/>
                    <a:pt x="13" y="15"/>
                    <a:pt x="8" y="37"/>
                  </a:cubicBezTo>
                  <a:cubicBezTo>
                    <a:pt x="1" y="63"/>
                    <a:pt x="16" y="90"/>
                    <a:pt x="43" y="97"/>
                  </a:cubicBezTo>
                  <a:cubicBezTo>
                    <a:pt x="77" y="105"/>
                    <a:pt x="826" y="294"/>
                    <a:pt x="1261" y="294"/>
                  </a:cubicBezTo>
                  <a:cubicBezTo>
                    <a:pt x="1286" y="294"/>
                    <a:pt x="1310" y="293"/>
                    <a:pt x="1333" y="292"/>
                  </a:cubicBezTo>
                  <a:cubicBezTo>
                    <a:pt x="1360" y="291"/>
                    <a:pt x="1380" y="267"/>
                    <a:pt x="1378" y="241"/>
                  </a:cubicBezTo>
                  <a:cubicBezTo>
                    <a:pt x="1378" y="215"/>
                    <a:pt x="1355" y="194"/>
                    <a:pt x="1330" y="194"/>
                  </a:cubicBezTo>
                  <a:cubicBezTo>
                    <a:pt x="1329" y="194"/>
                    <a:pt x="1328" y="194"/>
                    <a:pt x="1327" y="195"/>
                  </a:cubicBezTo>
                  <a:cubicBezTo>
                    <a:pt x="1305" y="196"/>
                    <a:pt x="1282" y="196"/>
                    <a:pt x="1258" y="196"/>
                  </a:cubicBezTo>
                  <a:cubicBezTo>
                    <a:pt x="835" y="196"/>
                    <a:pt x="75" y="4"/>
                    <a:pt x="67" y="2"/>
                  </a:cubicBezTo>
                  <a:cubicBezTo>
                    <a:pt x="63" y="1"/>
                    <a:pt x="59" y="0"/>
                    <a:pt x="56" y="0"/>
                  </a:cubicBezTo>
                  <a:close/>
                </a:path>
              </a:pathLst>
            </a:custGeom>
            <a:solidFill>
              <a:srgbClr val="5038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673;p19">
              <a:extLst>
                <a:ext uri="{FF2B5EF4-FFF2-40B4-BE49-F238E27FC236}">
                  <a16:creationId xmlns:a16="http://schemas.microsoft.com/office/drawing/2014/main" xmlns="" id="{7B45FE3B-540F-4A30-B396-CA95F75E6F15}"/>
                </a:ext>
              </a:extLst>
            </p:cNvPr>
            <p:cNvSpPr/>
            <p:nvPr/>
          </p:nvSpPr>
          <p:spPr>
            <a:xfrm>
              <a:off x="6192434" y="2025802"/>
              <a:ext cx="150446" cy="59873"/>
            </a:xfrm>
            <a:custGeom>
              <a:avLst/>
              <a:gdLst/>
              <a:ahLst/>
              <a:cxnLst/>
              <a:rect l="l" t="t" r="r" b="b"/>
              <a:pathLst>
                <a:path w="1475" h="587" extrusionOk="0">
                  <a:moveTo>
                    <a:pt x="1419" y="1"/>
                  </a:moveTo>
                  <a:cubicBezTo>
                    <a:pt x="1411" y="1"/>
                    <a:pt x="1403" y="3"/>
                    <a:pt x="1395" y="7"/>
                  </a:cubicBezTo>
                  <a:cubicBezTo>
                    <a:pt x="1388" y="11"/>
                    <a:pt x="640" y="418"/>
                    <a:pt x="46" y="490"/>
                  </a:cubicBezTo>
                  <a:cubicBezTo>
                    <a:pt x="19" y="492"/>
                    <a:pt x="0" y="517"/>
                    <a:pt x="4" y="544"/>
                  </a:cubicBezTo>
                  <a:cubicBezTo>
                    <a:pt x="7" y="568"/>
                    <a:pt x="28" y="586"/>
                    <a:pt x="52" y="586"/>
                  </a:cubicBezTo>
                  <a:lnTo>
                    <a:pt x="58" y="586"/>
                  </a:lnTo>
                  <a:cubicBezTo>
                    <a:pt x="671" y="512"/>
                    <a:pt x="1411" y="110"/>
                    <a:pt x="1442" y="92"/>
                  </a:cubicBezTo>
                  <a:cubicBezTo>
                    <a:pt x="1466" y="79"/>
                    <a:pt x="1475" y="49"/>
                    <a:pt x="1462" y="26"/>
                  </a:cubicBezTo>
                  <a:cubicBezTo>
                    <a:pt x="1453" y="10"/>
                    <a:pt x="1436" y="1"/>
                    <a:pt x="1419" y="1"/>
                  </a:cubicBezTo>
                  <a:close/>
                </a:path>
              </a:pathLst>
            </a:custGeom>
            <a:solidFill>
              <a:srgbClr val="5038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674;p19">
              <a:extLst>
                <a:ext uri="{FF2B5EF4-FFF2-40B4-BE49-F238E27FC236}">
                  <a16:creationId xmlns:a16="http://schemas.microsoft.com/office/drawing/2014/main" xmlns="" id="{6DF1AF1C-3AF9-40C4-8605-30DD8C527FC5}"/>
                </a:ext>
              </a:extLst>
            </p:cNvPr>
            <p:cNvSpPr/>
            <p:nvPr/>
          </p:nvSpPr>
          <p:spPr>
            <a:xfrm>
              <a:off x="6065547" y="2094243"/>
              <a:ext cx="56405" cy="32639"/>
            </a:xfrm>
            <a:custGeom>
              <a:avLst/>
              <a:gdLst/>
              <a:ahLst/>
              <a:cxnLst/>
              <a:rect l="l" t="t" r="r" b="b"/>
              <a:pathLst>
                <a:path w="553" h="320" extrusionOk="0">
                  <a:moveTo>
                    <a:pt x="56" y="0"/>
                  </a:moveTo>
                  <a:cubicBezTo>
                    <a:pt x="41" y="0"/>
                    <a:pt x="25" y="8"/>
                    <a:pt x="16" y="22"/>
                  </a:cubicBezTo>
                  <a:cubicBezTo>
                    <a:pt x="1" y="45"/>
                    <a:pt x="6" y="75"/>
                    <a:pt x="29" y="90"/>
                  </a:cubicBezTo>
                  <a:cubicBezTo>
                    <a:pt x="169" y="184"/>
                    <a:pt x="321" y="260"/>
                    <a:pt x="481" y="317"/>
                  </a:cubicBezTo>
                  <a:cubicBezTo>
                    <a:pt x="486" y="319"/>
                    <a:pt x="492" y="320"/>
                    <a:pt x="498" y="320"/>
                  </a:cubicBezTo>
                  <a:cubicBezTo>
                    <a:pt x="518" y="320"/>
                    <a:pt x="536" y="307"/>
                    <a:pt x="544" y="287"/>
                  </a:cubicBezTo>
                  <a:cubicBezTo>
                    <a:pt x="553" y="262"/>
                    <a:pt x="539" y="234"/>
                    <a:pt x="514" y="225"/>
                  </a:cubicBezTo>
                  <a:cubicBezTo>
                    <a:pt x="362" y="171"/>
                    <a:pt x="217" y="99"/>
                    <a:pt x="83" y="9"/>
                  </a:cubicBezTo>
                  <a:cubicBezTo>
                    <a:pt x="75" y="3"/>
                    <a:pt x="65" y="0"/>
                    <a:pt x="56" y="0"/>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675;p19">
              <a:extLst>
                <a:ext uri="{FF2B5EF4-FFF2-40B4-BE49-F238E27FC236}">
                  <a16:creationId xmlns:a16="http://schemas.microsoft.com/office/drawing/2014/main" xmlns="" id="{B63DF1C8-C61C-467B-8D82-AA84A3E91343}"/>
                </a:ext>
              </a:extLst>
            </p:cNvPr>
            <p:cNvSpPr/>
            <p:nvPr/>
          </p:nvSpPr>
          <p:spPr>
            <a:xfrm>
              <a:off x="6062385" y="2117907"/>
              <a:ext cx="59567" cy="28457"/>
            </a:xfrm>
            <a:custGeom>
              <a:avLst/>
              <a:gdLst/>
              <a:ahLst/>
              <a:cxnLst/>
              <a:rect l="l" t="t" r="r" b="b"/>
              <a:pathLst>
                <a:path w="584" h="279" extrusionOk="0">
                  <a:moveTo>
                    <a:pt x="528" y="1"/>
                  </a:moveTo>
                  <a:cubicBezTo>
                    <a:pt x="523" y="1"/>
                    <a:pt x="517" y="2"/>
                    <a:pt x="511" y="4"/>
                  </a:cubicBezTo>
                  <a:lnTo>
                    <a:pt x="38" y="185"/>
                  </a:lnTo>
                  <a:cubicBezTo>
                    <a:pt x="13" y="194"/>
                    <a:pt x="0" y="222"/>
                    <a:pt x="10" y="247"/>
                  </a:cubicBezTo>
                  <a:cubicBezTo>
                    <a:pt x="17" y="268"/>
                    <a:pt x="36" y="279"/>
                    <a:pt x="55" y="279"/>
                  </a:cubicBezTo>
                  <a:cubicBezTo>
                    <a:pt x="61" y="279"/>
                    <a:pt x="68" y="278"/>
                    <a:pt x="73" y="276"/>
                  </a:cubicBezTo>
                  <a:lnTo>
                    <a:pt x="546" y="96"/>
                  </a:lnTo>
                  <a:cubicBezTo>
                    <a:pt x="571" y="86"/>
                    <a:pt x="584" y="57"/>
                    <a:pt x="574" y="33"/>
                  </a:cubicBezTo>
                  <a:cubicBezTo>
                    <a:pt x="566" y="13"/>
                    <a:pt x="548" y="1"/>
                    <a:pt x="528" y="1"/>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676;p19">
              <a:extLst>
                <a:ext uri="{FF2B5EF4-FFF2-40B4-BE49-F238E27FC236}">
                  <a16:creationId xmlns:a16="http://schemas.microsoft.com/office/drawing/2014/main" xmlns="" id="{309438A5-9088-45F1-92A8-4FDC6DB433E9}"/>
                </a:ext>
              </a:extLst>
            </p:cNvPr>
            <p:cNvSpPr/>
            <p:nvPr/>
          </p:nvSpPr>
          <p:spPr>
            <a:xfrm>
              <a:off x="6243943" y="2074252"/>
              <a:ext cx="50795" cy="41411"/>
            </a:xfrm>
            <a:custGeom>
              <a:avLst/>
              <a:gdLst/>
              <a:ahLst/>
              <a:cxnLst/>
              <a:rect l="l" t="t" r="r" b="b"/>
              <a:pathLst>
                <a:path w="498" h="406" extrusionOk="0">
                  <a:moveTo>
                    <a:pt x="444" y="1"/>
                  </a:moveTo>
                  <a:cubicBezTo>
                    <a:pt x="431" y="1"/>
                    <a:pt x="419" y="6"/>
                    <a:pt x="409" y="15"/>
                  </a:cubicBezTo>
                  <a:cubicBezTo>
                    <a:pt x="296" y="131"/>
                    <a:pt x="169" y="231"/>
                    <a:pt x="31" y="315"/>
                  </a:cubicBezTo>
                  <a:cubicBezTo>
                    <a:pt x="8" y="329"/>
                    <a:pt x="1" y="359"/>
                    <a:pt x="15" y="382"/>
                  </a:cubicBezTo>
                  <a:cubicBezTo>
                    <a:pt x="24" y="397"/>
                    <a:pt x="40" y="406"/>
                    <a:pt x="57" y="406"/>
                  </a:cubicBezTo>
                  <a:cubicBezTo>
                    <a:pt x="65" y="406"/>
                    <a:pt x="74" y="403"/>
                    <a:pt x="82" y="399"/>
                  </a:cubicBezTo>
                  <a:cubicBezTo>
                    <a:pt x="227" y="310"/>
                    <a:pt x="360" y="205"/>
                    <a:pt x="479" y="84"/>
                  </a:cubicBezTo>
                  <a:cubicBezTo>
                    <a:pt x="497" y="64"/>
                    <a:pt x="497" y="34"/>
                    <a:pt x="478" y="15"/>
                  </a:cubicBezTo>
                  <a:cubicBezTo>
                    <a:pt x="469" y="5"/>
                    <a:pt x="456" y="1"/>
                    <a:pt x="444" y="1"/>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677;p19">
              <a:extLst>
                <a:ext uri="{FF2B5EF4-FFF2-40B4-BE49-F238E27FC236}">
                  <a16:creationId xmlns:a16="http://schemas.microsoft.com/office/drawing/2014/main" xmlns="" id="{C1506EC8-A486-4173-8D2B-88BA97B15274}"/>
                </a:ext>
              </a:extLst>
            </p:cNvPr>
            <p:cNvSpPr/>
            <p:nvPr/>
          </p:nvSpPr>
          <p:spPr>
            <a:xfrm>
              <a:off x="6244453" y="2106585"/>
              <a:ext cx="61810" cy="18360"/>
            </a:xfrm>
            <a:custGeom>
              <a:avLst/>
              <a:gdLst/>
              <a:ahLst/>
              <a:cxnLst/>
              <a:rect l="l" t="t" r="r" b="b"/>
              <a:pathLst>
                <a:path w="606" h="180" extrusionOk="0">
                  <a:moveTo>
                    <a:pt x="54" y="1"/>
                  </a:moveTo>
                  <a:cubicBezTo>
                    <a:pt x="31" y="1"/>
                    <a:pt x="9" y="18"/>
                    <a:pt x="5" y="42"/>
                  </a:cubicBezTo>
                  <a:cubicBezTo>
                    <a:pt x="1" y="69"/>
                    <a:pt x="19" y="94"/>
                    <a:pt x="46" y="98"/>
                  </a:cubicBezTo>
                  <a:lnTo>
                    <a:pt x="546" y="179"/>
                  </a:lnTo>
                  <a:lnTo>
                    <a:pt x="554" y="179"/>
                  </a:lnTo>
                  <a:cubicBezTo>
                    <a:pt x="577" y="179"/>
                    <a:pt x="598" y="163"/>
                    <a:pt x="602" y="138"/>
                  </a:cubicBezTo>
                  <a:cubicBezTo>
                    <a:pt x="606" y="112"/>
                    <a:pt x="588" y="87"/>
                    <a:pt x="561" y="83"/>
                  </a:cubicBezTo>
                  <a:lnTo>
                    <a:pt x="61" y="1"/>
                  </a:lnTo>
                  <a:cubicBezTo>
                    <a:pt x="59" y="1"/>
                    <a:pt x="57" y="1"/>
                    <a:pt x="54" y="1"/>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678;p19">
              <a:extLst>
                <a:ext uri="{FF2B5EF4-FFF2-40B4-BE49-F238E27FC236}">
                  <a16:creationId xmlns:a16="http://schemas.microsoft.com/office/drawing/2014/main" xmlns="" id="{D30E208B-AAB3-41ED-9734-C34C80E93B1D}"/>
                </a:ext>
              </a:extLst>
            </p:cNvPr>
            <p:cNvSpPr/>
            <p:nvPr/>
          </p:nvSpPr>
          <p:spPr>
            <a:xfrm>
              <a:off x="6311976" y="1718174"/>
              <a:ext cx="343528" cy="363213"/>
            </a:xfrm>
            <a:custGeom>
              <a:avLst/>
              <a:gdLst/>
              <a:ahLst/>
              <a:cxnLst/>
              <a:rect l="l" t="t" r="r" b="b"/>
              <a:pathLst>
                <a:path w="3368" h="3561" extrusionOk="0">
                  <a:moveTo>
                    <a:pt x="761" y="1"/>
                  </a:moveTo>
                  <a:cubicBezTo>
                    <a:pt x="757" y="1"/>
                    <a:pt x="753" y="1"/>
                    <a:pt x="749" y="1"/>
                  </a:cubicBezTo>
                  <a:cubicBezTo>
                    <a:pt x="1" y="4"/>
                    <a:pt x="983" y="3560"/>
                    <a:pt x="1797" y="3560"/>
                  </a:cubicBezTo>
                  <a:cubicBezTo>
                    <a:pt x="1818" y="3560"/>
                    <a:pt x="1838" y="3558"/>
                    <a:pt x="1858" y="3554"/>
                  </a:cubicBezTo>
                  <a:cubicBezTo>
                    <a:pt x="2325" y="3448"/>
                    <a:pt x="3368" y="1"/>
                    <a:pt x="761"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679;p19">
              <a:extLst>
                <a:ext uri="{FF2B5EF4-FFF2-40B4-BE49-F238E27FC236}">
                  <a16:creationId xmlns:a16="http://schemas.microsoft.com/office/drawing/2014/main" xmlns="" id="{38593767-148A-4FD5-BCA9-37B121741AE3}"/>
                </a:ext>
              </a:extLst>
            </p:cNvPr>
            <p:cNvSpPr/>
            <p:nvPr/>
          </p:nvSpPr>
          <p:spPr>
            <a:xfrm>
              <a:off x="5843394" y="1518665"/>
              <a:ext cx="651764" cy="451237"/>
            </a:xfrm>
            <a:custGeom>
              <a:avLst/>
              <a:gdLst/>
              <a:ahLst/>
              <a:cxnLst/>
              <a:rect l="l" t="t" r="r" b="b"/>
              <a:pathLst>
                <a:path w="6390" h="4424" extrusionOk="0">
                  <a:moveTo>
                    <a:pt x="4563" y="1"/>
                  </a:moveTo>
                  <a:cubicBezTo>
                    <a:pt x="4312" y="1"/>
                    <a:pt x="4060" y="54"/>
                    <a:pt x="3832" y="160"/>
                  </a:cubicBezTo>
                  <a:cubicBezTo>
                    <a:pt x="3775" y="187"/>
                    <a:pt x="3713" y="224"/>
                    <a:pt x="3696" y="286"/>
                  </a:cubicBezTo>
                  <a:cubicBezTo>
                    <a:pt x="3669" y="384"/>
                    <a:pt x="3771" y="467"/>
                    <a:pt x="3861" y="516"/>
                  </a:cubicBezTo>
                  <a:cubicBezTo>
                    <a:pt x="3999" y="590"/>
                    <a:pt x="4142" y="656"/>
                    <a:pt x="4289" y="713"/>
                  </a:cubicBezTo>
                  <a:cubicBezTo>
                    <a:pt x="4269" y="705"/>
                    <a:pt x="4243" y="701"/>
                    <a:pt x="4214" y="701"/>
                  </a:cubicBezTo>
                  <a:cubicBezTo>
                    <a:pt x="4047" y="701"/>
                    <a:pt x="3757" y="813"/>
                    <a:pt x="3637" y="842"/>
                  </a:cubicBezTo>
                  <a:cubicBezTo>
                    <a:pt x="3400" y="898"/>
                    <a:pt x="3166" y="966"/>
                    <a:pt x="2936" y="1043"/>
                  </a:cubicBezTo>
                  <a:cubicBezTo>
                    <a:pt x="2473" y="1195"/>
                    <a:pt x="2021" y="1384"/>
                    <a:pt x="1594" y="1618"/>
                  </a:cubicBezTo>
                  <a:cubicBezTo>
                    <a:pt x="965" y="1964"/>
                    <a:pt x="160" y="2505"/>
                    <a:pt x="51" y="3281"/>
                  </a:cubicBezTo>
                  <a:cubicBezTo>
                    <a:pt x="0" y="3642"/>
                    <a:pt x="98" y="3947"/>
                    <a:pt x="460" y="4079"/>
                  </a:cubicBezTo>
                  <a:cubicBezTo>
                    <a:pt x="1104" y="4313"/>
                    <a:pt x="1822" y="4424"/>
                    <a:pt x="2538" y="4424"/>
                  </a:cubicBezTo>
                  <a:cubicBezTo>
                    <a:pt x="3122" y="4424"/>
                    <a:pt x="3705" y="4350"/>
                    <a:pt x="4245" y="4210"/>
                  </a:cubicBezTo>
                  <a:cubicBezTo>
                    <a:pt x="5048" y="4002"/>
                    <a:pt x="5864" y="3569"/>
                    <a:pt x="6186" y="2758"/>
                  </a:cubicBezTo>
                  <a:cubicBezTo>
                    <a:pt x="6388" y="2247"/>
                    <a:pt x="6390" y="1657"/>
                    <a:pt x="6197" y="1153"/>
                  </a:cubicBezTo>
                  <a:cubicBezTo>
                    <a:pt x="6023" y="701"/>
                    <a:pt x="5692" y="318"/>
                    <a:pt x="5206" y="123"/>
                  </a:cubicBezTo>
                  <a:cubicBezTo>
                    <a:pt x="5002" y="41"/>
                    <a:pt x="4783" y="1"/>
                    <a:pt x="4563" y="1"/>
                  </a:cubicBezTo>
                  <a:close/>
                </a:path>
              </a:pathLst>
            </a:custGeom>
            <a:solidFill>
              <a:srgbClr val="5038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680;p19">
              <a:extLst>
                <a:ext uri="{FF2B5EF4-FFF2-40B4-BE49-F238E27FC236}">
                  <a16:creationId xmlns:a16="http://schemas.microsoft.com/office/drawing/2014/main" xmlns="" id="{C7876C55-3F9C-45CF-B49B-E7AFFFB5D05C}"/>
                </a:ext>
              </a:extLst>
            </p:cNvPr>
            <p:cNvSpPr/>
            <p:nvPr/>
          </p:nvSpPr>
          <p:spPr>
            <a:xfrm>
              <a:off x="5843394" y="1787024"/>
              <a:ext cx="635546" cy="182882"/>
            </a:xfrm>
            <a:custGeom>
              <a:avLst/>
              <a:gdLst/>
              <a:ahLst/>
              <a:cxnLst/>
              <a:rect l="l" t="t" r="r" b="b"/>
              <a:pathLst>
                <a:path w="6231" h="1793" extrusionOk="0">
                  <a:moveTo>
                    <a:pt x="6230" y="1"/>
                  </a:moveTo>
                  <a:cubicBezTo>
                    <a:pt x="5860" y="674"/>
                    <a:pt x="5120" y="1049"/>
                    <a:pt x="4391" y="1238"/>
                  </a:cubicBezTo>
                  <a:cubicBezTo>
                    <a:pt x="3979" y="1345"/>
                    <a:pt x="3377" y="1419"/>
                    <a:pt x="2756" y="1419"/>
                  </a:cubicBezTo>
                  <a:cubicBezTo>
                    <a:pt x="1568" y="1419"/>
                    <a:pt x="313" y="1147"/>
                    <a:pt x="198" y="309"/>
                  </a:cubicBezTo>
                  <a:cubicBezTo>
                    <a:pt x="193" y="278"/>
                    <a:pt x="191" y="248"/>
                    <a:pt x="191" y="218"/>
                  </a:cubicBezTo>
                  <a:cubicBezTo>
                    <a:pt x="122" y="353"/>
                    <a:pt x="73" y="497"/>
                    <a:pt x="51" y="650"/>
                  </a:cubicBezTo>
                  <a:cubicBezTo>
                    <a:pt x="0" y="1011"/>
                    <a:pt x="98" y="1316"/>
                    <a:pt x="460" y="1448"/>
                  </a:cubicBezTo>
                  <a:cubicBezTo>
                    <a:pt x="1104" y="1682"/>
                    <a:pt x="1822" y="1793"/>
                    <a:pt x="2538" y="1793"/>
                  </a:cubicBezTo>
                  <a:cubicBezTo>
                    <a:pt x="3122" y="1793"/>
                    <a:pt x="3705" y="1719"/>
                    <a:pt x="4245" y="1579"/>
                  </a:cubicBezTo>
                  <a:cubicBezTo>
                    <a:pt x="5048" y="1371"/>
                    <a:pt x="5864" y="938"/>
                    <a:pt x="6186" y="127"/>
                  </a:cubicBezTo>
                  <a:cubicBezTo>
                    <a:pt x="6202" y="85"/>
                    <a:pt x="6216" y="43"/>
                    <a:pt x="6230" y="1"/>
                  </a:cubicBezTo>
                  <a:close/>
                </a:path>
              </a:pathLst>
            </a:custGeom>
            <a:solidFill>
              <a:srgbClr val="3F2D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681;p19">
              <a:extLst>
                <a:ext uri="{FF2B5EF4-FFF2-40B4-BE49-F238E27FC236}">
                  <a16:creationId xmlns:a16="http://schemas.microsoft.com/office/drawing/2014/main" xmlns="" id="{574F7CD8-27F3-42AE-877E-D5BCCFEEB277}"/>
                </a:ext>
              </a:extLst>
            </p:cNvPr>
            <p:cNvSpPr/>
            <p:nvPr/>
          </p:nvSpPr>
          <p:spPr>
            <a:xfrm>
              <a:off x="6365322" y="1604752"/>
              <a:ext cx="326902" cy="376371"/>
            </a:xfrm>
            <a:custGeom>
              <a:avLst/>
              <a:gdLst/>
              <a:ahLst/>
              <a:cxnLst/>
              <a:rect l="l" t="t" r="r" b="b"/>
              <a:pathLst>
                <a:path w="3205" h="3690" extrusionOk="0">
                  <a:moveTo>
                    <a:pt x="1041" y="0"/>
                  </a:moveTo>
                  <a:cubicBezTo>
                    <a:pt x="1033" y="0"/>
                    <a:pt x="1025" y="1"/>
                    <a:pt x="1018" y="4"/>
                  </a:cubicBezTo>
                  <a:cubicBezTo>
                    <a:pt x="768" y="87"/>
                    <a:pt x="1290" y="1871"/>
                    <a:pt x="1290" y="1871"/>
                  </a:cubicBezTo>
                  <a:cubicBezTo>
                    <a:pt x="1290" y="1871"/>
                    <a:pt x="785" y="542"/>
                    <a:pt x="490" y="542"/>
                  </a:cubicBezTo>
                  <a:cubicBezTo>
                    <a:pt x="480" y="542"/>
                    <a:pt x="470" y="544"/>
                    <a:pt x="460" y="547"/>
                  </a:cubicBezTo>
                  <a:cubicBezTo>
                    <a:pt x="188" y="639"/>
                    <a:pt x="920" y="2152"/>
                    <a:pt x="920" y="2152"/>
                  </a:cubicBezTo>
                  <a:cubicBezTo>
                    <a:pt x="920" y="2152"/>
                    <a:pt x="491" y="1508"/>
                    <a:pt x="276" y="1508"/>
                  </a:cubicBezTo>
                  <a:cubicBezTo>
                    <a:pt x="262" y="1508"/>
                    <a:pt x="249" y="1511"/>
                    <a:pt x="236" y="1517"/>
                  </a:cubicBezTo>
                  <a:cubicBezTo>
                    <a:pt x="1" y="1635"/>
                    <a:pt x="1142" y="3690"/>
                    <a:pt x="2109" y="3690"/>
                  </a:cubicBezTo>
                  <a:cubicBezTo>
                    <a:pt x="2169" y="3690"/>
                    <a:pt x="2228" y="3682"/>
                    <a:pt x="2287" y="3665"/>
                  </a:cubicBezTo>
                  <a:cubicBezTo>
                    <a:pt x="2521" y="3597"/>
                    <a:pt x="3204" y="1607"/>
                    <a:pt x="3019" y="1419"/>
                  </a:cubicBezTo>
                  <a:cubicBezTo>
                    <a:pt x="2998" y="1398"/>
                    <a:pt x="2974" y="1389"/>
                    <a:pt x="2946" y="1389"/>
                  </a:cubicBezTo>
                  <a:cubicBezTo>
                    <a:pt x="2810" y="1389"/>
                    <a:pt x="2611" y="1630"/>
                    <a:pt x="2524" y="1951"/>
                  </a:cubicBezTo>
                  <a:cubicBezTo>
                    <a:pt x="2524" y="1951"/>
                    <a:pt x="2165" y="220"/>
                    <a:pt x="1878" y="220"/>
                  </a:cubicBezTo>
                  <a:cubicBezTo>
                    <a:pt x="1875" y="220"/>
                    <a:pt x="1872" y="220"/>
                    <a:pt x="1869" y="220"/>
                  </a:cubicBezTo>
                  <a:cubicBezTo>
                    <a:pt x="1622" y="252"/>
                    <a:pt x="1862" y="1770"/>
                    <a:pt x="1862" y="1770"/>
                  </a:cubicBezTo>
                  <a:cubicBezTo>
                    <a:pt x="1862" y="1770"/>
                    <a:pt x="1338" y="0"/>
                    <a:pt x="1041" y="0"/>
                  </a:cubicBezTo>
                  <a:close/>
                </a:path>
              </a:pathLst>
            </a:custGeom>
            <a:solidFill>
              <a:srgbClr val="F0B7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682;p19">
              <a:extLst>
                <a:ext uri="{FF2B5EF4-FFF2-40B4-BE49-F238E27FC236}">
                  <a16:creationId xmlns:a16="http://schemas.microsoft.com/office/drawing/2014/main" xmlns="" id="{7974CC15-0E39-4B9A-B5FC-2ADA855736A5}"/>
                </a:ext>
              </a:extLst>
            </p:cNvPr>
            <p:cNvSpPr/>
            <p:nvPr/>
          </p:nvSpPr>
          <p:spPr>
            <a:xfrm>
              <a:off x="6556059" y="1866174"/>
              <a:ext cx="435529" cy="354543"/>
            </a:xfrm>
            <a:custGeom>
              <a:avLst/>
              <a:gdLst/>
              <a:ahLst/>
              <a:cxnLst/>
              <a:rect l="l" t="t" r="r" b="b"/>
              <a:pathLst>
                <a:path w="4270" h="3476" extrusionOk="0">
                  <a:moveTo>
                    <a:pt x="918" y="1"/>
                  </a:moveTo>
                  <a:cubicBezTo>
                    <a:pt x="726" y="410"/>
                    <a:pt x="0" y="1008"/>
                    <a:pt x="0" y="1008"/>
                  </a:cubicBezTo>
                  <a:cubicBezTo>
                    <a:pt x="0" y="1008"/>
                    <a:pt x="2709" y="2729"/>
                    <a:pt x="3893" y="3476"/>
                  </a:cubicBezTo>
                  <a:cubicBezTo>
                    <a:pt x="4017" y="2844"/>
                    <a:pt x="4142" y="2212"/>
                    <a:pt x="4270" y="1580"/>
                  </a:cubicBezTo>
                  <a:lnTo>
                    <a:pt x="918" y="1"/>
                  </a:lnTo>
                  <a:close/>
                </a:path>
              </a:pathLst>
            </a:custGeom>
            <a:solidFill>
              <a:srgbClr val="F0B7A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683;p19">
              <a:extLst>
                <a:ext uri="{FF2B5EF4-FFF2-40B4-BE49-F238E27FC236}">
                  <a16:creationId xmlns:a16="http://schemas.microsoft.com/office/drawing/2014/main" xmlns="" id="{5ECC67F0-1479-4DBF-A96A-424530DD6D7E}"/>
                </a:ext>
              </a:extLst>
            </p:cNvPr>
            <p:cNvSpPr/>
            <p:nvPr/>
          </p:nvSpPr>
          <p:spPr>
            <a:xfrm>
              <a:off x="6650612" y="1890756"/>
              <a:ext cx="340978" cy="329962"/>
            </a:xfrm>
            <a:custGeom>
              <a:avLst/>
              <a:gdLst/>
              <a:ahLst/>
              <a:cxnLst/>
              <a:rect l="l" t="t" r="r" b="b"/>
              <a:pathLst>
                <a:path w="3343" h="3235" extrusionOk="0">
                  <a:moveTo>
                    <a:pt x="502" y="1"/>
                  </a:moveTo>
                  <a:cubicBezTo>
                    <a:pt x="358" y="263"/>
                    <a:pt x="126" y="928"/>
                    <a:pt x="0" y="1361"/>
                  </a:cubicBezTo>
                  <a:cubicBezTo>
                    <a:pt x="1056" y="2032"/>
                    <a:pt x="1908" y="2567"/>
                    <a:pt x="2966" y="3235"/>
                  </a:cubicBezTo>
                  <a:cubicBezTo>
                    <a:pt x="3090" y="2603"/>
                    <a:pt x="3215" y="1971"/>
                    <a:pt x="3343" y="1339"/>
                  </a:cubicBezTo>
                  <a:cubicBezTo>
                    <a:pt x="2395" y="892"/>
                    <a:pt x="1449" y="446"/>
                    <a:pt x="502" y="1"/>
                  </a:cubicBezTo>
                  <a:close/>
                </a:path>
              </a:pathLst>
            </a:custGeom>
            <a:solidFill>
              <a:srgbClr val="F18C8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684;p19">
              <a:extLst>
                <a:ext uri="{FF2B5EF4-FFF2-40B4-BE49-F238E27FC236}">
                  <a16:creationId xmlns:a16="http://schemas.microsoft.com/office/drawing/2014/main" xmlns="" id="{E418D99D-4349-4D6E-8DEA-92AF3AB04218}"/>
                </a:ext>
              </a:extLst>
            </p:cNvPr>
            <p:cNvSpPr/>
            <p:nvPr/>
          </p:nvSpPr>
          <p:spPr>
            <a:xfrm>
              <a:off x="6553713" y="1878822"/>
              <a:ext cx="950107" cy="1135436"/>
            </a:xfrm>
            <a:custGeom>
              <a:avLst/>
              <a:gdLst/>
              <a:ahLst/>
              <a:cxnLst/>
              <a:rect l="l" t="t" r="r" b="b"/>
              <a:pathLst>
                <a:path w="9315" h="11132" extrusionOk="0">
                  <a:moveTo>
                    <a:pt x="2243" y="1"/>
                  </a:moveTo>
                  <a:cubicBezTo>
                    <a:pt x="1667" y="612"/>
                    <a:pt x="1281" y="2151"/>
                    <a:pt x="1281" y="2151"/>
                  </a:cubicBezTo>
                  <a:lnTo>
                    <a:pt x="5608" y="4219"/>
                  </a:lnTo>
                  <a:lnTo>
                    <a:pt x="5608" y="4219"/>
                  </a:lnTo>
                  <a:cubicBezTo>
                    <a:pt x="5608" y="4219"/>
                    <a:pt x="5608" y="4219"/>
                    <a:pt x="5608" y="4219"/>
                  </a:cubicBezTo>
                  <a:cubicBezTo>
                    <a:pt x="5599" y="4219"/>
                    <a:pt x="0" y="6542"/>
                    <a:pt x="0" y="6542"/>
                  </a:cubicBezTo>
                  <a:lnTo>
                    <a:pt x="2685" y="11132"/>
                  </a:lnTo>
                  <a:cubicBezTo>
                    <a:pt x="2685" y="11132"/>
                    <a:pt x="9315" y="6147"/>
                    <a:pt x="9202" y="4085"/>
                  </a:cubicBezTo>
                  <a:cubicBezTo>
                    <a:pt x="9098" y="2182"/>
                    <a:pt x="2243" y="1"/>
                    <a:pt x="2243" y="1"/>
                  </a:cubicBezTo>
                  <a:close/>
                </a:path>
              </a:pathLst>
            </a:custGeom>
            <a:solidFill>
              <a:srgbClr val="7E6CF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 name="Группа 192">
            <a:extLst>
              <a:ext uri="{FF2B5EF4-FFF2-40B4-BE49-F238E27FC236}">
                <a16:creationId xmlns:a16="http://schemas.microsoft.com/office/drawing/2014/main" xmlns="" id="{B25E7704-81C6-43EE-80D7-4F30B735C2A2}"/>
              </a:ext>
            </a:extLst>
          </p:cNvPr>
          <p:cNvGrpSpPr/>
          <p:nvPr/>
        </p:nvGrpSpPr>
        <p:grpSpPr>
          <a:xfrm>
            <a:off x="816021" y="2720012"/>
            <a:ext cx="3720116" cy="1273163"/>
            <a:chOff x="816021" y="2720012"/>
            <a:chExt cx="3720116" cy="1273163"/>
          </a:xfrm>
        </p:grpSpPr>
        <p:grpSp>
          <p:nvGrpSpPr>
            <p:cNvPr id="116" name="Google Shape;596;p19">
              <a:extLst>
                <a:ext uri="{FF2B5EF4-FFF2-40B4-BE49-F238E27FC236}">
                  <a16:creationId xmlns:a16="http://schemas.microsoft.com/office/drawing/2014/main" xmlns="" id="{CD80D9C3-9E2D-4D2E-9FCA-AB19BB5679E5}"/>
                </a:ext>
              </a:extLst>
            </p:cNvPr>
            <p:cNvGrpSpPr/>
            <p:nvPr/>
          </p:nvGrpSpPr>
          <p:grpSpPr>
            <a:xfrm>
              <a:off x="816021" y="2720012"/>
              <a:ext cx="3681613" cy="1260556"/>
              <a:chOff x="457200" y="1791870"/>
              <a:chExt cx="2773410" cy="572646"/>
            </a:xfr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p:grpSpPr>
          <p:sp>
            <p:nvSpPr>
              <p:cNvPr id="117" name="Google Shape;597;p19">
                <a:extLst>
                  <a:ext uri="{FF2B5EF4-FFF2-40B4-BE49-F238E27FC236}">
                    <a16:creationId xmlns:a16="http://schemas.microsoft.com/office/drawing/2014/main" xmlns="" id="{9AC6877B-C52C-404F-A120-3631060500E5}"/>
                  </a:ext>
                </a:extLst>
              </p:cNvPr>
              <p:cNvSpPr/>
              <p:nvPr/>
            </p:nvSpPr>
            <p:spPr>
              <a:xfrm>
                <a:off x="457200" y="1791870"/>
                <a:ext cx="602259" cy="572646"/>
              </a:xfrm>
              <a:custGeom>
                <a:avLst/>
                <a:gdLst/>
                <a:ahLst/>
                <a:cxnLst/>
                <a:rect l="l" t="t" r="r" b="b"/>
                <a:pathLst>
                  <a:path w="3983" h="3326" extrusionOk="0">
                    <a:moveTo>
                      <a:pt x="0" y="0"/>
                    </a:moveTo>
                    <a:lnTo>
                      <a:pt x="0" y="3325"/>
                    </a:lnTo>
                    <a:lnTo>
                      <a:pt x="3983" y="3325"/>
                    </a:lnTo>
                    <a:lnTo>
                      <a:pt x="3983"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598;p19">
                <a:extLst>
                  <a:ext uri="{FF2B5EF4-FFF2-40B4-BE49-F238E27FC236}">
                    <a16:creationId xmlns:a16="http://schemas.microsoft.com/office/drawing/2014/main" xmlns="" id="{63F377A6-9FD1-4D15-A527-1EC2E7D152A9}"/>
                  </a:ext>
                </a:extLst>
              </p:cNvPr>
              <p:cNvSpPr/>
              <p:nvPr/>
            </p:nvSpPr>
            <p:spPr>
              <a:xfrm>
                <a:off x="1059325" y="1791875"/>
                <a:ext cx="2171285" cy="568741"/>
              </a:xfrm>
              <a:custGeom>
                <a:avLst/>
                <a:gdLst/>
                <a:ahLst/>
                <a:cxnLst/>
                <a:rect l="l" t="t" r="r" b="b"/>
                <a:pathLst>
                  <a:path w="12705" h="3326" extrusionOk="0">
                    <a:moveTo>
                      <a:pt x="1" y="0"/>
                    </a:moveTo>
                    <a:lnTo>
                      <a:pt x="1" y="3325"/>
                    </a:lnTo>
                    <a:lnTo>
                      <a:pt x="12705" y="3325"/>
                    </a:lnTo>
                    <a:lnTo>
                      <a:pt x="12705"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0" name="Прямоугольник 99">
              <a:extLst>
                <a:ext uri="{FF2B5EF4-FFF2-40B4-BE49-F238E27FC236}">
                  <a16:creationId xmlns:a16="http://schemas.microsoft.com/office/drawing/2014/main" xmlns="" id="{439B20A1-2610-4548-B5BC-6EC727540F88}"/>
                </a:ext>
              </a:extLst>
            </p:cNvPr>
            <p:cNvSpPr/>
            <p:nvPr/>
          </p:nvSpPr>
          <p:spPr>
            <a:xfrm>
              <a:off x="1631413" y="2731500"/>
              <a:ext cx="2904724" cy="1261675"/>
            </a:xfrm>
            <a:prstGeom prst="rect">
              <a:avLst/>
            </a:prstGeom>
            <a:gradFill>
              <a:gsLst>
                <a:gs pos="10000">
                  <a:schemeClr val="bg2">
                    <a:lumMod val="75000"/>
                  </a:schemeClr>
                </a:gs>
                <a:gs pos="48000">
                  <a:schemeClr val="accent1">
                    <a:lumMod val="97000"/>
                    <a:lumOff val="3000"/>
                  </a:schemeClr>
                </a:gs>
                <a:gs pos="100000">
                  <a:schemeClr val="accent1">
                    <a:lumMod val="60000"/>
                    <a:lumOff val="40000"/>
                  </a:schemeClr>
                </a:gs>
              </a:gsLst>
              <a:lin ang="16200000" scaled="1"/>
            </a:gradFill>
          </p:spPr>
          <p:txBody>
            <a:bodyPr wrap="square">
              <a:spAutoFit/>
            </a:bodyPr>
            <a:lstStyle/>
            <a:p>
              <a:pPr algn="ctr"/>
              <a:r>
                <a:rPr lang="uz-Latn-UZ" sz="2400" b="1" dirty="0">
                  <a:solidFill>
                    <a:schemeClr val="bg1"/>
                  </a:solidFill>
                  <a:latin typeface="Roboto" panose="020B0604020202020204" charset="0"/>
                  <a:ea typeface="Roboto" panose="020B0604020202020204" charset="0"/>
                </a:rPr>
                <a:t>FIZIOLOGIK STRESSORLAR</a:t>
              </a:r>
            </a:p>
          </p:txBody>
        </p:sp>
      </p:grpSp>
      <p:grpSp>
        <p:nvGrpSpPr>
          <p:cNvPr id="192" name="Группа 191">
            <a:extLst>
              <a:ext uri="{FF2B5EF4-FFF2-40B4-BE49-F238E27FC236}">
                <a16:creationId xmlns:a16="http://schemas.microsoft.com/office/drawing/2014/main" xmlns="" id="{687C1FE9-8186-48B3-8393-842662561EA8}"/>
              </a:ext>
            </a:extLst>
          </p:cNvPr>
          <p:cNvGrpSpPr/>
          <p:nvPr/>
        </p:nvGrpSpPr>
        <p:grpSpPr>
          <a:xfrm>
            <a:off x="763136" y="4111859"/>
            <a:ext cx="3766549" cy="2589673"/>
            <a:chOff x="762169" y="4193434"/>
            <a:chExt cx="3766549" cy="2589673"/>
          </a:xfrm>
        </p:grpSpPr>
        <p:grpSp>
          <p:nvGrpSpPr>
            <p:cNvPr id="122" name="Google Shape;609;p19">
              <a:extLst>
                <a:ext uri="{FF2B5EF4-FFF2-40B4-BE49-F238E27FC236}">
                  <a16:creationId xmlns:a16="http://schemas.microsoft.com/office/drawing/2014/main" xmlns="" id="{138B4914-3E27-4456-97BF-4DF814F265DB}"/>
                </a:ext>
              </a:extLst>
            </p:cNvPr>
            <p:cNvGrpSpPr/>
            <p:nvPr/>
          </p:nvGrpSpPr>
          <p:grpSpPr>
            <a:xfrm>
              <a:off x="762169" y="4193434"/>
              <a:ext cx="3738994" cy="2589673"/>
              <a:chOff x="457200" y="2749352"/>
              <a:chExt cx="2773410" cy="820072"/>
            </a:xfr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p:grpSpPr>
          <p:sp>
            <p:nvSpPr>
              <p:cNvPr id="123" name="Google Shape;610;p19">
                <a:extLst>
                  <a:ext uri="{FF2B5EF4-FFF2-40B4-BE49-F238E27FC236}">
                    <a16:creationId xmlns:a16="http://schemas.microsoft.com/office/drawing/2014/main" xmlns="" id="{DA8CCAE2-2F27-42F7-B0C4-1CC7B5084779}"/>
                  </a:ext>
                </a:extLst>
              </p:cNvPr>
              <p:cNvSpPr/>
              <p:nvPr/>
            </p:nvSpPr>
            <p:spPr>
              <a:xfrm>
                <a:off x="457200" y="2749352"/>
                <a:ext cx="602259" cy="820069"/>
              </a:xfrm>
              <a:custGeom>
                <a:avLst/>
                <a:gdLst/>
                <a:ahLst/>
                <a:cxnLst/>
                <a:rect l="l" t="t" r="r" b="b"/>
                <a:pathLst>
                  <a:path w="3983" h="3326" extrusionOk="0">
                    <a:moveTo>
                      <a:pt x="0" y="1"/>
                    </a:moveTo>
                    <a:lnTo>
                      <a:pt x="0" y="3326"/>
                    </a:lnTo>
                    <a:lnTo>
                      <a:pt x="3983" y="3326"/>
                    </a:lnTo>
                    <a:lnTo>
                      <a:pt x="398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611;p19">
                <a:extLst>
                  <a:ext uri="{FF2B5EF4-FFF2-40B4-BE49-F238E27FC236}">
                    <a16:creationId xmlns:a16="http://schemas.microsoft.com/office/drawing/2014/main" xmlns="" id="{0E43EFCB-3544-4946-8070-266481305641}"/>
                  </a:ext>
                </a:extLst>
              </p:cNvPr>
              <p:cNvSpPr/>
              <p:nvPr/>
            </p:nvSpPr>
            <p:spPr>
              <a:xfrm>
                <a:off x="1059325" y="2749355"/>
                <a:ext cx="2171285" cy="820069"/>
              </a:xfrm>
              <a:custGeom>
                <a:avLst/>
                <a:gdLst/>
                <a:ahLst/>
                <a:cxnLst/>
                <a:rect l="l" t="t" r="r" b="b"/>
                <a:pathLst>
                  <a:path w="12705" h="3326" extrusionOk="0">
                    <a:moveTo>
                      <a:pt x="1" y="1"/>
                    </a:moveTo>
                    <a:lnTo>
                      <a:pt x="1" y="3326"/>
                    </a:lnTo>
                    <a:lnTo>
                      <a:pt x="12705" y="3326"/>
                    </a:lnTo>
                    <a:lnTo>
                      <a:pt x="12705"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1" name="Прямоугольник 100">
              <a:extLst>
                <a:ext uri="{FF2B5EF4-FFF2-40B4-BE49-F238E27FC236}">
                  <a16:creationId xmlns:a16="http://schemas.microsoft.com/office/drawing/2014/main" xmlns="" id="{3C8BB3A6-BD36-4692-AA21-B059C667299E}"/>
                </a:ext>
              </a:extLst>
            </p:cNvPr>
            <p:cNvSpPr/>
            <p:nvPr/>
          </p:nvSpPr>
          <p:spPr>
            <a:xfrm>
              <a:off x="1591676" y="4202028"/>
              <a:ext cx="2937042" cy="2554545"/>
            </a:xfrm>
            <a:prstGeom prst="rect">
              <a:avLst/>
            </a:prstGeom>
            <a:gradFill>
              <a:gsLst>
                <a:gs pos="10000">
                  <a:schemeClr val="bg2">
                    <a:lumMod val="75000"/>
                  </a:schemeClr>
                </a:gs>
                <a:gs pos="48000">
                  <a:schemeClr val="accent1">
                    <a:lumMod val="97000"/>
                    <a:lumOff val="3000"/>
                  </a:schemeClr>
                </a:gs>
                <a:gs pos="100000">
                  <a:schemeClr val="accent1">
                    <a:lumMod val="60000"/>
                    <a:lumOff val="40000"/>
                  </a:schemeClr>
                </a:gs>
              </a:gsLst>
              <a:lin ang="16200000" scaled="1"/>
            </a:gradFill>
          </p:spPr>
          <p:txBody>
            <a:bodyPr wrap="square">
              <a:spAutoFit/>
            </a:bodyPr>
            <a:lstStyle/>
            <a:p>
              <a:pPr marL="285750" indent="-285750">
                <a:buFont typeface="Wingdings" panose="05000000000000000000" pitchFamily="2" charset="2"/>
                <a:buChar char="§"/>
              </a:pPr>
              <a:r>
                <a:rPr lang="uz-Latn-UZ" sz="2000" dirty="0">
                  <a:solidFill>
                    <a:schemeClr val="bg1"/>
                  </a:solidFill>
                  <a:latin typeface="Roboto" panose="020B0604020202020204" charset="0"/>
                  <a:ea typeface="Roboto" panose="020B0604020202020204" charset="0"/>
                </a:rPr>
                <a:t>haddan ziyod jismoniy mashqlar,
yuqori va past harorat, 
og‘riq qo‘zg‘atuvchilari, 
nafas olish qiyinligi va hkz </a:t>
              </a:r>
              <a:endParaRPr lang="ru-RU" sz="2000" dirty="0">
                <a:solidFill>
                  <a:schemeClr val="bg1"/>
                </a:solidFill>
                <a:latin typeface="Roboto" panose="020B0604020202020204" charset="0"/>
                <a:ea typeface="Roboto" panose="020B0604020202020204" charset="0"/>
              </a:endParaRPr>
            </a:p>
          </p:txBody>
        </p:sp>
      </p:grpSp>
      <p:grpSp>
        <p:nvGrpSpPr>
          <p:cNvPr id="187" name="Google Shape;609;p19">
            <a:extLst>
              <a:ext uri="{FF2B5EF4-FFF2-40B4-BE49-F238E27FC236}">
                <a16:creationId xmlns:a16="http://schemas.microsoft.com/office/drawing/2014/main" xmlns="" id="{7E3972FA-0E66-40A6-8010-2A1D1A67D16E}"/>
              </a:ext>
            </a:extLst>
          </p:cNvPr>
          <p:cNvGrpSpPr/>
          <p:nvPr/>
        </p:nvGrpSpPr>
        <p:grpSpPr>
          <a:xfrm>
            <a:off x="7764434" y="4128115"/>
            <a:ext cx="4133277" cy="2574859"/>
            <a:chOff x="457200" y="2749352"/>
            <a:chExt cx="2773410" cy="715401"/>
          </a:xfrm>
          <a:gradFill flip="none" rotWithShape="1">
            <a:gsLst>
              <a:gs pos="0">
                <a:schemeClr val="bg2">
                  <a:lumMod val="75000"/>
                </a:schemeClr>
              </a:gs>
              <a:gs pos="48000">
                <a:schemeClr val="accent1">
                  <a:lumMod val="97000"/>
                  <a:lumOff val="3000"/>
                </a:schemeClr>
              </a:gs>
              <a:gs pos="100000">
                <a:schemeClr val="accent1">
                  <a:lumMod val="60000"/>
                  <a:lumOff val="40000"/>
                </a:schemeClr>
              </a:gs>
            </a:gsLst>
            <a:lin ang="16200000" scaled="1"/>
            <a:tileRect/>
          </a:gradFill>
        </p:grpSpPr>
        <p:sp>
          <p:nvSpPr>
            <p:cNvPr id="188" name="Google Shape;610;p19">
              <a:extLst>
                <a:ext uri="{FF2B5EF4-FFF2-40B4-BE49-F238E27FC236}">
                  <a16:creationId xmlns:a16="http://schemas.microsoft.com/office/drawing/2014/main" xmlns="" id="{AD2B8AAE-5AF4-4C49-B263-F536110C0D2B}"/>
                </a:ext>
              </a:extLst>
            </p:cNvPr>
            <p:cNvSpPr/>
            <p:nvPr/>
          </p:nvSpPr>
          <p:spPr>
            <a:xfrm>
              <a:off x="457200" y="2749352"/>
              <a:ext cx="602259" cy="715398"/>
            </a:xfrm>
            <a:custGeom>
              <a:avLst/>
              <a:gdLst/>
              <a:ahLst/>
              <a:cxnLst/>
              <a:rect l="l" t="t" r="r" b="b"/>
              <a:pathLst>
                <a:path w="3983" h="3326" extrusionOk="0">
                  <a:moveTo>
                    <a:pt x="0" y="1"/>
                  </a:moveTo>
                  <a:lnTo>
                    <a:pt x="0" y="3326"/>
                  </a:lnTo>
                  <a:lnTo>
                    <a:pt x="3983" y="3326"/>
                  </a:lnTo>
                  <a:lnTo>
                    <a:pt x="3983" y="1"/>
                  </a:lnTo>
                  <a:close/>
                </a:path>
              </a:pathLst>
            </a:custGeom>
            <a:solidFill>
              <a:srgbClr val="EA7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611;p19">
              <a:extLst>
                <a:ext uri="{FF2B5EF4-FFF2-40B4-BE49-F238E27FC236}">
                  <a16:creationId xmlns:a16="http://schemas.microsoft.com/office/drawing/2014/main" xmlns="" id="{EEAA15B2-733E-43FF-837F-0B3D99A69276}"/>
                </a:ext>
              </a:extLst>
            </p:cNvPr>
            <p:cNvSpPr/>
            <p:nvPr/>
          </p:nvSpPr>
          <p:spPr>
            <a:xfrm>
              <a:off x="1059325" y="2749355"/>
              <a:ext cx="2171285" cy="715398"/>
            </a:xfrm>
            <a:custGeom>
              <a:avLst/>
              <a:gdLst/>
              <a:ahLst/>
              <a:cxnLst/>
              <a:rect l="l" t="t" r="r" b="b"/>
              <a:pathLst>
                <a:path w="12705" h="3326" extrusionOk="0">
                  <a:moveTo>
                    <a:pt x="1" y="1"/>
                  </a:moveTo>
                  <a:lnTo>
                    <a:pt x="1" y="3326"/>
                  </a:lnTo>
                  <a:lnTo>
                    <a:pt x="12705" y="3326"/>
                  </a:lnTo>
                  <a:lnTo>
                    <a:pt x="12705"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5" name="Группа 104">
            <a:extLst>
              <a:ext uri="{FF2B5EF4-FFF2-40B4-BE49-F238E27FC236}">
                <a16:creationId xmlns:a16="http://schemas.microsoft.com/office/drawing/2014/main" xmlns="" id="{F5544D49-605B-4F02-8F79-BCB1877EE346}"/>
              </a:ext>
            </a:extLst>
          </p:cNvPr>
          <p:cNvGrpSpPr/>
          <p:nvPr/>
        </p:nvGrpSpPr>
        <p:grpSpPr>
          <a:xfrm>
            <a:off x="7786483" y="2754200"/>
            <a:ext cx="4105434" cy="1217783"/>
            <a:chOff x="7771139" y="2495234"/>
            <a:chExt cx="4105434" cy="826528"/>
          </a:xfrm>
        </p:grpSpPr>
        <p:grpSp>
          <p:nvGrpSpPr>
            <p:cNvPr id="184" name="Google Shape;596;p19">
              <a:extLst>
                <a:ext uri="{FF2B5EF4-FFF2-40B4-BE49-F238E27FC236}">
                  <a16:creationId xmlns:a16="http://schemas.microsoft.com/office/drawing/2014/main" xmlns="" id="{FACC83BA-1950-489B-B8D2-358F45F8E60D}"/>
                </a:ext>
              </a:extLst>
            </p:cNvPr>
            <p:cNvGrpSpPr/>
            <p:nvPr/>
          </p:nvGrpSpPr>
          <p:grpSpPr>
            <a:xfrm>
              <a:off x="7771139" y="2495234"/>
              <a:ext cx="4105434" cy="815957"/>
              <a:chOff x="457200" y="1791870"/>
              <a:chExt cx="2773410" cy="727692"/>
            </a:xfrm>
            <a:gradFill flip="none" rotWithShape="1">
              <a:gsLst>
                <a:gs pos="0">
                  <a:schemeClr val="bg2">
                    <a:lumMod val="75000"/>
                  </a:schemeClr>
                </a:gs>
                <a:gs pos="48000">
                  <a:schemeClr val="accent1">
                    <a:lumMod val="97000"/>
                    <a:lumOff val="3000"/>
                  </a:schemeClr>
                </a:gs>
                <a:gs pos="100000">
                  <a:schemeClr val="accent1">
                    <a:lumMod val="60000"/>
                    <a:lumOff val="40000"/>
                  </a:schemeClr>
                </a:gs>
              </a:gsLst>
              <a:lin ang="16200000" scaled="1"/>
              <a:tileRect/>
            </a:gradFill>
          </p:grpSpPr>
          <p:sp>
            <p:nvSpPr>
              <p:cNvPr id="185" name="Google Shape;597;p19">
                <a:extLst>
                  <a:ext uri="{FF2B5EF4-FFF2-40B4-BE49-F238E27FC236}">
                    <a16:creationId xmlns:a16="http://schemas.microsoft.com/office/drawing/2014/main" xmlns="" id="{A6599B29-13C9-4DCD-B6B9-8F7A39628FA7}"/>
                  </a:ext>
                </a:extLst>
              </p:cNvPr>
              <p:cNvSpPr/>
              <p:nvPr/>
            </p:nvSpPr>
            <p:spPr>
              <a:xfrm>
                <a:off x="457200" y="1791870"/>
                <a:ext cx="602259" cy="727692"/>
              </a:xfrm>
              <a:custGeom>
                <a:avLst/>
                <a:gdLst/>
                <a:ahLst/>
                <a:cxnLst/>
                <a:rect l="l" t="t" r="r" b="b"/>
                <a:pathLst>
                  <a:path w="3983" h="3326" extrusionOk="0">
                    <a:moveTo>
                      <a:pt x="0" y="0"/>
                    </a:moveTo>
                    <a:lnTo>
                      <a:pt x="0" y="3325"/>
                    </a:lnTo>
                    <a:lnTo>
                      <a:pt x="3983" y="3325"/>
                    </a:lnTo>
                    <a:lnTo>
                      <a:pt x="3983" y="0"/>
                    </a:lnTo>
                    <a:close/>
                  </a:path>
                </a:pathLst>
              </a:custGeom>
              <a:solidFill>
                <a:srgbClr val="EA7C8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598;p19">
                <a:extLst>
                  <a:ext uri="{FF2B5EF4-FFF2-40B4-BE49-F238E27FC236}">
                    <a16:creationId xmlns:a16="http://schemas.microsoft.com/office/drawing/2014/main" xmlns="" id="{099A844D-4A7F-4C47-B263-714717BE7D82}"/>
                  </a:ext>
                </a:extLst>
              </p:cNvPr>
              <p:cNvSpPr/>
              <p:nvPr/>
            </p:nvSpPr>
            <p:spPr>
              <a:xfrm>
                <a:off x="1059325" y="1791875"/>
                <a:ext cx="2171285" cy="715398"/>
              </a:xfrm>
              <a:custGeom>
                <a:avLst/>
                <a:gdLst/>
                <a:ahLst/>
                <a:cxnLst/>
                <a:rect l="l" t="t" r="r" b="b"/>
                <a:pathLst>
                  <a:path w="12705" h="3326" extrusionOk="0">
                    <a:moveTo>
                      <a:pt x="1" y="0"/>
                    </a:moveTo>
                    <a:lnTo>
                      <a:pt x="1" y="3325"/>
                    </a:lnTo>
                    <a:lnTo>
                      <a:pt x="12705" y="3325"/>
                    </a:lnTo>
                    <a:lnTo>
                      <a:pt x="12705" y="0"/>
                    </a:lnTo>
                    <a:close/>
                  </a:path>
                </a:pathLst>
              </a:custGeom>
              <a:gradFill>
                <a:gsLst>
                  <a:gs pos="0">
                    <a:srgbClr val="EA7C89"/>
                  </a:gs>
                  <a:gs pos="48000">
                    <a:schemeClr val="accent1">
                      <a:lumMod val="97000"/>
                      <a:lumOff val="3000"/>
                    </a:schemeClr>
                  </a:gs>
                  <a:gs pos="100000">
                    <a:schemeClr val="accent1">
                      <a:lumMod val="60000"/>
                      <a:lumOff val="40000"/>
                    </a:schemeClr>
                  </a:gs>
                </a:gsLst>
                <a:lin ang="16200000" scaled="1"/>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0" name="Прямоугольник 189">
              <a:extLst>
                <a:ext uri="{FF2B5EF4-FFF2-40B4-BE49-F238E27FC236}">
                  <a16:creationId xmlns:a16="http://schemas.microsoft.com/office/drawing/2014/main" xmlns="" id="{AF982307-DD21-45B7-A6A8-C9645D92CE33}"/>
                </a:ext>
              </a:extLst>
            </p:cNvPr>
            <p:cNvSpPr/>
            <p:nvPr/>
          </p:nvSpPr>
          <p:spPr>
            <a:xfrm>
              <a:off x="8662455" y="2527969"/>
              <a:ext cx="3214118" cy="793793"/>
            </a:xfrm>
            <a:prstGeom prst="rect">
              <a:avLst/>
            </a:prstGeom>
            <a:gradFill flip="none" rotWithShape="1">
              <a:gsLst>
                <a:gs pos="0">
                  <a:schemeClr val="bg2">
                    <a:lumMod val="75000"/>
                  </a:schemeClr>
                </a:gs>
                <a:gs pos="48000">
                  <a:schemeClr val="accent1">
                    <a:lumMod val="97000"/>
                    <a:lumOff val="3000"/>
                  </a:schemeClr>
                </a:gs>
                <a:gs pos="100000">
                  <a:schemeClr val="accent1">
                    <a:lumMod val="60000"/>
                    <a:lumOff val="40000"/>
                  </a:schemeClr>
                </a:gs>
              </a:gsLst>
              <a:lin ang="16200000" scaled="1"/>
              <a:tileRect/>
            </a:gradFill>
          </p:spPr>
          <p:txBody>
            <a:bodyPr wrap="square">
              <a:spAutoFit/>
            </a:bodyPr>
            <a:lstStyle/>
            <a:p>
              <a:pPr algn="ctr"/>
              <a:r>
                <a:rPr lang="uz-Latn-UZ" sz="2400" b="1" dirty="0">
                  <a:solidFill>
                    <a:schemeClr val="bg1"/>
                  </a:solidFill>
                  <a:latin typeface="Roboto" panose="020B0604020202020204" charset="0"/>
                  <a:ea typeface="Roboto" panose="020B0604020202020204" charset="0"/>
                </a:rPr>
                <a:t>PSIXOLOGIK STRESSORLAR</a:t>
              </a:r>
              <a:r>
                <a:rPr lang="uz-Latn-UZ" sz="2200" b="1" dirty="0">
                  <a:solidFill>
                    <a:schemeClr val="bg1"/>
                  </a:solidFill>
                  <a:latin typeface="Roboto" panose="020B0604020202020204" charset="0"/>
                  <a:ea typeface="Roboto" panose="020B0604020202020204" charset="0"/>
                </a:rPr>
                <a:t>
</a:t>
              </a:r>
              <a:endParaRPr lang="ru-RU" sz="2200" dirty="0">
                <a:solidFill>
                  <a:schemeClr val="bg1"/>
                </a:solidFill>
                <a:latin typeface="Roboto" panose="020B0604020202020204" charset="0"/>
                <a:ea typeface="Roboto" panose="020B0604020202020204" charset="0"/>
              </a:endParaRPr>
            </a:p>
          </p:txBody>
        </p:sp>
      </p:grpSp>
      <p:sp>
        <p:nvSpPr>
          <p:cNvPr id="191" name="Прямоугольник 190">
            <a:extLst>
              <a:ext uri="{FF2B5EF4-FFF2-40B4-BE49-F238E27FC236}">
                <a16:creationId xmlns:a16="http://schemas.microsoft.com/office/drawing/2014/main" xmlns="" id="{9327C2D0-4439-436D-9A58-34AE89F72994}"/>
              </a:ext>
            </a:extLst>
          </p:cNvPr>
          <p:cNvSpPr/>
          <p:nvPr/>
        </p:nvSpPr>
        <p:spPr>
          <a:xfrm>
            <a:off x="8645159" y="4148429"/>
            <a:ext cx="3246758" cy="2554545"/>
          </a:xfrm>
          <a:prstGeom prst="rect">
            <a:avLst/>
          </a:prstGeom>
          <a:gradFill flip="none" rotWithShape="1">
            <a:gsLst>
              <a:gs pos="0">
                <a:schemeClr val="bg2">
                  <a:lumMod val="75000"/>
                </a:schemeClr>
              </a:gs>
              <a:gs pos="48000">
                <a:schemeClr val="accent1">
                  <a:lumMod val="97000"/>
                  <a:lumOff val="3000"/>
                </a:schemeClr>
              </a:gs>
              <a:gs pos="100000">
                <a:schemeClr val="accent1">
                  <a:lumMod val="60000"/>
                  <a:lumOff val="40000"/>
                </a:schemeClr>
              </a:gs>
            </a:gsLst>
            <a:lin ang="16200000" scaled="1"/>
            <a:tileRect/>
          </a:gradFill>
        </p:spPr>
        <p:txBody>
          <a:bodyPr wrap="square">
            <a:spAutoFit/>
          </a:bodyPr>
          <a:lstStyle/>
          <a:p>
            <a:r>
              <a:rPr lang="uz-Latn-UZ" sz="2000" dirty="0">
                <a:solidFill>
                  <a:schemeClr val="bg1"/>
                </a:solidFill>
                <a:latin typeface="Roboto" panose="020B0604020202020204" charset="0"/>
                <a:ea typeface="Roboto" panose="020B0604020202020204" charset="0"/>
              </a:rPr>
              <a:t>Ma’lumot yoki vaziyat orqali keladigan omillar: </a:t>
            </a:r>
          </a:p>
          <a:p>
            <a:pPr marL="342900" indent="-342900">
              <a:buFont typeface="Wingdings" panose="05000000000000000000" pitchFamily="2" charset="2"/>
              <a:buChar char="§"/>
            </a:pPr>
            <a:r>
              <a:rPr lang="uz-Latn-UZ" sz="2000" dirty="0">
                <a:solidFill>
                  <a:schemeClr val="bg1"/>
                </a:solidFill>
                <a:latin typeface="Roboto" panose="020B0604020202020204" charset="0"/>
                <a:ea typeface="Roboto" panose="020B0604020202020204" charset="0"/>
              </a:rPr>
              <a:t>tahdid 
xavf 
g‘azab
axborotni haddan tashqari yuklash va hkz</a:t>
            </a:r>
            <a:endParaRPr lang="ru-RU" sz="2000" dirty="0">
              <a:solidFill>
                <a:schemeClr val="bg1"/>
              </a:solidFill>
              <a:latin typeface="Roboto" panose="020B0604020202020204" charset="0"/>
              <a:ea typeface="Roboto" panose="020B0604020202020204" charset="0"/>
            </a:endParaRPr>
          </a:p>
          <a:p>
            <a:endParaRPr lang="ru-RU" sz="2000" dirty="0">
              <a:solidFill>
                <a:schemeClr val="bg1"/>
              </a:solidFill>
              <a:latin typeface="Roboto" panose="020B0604020202020204" charset="0"/>
              <a:ea typeface="Roboto" panose="020B0604020202020204" charset="0"/>
            </a:endParaRPr>
          </a:p>
        </p:txBody>
      </p:sp>
    </p:spTree>
    <p:extLst>
      <p:ext uri="{BB962C8B-B14F-4D97-AF65-F5344CB8AC3E}">
        <p14:creationId xmlns:p14="http://schemas.microsoft.com/office/powerpoint/2010/main" val="19923410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E8E8CB3-8EA5-4990-B926-5A7823F8AE5D}"/>
              </a:ext>
            </a:extLst>
          </p:cNvPr>
          <p:cNvSpPr>
            <a:spLocks noGrp="1"/>
          </p:cNvSpPr>
          <p:nvPr>
            <p:ph type="title"/>
          </p:nvPr>
        </p:nvSpPr>
        <p:spPr>
          <a:xfrm>
            <a:off x="943839" y="471800"/>
            <a:ext cx="10515600" cy="787265"/>
          </a:xfr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uz-Latn-UZ" sz="3000" b="1" dirty="0">
                <a:latin typeface="Roboto" panose="020B0604020202020204" charset="0"/>
                <a:ea typeface="Roboto" panose="020B0604020202020204" charset="0"/>
              </a:rPr>
              <a:t>STRESS va DEPRESSIYA o‘rtasidagi farq</a:t>
            </a:r>
            <a:endParaRPr lang="ru-RU" sz="3000" b="1" dirty="0">
              <a:latin typeface="Roboto" panose="020B0604020202020204" charset="0"/>
              <a:ea typeface="Roboto" panose="020B0604020202020204" charset="0"/>
            </a:endParaRPr>
          </a:p>
        </p:txBody>
      </p:sp>
      <p:pic>
        <p:nvPicPr>
          <p:cNvPr id="10" name="Рисунок 9" descr="симптомы стресса">
            <a:hlinkClick r:id="rId2" tooltip="&quot;симптомы стресса&quot;"/>
            <a:extLst>
              <a:ext uri="{FF2B5EF4-FFF2-40B4-BE49-F238E27FC236}">
                <a16:creationId xmlns:a16="http://schemas.microsoft.com/office/drawing/2014/main" xmlns="" id="{94627010-629E-4AC6-898A-2AE7AFEB56E3}"/>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418772" y="3520679"/>
            <a:ext cx="1606321" cy="1609336"/>
          </a:xfrm>
          <a:prstGeom prst="rect">
            <a:avLst/>
          </a:prstGeom>
          <a:noFill/>
          <a:ln>
            <a:noFill/>
          </a:ln>
        </p:spPr>
      </p:pic>
      <p:pic>
        <p:nvPicPr>
          <p:cNvPr id="11" name="Рисунок 10" descr="профилактика стресса">
            <a:hlinkClick r:id="rId4"/>
            <a:extLst>
              <a:ext uri="{FF2B5EF4-FFF2-40B4-BE49-F238E27FC236}">
                <a16:creationId xmlns:a16="http://schemas.microsoft.com/office/drawing/2014/main" xmlns="" id="{651384E9-72C9-44F8-A27F-2845FDEC8FEE}"/>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66907" y="3429000"/>
            <a:ext cx="1816439" cy="1570011"/>
          </a:xfrm>
          <a:prstGeom prst="rect">
            <a:avLst/>
          </a:prstGeom>
          <a:noFill/>
          <a:ln>
            <a:noFill/>
          </a:ln>
        </p:spPr>
      </p:pic>
      <p:grpSp>
        <p:nvGrpSpPr>
          <p:cNvPr id="15" name="Google Shape;1583;p48">
            <a:extLst>
              <a:ext uri="{FF2B5EF4-FFF2-40B4-BE49-F238E27FC236}">
                <a16:creationId xmlns:a16="http://schemas.microsoft.com/office/drawing/2014/main" xmlns="" id="{9B6A43EB-C262-41B6-A6E0-1B664AD6CB98}"/>
              </a:ext>
            </a:extLst>
          </p:cNvPr>
          <p:cNvGrpSpPr/>
          <p:nvPr/>
        </p:nvGrpSpPr>
        <p:grpSpPr>
          <a:xfrm flipH="1">
            <a:off x="7551546" y="2153942"/>
            <a:ext cx="2687236" cy="4555227"/>
            <a:chOff x="726047" y="3575380"/>
            <a:chExt cx="1995539" cy="2560089"/>
          </a:xfrm>
        </p:grpSpPr>
        <p:sp>
          <p:nvSpPr>
            <p:cNvPr id="16" name="Google Shape;1584;p48">
              <a:extLst>
                <a:ext uri="{FF2B5EF4-FFF2-40B4-BE49-F238E27FC236}">
                  <a16:creationId xmlns:a16="http://schemas.microsoft.com/office/drawing/2014/main" xmlns="" id="{4FAA6DE9-6532-48BE-906F-4FC6302BFCBC}"/>
                </a:ext>
              </a:extLst>
            </p:cNvPr>
            <p:cNvSpPr txBox="1"/>
            <p:nvPr/>
          </p:nvSpPr>
          <p:spPr>
            <a:xfrm flipH="1">
              <a:off x="747717" y="3914381"/>
              <a:ext cx="1973869" cy="2221088"/>
            </a:xfrm>
            <a:prstGeom prst="rect">
              <a:avLst/>
            </a:prstGeom>
            <a:noFill/>
            <a:ln>
              <a:noFill/>
            </a:ln>
          </p:spPr>
          <p:txBody>
            <a:bodyPr spcFirstLastPara="1" wrap="square" lIns="91425" tIns="91425" rIns="91425" bIns="91425" anchor="ctr" anchorCtr="0">
              <a:noAutofit/>
            </a:bodyPr>
            <a:lstStyle/>
            <a:p>
              <a:pPr marL="285750" lvl="0" indent="-285750" algn="r">
                <a:buFont typeface="Wingdings" panose="05000000000000000000" pitchFamily="2" charset="2"/>
                <a:buChar char="§"/>
              </a:pPr>
              <a:r>
                <a:rPr lang="uz-Latn-UZ" dirty="0">
                  <a:solidFill>
                    <a:schemeClr val="bg2">
                      <a:lumMod val="25000"/>
                    </a:schemeClr>
                  </a:solidFill>
                  <a:latin typeface="Roboto" panose="020B0604020202020204" charset="0"/>
                  <a:ea typeface="Roboto" panose="020B0604020202020204" charset="0"/>
                  <a:cs typeface="Fira Sans"/>
                  <a:sym typeface="Fira Sans"/>
                </a:rPr>
                <a:t>Psixikaning kasalga yakin holati
Salbiy his-tuyg‘ularning yig‘ilib ketishi oqibatida yuzaga kelishi mumkin
Depressiyani kayfiyat yoki holat deb ta’riflash mumkin.
Depressiya bilan mutaxassisga murojaat qilish kerak</a:t>
              </a:r>
              <a:r>
                <a:rPr lang="uz-Latn-UZ" sz="1600" dirty="0">
                  <a:solidFill>
                    <a:schemeClr val="bg2">
                      <a:lumMod val="25000"/>
                    </a:schemeClr>
                  </a:solidFill>
                  <a:latin typeface="Roboto" panose="020B0604020202020204" charset="0"/>
                  <a:ea typeface="Roboto" panose="020B0604020202020204" charset="0"/>
                  <a:cs typeface="Fira Sans"/>
                  <a:sym typeface="Fira Sans"/>
                </a:rPr>
                <a:t>.</a:t>
              </a:r>
              <a:endParaRPr lang="ru-RU" sz="1600" dirty="0">
                <a:solidFill>
                  <a:schemeClr val="bg2">
                    <a:lumMod val="25000"/>
                  </a:schemeClr>
                </a:solidFill>
                <a:latin typeface="Roboto" panose="020B0604020202020204" charset="0"/>
                <a:ea typeface="Roboto" panose="020B0604020202020204" charset="0"/>
                <a:cs typeface="Fira Sans"/>
                <a:sym typeface="Fira Sans"/>
              </a:endParaRPr>
            </a:p>
          </p:txBody>
        </p:sp>
        <p:sp>
          <p:nvSpPr>
            <p:cNvPr id="17" name="Google Shape;1585;p48">
              <a:extLst>
                <a:ext uri="{FF2B5EF4-FFF2-40B4-BE49-F238E27FC236}">
                  <a16:creationId xmlns:a16="http://schemas.microsoft.com/office/drawing/2014/main" xmlns="" id="{332E6FBA-EBA4-491F-8235-A761520F77F9}"/>
                </a:ext>
              </a:extLst>
            </p:cNvPr>
            <p:cNvSpPr txBox="1"/>
            <p:nvPr/>
          </p:nvSpPr>
          <p:spPr>
            <a:xfrm flipH="1">
              <a:off x="726047" y="3575380"/>
              <a:ext cx="1539600" cy="339000"/>
            </a:xfrm>
            <a:prstGeom prst="rect">
              <a:avLst/>
            </a:prstGeom>
            <a:noFill/>
            <a:ln>
              <a:noFill/>
            </a:ln>
          </p:spPr>
          <p:txBody>
            <a:bodyPr spcFirstLastPara="1" wrap="square" lIns="91425" tIns="91425" rIns="91425" bIns="91425" anchor="ctr" anchorCtr="0">
              <a:noAutofit/>
            </a:bodyPr>
            <a:lstStyle/>
            <a:p>
              <a:pPr lvl="0" algn="ctr"/>
              <a:r>
                <a:rPr lang="uz-Latn-UZ" sz="2000" b="1" dirty="0">
                  <a:solidFill>
                    <a:schemeClr val="bg2">
                      <a:lumMod val="50000"/>
                    </a:schemeClr>
                  </a:solidFill>
                  <a:latin typeface="Roboto" panose="020B0604020202020204" charset="0"/>
                  <a:ea typeface="Roboto" panose="020B0604020202020204" charset="0"/>
                  <a:cs typeface="Fira Sans"/>
                  <a:sym typeface="Fira Sans"/>
                </a:rPr>
                <a:t>DEPRESSIYA</a:t>
              </a:r>
              <a:endParaRPr sz="2000" b="1" dirty="0">
                <a:solidFill>
                  <a:schemeClr val="bg2">
                    <a:lumMod val="50000"/>
                  </a:schemeClr>
                </a:solidFill>
                <a:latin typeface="Roboto" panose="020B0604020202020204" charset="0"/>
                <a:ea typeface="Roboto" panose="020B0604020202020204" charset="0"/>
                <a:cs typeface="Fira Sans"/>
                <a:sym typeface="Fira Sans"/>
              </a:endParaRPr>
            </a:p>
          </p:txBody>
        </p:sp>
      </p:grpSp>
      <p:grpSp>
        <p:nvGrpSpPr>
          <p:cNvPr id="18" name="Google Shape;1592;p48">
            <a:extLst>
              <a:ext uri="{FF2B5EF4-FFF2-40B4-BE49-F238E27FC236}">
                <a16:creationId xmlns:a16="http://schemas.microsoft.com/office/drawing/2014/main" xmlns="" id="{734A023B-EBD9-48AC-A281-566601364E48}"/>
              </a:ext>
            </a:extLst>
          </p:cNvPr>
          <p:cNvGrpSpPr/>
          <p:nvPr/>
        </p:nvGrpSpPr>
        <p:grpSpPr>
          <a:xfrm>
            <a:off x="4496373" y="3522008"/>
            <a:ext cx="3246749" cy="3000755"/>
            <a:chOff x="2922502" y="1352439"/>
            <a:chExt cx="3246749" cy="3000755"/>
          </a:xfrm>
        </p:grpSpPr>
        <p:grpSp>
          <p:nvGrpSpPr>
            <p:cNvPr id="19" name="Google Shape;1593;p48">
              <a:extLst>
                <a:ext uri="{FF2B5EF4-FFF2-40B4-BE49-F238E27FC236}">
                  <a16:creationId xmlns:a16="http://schemas.microsoft.com/office/drawing/2014/main" xmlns="" id="{74250A81-9884-46A4-815C-3FFC4EFCA379}"/>
                </a:ext>
              </a:extLst>
            </p:cNvPr>
            <p:cNvGrpSpPr/>
            <p:nvPr/>
          </p:nvGrpSpPr>
          <p:grpSpPr>
            <a:xfrm>
              <a:off x="3155948" y="1467000"/>
              <a:ext cx="2797202" cy="2799203"/>
              <a:chOff x="3155948" y="1467000"/>
              <a:chExt cx="2797202" cy="2799203"/>
            </a:xfrm>
          </p:grpSpPr>
          <p:sp>
            <p:nvSpPr>
              <p:cNvPr id="43" name="Google Shape;1594;p48">
                <a:extLst>
                  <a:ext uri="{FF2B5EF4-FFF2-40B4-BE49-F238E27FC236}">
                    <a16:creationId xmlns:a16="http://schemas.microsoft.com/office/drawing/2014/main" xmlns="" id="{9E4B43A3-4ECA-4148-A46C-CD6F41783784}"/>
                  </a:ext>
                </a:extLst>
              </p:cNvPr>
              <p:cNvSpPr/>
              <p:nvPr/>
            </p:nvSpPr>
            <p:spPr>
              <a:xfrm>
                <a:off x="3155950" y="1468000"/>
                <a:ext cx="2797200" cy="2797200"/>
              </a:xfrm>
              <a:prstGeom prst="ellips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595;p48">
                <a:extLst>
                  <a:ext uri="{FF2B5EF4-FFF2-40B4-BE49-F238E27FC236}">
                    <a16:creationId xmlns:a16="http://schemas.microsoft.com/office/drawing/2014/main" xmlns="" id="{B38D53DB-0C55-47B9-A49E-EB1E67675C1E}"/>
                  </a:ext>
                </a:extLst>
              </p:cNvPr>
              <p:cNvSpPr/>
              <p:nvPr/>
            </p:nvSpPr>
            <p:spPr>
              <a:xfrm>
                <a:off x="3155948" y="1467000"/>
                <a:ext cx="2797190" cy="2799203"/>
              </a:xfrm>
              <a:custGeom>
                <a:avLst/>
                <a:gdLst/>
                <a:ahLst/>
                <a:cxnLst/>
                <a:rect l="l" t="t" r="r" b="b"/>
                <a:pathLst>
                  <a:path w="16675" h="16687" fill="none" extrusionOk="0">
                    <a:moveTo>
                      <a:pt x="16674" y="8344"/>
                    </a:moveTo>
                    <a:cubicBezTo>
                      <a:pt x="16674" y="12957"/>
                      <a:pt x="12944" y="16686"/>
                      <a:pt x="8331" y="16686"/>
                    </a:cubicBezTo>
                    <a:cubicBezTo>
                      <a:pt x="3731" y="16686"/>
                      <a:pt x="1" y="12957"/>
                      <a:pt x="1" y="8344"/>
                    </a:cubicBezTo>
                    <a:cubicBezTo>
                      <a:pt x="1" y="3743"/>
                      <a:pt x="3731" y="1"/>
                      <a:pt x="8331" y="1"/>
                    </a:cubicBezTo>
                    <a:cubicBezTo>
                      <a:pt x="12944" y="1"/>
                      <a:pt x="16674" y="3743"/>
                      <a:pt x="16674" y="8344"/>
                    </a:cubicBezTo>
                    <a:close/>
                  </a:path>
                </a:pathLst>
              </a:custGeom>
              <a:solidFill>
                <a:schemeClr val="bg2">
                  <a:lumMod val="10000"/>
                </a:schemeClr>
              </a:solidFill>
              <a:ln w="28575" cap="flat" cmpd="sng">
                <a:solidFill>
                  <a:schemeClr val="accent3"/>
                </a:solidFill>
                <a:prstDash val="solid"/>
                <a:miter lim="12268"/>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 name="Google Shape;1596;p48">
              <a:extLst>
                <a:ext uri="{FF2B5EF4-FFF2-40B4-BE49-F238E27FC236}">
                  <a16:creationId xmlns:a16="http://schemas.microsoft.com/office/drawing/2014/main" xmlns="" id="{17D49FE9-10D2-4B3E-8115-50A098DD9AC9}"/>
                </a:ext>
              </a:extLst>
            </p:cNvPr>
            <p:cNvSpPr/>
            <p:nvPr/>
          </p:nvSpPr>
          <p:spPr>
            <a:xfrm>
              <a:off x="3454374" y="2240821"/>
              <a:ext cx="1173394" cy="1360600"/>
            </a:xfrm>
            <a:custGeom>
              <a:avLst/>
              <a:gdLst/>
              <a:ahLst/>
              <a:cxnLst/>
              <a:rect l="l" t="t" r="r" b="b"/>
              <a:pathLst>
                <a:path w="6995" h="8111" extrusionOk="0">
                  <a:moveTo>
                    <a:pt x="3694" y="774"/>
                  </a:moveTo>
                  <a:cubicBezTo>
                    <a:pt x="3964" y="774"/>
                    <a:pt x="4234" y="835"/>
                    <a:pt x="4479" y="958"/>
                  </a:cubicBezTo>
                  <a:cubicBezTo>
                    <a:pt x="4454" y="1019"/>
                    <a:pt x="4418" y="1081"/>
                    <a:pt x="4369" y="1117"/>
                  </a:cubicBezTo>
                  <a:cubicBezTo>
                    <a:pt x="4304" y="1153"/>
                    <a:pt x="4236" y="1172"/>
                    <a:pt x="4168" y="1172"/>
                  </a:cubicBezTo>
                  <a:cubicBezTo>
                    <a:pt x="4119" y="1172"/>
                    <a:pt x="4071" y="1162"/>
                    <a:pt x="4025" y="1142"/>
                  </a:cubicBezTo>
                  <a:cubicBezTo>
                    <a:pt x="4017" y="1140"/>
                    <a:pt x="4009" y="1139"/>
                    <a:pt x="4001" y="1139"/>
                  </a:cubicBezTo>
                  <a:cubicBezTo>
                    <a:pt x="3961" y="1139"/>
                    <a:pt x="3925" y="1164"/>
                    <a:pt x="3915" y="1216"/>
                  </a:cubicBezTo>
                  <a:cubicBezTo>
                    <a:pt x="3915" y="1252"/>
                    <a:pt x="3939" y="1301"/>
                    <a:pt x="3988" y="1314"/>
                  </a:cubicBezTo>
                  <a:cubicBezTo>
                    <a:pt x="4050" y="1338"/>
                    <a:pt x="4123" y="1350"/>
                    <a:pt x="4197" y="1350"/>
                  </a:cubicBezTo>
                  <a:cubicBezTo>
                    <a:pt x="4295" y="1350"/>
                    <a:pt x="4393" y="1314"/>
                    <a:pt x="4467" y="1265"/>
                  </a:cubicBezTo>
                  <a:cubicBezTo>
                    <a:pt x="4540" y="1203"/>
                    <a:pt x="4589" y="1130"/>
                    <a:pt x="4626" y="1044"/>
                  </a:cubicBezTo>
                  <a:cubicBezTo>
                    <a:pt x="4651" y="1056"/>
                    <a:pt x="4688" y="1081"/>
                    <a:pt x="4724" y="1093"/>
                  </a:cubicBezTo>
                  <a:cubicBezTo>
                    <a:pt x="4773" y="1130"/>
                    <a:pt x="4810" y="1154"/>
                    <a:pt x="4847" y="1191"/>
                  </a:cubicBezTo>
                  <a:lnTo>
                    <a:pt x="4884" y="1216"/>
                  </a:lnTo>
                  <a:cubicBezTo>
                    <a:pt x="4908" y="1228"/>
                    <a:pt x="4933" y="1265"/>
                    <a:pt x="4970" y="1289"/>
                  </a:cubicBezTo>
                  <a:cubicBezTo>
                    <a:pt x="4810" y="1387"/>
                    <a:pt x="4479" y="1706"/>
                    <a:pt x="4565" y="2541"/>
                  </a:cubicBezTo>
                  <a:cubicBezTo>
                    <a:pt x="4565" y="2577"/>
                    <a:pt x="4602" y="2614"/>
                    <a:pt x="4651" y="2614"/>
                  </a:cubicBezTo>
                  <a:lnTo>
                    <a:pt x="4675" y="2614"/>
                  </a:lnTo>
                  <a:cubicBezTo>
                    <a:pt x="4712" y="2602"/>
                    <a:pt x="4737" y="2565"/>
                    <a:pt x="4737" y="2528"/>
                  </a:cubicBezTo>
                  <a:cubicBezTo>
                    <a:pt x="4724" y="2430"/>
                    <a:pt x="4724" y="2344"/>
                    <a:pt x="4724" y="2258"/>
                  </a:cubicBezTo>
                  <a:cubicBezTo>
                    <a:pt x="4746" y="2256"/>
                    <a:pt x="4769" y="2254"/>
                    <a:pt x="4792" y="2254"/>
                  </a:cubicBezTo>
                  <a:cubicBezTo>
                    <a:pt x="4872" y="2254"/>
                    <a:pt x="4955" y="2272"/>
                    <a:pt x="5031" y="2320"/>
                  </a:cubicBezTo>
                  <a:cubicBezTo>
                    <a:pt x="5117" y="2406"/>
                    <a:pt x="5154" y="2528"/>
                    <a:pt x="5141" y="2639"/>
                  </a:cubicBezTo>
                  <a:cubicBezTo>
                    <a:pt x="5141" y="2688"/>
                    <a:pt x="5178" y="2725"/>
                    <a:pt x="5227" y="2725"/>
                  </a:cubicBezTo>
                  <a:cubicBezTo>
                    <a:pt x="5276" y="2725"/>
                    <a:pt x="5313" y="2688"/>
                    <a:pt x="5313" y="2651"/>
                  </a:cubicBezTo>
                  <a:cubicBezTo>
                    <a:pt x="5326" y="2467"/>
                    <a:pt x="5264" y="2295"/>
                    <a:pt x="5129" y="2185"/>
                  </a:cubicBezTo>
                  <a:cubicBezTo>
                    <a:pt x="5041" y="2116"/>
                    <a:pt x="4930" y="2079"/>
                    <a:pt x="4814" y="2079"/>
                  </a:cubicBezTo>
                  <a:cubicBezTo>
                    <a:pt x="4784" y="2079"/>
                    <a:pt x="4754" y="2082"/>
                    <a:pt x="4724" y="2087"/>
                  </a:cubicBezTo>
                  <a:cubicBezTo>
                    <a:pt x="4773" y="1584"/>
                    <a:pt x="5043" y="1436"/>
                    <a:pt x="5092" y="1412"/>
                  </a:cubicBezTo>
                  <a:cubicBezTo>
                    <a:pt x="5338" y="1669"/>
                    <a:pt x="5522" y="1964"/>
                    <a:pt x="5645" y="2307"/>
                  </a:cubicBezTo>
                  <a:cubicBezTo>
                    <a:pt x="5645" y="2320"/>
                    <a:pt x="5657" y="2332"/>
                    <a:pt x="5657" y="2344"/>
                  </a:cubicBezTo>
                  <a:cubicBezTo>
                    <a:pt x="5694" y="2479"/>
                    <a:pt x="5730" y="2602"/>
                    <a:pt x="5779" y="2725"/>
                  </a:cubicBezTo>
                  <a:cubicBezTo>
                    <a:pt x="5804" y="2810"/>
                    <a:pt x="5816" y="2896"/>
                    <a:pt x="5816" y="2982"/>
                  </a:cubicBezTo>
                  <a:cubicBezTo>
                    <a:pt x="5779" y="3228"/>
                    <a:pt x="5583" y="3424"/>
                    <a:pt x="5338" y="3461"/>
                  </a:cubicBezTo>
                  <a:cubicBezTo>
                    <a:pt x="5319" y="3462"/>
                    <a:pt x="5301" y="3463"/>
                    <a:pt x="5283" y="3463"/>
                  </a:cubicBezTo>
                  <a:cubicBezTo>
                    <a:pt x="5157" y="3463"/>
                    <a:pt x="5042" y="3425"/>
                    <a:pt x="4945" y="3350"/>
                  </a:cubicBezTo>
                  <a:lnTo>
                    <a:pt x="4945" y="3350"/>
                  </a:lnTo>
                  <a:lnTo>
                    <a:pt x="5166" y="3731"/>
                  </a:lnTo>
                  <a:cubicBezTo>
                    <a:pt x="5232" y="3816"/>
                    <a:pt x="5153" y="3922"/>
                    <a:pt x="5063" y="3922"/>
                  </a:cubicBezTo>
                  <a:cubicBezTo>
                    <a:pt x="5036" y="3922"/>
                    <a:pt x="5007" y="3913"/>
                    <a:pt x="4982" y="3890"/>
                  </a:cubicBezTo>
                  <a:lnTo>
                    <a:pt x="4037" y="3191"/>
                  </a:lnTo>
                  <a:lnTo>
                    <a:pt x="2381" y="3191"/>
                  </a:lnTo>
                  <a:cubicBezTo>
                    <a:pt x="1915" y="3179"/>
                    <a:pt x="1596" y="2737"/>
                    <a:pt x="1743" y="2295"/>
                  </a:cubicBezTo>
                  <a:cubicBezTo>
                    <a:pt x="1964" y="1571"/>
                    <a:pt x="2541" y="1019"/>
                    <a:pt x="3264" y="823"/>
                  </a:cubicBezTo>
                  <a:lnTo>
                    <a:pt x="3264" y="823"/>
                  </a:lnTo>
                  <a:cubicBezTo>
                    <a:pt x="3080" y="995"/>
                    <a:pt x="2970" y="1228"/>
                    <a:pt x="2933" y="1473"/>
                  </a:cubicBezTo>
                  <a:cubicBezTo>
                    <a:pt x="2749" y="1485"/>
                    <a:pt x="2577" y="1547"/>
                    <a:pt x="2455" y="1669"/>
                  </a:cubicBezTo>
                  <a:cubicBezTo>
                    <a:pt x="2307" y="1817"/>
                    <a:pt x="2234" y="2013"/>
                    <a:pt x="2246" y="2209"/>
                  </a:cubicBezTo>
                  <a:cubicBezTo>
                    <a:pt x="2246" y="2234"/>
                    <a:pt x="2258" y="2258"/>
                    <a:pt x="2271" y="2271"/>
                  </a:cubicBezTo>
                  <a:cubicBezTo>
                    <a:pt x="2285" y="2304"/>
                    <a:pt x="2314" y="2319"/>
                    <a:pt x="2343" y="2319"/>
                  </a:cubicBezTo>
                  <a:cubicBezTo>
                    <a:pt x="2388" y="2319"/>
                    <a:pt x="2433" y="2282"/>
                    <a:pt x="2418" y="2222"/>
                  </a:cubicBezTo>
                  <a:cubicBezTo>
                    <a:pt x="2406" y="2062"/>
                    <a:pt x="2467" y="1903"/>
                    <a:pt x="2577" y="1792"/>
                  </a:cubicBezTo>
                  <a:cubicBezTo>
                    <a:pt x="2663" y="1706"/>
                    <a:pt x="2786" y="1645"/>
                    <a:pt x="2909" y="1645"/>
                  </a:cubicBezTo>
                  <a:cubicBezTo>
                    <a:pt x="2909" y="1694"/>
                    <a:pt x="2909" y="1743"/>
                    <a:pt x="2896" y="1804"/>
                  </a:cubicBezTo>
                  <a:cubicBezTo>
                    <a:pt x="2896" y="1853"/>
                    <a:pt x="2933" y="1890"/>
                    <a:pt x="2982" y="1890"/>
                  </a:cubicBezTo>
                  <a:cubicBezTo>
                    <a:pt x="3031" y="1890"/>
                    <a:pt x="3068" y="1853"/>
                    <a:pt x="3068" y="1804"/>
                  </a:cubicBezTo>
                  <a:cubicBezTo>
                    <a:pt x="3068" y="1633"/>
                    <a:pt x="3105" y="1461"/>
                    <a:pt x="3154" y="1301"/>
                  </a:cubicBezTo>
                  <a:cubicBezTo>
                    <a:pt x="3363" y="1350"/>
                    <a:pt x="3534" y="1461"/>
                    <a:pt x="3657" y="1645"/>
                  </a:cubicBezTo>
                  <a:cubicBezTo>
                    <a:pt x="3694" y="1706"/>
                    <a:pt x="3731" y="1792"/>
                    <a:pt x="3743" y="1878"/>
                  </a:cubicBezTo>
                  <a:cubicBezTo>
                    <a:pt x="3620" y="1890"/>
                    <a:pt x="3497" y="1939"/>
                    <a:pt x="3399" y="2025"/>
                  </a:cubicBezTo>
                  <a:cubicBezTo>
                    <a:pt x="3289" y="2136"/>
                    <a:pt x="3240" y="2283"/>
                    <a:pt x="3252" y="2430"/>
                  </a:cubicBezTo>
                  <a:lnTo>
                    <a:pt x="3252" y="2442"/>
                  </a:lnTo>
                  <a:cubicBezTo>
                    <a:pt x="3252" y="2491"/>
                    <a:pt x="3289" y="2528"/>
                    <a:pt x="3326" y="2528"/>
                  </a:cubicBezTo>
                  <a:cubicBezTo>
                    <a:pt x="3375" y="2528"/>
                    <a:pt x="3412" y="2491"/>
                    <a:pt x="3412" y="2442"/>
                  </a:cubicBezTo>
                  <a:cubicBezTo>
                    <a:pt x="3387" y="2234"/>
                    <a:pt x="3547" y="2038"/>
                    <a:pt x="3755" y="2038"/>
                  </a:cubicBezTo>
                  <a:cubicBezTo>
                    <a:pt x="3755" y="2111"/>
                    <a:pt x="3755" y="2185"/>
                    <a:pt x="3743" y="2246"/>
                  </a:cubicBezTo>
                  <a:cubicBezTo>
                    <a:pt x="3731" y="2295"/>
                    <a:pt x="3755" y="2332"/>
                    <a:pt x="3804" y="2344"/>
                  </a:cubicBezTo>
                  <a:cubicBezTo>
                    <a:pt x="3811" y="2346"/>
                    <a:pt x="3818" y="2347"/>
                    <a:pt x="3825" y="2347"/>
                  </a:cubicBezTo>
                  <a:cubicBezTo>
                    <a:pt x="3857" y="2347"/>
                    <a:pt x="3892" y="2325"/>
                    <a:pt x="3902" y="2295"/>
                  </a:cubicBezTo>
                  <a:cubicBezTo>
                    <a:pt x="3964" y="2038"/>
                    <a:pt x="3915" y="1780"/>
                    <a:pt x="3792" y="1547"/>
                  </a:cubicBezTo>
                  <a:cubicBezTo>
                    <a:pt x="3657" y="1350"/>
                    <a:pt x="3448" y="1216"/>
                    <a:pt x="3215" y="1166"/>
                  </a:cubicBezTo>
                  <a:cubicBezTo>
                    <a:pt x="3301" y="970"/>
                    <a:pt x="3485" y="823"/>
                    <a:pt x="3694" y="774"/>
                  </a:cubicBezTo>
                  <a:close/>
                  <a:moveTo>
                    <a:pt x="4062" y="1"/>
                  </a:moveTo>
                  <a:cubicBezTo>
                    <a:pt x="2430" y="1"/>
                    <a:pt x="1081" y="1019"/>
                    <a:pt x="847" y="2344"/>
                  </a:cubicBezTo>
                  <a:lnTo>
                    <a:pt x="847" y="2406"/>
                  </a:lnTo>
                  <a:cubicBezTo>
                    <a:pt x="847" y="2455"/>
                    <a:pt x="835" y="2491"/>
                    <a:pt x="823" y="2541"/>
                  </a:cubicBezTo>
                  <a:lnTo>
                    <a:pt x="811" y="3093"/>
                  </a:lnTo>
                  <a:cubicBezTo>
                    <a:pt x="737" y="3694"/>
                    <a:pt x="332" y="4270"/>
                    <a:pt x="87" y="4810"/>
                  </a:cubicBezTo>
                  <a:cubicBezTo>
                    <a:pt x="1" y="5007"/>
                    <a:pt x="185" y="5215"/>
                    <a:pt x="443" y="5215"/>
                  </a:cubicBezTo>
                  <a:lnTo>
                    <a:pt x="811" y="5215"/>
                  </a:lnTo>
                  <a:lnTo>
                    <a:pt x="811" y="6160"/>
                  </a:lnTo>
                  <a:cubicBezTo>
                    <a:pt x="835" y="6508"/>
                    <a:pt x="1105" y="6774"/>
                    <a:pt x="1450" y="6774"/>
                  </a:cubicBezTo>
                  <a:cubicBezTo>
                    <a:pt x="1458" y="6774"/>
                    <a:pt x="1465" y="6774"/>
                    <a:pt x="1473" y="6773"/>
                  </a:cubicBezTo>
                  <a:cubicBezTo>
                    <a:pt x="1596" y="6773"/>
                    <a:pt x="2541" y="6712"/>
                    <a:pt x="3068" y="6638"/>
                  </a:cubicBezTo>
                  <a:cubicBezTo>
                    <a:pt x="3075" y="6637"/>
                    <a:pt x="3082" y="6637"/>
                    <a:pt x="3089" y="6637"/>
                  </a:cubicBezTo>
                  <a:cubicBezTo>
                    <a:pt x="3191" y="6637"/>
                    <a:pt x="3277" y="6719"/>
                    <a:pt x="3277" y="6822"/>
                  </a:cubicBezTo>
                  <a:lnTo>
                    <a:pt x="3277" y="8111"/>
                  </a:lnTo>
                  <a:lnTo>
                    <a:pt x="5951" y="8111"/>
                  </a:lnTo>
                  <a:lnTo>
                    <a:pt x="5951" y="5706"/>
                  </a:lnTo>
                  <a:cubicBezTo>
                    <a:pt x="5951" y="5473"/>
                    <a:pt x="6049" y="5252"/>
                    <a:pt x="6209" y="5105"/>
                  </a:cubicBezTo>
                  <a:cubicBezTo>
                    <a:pt x="6712" y="4589"/>
                    <a:pt x="6994" y="3890"/>
                    <a:pt x="6982" y="3166"/>
                  </a:cubicBezTo>
                  <a:cubicBezTo>
                    <a:pt x="6982" y="1657"/>
                    <a:pt x="6148" y="1"/>
                    <a:pt x="406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597;p48">
              <a:extLst>
                <a:ext uri="{FF2B5EF4-FFF2-40B4-BE49-F238E27FC236}">
                  <a16:creationId xmlns:a16="http://schemas.microsoft.com/office/drawing/2014/main" xmlns="" id="{94262B2C-74E3-4BDD-8767-5747142A2605}"/>
                </a:ext>
              </a:extLst>
            </p:cNvPr>
            <p:cNvSpPr/>
            <p:nvPr/>
          </p:nvSpPr>
          <p:spPr>
            <a:xfrm>
              <a:off x="4481337" y="2240821"/>
              <a:ext cx="1173394" cy="1360600"/>
            </a:xfrm>
            <a:custGeom>
              <a:avLst/>
              <a:gdLst/>
              <a:ahLst/>
              <a:cxnLst/>
              <a:rect l="l" t="t" r="r" b="b"/>
              <a:pathLst>
                <a:path w="6995" h="8111" extrusionOk="0">
                  <a:moveTo>
                    <a:pt x="3277" y="762"/>
                  </a:moveTo>
                  <a:cubicBezTo>
                    <a:pt x="3498" y="811"/>
                    <a:pt x="3694" y="958"/>
                    <a:pt x="3780" y="1166"/>
                  </a:cubicBezTo>
                  <a:cubicBezTo>
                    <a:pt x="3547" y="1216"/>
                    <a:pt x="3338" y="1350"/>
                    <a:pt x="3203" y="1547"/>
                  </a:cubicBezTo>
                  <a:cubicBezTo>
                    <a:pt x="3080" y="1780"/>
                    <a:pt x="3031" y="2038"/>
                    <a:pt x="3093" y="2283"/>
                  </a:cubicBezTo>
                  <a:cubicBezTo>
                    <a:pt x="3103" y="2324"/>
                    <a:pt x="3138" y="2347"/>
                    <a:pt x="3171" y="2347"/>
                  </a:cubicBezTo>
                  <a:cubicBezTo>
                    <a:pt x="3178" y="2347"/>
                    <a:pt x="3185" y="2346"/>
                    <a:pt x="3191" y="2344"/>
                  </a:cubicBezTo>
                  <a:cubicBezTo>
                    <a:pt x="3240" y="2332"/>
                    <a:pt x="3264" y="2295"/>
                    <a:pt x="3252" y="2246"/>
                  </a:cubicBezTo>
                  <a:cubicBezTo>
                    <a:pt x="3240" y="2172"/>
                    <a:pt x="3228" y="2111"/>
                    <a:pt x="3240" y="2038"/>
                  </a:cubicBezTo>
                  <a:lnTo>
                    <a:pt x="3240" y="2038"/>
                  </a:lnTo>
                  <a:cubicBezTo>
                    <a:pt x="3326" y="2050"/>
                    <a:pt x="3412" y="2074"/>
                    <a:pt x="3485" y="2136"/>
                  </a:cubicBezTo>
                  <a:cubicBezTo>
                    <a:pt x="3547" y="2222"/>
                    <a:pt x="3583" y="2332"/>
                    <a:pt x="3583" y="2442"/>
                  </a:cubicBezTo>
                  <a:cubicBezTo>
                    <a:pt x="3583" y="2479"/>
                    <a:pt x="3620" y="2528"/>
                    <a:pt x="3657" y="2528"/>
                  </a:cubicBezTo>
                  <a:cubicBezTo>
                    <a:pt x="3706" y="2528"/>
                    <a:pt x="3743" y="2479"/>
                    <a:pt x="3743" y="2442"/>
                  </a:cubicBezTo>
                  <a:lnTo>
                    <a:pt x="3743" y="2430"/>
                  </a:lnTo>
                  <a:cubicBezTo>
                    <a:pt x="3755" y="2283"/>
                    <a:pt x="3706" y="2123"/>
                    <a:pt x="3596" y="2013"/>
                  </a:cubicBezTo>
                  <a:cubicBezTo>
                    <a:pt x="3498" y="1939"/>
                    <a:pt x="3375" y="1878"/>
                    <a:pt x="3252" y="1878"/>
                  </a:cubicBezTo>
                  <a:cubicBezTo>
                    <a:pt x="3264" y="1792"/>
                    <a:pt x="3301" y="1706"/>
                    <a:pt x="3338" y="1633"/>
                  </a:cubicBezTo>
                  <a:cubicBezTo>
                    <a:pt x="3461" y="1461"/>
                    <a:pt x="3645" y="1350"/>
                    <a:pt x="3853" y="1314"/>
                  </a:cubicBezTo>
                  <a:cubicBezTo>
                    <a:pt x="3902" y="1473"/>
                    <a:pt x="3939" y="1645"/>
                    <a:pt x="3939" y="1817"/>
                  </a:cubicBezTo>
                  <a:cubicBezTo>
                    <a:pt x="3939" y="1866"/>
                    <a:pt x="3976" y="1903"/>
                    <a:pt x="4025" y="1903"/>
                  </a:cubicBezTo>
                  <a:cubicBezTo>
                    <a:pt x="4062" y="1890"/>
                    <a:pt x="4099" y="1866"/>
                    <a:pt x="4099" y="1817"/>
                  </a:cubicBezTo>
                  <a:cubicBezTo>
                    <a:pt x="4099" y="1755"/>
                    <a:pt x="4099" y="1706"/>
                    <a:pt x="4086" y="1657"/>
                  </a:cubicBezTo>
                  <a:cubicBezTo>
                    <a:pt x="4221" y="1657"/>
                    <a:pt x="4332" y="1706"/>
                    <a:pt x="4430" y="1792"/>
                  </a:cubicBezTo>
                  <a:cubicBezTo>
                    <a:pt x="4540" y="1915"/>
                    <a:pt x="4589" y="2074"/>
                    <a:pt x="4589" y="2234"/>
                  </a:cubicBezTo>
                  <a:cubicBezTo>
                    <a:pt x="4582" y="2282"/>
                    <a:pt x="4620" y="2314"/>
                    <a:pt x="4662" y="2314"/>
                  </a:cubicBezTo>
                  <a:cubicBezTo>
                    <a:pt x="4684" y="2314"/>
                    <a:pt x="4707" y="2304"/>
                    <a:pt x="4724" y="2283"/>
                  </a:cubicBezTo>
                  <a:cubicBezTo>
                    <a:pt x="4737" y="2271"/>
                    <a:pt x="4749" y="2246"/>
                    <a:pt x="4749" y="2222"/>
                  </a:cubicBezTo>
                  <a:cubicBezTo>
                    <a:pt x="4761" y="2025"/>
                    <a:pt x="4688" y="1829"/>
                    <a:pt x="4553" y="1682"/>
                  </a:cubicBezTo>
                  <a:cubicBezTo>
                    <a:pt x="4418" y="1559"/>
                    <a:pt x="4246" y="1498"/>
                    <a:pt x="4074" y="1485"/>
                  </a:cubicBezTo>
                  <a:cubicBezTo>
                    <a:pt x="4037" y="1240"/>
                    <a:pt x="3915" y="1007"/>
                    <a:pt x="3743" y="835"/>
                  </a:cubicBezTo>
                  <a:lnTo>
                    <a:pt x="3743" y="835"/>
                  </a:lnTo>
                  <a:cubicBezTo>
                    <a:pt x="4467" y="1031"/>
                    <a:pt x="5031" y="1596"/>
                    <a:pt x="5264" y="2307"/>
                  </a:cubicBezTo>
                  <a:cubicBezTo>
                    <a:pt x="5399" y="2749"/>
                    <a:pt x="5080" y="3203"/>
                    <a:pt x="4614" y="3203"/>
                  </a:cubicBezTo>
                  <a:lnTo>
                    <a:pt x="2958" y="3203"/>
                  </a:lnTo>
                  <a:lnTo>
                    <a:pt x="2013" y="3902"/>
                  </a:lnTo>
                  <a:cubicBezTo>
                    <a:pt x="1986" y="3926"/>
                    <a:pt x="1957" y="3936"/>
                    <a:pt x="1929" y="3936"/>
                  </a:cubicBezTo>
                  <a:cubicBezTo>
                    <a:pt x="1840" y="3936"/>
                    <a:pt x="1764" y="3836"/>
                    <a:pt x="1829" y="3743"/>
                  </a:cubicBezTo>
                  <a:lnTo>
                    <a:pt x="2062" y="3363"/>
                  </a:lnTo>
                  <a:lnTo>
                    <a:pt x="2062" y="3363"/>
                  </a:lnTo>
                  <a:cubicBezTo>
                    <a:pt x="1961" y="3433"/>
                    <a:pt x="1851" y="3479"/>
                    <a:pt x="1733" y="3479"/>
                  </a:cubicBezTo>
                  <a:cubicBezTo>
                    <a:pt x="1708" y="3479"/>
                    <a:pt x="1683" y="3477"/>
                    <a:pt x="1657" y="3473"/>
                  </a:cubicBezTo>
                  <a:cubicBezTo>
                    <a:pt x="1400" y="3448"/>
                    <a:pt x="1203" y="3240"/>
                    <a:pt x="1179" y="2982"/>
                  </a:cubicBezTo>
                  <a:cubicBezTo>
                    <a:pt x="1179" y="2896"/>
                    <a:pt x="1191" y="2810"/>
                    <a:pt x="1216" y="2725"/>
                  </a:cubicBezTo>
                  <a:cubicBezTo>
                    <a:pt x="1265" y="2602"/>
                    <a:pt x="1301" y="2479"/>
                    <a:pt x="1338" y="2344"/>
                  </a:cubicBezTo>
                  <a:cubicBezTo>
                    <a:pt x="1338" y="2332"/>
                    <a:pt x="1338" y="2320"/>
                    <a:pt x="1351" y="2307"/>
                  </a:cubicBezTo>
                  <a:cubicBezTo>
                    <a:pt x="1461" y="1964"/>
                    <a:pt x="1645" y="1669"/>
                    <a:pt x="1890" y="1412"/>
                  </a:cubicBezTo>
                  <a:cubicBezTo>
                    <a:pt x="1927" y="1436"/>
                    <a:pt x="2197" y="1584"/>
                    <a:pt x="2246" y="2087"/>
                  </a:cubicBezTo>
                  <a:cubicBezTo>
                    <a:pt x="2218" y="2081"/>
                    <a:pt x="2189" y="2079"/>
                    <a:pt x="2160" y="2079"/>
                  </a:cubicBezTo>
                  <a:cubicBezTo>
                    <a:pt x="2051" y="2079"/>
                    <a:pt x="1938" y="2114"/>
                    <a:pt x="1841" y="2172"/>
                  </a:cubicBezTo>
                  <a:cubicBezTo>
                    <a:pt x="1706" y="2295"/>
                    <a:pt x="1645" y="2467"/>
                    <a:pt x="1657" y="2639"/>
                  </a:cubicBezTo>
                  <a:cubicBezTo>
                    <a:pt x="1670" y="2688"/>
                    <a:pt x="1706" y="2725"/>
                    <a:pt x="1755" y="2725"/>
                  </a:cubicBezTo>
                  <a:cubicBezTo>
                    <a:pt x="1792" y="2725"/>
                    <a:pt x="1841" y="2688"/>
                    <a:pt x="1829" y="2639"/>
                  </a:cubicBezTo>
                  <a:cubicBezTo>
                    <a:pt x="1817" y="2516"/>
                    <a:pt x="1854" y="2393"/>
                    <a:pt x="1939" y="2307"/>
                  </a:cubicBezTo>
                  <a:cubicBezTo>
                    <a:pt x="2011" y="2272"/>
                    <a:pt x="2090" y="2249"/>
                    <a:pt x="2165" y="2249"/>
                  </a:cubicBezTo>
                  <a:cubicBezTo>
                    <a:pt x="2193" y="2249"/>
                    <a:pt x="2220" y="2252"/>
                    <a:pt x="2246" y="2258"/>
                  </a:cubicBezTo>
                  <a:cubicBezTo>
                    <a:pt x="2258" y="2344"/>
                    <a:pt x="2246" y="2430"/>
                    <a:pt x="2234" y="2516"/>
                  </a:cubicBezTo>
                  <a:cubicBezTo>
                    <a:pt x="2234" y="2553"/>
                    <a:pt x="2258" y="2602"/>
                    <a:pt x="2295" y="2614"/>
                  </a:cubicBezTo>
                  <a:lnTo>
                    <a:pt x="2320" y="2614"/>
                  </a:lnTo>
                  <a:cubicBezTo>
                    <a:pt x="2369" y="2614"/>
                    <a:pt x="2406" y="2577"/>
                    <a:pt x="2418" y="2528"/>
                  </a:cubicBezTo>
                  <a:cubicBezTo>
                    <a:pt x="2504" y="1706"/>
                    <a:pt x="2173" y="1387"/>
                    <a:pt x="2013" y="1277"/>
                  </a:cubicBezTo>
                  <a:cubicBezTo>
                    <a:pt x="2038" y="1252"/>
                    <a:pt x="2062" y="1228"/>
                    <a:pt x="2087" y="1203"/>
                  </a:cubicBezTo>
                  <a:lnTo>
                    <a:pt x="2123" y="1179"/>
                  </a:lnTo>
                  <a:cubicBezTo>
                    <a:pt x="2160" y="1154"/>
                    <a:pt x="2197" y="1117"/>
                    <a:pt x="2246" y="1093"/>
                  </a:cubicBezTo>
                  <a:cubicBezTo>
                    <a:pt x="2283" y="1068"/>
                    <a:pt x="2307" y="1056"/>
                    <a:pt x="2344" y="1031"/>
                  </a:cubicBezTo>
                  <a:cubicBezTo>
                    <a:pt x="2381" y="1117"/>
                    <a:pt x="2430" y="1191"/>
                    <a:pt x="2504" y="1252"/>
                  </a:cubicBezTo>
                  <a:cubicBezTo>
                    <a:pt x="2590" y="1314"/>
                    <a:pt x="2688" y="1338"/>
                    <a:pt x="2786" y="1338"/>
                  </a:cubicBezTo>
                  <a:cubicBezTo>
                    <a:pt x="2847" y="1338"/>
                    <a:pt x="2921" y="1326"/>
                    <a:pt x="2995" y="1301"/>
                  </a:cubicBezTo>
                  <a:cubicBezTo>
                    <a:pt x="3044" y="1289"/>
                    <a:pt x="3068" y="1252"/>
                    <a:pt x="3056" y="1203"/>
                  </a:cubicBezTo>
                  <a:cubicBezTo>
                    <a:pt x="3056" y="1165"/>
                    <a:pt x="3018" y="1134"/>
                    <a:pt x="2979" y="1134"/>
                  </a:cubicBezTo>
                  <a:cubicBezTo>
                    <a:pt x="2968" y="1134"/>
                    <a:pt x="2956" y="1137"/>
                    <a:pt x="2945" y="1142"/>
                  </a:cubicBezTo>
                  <a:cubicBezTo>
                    <a:pt x="2899" y="1162"/>
                    <a:pt x="2851" y="1172"/>
                    <a:pt x="2803" y="1172"/>
                  </a:cubicBezTo>
                  <a:cubicBezTo>
                    <a:pt x="2737" y="1172"/>
                    <a:pt x="2671" y="1153"/>
                    <a:pt x="2614" y="1117"/>
                  </a:cubicBezTo>
                  <a:cubicBezTo>
                    <a:pt x="2565" y="1068"/>
                    <a:pt x="2516" y="1019"/>
                    <a:pt x="2504" y="946"/>
                  </a:cubicBezTo>
                  <a:cubicBezTo>
                    <a:pt x="2749" y="823"/>
                    <a:pt x="3007" y="762"/>
                    <a:pt x="3277" y="762"/>
                  </a:cubicBezTo>
                  <a:close/>
                  <a:moveTo>
                    <a:pt x="2933" y="1"/>
                  </a:moveTo>
                  <a:cubicBezTo>
                    <a:pt x="835" y="1"/>
                    <a:pt x="13" y="1657"/>
                    <a:pt x="13" y="3179"/>
                  </a:cubicBezTo>
                  <a:cubicBezTo>
                    <a:pt x="1" y="3890"/>
                    <a:pt x="283" y="4589"/>
                    <a:pt x="786" y="5105"/>
                  </a:cubicBezTo>
                  <a:cubicBezTo>
                    <a:pt x="958" y="5264"/>
                    <a:pt x="1044" y="5473"/>
                    <a:pt x="1044" y="5706"/>
                  </a:cubicBezTo>
                  <a:lnTo>
                    <a:pt x="1044" y="8111"/>
                  </a:lnTo>
                  <a:lnTo>
                    <a:pt x="3706" y="8111"/>
                  </a:lnTo>
                  <a:lnTo>
                    <a:pt x="3706" y="6822"/>
                  </a:lnTo>
                  <a:cubicBezTo>
                    <a:pt x="3706" y="6719"/>
                    <a:pt x="3792" y="6637"/>
                    <a:pt x="3894" y="6637"/>
                  </a:cubicBezTo>
                  <a:cubicBezTo>
                    <a:pt x="3901" y="6637"/>
                    <a:pt x="3908" y="6637"/>
                    <a:pt x="3915" y="6638"/>
                  </a:cubicBezTo>
                  <a:cubicBezTo>
                    <a:pt x="4455" y="6712"/>
                    <a:pt x="5399" y="6786"/>
                    <a:pt x="5522" y="6786"/>
                  </a:cubicBezTo>
                  <a:cubicBezTo>
                    <a:pt x="5865" y="6786"/>
                    <a:pt x="6160" y="6516"/>
                    <a:pt x="6172" y="6172"/>
                  </a:cubicBezTo>
                  <a:lnTo>
                    <a:pt x="6172" y="5215"/>
                  </a:lnTo>
                  <a:lnTo>
                    <a:pt x="6552" y="5215"/>
                  </a:lnTo>
                  <a:cubicBezTo>
                    <a:pt x="6810" y="5215"/>
                    <a:pt x="6994" y="5007"/>
                    <a:pt x="6908" y="4810"/>
                  </a:cubicBezTo>
                  <a:cubicBezTo>
                    <a:pt x="6663" y="4270"/>
                    <a:pt x="6258" y="3694"/>
                    <a:pt x="6184" y="3105"/>
                  </a:cubicBezTo>
                  <a:lnTo>
                    <a:pt x="6172" y="2541"/>
                  </a:lnTo>
                  <a:cubicBezTo>
                    <a:pt x="6172" y="2491"/>
                    <a:pt x="6160" y="2455"/>
                    <a:pt x="6148" y="2406"/>
                  </a:cubicBezTo>
                  <a:lnTo>
                    <a:pt x="6148" y="2344"/>
                  </a:lnTo>
                  <a:cubicBezTo>
                    <a:pt x="5914" y="1019"/>
                    <a:pt x="4565" y="1"/>
                    <a:pt x="293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 name="Google Shape;1598;p48">
              <a:extLst>
                <a:ext uri="{FF2B5EF4-FFF2-40B4-BE49-F238E27FC236}">
                  <a16:creationId xmlns:a16="http://schemas.microsoft.com/office/drawing/2014/main" xmlns="" id="{70B9BFC3-5277-47BE-A42B-336EB48AE0D0}"/>
                </a:ext>
              </a:extLst>
            </p:cNvPr>
            <p:cNvGrpSpPr/>
            <p:nvPr/>
          </p:nvGrpSpPr>
          <p:grpSpPr>
            <a:xfrm>
              <a:off x="3623599" y="1352439"/>
              <a:ext cx="450099" cy="407081"/>
              <a:chOff x="3487421" y="1686414"/>
              <a:chExt cx="261518" cy="236524"/>
            </a:xfrm>
          </p:grpSpPr>
          <p:sp>
            <p:nvSpPr>
              <p:cNvPr id="41" name="Google Shape;1599;p48">
                <a:extLst>
                  <a:ext uri="{FF2B5EF4-FFF2-40B4-BE49-F238E27FC236}">
                    <a16:creationId xmlns:a16="http://schemas.microsoft.com/office/drawing/2014/main" xmlns="" id="{F4D60847-4E50-4D41-9C3C-F6FEBD02D8E5}"/>
                  </a:ext>
                </a:extLst>
              </p:cNvPr>
              <p:cNvSpPr/>
              <p:nvPr/>
            </p:nvSpPr>
            <p:spPr>
              <a:xfrm>
                <a:off x="3487421" y="1686414"/>
                <a:ext cx="261518" cy="236524"/>
              </a:xfrm>
              <a:custGeom>
                <a:avLst/>
                <a:gdLst/>
                <a:ahLst/>
                <a:cxnLst/>
                <a:rect l="l" t="t" r="r" b="b"/>
                <a:pathLst>
                  <a:path w="1559" h="1410" extrusionOk="0">
                    <a:moveTo>
                      <a:pt x="786" y="0"/>
                    </a:moveTo>
                    <a:cubicBezTo>
                      <a:pt x="464" y="0"/>
                      <a:pt x="172" y="218"/>
                      <a:pt x="98" y="545"/>
                    </a:cubicBezTo>
                    <a:cubicBezTo>
                      <a:pt x="0" y="914"/>
                      <a:pt x="246" y="1294"/>
                      <a:pt x="614" y="1392"/>
                    </a:cubicBezTo>
                    <a:cubicBezTo>
                      <a:pt x="667" y="1404"/>
                      <a:pt x="720" y="1410"/>
                      <a:pt x="772" y="1410"/>
                    </a:cubicBezTo>
                    <a:cubicBezTo>
                      <a:pt x="1095" y="1410"/>
                      <a:pt x="1386" y="1192"/>
                      <a:pt x="1460" y="864"/>
                    </a:cubicBezTo>
                    <a:cubicBezTo>
                      <a:pt x="1558" y="484"/>
                      <a:pt x="1313" y="104"/>
                      <a:pt x="945" y="18"/>
                    </a:cubicBezTo>
                    <a:cubicBezTo>
                      <a:pt x="892" y="6"/>
                      <a:pt x="838" y="0"/>
                      <a:pt x="7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600;p48">
                <a:extLst>
                  <a:ext uri="{FF2B5EF4-FFF2-40B4-BE49-F238E27FC236}">
                    <a16:creationId xmlns:a16="http://schemas.microsoft.com/office/drawing/2014/main" xmlns="" id="{75F3F313-6D47-49EC-AFB1-6F5779843B04}"/>
                  </a:ext>
                </a:extLst>
              </p:cNvPr>
              <p:cNvSpPr/>
              <p:nvPr/>
            </p:nvSpPr>
            <p:spPr>
              <a:xfrm>
                <a:off x="3563579" y="1748984"/>
                <a:ext cx="111217" cy="111384"/>
              </a:xfrm>
              <a:custGeom>
                <a:avLst/>
                <a:gdLst/>
                <a:ahLst/>
                <a:cxnLst/>
                <a:rect l="l" t="t" r="r" b="b"/>
                <a:pathLst>
                  <a:path w="663" h="664" extrusionOk="0">
                    <a:moveTo>
                      <a:pt x="328" y="194"/>
                    </a:moveTo>
                    <a:cubicBezTo>
                      <a:pt x="399" y="194"/>
                      <a:pt x="466" y="249"/>
                      <a:pt x="466" y="332"/>
                    </a:cubicBezTo>
                    <a:cubicBezTo>
                      <a:pt x="466" y="402"/>
                      <a:pt x="399" y="462"/>
                      <a:pt x="328" y="467"/>
                    </a:cubicBezTo>
                    <a:lnTo>
                      <a:pt x="328" y="467"/>
                    </a:lnTo>
                    <a:cubicBezTo>
                      <a:pt x="208" y="452"/>
                      <a:pt x="148" y="319"/>
                      <a:pt x="233" y="234"/>
                    </a:cubicBezTo>
                    <a:cubicBezTo>
                      <a:pt x="261" y="206"/>
                      <a:pt x="295" y="194"/>
                      <a:pt x="328" y="194"/>
                    </a:cubicBezTo>
                    <a:close/>
                    <a:moveTo>
                      <a:pt x="258" y="1"/>
                    </a:moveTo>
                    <a:cubicBezTo>
                      <a:pt x="246" y="1"/>
                      <a:pt x="233" y="13"/>
                      <a:pt x="233" y="38"/>
                    </a:cubicBezTo>
                    <a:lnTo>
                      <a:pt x="233" y="74"/>
                    </a:lnTo>
                    <a:cubicBezTo>
                      <a:pt x="196" y="87"/>
                      <a:pt x="172" y="99"/>
                      <a:pt x="147" y="123"/>
                    </a:cubicBezTo>
                    <a:lnTo>
                      <a:pt x="135" y="123"/>
                    </a:lnTo>
                    <a:lnTo>
                      <a:pt x="111" y="111"/>
                    </a:lnTo>
                    <a:cubicBezTo>
                      <a:pt x="105" y="106"/>
                      <a:pt x="98" y="103"/>
                      <a:pt x="91" y="103"/>
                    </a:cubicBezTo>
                    <a:cubicBezTo>
                      <a:pt x="80" y="103"/>
                      <a:pt x="69" y="109"/>
                      <a:pt x="61" y="123"/>
                    </a:cubicBezTo>
                    <a:lnTo>
                      <a:pt x="12" y="222"/>
                    </a:lnTo>
                    <a:cubicBezTo>
                      <a:pt x="0" y="234"/>
                      <a:pt x="0" y="258"/>
                      <a:pt x="25" y="271"/>
                    </a:cubicBezTo>
                    <a:lnTo>
                      <a:pt x="49" y="283"/>
                    </a:lnTo>
                    <a:lnTo>
                      <a:pt x="49" y="295"/>
                    </a:lnTo>
                    <a:cubicBezTo>
                      <a:pt x="49" y="307"/>
                      <a:pt x="49" y="320"/>
                      <a:pt x="49" y="332"/>
                    </a:cubicBezTo>
                    <a:cubicBezTo>
                      <a:pt x="49" y="344"/>
                      <a:pt x="49" y="369"/>
                      <a:pt x="61" y="393"/>
                    </a:cubicBezTo>
                    <a:lnTo>
                      <a:pt x="37" y="406"/>
                    </a:lnTo>
                    <a:cubicBezTo>
                      <a:pt x="25" y="418"/>
                      <a:pt x="12" y="442"/>
                      <a:pt x="25" y="455"/>
                    </a:cubicBezTo>
                    <a:lnTo>
                      <a:pt x="86" y="553"/>
                    </a:lnTo>
                    <a:cubicBezTo>
                      <a:pt x="86" y="561"/>
                      <a:pt x="98" y="570"/>
                      <a:pt x="114" y="570"/>
                    </a:cubicBezTo>
                    <a:cubicBezTo>
                      <a:pt x="121" y="570"/>
                      <a:pt x="128" y="569"/>
                      <a:pt x="135" y="565"/>
                    </a:cubicBezTo>
                    <a:lnTo>
                      <a:pt x="160" y="553"/>
                    </a:lnTo>
                    <a:lnTo>
                      <a:pt x="172" y="553"/>
                    </a:lnTo>
                    <a:cubicBezTo>
                      <a:pt x="196" y="565"/>
                      <a:pt x="221" y="577"/>
                      <a:pt x="258" y="590"/>
                    </a:cubicBezTo>
                    <a:cubicBezTo>
                      <a:pt x="258" y="590"/>
                      <a:pt x="258" y="590"/>
                      <a:pt x="258" y="602"/>
                    </a:cubicBezTo>
                    <a:lnTo>
                      <a:pt x="258" y="626"/>
                    </a:lnTo>
                    <a:cubicBezTo>
                      <a:pt x="258" y="651"/>
                      <a:pt x="270" y="663"/>
                      <a:pt x="282" y="663"/>
                    </a:cubicBezTo>
                    <a:lnTo>
                      <a:pt x="393" y="663"/>
                    </a:lnTo>
                    <a:cubicBezTo>
                      <a:pt x="417" y="663"/>
                      <a:pt x="430" y="651"/>
                      <a:pt x="430" y="626"/>
                    </a:cubicBezTo>
                    <a:lnTo>
                      <a:pt x="430" y="577"/>
                    </a:lnTo>
                    <a:cubicBezTo>
                      <a:pt x="454" y="565"/>
                      <a:pt x="479" y="553"/>
                      <a:pt x="491" y="528"/>
                    </a:cubicBezTo>
                    <a:lnTo>
                      <a:pt x="503" y="528"/>
                    </a:lnTo>
                    <a:lnTo>
                      <a:pt x="540" y="553"/>
                    </a:lnTo>
                    <a:cubicBezTo>
                      <a:pt x="550" y="558"/>
                      <a:pt x="558" y="561"/>
                      <a:pt x="565" y="561"/>
                    </a:cubicBezTo>
                    <a:cubicBezTo>
                      <a:pt x="575" y="561"/>
                      <a:pt x="582" y="555"/>
                      <a:pt x="589" y="541"/>
                    </a:cubicBezTo>
                    <a:lnTo>
                      <a:pt x="650" y="442"/>
                    </a:lnTo>
                    <a:cubicBezTo>
                      <a:pt x="663" y="430"/>
                      <a:pt x="650" y="393"/>
                      <a:pt x="638" y="393"/>
                    </a:cubicBezTo>
                    <a:lnTo>
                      <a:pt x="589" y="357"/>
                    </a:lnTo>
                    <a:cubicBezTo>
                      <a:pt x="589" y="344"/>
                      <a:pt x="589" y="332"/>
                      <a:pt x="589" y="332"/>
                    </a:cubicBezTo>
                    <a:cubicBezTo>
                      <a:pt x="589" y="307"/>
                      <a:pt x="589" y="295"/>
                      <a:pt x="589" y="283"/>
                    </a:cubicBezTo>
                    <a:cubicBezTo>
                      <a:pt x="589" y="271"/>
                      <a:pt x="589" y="271"/>
                      <a:pt x="589" y="271"/>
                    </a:cubicBezTo>
                    <a:lnTo>
                      <a:pt x="626" y="246"/>
                    </a:lnTo>
                    <a:cubicBezTo>
                      <a:pt x="638" y="234"/>
                      <a:pt x="650" y="209"/>
                      <a:pt x="638" y="197"/>
                    </a:cubicBezTo>
                    <a:lnTo>
                      <a:pt x="577" y="99"/>
                    </a:lnTo>
                    <a:cubicBezTo>
                      <a:pt x="577" y="90"/>
                      <a:pt x="565" y="82"/>
                      <a:pt x="553" y="82"/>
                    </a:cubicBezTo>
                    <a:cubicBezTo>
                      <a:pt x="548" y="82"/>
                      <a:pt x="544" y="83"/>
                      <a:pt x="540" y="87"/>
                    </a:cubicBezTo>
                    <a:lnTo>
                      <a:pt x="491" y="111"/>
                    </a:lnTo>
                    <a:lnTo>
                      <a:pt x="479" y="111"/>
                    </a:lnTo>
                    <a:cubicBezTo>
                      <a:pt x="454" y="99"/>
                      <a:pt x="430" y="87"/>
                      <a:pt x="405" y="74"/>
                    </a:cubicBezTo>
                    <a:lnTo>
                      <a:pt x="405" y="38"/>
                    </a:lnTo>
                    <a:cubicBezTo>
                      <a:pt x="405" y="13"/>
                      <a:pt x="393" y="1"/>
                      <a:pt x="38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1601;p48">
              <a:extLst>
                <a:ext uri="{FF2B5EF4-FFF2-40B4-BE49-F238E27FC236}">
                  <a16:creationId xmlns:a16="http://schemas.microsoft.com/office/drawing/2014/main" xmlns="" id="{761FEE51-2FE1-465F-8894-F2A5FCF9D9C8}"/>
                </a:ext>
              </a:extLst>
            </p:cNvPr>
            <p:cNvGrpSpPr/>
            <p:nvPr/>
          </p:nvGrpSpPr>
          <p:grpSpPr>
            <a:xfrm>
              <a:off x="3644819" y="3945823"/>
              <a:ext cx="407659" cy="407370"/>
              <a:chOff x="3394823" y="3689826"/>
              <a:chExt cx="236859" cy="236692"/>
            </a:xfrm>
          </p:grpSpPr>
          <p:sp>
            <p:nvSpPr>
              <p:cNvPr id="37" name="Google Shape;1602;p48">
                <a:extLst>
                  <a:ext uri="{FF2B5EF4-FFF2-40B4-BE49-F238E27FC236}">
                    <a16:creationId xmlns:a16="http://schemas.microsoft.com/office/drawing/2014/main" xmlns="" id="{1631C2B5-58F3-4FDA-9E25-8B06FDC822A2}"/>
                  </a:ext>
                </a:extLst>
              </p:cNvPr>
              <p:cNvSpPr/>
              <p:nvPr/>
            </p:nvSpPr>
            <p:spPr>
              <a:xfrm>
                <a:off x="3394823" y="3689826"/>
                <a:ext cx="236859" cy="236692"/>
              </a:xfrm>
              <a:custGeom>
                <a:avLst/>
                <a:gdLst/>
                <a:ahLst/>
                <a:cxnLst/>
                <a:rect l="l" t="t" r="r" b="b"/>
                <a:pathLst>
                  <a:path w="1412" h="1411" extrusionOk="0">
                    <a:moveTo>
                      <a:pt x="699" y="0"/>
                    </a:moveTo>
                    <a:cubicBezTo>
                      <a:pt x="319" y="0"/>
                      <a:pt x="0" y="319"/>
                      <a:pt x="0" y="712"/>
                    </a:cubicBezTo>
                    <a:cubicBezTo>
                      <a:pt x="0" y="1092"/>
                      <a:pt x="319" y="1411"/>
                      <a:pt x="699" y="1411"/>
                    </a:cubicBezTo>
                    <a:cubicBezTo>
                      <a:pt x="1092" y="1411"/>
                      <a:pt x="1411" y="1092"/>
                      <a:pt x="1411" y="712"/>
                    </a:cubicBezTo>
                    <a:cubicBezTo>
                      <a:pt x="1411" y="319"/>
                      <a:pt x="1092" y="0"/>
                      <a:pt x="69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603;p48">
                <a:extLst>
                  <a:ext uri="{FF2B5EF4-FFF2-40B4-BE49-F238E27FC236}">
                    <a16:creationId xmlns:a16="http://schemas.microsoft.com/office/drawing/2014/main" xmlns="" id="{1FD38532-0583-43CC-91DE-A8B0909A9A9F}"/>
                  </a:ext>
                </a:extLst>
              </p:cNvPr>
              <p:cNvSpPr/>
              <p:nvPr/>
            </p:nvSpPr>
            <p:spPr>
              <a:xfrm>
                <a:off x="3464775" y="3802888"/>
                <a:ext cx="20633" cy="51666"/>
              </a:xfrm>
              <a:custGeom>
                <a:avLst/>
                <a:gdLst/>
                <a:ahLst/>
                <a:cxnLst/>
                <a:rect l="l" t="t" r="r" b="b"/>
                <a:pathLst>
                  <a:path w="123" h="308" extrusionOk="0">
                    <a:moveTo>
                      <a:pt x="62" y="1"/>
                    </a:moveTo>
                    <a:cubicBezTo>
                      <a:pt x="25" y="1"/>
                      <a:pt x="0" y="25"/>
                      <a:pt x="0" y="62"/>
                    </a:cubicBezTo>
                    <a:lnTo>
                      <a:pt x="0" y="234"/>
                    </a:lnTo>
                    <a:cubicBezTo>
                      <a:pt x="0" y="271"/>
                      <a:pt x="25" y="308"/>
                      <a:pt x="62" y="308"/>
                    </a:cubicBezTo>
                    <a:cubicBezTo>
                      <a:pt x="98" y="308"/>
                      <a:pt x="123" y="271"/>
                      <a:pt x="123" y="234"/>
                    </a:cubicBezTo>
                    <a:lnTo>
                      <a:pt x="123" y="62"/>
                    </a:lnTo>
                    <a:cubicBezTo>
                      <a:pt x="123" y="25"/>
                      <a:pt x="98" y="1"/>
                      <a:pt x="6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604;p48">
                <a:extLst>
                  <a:ext uri="{FF2B5EF4-FFF2-40B4-BE49-F238E27FC236}">
                    <a16:creationId xmlns:a16="http://schemas.microsoft.com/office/drawing/2014/main" xmlns="" id="{77E424E9-D6E9-477F-9735-702BAFC25AF2}"/>
                  </a:ext>
                </a:extLst>
              </p:cNvPr>
              <p:cNvSpPr/>
              <p:nvPr/>
            </p:nvSpPr>
            <p:spPr>
              <a:xfrm>
                <a:off x="3499667" y="3759777"/>
                <a:ext cx="22814" cy="94777"/>
              </a:xfrm>
              <a:custGeom>
                <a:avLst/>
                <a:gdLst/>
                <a:ahLst/>
                <a:cxnLst/>
                <a:rect l="l" t="t" r="r" b="b"/>
                <a:pathLst>
                  <a:path w="136" h="565" extrusionOk="0">
                    <a:moveTo>
                      <a:pt x="62" y="0"/>
                    </a:moveTo>
                    <a:cubicBezTo>
                      <a:pt x="25" y="0"/>
                      <a:pt x="1" y="25"/>
                      <a:pt x="1" y="62"/>
                    </a:cubicBezTo>
                    <a:lnTo>
                      <a:pt x="1" y="491"/>
                    </a:lnTo>
                    <a:cubicBezTo>
                      <a:pt x="1" y="528"/>
                      <a:pt x="25" y="565"/>
                      <a:pt x="62" y="565"/>
                    </a:cubicBezTo>
                    <a:cubicBezTo>
                      <a:pt x="99" y="565"/>
                      <a:pt x="136" y="528"/>
                      <a:pt x="136" y="491"/>
                    </a:cubicBezTo>
                    <a:lnTo>
                      <a:pt x="136" y="62"/>
                    </a:lnTo>
                    <a:cubicBezTo>
                      <a:pt x="136" y="25"/>
                      <a:pt x="99" y="0"/>
                      <a:pt x="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605;p48">
                <a:extLst>
                  <a:ext uri="{FF2B5EF4-FFF2-40B4-BE49-F238E27FC236}">
                    <a16:creationId xmlns:a16="http://schemas.microsoft.com/office/drawing/2014/main" xmlns="" id="{7B329DAE-F31A-4348-A6D0-B98D195662E9}"/>
                  </a:ext>
                </a:extLst>
              </p:cNvPr>
              <p:cNvSpPr/>
              <p:nvPr/>
            </p:nvSpPr>
            <p:spPr>
              <a:xfrm>
                <a:off x="3536739" y="3774203"/>
                <a:ext cx="20801" cy="80351"/>
              </a:xfrm>
              <a:custGeom>
                <a:avLst/>
                <a:gdLst/>
                <a:ahLst/>
                <a:cxnLst/>
                <a:rect l="l" t="t" r="r" b="b"/>
                <a:pathLst>
                  <a:path w="124" h="479" extrusionOk="0">
                    <a:moveTo>
                      <a:pt x="62" y="0"/>
                    </a:moveTo>
                    <a:cubicBezTo>
                      <a:pt x="25" y="0"/>
                      <a:pt x="1" y="25"/>
                      <a:pt x="1" y="61"/>
                    </a:cubicBezTo>
                    <a:lnTo>
                      <a:pt x="1" y="405"/>
                    </a:lnTo>
                    <a:cubicBezTo>
                      <a:pt x="1" y="442"/>
                      <a:pt x="25" y="479"/>
                      <a:pt x="62" y="479"/>
                    </a:cubicBezTo>
                    <a:cubicBezTo>
                      <a:pt x="99" y="479"/>
                      <a:pt x="123" y="442"/>
                      <a:pt x="123" y="405"/>
                    </a:cubicBezTo>
                    <a:lnTo>
                      <a:pt x="123" y="61"/>
                    </a:lnTo>
                    <a:cubicBezTo>
                      <a:pt x="123" y="25"/>
                      <a:pt x="99" y="0"/>
                      <a:pt x="6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 name="Google Shape;1606;p48">
              <a:extLst>
                <a:ext uri="{FF2B5EF4-FFF2-40B4-BE49-F238E27FC236}">
                  <a16:creationId xmlns:a16="http://schemas.microsoft.com/office/drawing/2014/main" xmlns="" id="{CBF15FDB-4C62-4F55-8A5F-A5EB2CD28183}"/>
                </a:ext>
              </a:extLst>
            </p:cNvPr>
            <p:cNvGrpSpPr/>
            <p:nvPr/>
          </p:nvGrpSpPr>
          <p:grpSpPr>
            <a:xfrm>
              <a:off x="2922502" y="2830237"/>
              <a:ext cx="446346" cy="406215"/>
              <a:chOff x="3034665" y="2640564"/>
              <a:chExt cx="259338" cy="236021"/>
            </a:xfrm>
          </p:grpSpPr>
          <p:sp>
            <p:nvSpPr>
              <p:cNvPr id="35" name="Google Shape;1607;p48">
                <a:extLst>
                  <a:ext uri="{FF2B5EF4-FFF2-40B4-BE49-F238E27FC236}">
                    <a16:creationId xmlns:a16="http://schemas.microsoft.com/office/drawing/2014/main" xmlns="" id="{D7725A48-BCCC-4D6D-B6E8-BC4EF1CB10D5}"/>
                  </a:ext>
                </a:extLst>
              </p:cNvPr>
              <p:cNvSpPr/>
              <p:nvPr/>
            </p:nvSpPr>
            <p:spPr>
              <a:xfrm>
                <a:off x="3034665" y="2640564"/>
                <a:ext cx="259338" cy="236021"/>
              </a:xfrm>
              <a:custGeom>
                <a:avLst/>
                <a:gdLst/>
                <a:ahLst/>
                <a:cxnLst/>
                <a:rect l="l" t="t" r="r" b="b"/>
                <a:pathLst>
                  <a:path w="1546" h="1407" extrusionOk="0">
                    <a:moveTo>
                      <a:pt x="762" y="1"/>
                    </a:moveTo>
                    <a:cubicBezTo>
                      <a:pt x="445" y="1"/>
                      <a:pt x="159" y="225"/>
                      <a:pt x="86" y="538"/>
                    </a:cubicBezTo>
                    <a:cubicBezTo>
                      <a:pt x="0" y="918"/>
                      <a:pt x="233" y="1299"/>
                      <a:pt x="614" y="1384"/>
                    </a:cubicBezTo>
                    <a:cubicBezTo>
                      <a:pt x="672" y="1400"/>
                      <a:pt x="731" y="1407"/>
                      <a:pt x="789" y="1407"/>
                    </a:cubicBezTo>
                    <a:cubicBezTo>
                      <a:pt x="1105" y="1407"/>
                      <a:pt x="1387" y="1191"/>
                      <a:pt x="1460" y="869"/>
                    </a:cubicBezTo>
                    <a:cubicBezTo>
                      <a:pt x="1546" y="489"/>
                      <a:pt x="1313" y="108"/>
                      <a:pt x="933" y="23"/>
                    </a:cubicBezTo>
                    <a:cubicBezTo>
                      <a:pt x="875" y="8"/>
                      <a:pt x="818" y="1"/>
                      <a:pt x="76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1608;p48">
                <a:extLst>
                  <a:ext uri="{FF2B5EF4-FFF2-40B4-BE49-F238E27FC236}">
                    <a16:creationId xmlns:a16="http://schemas.microsoft.com/office/drawing/2014/main" xmlns="" id="{90B7079E-A1FC-47F5-BEE0-9DB0B122BB92}"/>
                  </a:ext>
                </a:extLst>
              </p:cNvPr>
              <p:cNvSpPr/>
              <p:nvPr/>
            </p:nvSpPr>
            <p:spPr>
              <a:xfrm>
                <a:off x="3099081" y="2693740"/>
                <a:ext cx="129166" cy="127656"/>
              </a:xfrm>
              <a:custGeom>
                <a:avLst/>
                <a:gdLst/>
                <a:ahLst/>
                <a:cxnLst/>
                <a:rect l="l" t="t" r="r" b="b"/>
                <a:pathLst>
                  <a:path w="770" h="761" extrusionOk="0">
                    <a:moveTo>
                      <a:pt x="573" y="0"/>
                    </a:moveTo>
                    <a:cubicBezTo>
                      <a:pt x="524" y="0"/>
                      <a:pt x="487" y="25"/>
                      <a:pt x="450" y="49"/>
                    </a:cubicBezTo>
                    <a:cubicBezTo>
                      <a:pt x="401" y="98"/>
                      <a:pt x="389" y="172"/>
                      <a:pt x="401" y="245"/>
                    </a:cubicBezTo>
                    <a:cubicBezTo>
                      <a:pt x="414" y="245"/>
                      <a:pt x="414" y="258"/>
                      <a:pt x="401" y="270"/>
                    </a:cubicBezTo>
                    <a:lnTo>
                      <a:pt x="266" y="405"/>
                    </a:lnTo>
                    <a:lnTo>
                      <a:pt x="242" y="405"/>
                    </a:lnTo>
                    <a:cubicBezTo>
                      <a:pt x="221" y="397"/>
                      <a:pt x="200" y="393"/>
                      <a:pt x="178" y="393"/>
                    </a:cubicBezTo>
                    <a:cubicBezTo>
                      <a:pt x="134" y="393"/>
                      <a:pt x="90" y="409"/>
                      <a:pt x="58" y="442"/>
                    </a:cubicBezTo>
                    <a:cubicBezTo>
                      <a:pt x="21" y="479"/>
                      <a:pt x="9" y="528"/>
                      <a:pt x="9" y="577"/>
                    </a:cubicBezTo>
                    <a:cubicBezTo>
                      <a:pt x="0" y="585"/>
                      <a:pt x="15" y="599"/>
                      <a:pt x="29" y="599"/>
                    </a:cubicBezTo>
                    <a:cubicBezTo>
                      <a:pt x="36" y="599"/>
                      <a:pt x="42" y="597"/>
                      <a:pt x="45" y="589"/>
                    </a:cubicBezTo>
                    <a:lnTo>
                      <a:pt x="107" y="515"/>
                    </a:lnTo>
                    <a:lnTo>
                      <a:pt x="144" y="515"/>
                    </a:lnTo>
                    <a:lnTo>
                      <a:pt x="242" y="626"/>
                    </a:lnTo>
                    <a:cubicBezTo>
                      <a:pt x="254" y="626"/>
                      <a:pt x="254" y="650"/>
                      <a:pt x="242" y="650"/>
                    </a:cubicBezTo>
                    <a:lnTo>
                      <a:pt x="180" y="724"/>
                    </a:lnTo>
                    <a:cubicBezTo>
                      <a:pt x="168" y="736"/>
                      <a:pt x="168" y="761"/>
                      <a:pt x="193" y="761"/>
                    </a:cubicBezTo>
                    <a:cubicBezTo>
                      <a:pt x="315" y="761"/>
                      <a:pt x="401" y="638"/>
                      <a:pt x="364" y="515"/>
                    </a:cubicBezTo>
                    <a:cubicBezTo>
                      <a:pt x="364" y="515"/>
                      <a:pt x="364" y="503"/>
                      <a:pt x="364" y="503"/>
                    </a:cubicBezTo>
                    <a:lnTo>
                      <a:pt x="499" y="368"/>
                    </a:lnTo>
                    <a:lnTo>
                      <a:pt x="524" y="368"/>
                    </a:lnTo>
                    <a:cubicBezTo>
                      <a:pt x="541" y="375"/>
                      <a:pt x="559" y="378"/>
                      <a:pt x="577" y="378"/>
                    </a:cubicBezTo>
                    <a:cubicBezTo>
                      <a:pt x="625" y="378"/>
                      <a:pt x="673" y="358"/>
                      <a:pt x="708" y="331"/>
                    </a:cubicBezTo>
                    <a:cubicBezTo>
                      <a:pt x="745" y="294"/>
                      <a:pt x="769" y="245"/>
                      <a:pt x="769" y="196"/>
                    </a:cubicBezTo>
                    <a:cubicBezTo>
                      <a:pt x="769" y="181"/>
                      <a:pt x="760" y="171"/>
                      <a:pt x="750" y="171"/>
                    </a:cubicBezTo>
                    <a:cubicBezTo>
                      <a:pt x="744" y="171"/>
                      <a:pt x="737" y="175"/>
                      <a:pt x="733" y="184"/>
                    </a:cubicBezTo>
                    <a:lnTo>
                      <a:pt x="671" y="245"/>
                    </a:lnTo>
                    <a:cubicBezTo>
                      <a:pt x="659" y="252"/>
                      <a:pt x="650" y="255"/>
                      <a:pt x="644" y="255"/>
                    </a:cubicBezTo>
                    <a:cubicBezTo>
                      <a:pt x="637" y="255"/>
                      <a:pt x="634" y="252"/>
                      <a:pt x="634" y="245"/>
                    </a:cubicBezTo>
                    <a:lnTo>
                      <a:pt x="524" y="135"/>
                    </a:lnTo>
                    <a:cubicBezTo>
                      <a:pt x="512" y="135"/>
                      <a:pt x="512" y="110"/>
                      <a:pt x="524" y="110"/>
                    </a:cubicBezTo>
                    <a:lnTo>
                      <a:pt x="598" y="37"/>
                    </a:lnTo>
                    <a:cubicBezTo>
                      <a:pt x="610" y="25"/>
                      <a:pt x="598" y="0"/>
                      <a:pt x="5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 name="Google Shape;1609;p48">
              <a:extLst>
                <a:ext uri="{FF2B5EF4-FFF2-40B4-BE49-F238E27FC236}">
                  <a16:creationId xmlns:a16="http://schemas.microsoft.com/office/drawing/2014/main" xmlns="" id="{4A192803-838D-4F3A-8161-E8A4969371FD}"/>
                </a:ext>
              </a:extLst>
            </p:cNvPr>
            <p:cNvGrpSpPr/>
            <p:nvPr/>
          </p:nvGrpSpPr>
          <p:grpSpPr>
            <a:xfrm>
              <a:off x="5065741" y="1402301"/>
              <a:ext cx="450099" cy="407081"/>
              <a:chOff x="5360177" y="1686414"/>
              <a:chExt cx="261518" cy="236524"/>
            </a:xfrm>
          </p:grpSpPr>
          <p:sp>
            <p:nvSpPr>
              <p:cNvPr id="32" name="Google Shape;1610;p48">
                <a:extLst>
                  <a:ext uri="{FF2B5EF4-FFF2-40B4-BE49-F238E27FC236}">
                    <a16:creationId xmlns:a16="http://schemas.microsoft.com/office/drawing/2014/main" xmlns="" id="{8637EB15-4001-4226-BC06-7F4023942B5A}"/>
                  </a:ext>
                </a:extLst>
              </p:cNvPr>
              <p:cNvSpPr/>
              <p:nvPr/>
            </p:nvSpPr>
            <p:spPr>
              <a:xfrm>
                <a:off x="5360177" y="1686414"/>
                <a:ext cx="261518" cy="236524"/>
              </a:xfrm>
              <a:custGeom>
                <a:avLst/>
                <a:gdLst/>
                <a:ahLst/>
                <a:cxnLst/>
                <a:rect l="l" t="t" r="r" b="b"/>
                <a:pathLst>
                  <a:path w="1559" h="1410" extrusionOk="0">
                    <a:moveTo>
                      <a:pt x="787" y="0"/>
                    </a:moveTo>
                    <a:cubicBezTo>
                      <a:pt x="464" y="0"/>
                      <a:pt x="173" y="218"/>
                      <a:pt x="99" y="545"/>
                    </a:cubicBezTo>
                    <a:cubicBezTo>
                      <a:pt x="1" y="914"/>
                      <a:pt x="246" y="1294"/>
                      <a:pt x="614" y="1392"/>
                    </a:cubicBezTo>
                    <a:cubicBezTo>
                      <a:pt x="667" y="1404"/>
                      <a:pt x="721" y="1410"/>
                      <a:pt x="773" y="1410"/>
                    </a:cubicBezTo>
                    <a:cubicBezTo>
                      <a:pt x="1095" y="1410"/>
                      <a:pt x="1387" y="1192"/>
                      <a:pt x="1461" y="864"/>
                    </a:cubicBezTo>
                    <a:cubicBezTo>
                      <a:pt x="1559" y="484"/>
                      <a:pt x="1313" y="104"/>
                      <a:pt x="945" y="18"/>
                    </a:cubicBezTo>
                    <a:cubicBezTo>
                      <a:pt x="892" y="6"/>
                      <a:pt x="839" y="0"/>
                      <a:pt x="787"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1611;p48">
                <a:extLst>
                  <a:ext uri="{FF2B5EF4-FFF2-40B4-BE49-F238E27FC236}">
                    <a16:creationId xmlns:a16="http://schemas.microsoft.com/office/drawing/2014/main" xmlns="" id="{BE7E780E-AA52-4C7A-9077-3A992F66E675}"/>
                  </a:ext>
                </a:extLst>
              </p:cNvPr>
              <p:cNvSpPr/>
              <p:nvPr/>
            </p:nvSpPr>
            <p:spPr>
              <a:xfrm>
                <a:off x="5452774" y="1746971"/>
                <a:ext cx="66093" cy="56363"/>
              </a:xfrm>
              <a:custGeom>
                <a:avLst/>
                <a:gdLst/>
                <a:ahLst/>
                <a:cxnLst/>
                <a:rect l="l" t="t" r="r" b="b"/>
                <a:pathLst>
                  <a:path w="394" h="336" extrusionOk="0">
                    <a:moveTo>
                      <a:pt x="222" y="0"/>
                    </a:moveTo>
                    <a:cubicBezTo>
                      <a:pt x="74" y="0"/>
                      <a:pt x="1" y="184"/>
                      <a:pt x="99" y="283"/>
                    </a:cubicBezTo>
                    <a:cubicBezTo>
                      <a:pt x="136" y="319"/>
                      <a:pt x="181" y="336"/>
                      <a:pt x="224" y="336"/>
                    </a:cubicBezTo>
                    <a:cubicBezTo>
                      <a:pt x="312" y="336"/>
                      <a:pt x="393" y="270"/>
                      <a:pt x="393" y="172"/>
                    </a:cubicBezTo>
                    <a:cubicBezTo>
                      <a:pt x="393" y="74"/>
                      <a:pt x="320" y="0"/>
                      <a:pt x="2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1612;p48">
                <a:extLst>
                  <a:ext uri="{FF2B5EF4-FFF2-40B4-BE49-F238E27FC236}">
                    <a16:creationId xmlns:a16="http://schemas.microsoft.com/office/drawing/2014/main" xmlns="" id="{F64E7D4E-793E-417A-9AA1-2C4E1F4FF5D3}"/>
                  </a:ext>
                </a:extLst>
              </p:cNvPr>
              <p:cNvSpPr/>
              <p:nvPr/>
            </p:nvSpPr>
            <p:spPr>
              <a:xfrm>
                <a:off x="5444555" y="1802496"/>
                <a:ext cx="90751" cy="43447"/>
              </a:xfrm>
              <a:custGeom>
                <a:avLst/>
                <a:gdLst/>
                <a:ahLst/>
                <a:cxnLst/>
                <a:rect l="l" t="t" r="r" b="b"/>
                <a:pathLst>
                  <a:path w="541" h="259" extrusionOk="0">
                    <a:moveTo>
                      <a:pt x="271" y="1"/>
                    </a:moveTo>
                    <a:cubicBezTo>
                      <a:pt x="142" y="1"/>
                      <a:pt x="13" y="87"/>
                      <a:pt x="1" y="258"/>
                    </a:cubicBezTo>
                    <a:lnTo>
                      <a:pt x="541" y="258"/>
                    </a:lnTo>
                    <a:cubicBezTo>
                      <a:pt x="528" y="87"/>
                      <a:pt x="399" y="1"/>
                      <a:pt x="2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1613;p48">
              <a:extLst>
                <a:ext uri="{FF2B5EF4-FFF2-40B4-BE49-F238E27FC236}">
                  <a16:creationId xmlns:a16="http://schemas.microsoft.com/office/drawing/2014/main" xmlns="" id="{25EFF23C-60B9-45CB-897C-C80E3B8E1D9F}"/>
                </a:ext>
              </a:extLst>
            </p:cNvPr>
            <p:cNvGrpSpPr/>
            <p:nvPr/>
          </p:nvGrpSpPr>
          <p:grpSpPr>
            <a:xfrm>
              <a:off x="5086961" y="3905873"/>
              <a:ext cx="407659" cy="407370"/>
              <a:chOff x="5510480" y="3689826"/>
              <a:chExt cx="236859" cy="236692"/>
            </a:xfrm>
          </p:grpSpPr>
          <p:sp>
            <p:nvSpPr>
              <p:cNvPr id="30" name="Google Shape;1614;p48">
                <a:extLst>
                  <a:ext uri="{FF2B5EF4-FFF2-40B4-BE49-F238E27FC236}">
                    <a16:creationId xmlns:a16="http://schemas.microsoft.com/office/drawing/2014/main" xmlns="" id="{DA4BF8B1-825F-464B-B417-71031C113E64}"/>
                  </a:ext>
                </a:extLst>
              </p:cNvPr>
              <p:cNvSpPr/>
              <p:nvPr/>
            </p:nvSpPr>
            <p:spPr>
              <a:xfrm>
                <a:off x="5510480" y="3689826"/>
                <a:ext cx="236859" cy="236692"/>
              </a:xfrm>
              <a:custGeom>
                <a:avLst/>
                <a:gdLst/>
                <a:ahLst/>
                <a:cxnLst/>
                <a:rect l="l" t="t" r="r" b="b"/>
                <a:pathLst>
                  <a:path w="1412" h="1411" extrusionOk="0">
                    <a:moveTo>
                      <a:pt x="712" y="0"/>
                    </a:moveTo>
                    <a:cubicBezTo>
                      <a:pt x="319" y="0"/>
                      <a:pt x="0" y="319"/>
                      <a:pt x="0" y="712"/>
                    </a:cubicBezTo>
                    <a:cubicBezTo>
                      <a:pt x="0" y="1092"/>
                      <a:pt x="319" y="1411"/>
                      <a:pt x="712" y="1411"/>
                    </a:cubicBezTo>
                    <a:cubicBezTo>
                      <a:pt x="1092" y="1411"/>
                      <a:pt x="1411" y="1092"/>
                      <a:pt x="1411" y="712"/>
                    </a:cubicBezTo>
                    <a:cubicBezTo>
                      <a:pt x="1411" y="319"/>
                      <a:pt x="1092" y="0"/>
                      <a:pt x="71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615;p48">
                <a:extLst>
                  <a:ext uri="{FF2B5EF4-FFF2-40B4-BE49-F238E27FC236}">
                    <a16:creationId xmlns:a16="http://schemas.microsoft.com/office/drawing/2014/main" xmlns="" id="{991C7DFF-0093-4DFA-9C25-35280824D46E}"/>
                  </a:ext>
                </a:extLst>
              </p:cNvPr>
              <p:cNvSpPr/>
              <p:nvPr/>
            </p:nvSpPr>
            <p:spPr>
              <a:xfrm>
                <a:off x="5574225" y="3745854"/>
                <a:ext cx="109204" cy="110713"/>
              </a:xfrm>
              <a:custGeom>
                <a:avLst/>
                <a:gdLst/>
                <a:ahLst/>
                <a:cxnLst/>
                <a:rect l="l" t="t" r="r" b="b"/>
                <a:pathLst>
                  <a:path w="651" h="660" extrusionOk="0">
                    <a:moveTo>
                      <a:pt x="338" y="0"/>
                    </a:moveTo>
                    <a:cubicBezTo>
                      <a:pt x="332" y="0"/>
                      <a:pt x="326" y="3"/>
                      <a:pt x="320" y="10"/>
                    </a:cubicBezTo>
                    <a:lnTo>
                      <a:pt x="1" y="267"/>
                    </a:lnTo>
                    <a:lnTo>
                      <a:pt x="50" y="267"/>
                    </a:lnTo>
                    <a:lnTo>
                      <a:pt x="50" y="635"/>
                    </a:lnTo>
                    <a:cubicBezTo>
                      <a:pt x="50" y="648"/>
                      <a:pt x="62" y="660"/>
                      <a:pt x="74" y="660"/>
                    </a:cubicBezTo>
                    <a:lnTo>
                      <a:pt x="209" y="660"/>
                    </a:lnTo>
                    <a:cubicBezTo>
                      <a:pt x="221" y="660"/>
                      <a:pt x="221" y="648"/>
                      <a:pt x="221" y="635"/>
                    </a:cubicBezTo>
                    <a:lnTo>
                      <a:pt x="221" y="451"/>
                    </a:lnTo>
                    <a:cubicBezTo>
                      <a:pt x="230" y="443"/>
                      <a:pt x="233" y="434"/>
                      <a:pt x="238" y="434"/>
                    </a:cubicBezTo>
                    <a:cubicBezTo>
                      <a:pt x="240" y="434"/>
                      <a:pt x="242" y="435"/>
                      <a:pt x="246" y="439"/>
                    </a:cubicBezTo>
                    <a:lnTo>
                      <a:pt x="406" y="439"/>
                    </a:lnTo>
                    <a:cubicBezTo>
                      <a:pt x="409" y="435"/>
                      <a:pt x="413" y="434"/>
                      <a:pt x="416" y="434"/>
                    </a:cubicBezTo>
                    <a:cubicBezTo>
                      <a:pt x="424" y="434"/>
                      <a:pt x="430" y="443"/>
                      <a:pt x="430" y="451"/>
                    </a:cubicBezTo>
                    <a:lnTo>
                      <a:pt x="430" y="635"/>
                    </a:lnTo>
                    <a:cubicBezTo>
                      <a:pt x="430" y="648"/>
                      <a:pt x="442" y="660"/>
                      <a:pt x="455" y="660"/>
                    </a:cubicBezTo>
                    <a:lnTo>
                      <a:pt x="590" y="660"/>
                    </a:lnTo>
                    <a:cubicBezTo>
                      <a:pt x="602" y="660"/>
                      <a:pt x="602" y="648"/>
                      <a:pt x="614" y="635"/>
                    </a:cubicBezTo>
                    <a:lnTo>
                      <a:pt x="614" y="267"/>
                    </a:lnTo>
                    <a:lnTo>
                      <a:pt x="651" y="267"/>
                    </a:lnTo>
                    <a:lnTo>
                      <a:pt x="356" y="10"/>
                    </a:lnTo>
                    <a:cubicBezTo>
                      <a:pt x="350" y="3"/>
                      <a:pt x="344" y="0"/>
                      <a:pt x="3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 name="Google Shape;1616;p48">
              <a:extLst>
                <a:ext uri="{FF2B5EF4-FFF2-40B4-BE49-F238E27FC236}">
                  <a16:creationId xmlns:a16="http://schemas.microsoft.com/office/drawing/2014/main" xmlns="" id="{C83E80F3-B615-447A-A6C1-D2B6CBAAB3CB}"/>
                </a:ext>
              </a:extLst>
            </p:cNvPr>
            <p:cNvGrpSpPr/>
            <p:nvPr/>
          </p:nvGrpSpPr>
          <p:grpSpPr>
            <a:xfrm>
              <a:off x="5761592" y="2829660"/>
              <a:ext cx="407659" cy="407370"/>
              <a:chOff x="5856212" y="2640228"/>
              <a:chExt cx="236859" cy="236692"/>
            </a:xfrm>
          </p:grpSpPr>
          <p:sp>
            <p:nvSpPr>
              <p:cNvPr id="28" name="Google Shape;1617;p48">
                <a:extLst>
                  <a:ext uri="{FF2B5EF4-FFF2-40B4-BE49-F238E27FC236}">
                    <a16:creationId xmlns:a16="http://schemas.microsoft.com/office/drawing/2014/main" xmlns="" id="{B3F45BD5-7920-4EA8-B3D8-E671C244582A}"/>
                  </a:ext>
                </a:extLst>
              </p:cNvPr>
              <p:cNvSpPr/>
              <p:nvPr/>
            </p:nvSpPr>
            <p:spPr>
              <a:xfrm>
                <a:off x="5856212" y="2640228"/>
                <a:ext cx="236859" cy="236692"/>
              </a:xfrm>
              <a:custGeom>
                <a:avLst/>
                <a:gdLst/>
                <a:ahLst/>
                <a:cxnLst/>
                <a:rect l="l" t="t" r="r" b="b"/>
                <a:pathLst>
                  <a:path w="1412" h="1411" extrusionOk="0">
                    <a:moveTo>
                      <a:pt x="700" y="0"/>
                    </a:moveTo>
                    <a:cubicBezTo>
                      <a:pt x="307" y="0"/>
                      <a:pt x="0" y="319"/>
                      <a:pt x="0" y="699"/>
                    </a:cubicBezTo>
                    <a:cubicBezTo>
                      <a:pt x="0" y="1092"/>
                      <a:pt x="307" y="1411"/>
                      <a:pt x="700" y="1411"/>
                    </a:cubicBezTo>
                    <a:cubicBezTo>
                      <a:pt x="1092" y="1411"/>
                      <a:pt x="1411" y="1092"/>
                      <a:pt x="1411" y="699"/>
                    </a:cubicBezTo>
                    <a:cubicBezTo>
                      <a:pt x="1411" y="319"/>
                      <a:pt x="1092" y="0"/>
                      <a:pt x="70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618;p48">
                <a:extLst>
                  <a:ext uri="{FF2B5EF4-FFF2-40B4-BE49-F238E27FC236}">
                    <a16:creationId xmlns:a16="http://schemas.microsoft.com/office/drawing/2014/main" xmlns="" id="{F309A7CC-C201-4538-B367-565F893CF867}"/>
                  </a:ext>
                </a:extLst>
              </p:cNvPr>
              <p:cNvSpPr/>
              <p:nvPr/>
            </p:nvSpPr>
            <p:spPr>
              <a:xfrm>
                <a:off x="5899491" y="2716218"/>
                <a:ext cx="144095" cy="74312"/>
              </a:xfrm>
              <a:custGeom>
                <a:avLst/>
                <a:gdLst/>
                <a:ahLst/>
                <a:cxnLst/>
                <a:rect l="l" t="t" r="r" b="b"/>
                <a:pathLst>
                  <a:path w="859" h="443" extrusionOk="0">
                    <a:moveTo>
                      <a:pt x="459" y="1"/>
                    </a:moveTo>
                    <a:cubicBezTo>
                      <a:pt x="376" y="1"/>
                      <a:pt x="293" y="40"/>
                      <a:pt x="245" y="124"/>
                    </a:cubicBezTo>
                    <a:lnTo>
                      <a:pt x="209" y="124"/>
                    </a:lnTo>
                    <a:cubicBezTo>
                      <a:pt x="0" y="124"/>
                      <a:pt x="0" y="443"/>
                      <a:pt x="209" y="443"/>
                    </a:cubicBezTo>
                    <a:lnTo>
                      <a:pt x="712" y="443"/>
                    </a:lnTo>
                    <a:cubicBezTo>
                      <a:pt x="859" y="418"/>
                      <a:pt x="859" y="210"/>
                      <a:pt x="712" y="197"/>
                    </a:cubicBezTo>
                    <a:cubicBezTo>
                      <a:pt x="684" y="71"/>
                      <a:pt x="571" y="1"/>
                      <a:pt x="45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45" name="Google Shape;1619;p48">
            <a:extLst>
              <a:ext uri="{FF2B5EF4-FFF2-40B4-BE49-F238E27FC236}">
                <a16:creationId xmlns:a16="http://schemas.microsoft.com/office/drawing/2014/main" xmlns="" id="{A300C1DD-2906-49E1-9676-4B7074C90BD0}"/>
              </a:ext>
            </a:extLst>
          </p:cNvPr>
          <p:cNvGrpSpPr/>
          <p:nvPr/>
        </p:nvGrpSpPr>
        <p:grpSpPr>
          <a:xfrm>
            <a:off x="2126325" y="6213069"/>
            <a:ext cx="3305345" cy="550800"/>
            <a:chOff x="532256" y="4043500"/>
            <a:chExt cx="3325544" cy="550800"/>
          </a:xfrm>
        </p:grpSpPr>
        <p:grpSp>
          <p:nvGrpSpPr>
            <p:cNvPr id="46" name="Google Shape;1620;p48">
              <a:extLst>
                <a:ext uri="{FF2B5EF4-FFF2-40B4-BE49-F238E27FC236}">
                  <a16:creationId xmlns:a16="http://schemas.microsoft.com/office/drawing/2014/main" xmlns="" id="{E247D0F2-5D92-4E43-AED6-53CD97D5D69D}"/>
                </a:ext>
              </a:extLst>
            </p:cNvPr>
            <p:cNvGrpSpPr/>
            <p:nvPr/>
          </p:nvGrpSpPr>
          <p:grpSpPr>
            <a:xfrm>
              <a:off x="532256" y="4043500"/>
              <a:ext cx="3316800" cy="549825"/>
              <a:chOff x="443575" y="2900500"/>
              <a:chExt cx="3316800" cy="549825"/>
            </a:xfrm>
          </p:grpSpPr>
          <p:cxnSp>
            <p:nvCxnSpPr>
              <p:cNvPr id="48" name="Google Shape;1621;p48">
                <a:extLst>
                  <a:ext uri="{FF2B5EF4-FFF2-40B4-BE49-F238E27FC236}">
                    <a16:creationId xmlns:a16="http://schemas.microsoft.com/office/drawing/2014/main" xmlns="" id="{197D9321-1782-4CFA-BB5B-1B6D88570AF8}"/>
                  </a:ext>
                </a:extLst>
              </p:cNvPr>
              <p:cNvCxnSpPr/>
              <p:nvPr/>
            </p:nvCxnSpPr>
            <p:spPr>
              <a:xfrm>
                <a:off x="443575" y="2900500"/>
                <a:ext cx="0" cy="540900"/>
              </a:xfrm>
              <a:prstGeom prst="straightConnector1">
                <a:avLst/>
              </a:prstGeom>
              <a:noFill/>
              <a:ln w="28575" cap="flat" cmpd="sng">
                <a:solidFill>
                  <a:schemeClr val="bg2">
                    <a:lumMod val="75000"/>
                  </a:schemeClr>
                </a:solidFill>
                <a:prstDash val="solid"/>
                <a:round/>
                <a:headEnd type="none" w="med" len="med"/>
                <a:tailEnd type="none" w="med" len="med"/>
              </a:ln>
            </p:spPr>
          </p:cxnSp>
          <p:cxnSp>
            <p:nvCxnSpPr>
              <p:cNvPr id="49" name="Google Shape;1622;p48">
                <a:extLst>
                  <a:ext uri="{FF2B5EF4-FFF2-40B4-BE49-F238E27FC236}">
                    <a16:creationId xmlns:a16="http://schemas.microsoft.com/office/drawing/2014/main" xmlns="" id="{0A69AC85-A8BE-4453-AD2D-6C2A535ED0E5}"/>
                  </a:ext>
                </a:extLst>
              </p:cNvPr>
              <p:cNvCxnSpPr/>
              <p:nvPr/>
            </p:nvCxnSpPr>
            <p:spPr>
              <a:xfrm>
                <a:off x="443575" y="3450325"/>
                <a:ext cx="3316800" cy="0"/>
              </a:xfrm>
              <a:prstGeom prst="straightConnector1">
                <a:avLst/>
              </a:prstGeom>
              <a:noFill/>
              <a:ln w="28575" cap="flat" cmpd="sng">
                <a:solidFill>
                  <a:schemeClr val="bg2">
                    <a:lumMod val="75000"/>
                  </a:schemeClr>
                </a:solidFill>
                <a:prstDash val="solid"/>
                <a:round/>
                <a:headEnd type="none" w="med" len="med"/>
                <a:tailEnd type="none" w="med" len="med"/>
              </a:ln>
            </p:spPr>
          </p:cxnSp>
        </p:grpSp>
        <p:cxnSp>
          <p:nvCxnSpPr>
            <p:cNvPr id="47" name="Google Shape;1623;p48">
              <a:extLst>
                <a:ext uri="{FF2B5EF4-FFF2-40B4-BE49-F238E27FC236}">
                  <a16:creationId xmlns:a16="http://schemas.microsoft.com/office/drawing/2014/main" xmlns="" id="{962EB385-B444-4208-BD02-C22F756EF461}"/>
                </a:ext>
              </a:extLst>
            </p:cNvPr>
            <p:cNvCxnSpPr/>
            <p:nvPr/>
          </p:nvCxnSpPr>
          <p:spPr>
            <a:xfrm rot="10800000">
              <a:off x="3857800" y="4292800"/>
              <a:ext cx="0" cy="301500"/>
            </a:xfrm>
            <a:prstGeom prst="straightConnector1">
              <a:avLst/>
            </a:prstGeom>
            <a:noFill/>
            <a:ln w="28575" cap="flat" cmpd="sng">
              <a:solidFill>
                <a:schemeClr val="bg2">
                  <a:lumMod val="75000"/>
                </a:schemeClr>
              </a:solidFill>
              <a:prstDash val="solid"/>
              <a:round/>
              <a:headEnd type="none" w="med" len="med"/>
              <a:tailEnd type="none" w="med" len="med"/>
            </a:ln>
          </p:spPr>
        </p:cxnSp>
      </p:grpSp>
      <p:grpSp>
        <p:nvGrpSpPr>
          <p:cNvPr id="50" name="Google Shape;1624;p48">
            <a:extLst>
              <a:ext uri="{FF2B5EF4-FFF2-40B4-BE49-F238E27FC236}">
                <a16:creationId xmlns:a16="http://schemas.microsoft.com/office/drawing/2014/main" xmlns="" id="{30AF5A0D-B07C-4AB5-88B3-65C54F98BC9A}"/>
              </a:ext>
            </a:extLst>
          </p:cNvPr>
          <p:cNvGrpSpPr/>
          <p:nvPr/>
        </p:nvGrpSpPr>
        <p:grpSpPr>
          <a:xfrm flipH="1">
            <a:off x="6871112" y="6230805"/>
            <a:ext cx="3325544" cy="550800"/>
            <a:chOff x="532256" y="4043500"/>
            <a:chExt cx="3325544" cy="550800"/>
          </a:xfrm>
        </p:grpSpPr>
        <p:grpSp>
          <p:nvGrpSpPr>
            <p:cNvPr id="51" name="Google Shape;1625;p48">
              <a:extLst>
                <a:ext uri="{FF2B5EF4-FFF2-40B4-BE49-F238E27FC236}">
                  <a16:creationId xmlns:a16="http://schemas.microsoft.com/office/drawing/2014/main" xmlns="" id="{24DE83B7-DBB6-424B-9A9C-EC2C53912296}"/>
                </a:ext>
              </a:extLst>
            </p:cNvPr>
            <p:cNvGrpSpPr/>
            <p:nvPr/>
          </p:nvGrpSpPr>
          <p:grpSpPr>
            <a:xfrm>
              <a:off x="532256" y="4043500"/>
              <a:ext cx="3316800" cy="549825"/>
              <a:chOff x="443575" y="2900500"/>
              <a:chExt cx="3316800" cy="549825"/>
            </a:xfrm>
          </p:grpSpPr>
          <p:cxnSp>
            <p:nvCxnSpPr>
              <p:cNvPr id="53" name="Google Shape;1626;p48">
                <a:extLst>
                  <a:ext uri="{FF2B5EF4-FFF2-40B4-BE49-F238E27FC236}">
                    <a16:creationId xmlns:a16="http://schemas.microsoft.com/office/drawing/2014/main" xmlns="" id="{45F9A068-985E-468A-B036-403F40E1DDCF}"/>
                  </a:ext>
                </a:extLst>
              </p:cNvPr>
              <p:cNvCxnSpPr/>
              <p:nvPr/>
            </p:nvCxnSpPr>
            <p:spPr>
              <a:xfrm>
                <a:off x="443575" y="2900500"/>
                <a:ext cx="0" cy="540900"/>
              </a:xfrm>
              <a:prstGeom prst="straightConnector1">
                <a:avLst/>
              </a:prstGeom>
              <a:noFill/>
              <a:ln w="28575" cap="flat" cmpd="sng">
                <a:solidFill>
                  <a:schemeClr val="accent1">
                    <a:lumMod val="60000"/>
                    <a:lumOff val="40000"/>
                  </a:schemeClr>
                </a:solidFill>
                <a:prstDash val="solid"/>
                <a:round/>
                <a:headEnd type="none" w="med" len="med"/>
                <a:tailEnd type="none" w="med" len="med"/>
              </a:ln>
            </p:spPr>
          </p:cxnSp>
          <p:cxnSp>
            <p:nvCxnSpPr>
              <p:cNvPr id="54" name="Google Shape;1627;p48">
                <a:extLst>
                  <a:ext uri="{FF2B5EF4-FFF2-40B4-BE49-F238E27FC236}">
                    <a16:creationId xmlns:a16="http://schemas.microsoft.com/office/drawing/2014/main" xmlns="" id="{3E8697ED-6756-477A-B4F8-19D17DE9EB37}"/>
                  </a:ext>
                </a:extLst>
              </p:cNvPr>
              <p:cNvCxnSpPr/>
              <p:nvPr/>
            </p:nvCxnSpPr>
            <p:spPr>
              <a:xfrm>
                <a:off x="443575" y="3450325"/>
                <a:ext cx="3316800" cy="0"/>
              </a:xfrm>
              <a:prstGeom prst="straightConnector1">
                <a:avLst/>
              </a:prstGeom>
              <a:noFill/>
              <a:ln w="28575" cap="flat" cmpd="sng">
                <a:solidFill>
                  <a:schemeClr val="accent1">
                    <a:lumMod val="60000"/>
                    <a:lumOff val="40000"/>
                  </a:schemeClr>
                </a:solidFill>
                <a:prstDash val="solid"/>
                <a:round/>
                <a:headEnd type="none" w="med" len="med"/>
                <a:tailEnd type="none" w="med" len="med"/>
              </a:ln>
            </p:spPr>
          </p:cxnSp>
        </p:grpSp>
        <p:cxnSp>
          <p:nvCxnSpPr>
            <p:cNvPr id="52" name="Google Shape;1628;p48">
              <a:extLst>
                <a:ext uri="{FF2B5EF4-FFF2-40B4-BE49-F238E27FC236}">
                  <a16:creationId xmlns:a16="http://schemas.microsoft.com/office/drawing/2014/main" xmlns="" id="{AE57EB88-9A68-4094-AC63-8AD663F16E0C}"/>
                </a:ext>
              </a:extLst>
            </p:cNvPr>
            <p:cNvCxnSpPr/>
            <p:nvPr/>
          </p:nvCxnSpPr>
          <p:spPr>
            <a:xfrm rot="10800000">
              <a:off x="3857800" y="4292800"/>
              <a:ext cx="0" cy="301500"/>
            </a:xfrm>
            <a:prstGeom prst="straightConnector1">
              <a:avLst/>
            </a:prstGeom>
            <a:noFill/>
            <a:ln w="28575" cap="flat" cmpd="sng">
              <a:solidFill>
                <a:schemeClr val="accent1">
                  <a:lumMod val="60000"/>
                  <a:lumOff val="40000"/>
                </a:schemeClr>
              </a:solidFill>
              <a:prstDash val="solid"/>
              <a:round/>
              <a:headEnd type="none" w="med" len="med"/>
              <a:tailEnd type="none" w="med" len="med"/>
            </a:ln>
          </p:spPr>
        </p:cxnSp>
      </p:grpSp>
      <p:grpSp>
        <p:nvGrpSpPr>
          <p:cNvPr id="55" name="Google Shape;1577;p48">
            <a:extLst>
              <a:ext uri="{FF2B5EF4-FFF2-40B4-BE49-F238E27FC236}">
                <a16:creationId xmlns:a16="http://schemas.microsoft.com/office/drawing/2014/main" xmlns="" id="{33E3A71F-F64E-4A4F-B121-9FAF42F22A88}"/>
              </a:ext>
            </a:extLst>
          </p:cNvPr>
          <p:cNvGrpSpPr/>
          <p:nvPr/>
        </p:nvGrpSpPr>
        <p:grpSpPr>
          <a:xfrm>
            <a:off x="2184717" y="2184676"/>
            <a:ext cx="2311656" cy="4316579"/>
            <a:chOff x="833096" y="3701352"/>
            <a:chExt cx="2311656" cy="4316579"/>
          </a:xfrm>
        </p:grpSpPr>
        <p:sp>
          <p:nvSpPr>
            <p:cNvPr id="56" name="Google Shape;1578;p48">
              <a:extLst>
                <a:ext uri="{FF2B5EF4-FFF2-40B4-BE49-F238E27FC236}">
                  <a16:creationId xmlns:a16="http://schemas.microsoft.com/office/drawing/2014/main" xmlns="" id="{129A5C51-30CF-4AFF-BB05-604CE30024D4}"/>
                </a:ext>
              </a:extLst>
            </p:cNvPr>
            <p:cNvSpPr txBox="1"/>
            <p:nvPr/>
          </p:nvSpPr>
          <p:spPr>
            <a:xfrm flipH="1">
              <a:off x="833096" y="4401790"/>
              <a:ext cx="2243279" cy="3616141"/>
            </a:xfrm>
            <a:prstGeom prst="rect">
              <a:avLst/>
            </a:prstGeom>
            <a:noFill/>
            <a:ln>
              <a:noFill/>
            </a:ln>
          </p:spPr>
          <p:txBody>
            <a:bodyPr spcFirstLastPara="1" wrap="square" lIns="91425" tIns="91425" rIns="91425" bIns="91425" anchor="ctr" anchorCtr="0">
              <a:noAutofit/>
            </a:bodyPr>
            <a:lstStyle/>
            <a:p>
              <a:pPr marL="285750" lvl="0" indent="-285750">
                <a:buFont typeface="Wingdings" panose="05000000000000000000" pitchFamily="2" charset="2"/>
                <a:buChar char="§"/>
              </a:pPr>
              <a:r>
                <a:rPr lang="uz-Latn-UZ" dirty="0">
                  <a:solidFill>
                    <a:schemeClr val="accent1">
                      <a:lumMod val="75000"/>
                    </a:schemeClr>
                  </a:solidFill>
                  <a:latin typeface="Roboto" panose="020B0604020202020204" charset="0"/>
                  <a:ea typeface="Roboto" panose="020B0604020202020204" charset="0"/>
                  <a:cs typeface="Fira Sans"/>
                  <a:sym typeface="Fira Sans"/>
                </a:rPr>
                <a:t>Organizmning himoya reaksiyasi
Bu ham ijobiy, ham salbiy his-tuyg‘ularning  reaksiyasi.
Stressni zo‘riqish va reaksiya deb ta’riflash mumkin
Stressni o‘zingiz bartaraf etishingiz mumkin</a:t>
              </a:r>
              <a:endParaRPr dirty="0">
                <a:solidFill>
                  <a:schemeClr val="accent1">
                    <a:lumMod val="75000"/>
                  </a:schemeClr>
                </a:solidFill>
                <a:latin typeface="Roboto" panose="020B0604020202020204" charset="0"/>
                <a:ea typeface="Roboto" panose="020B0604020202020204" charset="0"/>
                <a:cs typeface="Fira Sans"/>
                <a:sym typeface="Fira Sans"/>
              </a:endParaRPr>
            </a:p>
          </p:txBody>
        </p:sp>
        <p:sp>
          <p:nvSpPr>
            <p:cNvPr id="57" name="Google Shape;1579;p48">
              <a:extLst>
                <a:ext uri="{FF2B5EF4-FFF2-40B4-BE49-F238E27FC236}">
                  <a16:creationId xmlns:a16="http://schemas.microsoft.com/office/drawing/2014/main" xmlns="" id="{5A0375A0-43EB-4D00-9AC5-F7B51378705F}"/>
                </a:ext>
              </a:extLst>
            </p:cNvPr>
            <p:cNvSpPr txBox="1"/>
            <p:nvPr/>
          </p:nvSpPr>
          <p:spPr>
            <a:xfrm flipH="1">
              <a:off x="1071496" y="3701352"/>
              <a:ext cx="2073256" cy="61047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uz-Latn-UZ" sz="2000" b="1" dirty="0">
                  <a:solidFill>
                    <a:schemeClr val="accent1">
                      <a:lumMod val="75000"/>
                    </a:schemeClr>
                  </a:solidFill>
                  <a:latin typeface="Roboto" panose="020B0604020202020204" charset="0"/>
                  <a:ea typeface="Roboto" panose="020B0604020202020204" charset="0"/>
                  <a:cs typeface="Fira Sans"/>
                  <a:sym typeface="Fira Sans"/>
                </a:rPr>
                <a:t>STRESS</a:t>
              </a:r>
              <a:endParaRPr sz="2000" b="1" dirty="0">
                <a:solidFill>
                  <a:schemeClr val="accent1">
                    <a:lumMod val="75000"/>
                  </a:schemeClr>
                </a:solidFill>
                <a:latin typeface="Roboto" panose="020B0604020202020204" charset="0"/>
                <a:ea typeface="Roboto" panose="020B0604020202020204" charset="0"/>
                <a:cs typeface="Fira Sans"/>
                <a:sym typeface="Fira Sans"/>
              </a:endParaRPr>
            </a:p>
          </p:txBody>
        </p:sp>
      </p:grpSp>
    </p:spTree>
    <p:extLst>
      <p:ext uri="{BB962C8B-B14F-4D97-AF65-F5344CB8AC3E}">
        <p14:creationId xmlns:p14="http://schemas.microsoft.com/office/powerpoint/2010/main" val="910959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xmlns="" id="{5757695D-DC82-404D-A0BB-48C7F02CFD3D}"/>
              </a:ext>
            </a:extLst>
          </p:cNvPr>
          <p:cNvSpPr/>
          <p:nvPr/>
        </p:nvSpPr>
        <p:spPr>
          <a:xfrm>
            <a:off x="348235" y="853107"/>
            <a:ext cx="7658142" cy="4188381"/>
          </a:xfrm>
          <a:prstGeom prst="round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4000" b="1" dirty="0">
                <a:latin typeface="Arial" panose="020B0604020202020204" pitchFamily="34" charset="0"/>
                <a:cs typeface="Arial" panose="020B0604020202020204" pitchFamily="34" charset="0"/>
              </a:rPr>
              <a:t>STRESSGA QARSHILIK – insonning ekstremal vaziyatlarga va ta’sirlarga bardosh bera olishi va stress paytida o‘zini yetarli darajada tutishi.</a:t>
            </a:r>
            <a:endParaRPr lang="ru-RU" sz="4000" b="1" dirty="0">
              <a:latin typeface="Arial" panose="020B0604020202020204" pitchFamily="34" charset="0"/>
              <a:cs typeface="Arial" panose="020B0604020202020204" pitchFamily="34" charset="0"/>
            </a:endParaRPr>
          </a:p>
        </p:txBody>
      </p:sp>
      <p:sp>
        <p:nvSpPr>
          <p:cNvPr id="4" name="Прямоугольник 3">
            <a:extLst>
              <a:ext uri="{FF2B5EF4-FFF2-40B4-BE49-F238E27FC236}">
                <a16:creationId xmlns:a16="http://schemas.microsoft.com/office/drawing/2014/main" xmlns="" id="{D9F071CF-297A-40CE-892C-EED3461C6D0A}"/>
              </a:ext>
            </a:extLst>
          </p:cNvPr>
          <p:cNvSpPr/>
          <p:nvPr/>
        </p:nvSpPr>
        <p:spPr>
          <a:xfrm>
            <a:off x="348235" y="5416459"/>
            <a:ext cx="11495530" cy="1007327"/>
          </a:xfrm>
          <a:prstGeom prst="rect">
            <a:avLst/>
          </a:prstGeom>
        </p:spPr>
        <p:txBody>
          <a:bodyPr wrap="square">
            <a:spAutoFit/>
          </a:bodyPr>
          <a:lstStyle/>
          <a:p>
            <a:pPr marL="449580" algn="ctr" fontAlgn="base">
              <a:lnSpc>
                <a:spcPct val="115000"/>
              </a:lnSpc>
              <a:spcAft>
                <a:spcPts val="0"/>
              </a:spcAft>
            </a:pPr>
            <a:r>
              <a:rPr lang="uz-Latn-UZ" sz="2700" b="1" dirty="0">
                <a:solidFill>
                  <a:schemeClr val="accent1">
                    <a:lumMod val="75000"/>
                  </a:schemeClr>
                </a:solidFill>
                <a:latin typeface="Arial" panose="020B0604020202020204" pitchFamily="34" charset="0"/>
                <a:ea typeface="Times New Roman"/>
                <a:cs typeface="Arial" panose="020B0604020202020204" pitchFamily="34" charset="0"/>
              </a:rPr>
              <a:t>STRESS – BU INSON BILAN SODIR BO‘LADIGAN VAZIYAT EMAS, BALKI U BU VAZIYATNI QANDAY IDROK VA QABUL QILISHI</a:t>
            </a:r>
            <a:endParaRPr lang="ru-RU" sz="2700" dirty="0">
              <a:solidFill>
                <a:schemeClr val="accent1">
                  <a:lumMod val="75000"/>
                </a:schemeClr>
              </a:solidFill>
              <a:latin typeface="Arial" panose="020B0604020202020204" pitchFamily="34" charset="0"/>
              <a:ea typeface="Calibri"/>
              <a:cs typeface="Arial" panose="020B0604020202020204" pitchFamily="34" charset="0"/>
            </a:endParaRPr>
          </a:p>
        </p:txBody>
      </p:sp>
      <p:pic>
        <p:nvPicPr>
          <p:cNvPr id="13" name="Picture 2" descr="E:\Первое сентября\hewww.jpg">
            <a:extLst>
              <a:ext uri="{FF2B5EF4-FFF2-40B4-BE49-F238E27FC236}">
                <a16:creationId xmlns:a16="http://schemas.microsoft.com/office/drawing/2014/main" xmlns="" id="{DC5DA21D-B396-4DBF-8A11-AC482805C4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8642" y="1641316"/>
            <a:ext cx="3355123" cy="261196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8383319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E8E8CB3-8EA5-4990-B926-5A7823F8AE5D}"/>
              </a:ext>
            </a:extLst>
          </p:cNvPr>
          <p:cNvSpPr>
            <a:spLocks noGrp="1"/>
          </p:cNvSpPr>
          <p:nvPr>
            <p:ph type="title"/>
          </p:nvPr>
        </p:nvSpPr>
        <p:spPr>
          <a:xfrm>
            <a:off x="345037" y="850442"/>
            <a:ext cx="8642577" cy="1187359"/>
          </a:xfrm>
          <a:prstGeom prst="roundRect">
            <a:avLst/>
          </a:prstGeom>
          <a:gradFill flip="none" rotWithShape="1">
            <a:gsLst>
              <a:gs pos="0">
                <a:srgbClr val="EA7C89">
                  <a:shade val="30000"/>
                  <a:satMod val="115000"/>
                </a:srgbClr>
              </a:gs>
              <a:gs pos="50000">
                <a:srgbClr val="EA7C89">
                  <a:shade val="67500"/>
                  <a:satMod val="115000"/>
                </a:srgbClr>
              </a:gs>
              <a:gs pos="100000">
                <a:srgbClr val="EA7C89">
                  <a:shade val="100000"/>
                  <a:satMod val="115000"/>
                </a:srgbClr>
              </a:gs>
            </a:gsLst>
            <a:lin ang="18900000" scaled="1"/>
            <a:tileRect/>
          </a:gradFill>
          <a:ln>
            <a:noFill/>
          </a:ln>
        </p:spPr>
        <p:style>
          <a:lnRef idx="0">
            <a:scrgbClr r="0" g="0" b="0"/>
          </a:lnRef>
          <a:fillRef idx="0">
            <a:scrgbClr r="0" g="0" b="0"/>
          </a:fillRef>
          <a:effectRef idx="0">
            <a:scrgbClr r="0" g="0" b="0"/>
          </a:effectRef>
          <a:fontRef idx="minor">
            <a:schemeClr val="lt1"/>
          </a:fontRef>
        </p:style>
        <p:txBody>
          <a:bodyPr>
            <a:noAutofit/>
          </a:bodyPr>
          <a:lstStyle/>
          <a:p>
            <a:pPr algn="ctr"/>
            <a:r>
              <a:rPr lang="uz-Latn-UZ" sz="2400" b="1" dirty="0">
                <a:ln/>
                <a:solidFill>
                  <a:schemeClr val="bg1"/>
                </a:solidFill>
                <a:latin typeface="Roboto" panose="020B0604020202020204" charset="0"/>
                <a:ea typeface="Roboto" panose="020B0604020202020204" charset="0"/>
                <a:cs typeface="Tahoma" panose="020B0604030504040204" pitchFamily="34" charset="0"/>
              </a:rPr>
              <a:t>Odamni stressga moyilligini yaratish</a:t>
            </a:r>
            <a:br>
              <a:rPr lang="uz-Latn-UZ" sz="2400" b="1" dirty="0">
                <a:ln/>
                <a:solidFill>
                  <a:schemeClr val="bg1"/>
                </a:solidFill>
                <a:latin typeface="Roboto" panose="020B0604020202020204" charset="0"/>
                <a:ea typeface="Roboto" panose="020B0604020202020204" charset="0"/>
                <a:cs typeface="Tahoma" panose="020B0604030504040204" pitchFamily="34" charset="0"/>
              </a:rPr>
            </a:br>
            <a:r>
              <a:rPr lang="uz-Latn-UZ" sz="2400" b="1" dirty="0">
                <a:ln/>
                <a:solidFill>
                  <a:schemeClr val="bg1"/>
                </a:solidFill>
                <a:latin typeface="Roboto" panose="020B0604020202020204" charset="0"/>
                <a:ea typeface="Roboto" panose="020B0604020202020204" charset="0"/>
                <a:cs typeface="Tahoma" panose="020B0604030504040204" pitchFamily="34" charset="0"/>
              </a:rPr>
              <a:t>SHAXSNING INDIVIDUAL XUSUSIYATLARI:</a:t>
            </a:r>
            <a:endParaRPr lang="ru-RU" sz="2400" b="1" dirty="0">
              <a:solidFill>
                <a:schemeClr val="bg1"/>
              </a:solidFill>
              <a:latin typeface="Roboto" panose="020B0604020202020204" charset="0"/>
              <a:ea typeface="Roboto" panose="020B0604020202020204" charset="0"/>
            </a:endParaRPr>
          </a:p>
        </p:txBody>
      </p:sp>
      <p:sp>
        <p:nvSpPr>
          <p:cNvPr id="11" name="Прямоугольник 10">
            <a:extLst>
              <a:ext uri="{FF2B5EF4-FFF2-40B4-BE49-F238E27FC236}">
                <a16:creationId xmlns:a16="http://schemas.microsoft.com/office/drawing/2014/main" xmlns="" id="{2FD3AD72-852B-4A1E-8538-295408ED61F0}"/>
              </a:ext>
            </a:extLst>
          </p:cNvPr>
          <p:cNvSpPr/>
          <p:nvPr/>
        </p:nvSpPr>
        <p:spPr>
          <a:xfrm>
            <a:off x="345037" y="2495097"/>
            <a:ext cx="8642577" cy="3816429"/>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marL="457200" indent="-457200">
              <a:buFont typeface="Wingdings" panose="05000000000000000000" pitchFamily="2" charset="2"/>
              <a:buChar char="§"/>
            </a:pPr>
            <a:r>
              <a:rPr lang="uz-Latn-UZ" sz="2200" b="1" dirty="0">
                <a:ln/>
                <a:solidFill>
                  <a:schemeClr val="bg2">
                    <a:lumMod val="25000"/>
                  </a:schemeClr>
                </a:solidFill>
                <a:latin typeface="Roboto" panose="020B0604020202020204" charset="0"/>
                <a:ea typeface="Roboto" panose="020B0604020202020204" charset="0"/>
                <a:cs typeface="Tahoma" panose="020B0604030504040204" pitchFamily="34" charset="0"/>
              </a:rPr>
              <a:t>O‘z imkoniyatlari va qobiliyatlarini noadekvat baholash (o‘ziga yuqori yoki past baho berish); </a:t>
            </a:r>
          </a:p>
          <a:p>
            <a:pPr marL="457200" indent="-457200">
              <a:buFont typeface="Wingdings" panose="05000000000000000000" pitchFamily="2" charset="2"/>
              <a:buChar char="§"/>
            </a:pPr>
            <a:r>
              <a:rPr lang="uz-Latn-UZ" sz="2200" b="1" dirty="0">
                <a:ln/>
                <a:solidFill>
                  <a:schemeClr val="bg2">
                    <a:lumMod val="25000"/>
                  </a:schemeClr>
                </a:solidFill>
                <a:latin typeface="Roboto" panose="020B0604020202020204" charset="0"/>
                <a:ea typeface="Roboto" panose="020B0604020202020204" charset="0"/>
                <a:cs typeface="Tahoma" panose="020B0604030504040204" pitchFamily="34" charset="0"/>
              </a:rPr>
              <a:t>Tafakkur, qarashlar, e’tiqodlar konservatizmi.</a:t>
            </a:r>
          </a:p>
          <a:p>
            <a:pPr marL="457200" indent="-457200">
              <a:buFont typeface="Wingdings" panose="05000000000000000000" pitchFamily="2" charset="2"/>
              <a:buChar char="§"/>
            </a:pPr>
            <a:r>
              <a:rPr lang="uz-Latn-UZ" sz="2200" b="1" dirty="0">
                <a:ln/>
                <a:solidFill>
                  <a:schemeClr val="bg2">
                    <a:lumMod val="25000"/>
                  </a:schemeClr>
                </a:solidFill>
                <a:latin typeface="Roboto" panose="020B0604020202020204" charset="0"/>
                <a:ea typeface="Roboto" panose="020B0604020202020204" charset="0"/>
                <a:cs typeface="Tahoma" panose="020B0604030504040204" pitchFamily="34" charset="0"/>
              </a:rPr>
              <a:t>Haddan tashqari qat’iylik va prinsipiallik;</a:t>
            </a:r>
          </a:p>
          <a:p>
            <a:pPr marL="457200" indent="-457200">
              <a:buFont typeface="Wingdings" panose="05000000000000000000" pitchFamily="2" charset="2"/>
              <a:buChar char="§"/>
            </a:pPr>
            <a:r>
              <a:rPr lang="uz-Latn-UZ" sz="2200" b="1" dirty="0">
                <a:ln/>
                <a:solidFill>
                  <a:schemeClr val="bg2">
                    <a:lumMod val="25000"/>
                  </a:schemeClr>
                </a:solidFill>
                <a:latin typeface="Roboto" panose="020B0604020202020204" charset="0"/>
                <a:ea typeface="Roboto" panose="020B0604020202020204" charset="0"/>
                <a:cs typeface="Tahoma" panose="020B0604030504040204" pitchFamily="34" charset="0"/>
              </a:rPr>
              <a:t>Fikrlashning egiluvchanlik va moslashuvchanlik (adaptatsiya) darajasi pastligi.</a:t>
            </a:r>
          </a:p>
          <a:p>
            <a:pPr marL="457200" indent="-457200">
              <a:buFont typeface="Wingdings" panose="05000000000000000000" pitchFamily="2" charset="2"/>
              <a:buChar char="§"/>
            </a:pPr>
            <a:r>
              <a:rPr lang="uz-Latn-UZ" sz="2200" b="1" dirty="0">
                <a:ln/>
                <a:solidFill>
                  <a:schemeClr val="bg2">
                    <a:lumMod val="25000"/>
                  </a:schemeClr>
                </a:solidFill>
                <a:latin typeface="Roboto" panose="020B0604020202020204" charset="0"/>
                <a:ea typeface="Roboto" panose="020B0604020202020204" charset="0"/>
                <a:cs typeface="Tahoma" panose="020B0604030504040204" pitchFamily="34" charset="0"/>
              </a:rPr>
              <a:t>O‘ta qat’iy qoidalar va me’yorlarga rioya qilish (“Bu faqat shunday bo‘lishi kerak” va hkz);</a:t>
            </a:r>
          </a:p>
          <a:p>
            <a:pPr marL="457200" indent="-457200">
              <a:buFont typeface="Wingdings" panose="05000000000000000000" pitchFamily="2" charset="2"/>
              <a:buChar char="§"/>
            </a:pPr>
            <a:r>
              <a:rPr lang="uz-Latn-UZ" sz="2200" b="1" dirty="0">
                <a:ln/>
                <a:solidFill>
                  <a:schemeClr val="bg2">
                    <a:lumMod val="25000"/>
                  </a:schemeClr>
                </a:solidFill>
                <a:latin typeface="Roboto" panose="020B0604020202020204" charset="0"/>
                <a:ea typeface="Roboto" panose="020B0604020202020204" charset="0"/>
                <a:cs typeface="Tahoma" panose="020B0604030504040204" pitchFamily="34" charset="0"/>
              </a:rPr>
              <a:t>Shaxsiyatning ma’lum bir hissiy sifatlari to‘plami: o‘ta tashvish chekish, tajovuzkorlik, o‘jarlik, o‘ta asabiylashish....</a:t>
            </a:r>
          </a:p>
        </p:txBody>
      </p:sp>
      <p:pic>
        <p:nvPicPr>
          <p:cNvPr id="3" name="Рисунок 2">
            <a:extLst>
              <a:ext uri="{FF2B5EF4-FFF2-40B4-BE49-F238E27FC236}">
                <a16:creationId xmlns:a16="http://schemas.microsoft.com/office/drawing/2014/main" xmlns="" id="{EA45B9DC-102A-437D-BB66-96B48F74AA84}"/>
              </a:ext>
            </a:extLst>
          </p:cNvPr>
          <p:cNvPicPr>
            <a:picLocks noChangeAspect="1"/>
          </p:cNvPicPr>
          <p:nvPr/>
        </p:nvPicPr>
        <p:blipFill>
          <a:blip r:embed="rId2"/>
          <a:stretch>
            <a:fillRect/>
          </a:stretch>
        </p:blipFill>
        <p:spPr>
          <a:xfrm>
            <a:off x="9237306" y="2433491"/>
            <a:ext cx="2954694" cy="3878035"/>
          </a:xfrm>
          <a:prstGeom prst="rect">
            <a:avLst/>
          </a:prstGeom>
        </p:spPr>
      </p:pic>
    </p:spTree>
    <p:extLst>
      <p:ext uri="{BB962C8B-B14F-4D97-AF65-F5344CB8AC3E}">
        <p14:creationId xmlns:p14="http://schemas.microsoft.com/office/powerpoint/2010/main" val="9116459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Прямоугольник 15">
            <a:extLst>
              <a:ext uri="{FF2B5EF4-FFF2-40B4-BE49-F238E27FC236}">
                <a16:creationId xmlns:a16="http://schemas.microsoft.com/office/drawing/2014/main" xmlns="" id="{3CAD87A5-AB3D-443D-8296-2DD57F8A421D}"/>
              </a:ext>
            </a:extLst>
          </p:cNvPr>
          <p:cNvSpPr/>
          <p:nvPr/>
        </p:nvSpPr>
        <p:spPr>
          <a:xfrm>
            <a:off x="528421" y="2038868"/>
            <a:ext cx="8093065" cy="4493538"/>
          </a:xfrm>
          <a:prstGeom prst="rect">
            <a:avLst/>
          </a:prstGeom>
        </p:spPr>
        <p:txBody>
          <a:bodyPr wrap="square">
            <a:spAutoFit/>
          </a:bodyPr>
          <a:lstStyle/>
          <a:p>
            <a:pPr marL="342900" indent="-342900" algn="just">
              <a:buFont typeface="Wingdings" panose="05000000000000000000" pitchFamily="2" charset="2"/>
              <a:buChar char="§"/>
            </a:pPr>
            <a:r>
              <a:rPr lang="uz-Latn-UZ" sz="2200" dirty="0">
                <a:solidFill>
                  <a:srgbClr val="002060"/>
                </a:solidFill>
                <a:latin typeface="Roboto" panose="020B0604020202020204" charset="0"/>
                <a:ea typeface="Roboto" panose="020B0604020202020204" charset="0"/>
              </a:rPr>
              <a:t>Stressli vaziyatda bizni asosan his-tuyg‘ular boshqaradi. Shuning uchun stressli vaziyatlarda odam o‘zini nazorat qilishi qiyin.  </a:t>
            </a:r>
          </a:p>
          <a:p>
            <a:pPr algn="just"/>
            <a:endParaRPr lang="uz-Latn-UZ" sz="2200" dirty="0">
              <a:solidFill>
                <a:srgbClr val="002060"/>
              </a:solidFill>
              <a:latin typeface="Roboto" panose="020B0604020202020204" charset="0"/>
              <a:ea typeface="Roboto" panose="020B0604020202020204" charset="0"/>
            </a:endParaRPr>
          </a:p>
          <a:p>
            <a:pPr marL="342900" indent="-342900" algn="just">
              <a:buFont typeface="Wingdings" panose="05000000000000000000" pitchFamily="2" charset="2"/>
              <a:buChar char="§"/>
            </a:pPr>
            <a:r>
              <a:rPr lang="uz-Latn-UZ" sz="2200" dirty="0">
                <a:solidFill>
                  <a:srgbClr val="002060"/>
                </a:solidFill>
                <a:latin typeface="Roboto" panose="020B0604020202020204" charset="0"/>
                <a:ea typeface="Roboto" panose="020B0604020202020204" charset="0"/>
              </a:rPr>
              <a:t>Stressli holatlarga tayyor bo‘lgan, ya’ni stressga qarshiligi  shakllangan odamning me’yoriy holatga qaytishi tezroq bo‘ladi va keyingi safar organizmning psixologik immuniteti tezroq ishlaydi. </a:t>
            </a:r>
          </a:p>
          <a:p>
            <a:pPr algn="just"/>
            <a:endParaRPr lang="uz-Latn-UZ" sz="2200" dirty="0">
              <a:solidFill>
                <a:srgbClr val="002060"/>
              </a:solidFill>
              <a:latin typeface="Roboto" panose="020B0604020202020204" charset="0"/>
              <a:ea typeface="Roboto" panose="020B0604020202020204" charset="0"/>
            </a:endParaRPr>
          </a:p>
          <a:p>
            <a:pPr marL="342900" indent="-342900" algn="just">
              <a:buFont typeface="Wingdings" panose="05000000000000000000" pitchFamily="2" charset="2"/>
              <a:buChar char="§"/>
            </a:pPr>
            <a:r>
              <a:rPr lang="uz-Latn-UZ" sz="2200" dirty="0">
                <a:solidFill>
                  <a:srgbClr val="002060"/>
                </a:solidFill>
                <a:latin typeface="Roboto" panose="020B0604020202020204" charset="0"/>
                <a:ea typeface="Roboto" panose="020B0604020202020204" charset="0"/>
              </a:rPr>
              <a:t>Stressli vaziyatlarga psixologik jihatdan tayyor bo‘lgan, stress paytida o‘zini o‘zi boshqarish mexanizmlariga ega bo‘lgan, stressdan chiqishning kompetent yo‘llarini biladigan odam o‘zini nazorat qilish imkoniyati ko‘proq bo‘ladi.</a:t>
            </a:r>
          </a:p>
        </p:txBody>
      </p:sp>
      <p:sp>
        <p:nvSpPr>
          <p:cNvPr id="17" name="Прямоугольник: скругленные углы 16">
            <a:extLst>
              <a:ext uri="{FF2B5EF4-FFF2-40B4-BE49-F238E27FC236}">
                <a16:creationId xmlns:a16="http://schemas.microsoft.com/office/drawing/2014/main" xmlns="" id="{658502DE-370B-4789-9606-3091F6F1F7CE}"/>
              </a:ext>
            </a:extLst>
          </p:cNvPr>
          <p:cNvSpPr/>
          <p:nvPr/>
        </p:nvSpPr>
        <p:spPr>
          <a:xfrm>
            <a:off x="1897224" y="429459"/>
            <a:ext cx="7844135" cy="1055608"/>
          </a:xfrm>
          <a:prstGeom prst="round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2800" dirty="0"/>
              <a:t>STRESSLI VAZIYATDA ODAM O‘ZINI BOSHQARA OLADIMI?</a:t>
            </a:r>
            <a:endParaRPr lang="ru-RU" sz="2800" dirty="0"/>
          </a:p>
        </p:txBody>
      </p:sp>
      <p:grpSp>
        <p:nvGrpSpPr>
          <p:cNvPr id="18" name="Группа 17">
            <a:extLst>
              <a:ext uri="{FF2B5EF4-FFF2-40B4-BE49-F238E27FC236}">
                <a16:creationId xmlns:a16="http://schemas.microsoft.com/office/drawing/2014/main" xmlns="" id="{66EDEB24-3670-467C-A83F-F50567B4DB76}"/>
              </a:ext>
            </a:extLst>
          </p:cNvPr>
          <p:cNvGrpSpPr/>
          <p:nvPr/>
        </p:nvGrpSpPr>
        <p:grpSpPr>
          <a:xfrm>
            <a:off x="8621486" y="2189136"/>
            <a:ext cx="3637432" cy="4193003"/>
            <a:chOff x="8169257" y="2001633"/>
            <a:chExt cx="3952890" cy="4334880"/>
          </a:xfrm>
        </p:grpSpPr>
        <p:pic>
          <p:nvPicPr>
            <p:cNvPr id="19" name="Picture 8" descr="C:\Users\Lenovo\Desktop\klassnyie-chasy-po-profilaktikie-pravonarushienii-sriedi-niesoviershiennolietnikh_3.png">
              <a:extLst>
                <a:ext uri="{FF2B5EF4-FFF2-40B4-BE49-F238E27FC236}">
                  <a16:creationId xmlns:a16="http://schemas.microsoft.com/office/drawing/2014/main" xmlns="" id="{A72C1CA7-4401-4078-A98E-73CE498699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9257" y="2001633"/>
              <a:ext cx="3804525" cy="433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Прямоугольник 19">
              <a:extLst>
                <a:ext uri="{FF2B5EF4-FFF2-40B4-BE49-F238E27FC236}">
                  <a16:creationId xmlns:a16="http://schemas.microsoft.com/office/drawing/2014/main" xmlns="" id="{4EE58DE8-704C-46BC-9051-FBFF3792B13E}"/>
                </a:ext>
              </a:extLst>
            </p:cNvPr>
            <p:cNvSpPr/>
            <p:nvPr/>
          </p:nvSpPr>
          <p:spPr>
            <a:xfrm>
              <a:off x="8366838" y="4545477"/>
              <a:ext cx="1167505" cy="413648"/>
            </a:xfrm>
            <a:prstGeom prst="rect">
              <a:avLst/>
            </a:prstGeom>
          </p:spPr>
          <p:txBody>
            <a:bodyPr wrap="none">
              <a:spAutoFit/>
            </a:bodyPr>
            <a:lstStyle/>
            <a:p>
              <a:r>
                <a:rPr lang="uz-Latn-UZ" altLang="ru-RU" sz="2000" b="1" i="1" dirty="0"/>
                <a:t>Hissiyot</a:t>
              </a:r>
              <a:r>
                <a:rPr lang="ru-RU" altLang="ru-RU" sz="2000" b="1" i="1" dirty="0"/>
                <a:t> </a:t>
              </a:r>
              <a:endParaRPr lang="ru-RU" sz="2000" dirty="0"/>
            </a:p>
          </p:txBody>
        </p:sp>
        <p:sp>
          <p:nvSpPr>
            <p:cNvPr id="21" name="Прямоугольник 20">
              <a:extLst>
                <a:ext uri="{FF2B5EF4-FFF2-40B4-BE49-F238E27FC236}">
                  <a16:creationId xmlns:a16="http://schemas.microsoft.com/office/drawing/2014/main" xmlns="" id="{972AD028-41D6-4767-9475-9EE8854CD42C}"/>
                </a:ext>
              </a:extLst>
            </p:cNvPr>
            <p:cNvSpPr/>
            <p:nvPr/>
          </p:nvSpPr>
          <p:spPr>
            <a:xfrm>
              <a:off x="10885588" y="4576487"/>
              <a:ext cx="1236559" cy="668201"/>
            </a:xfrm>
            <a:prstGeom prst="rect">
              <a:avLst/>
            </a:prstGeom>
          </p:spPr>
          <p:txBody>
            <a:bodyPr wrap="none">
              <a:spAutoFit/>
            </a:bodyPr>
            <a:lstStyle/>
            <a:p>
              <a:r>
                <a:rPr lang="uz-Latn-UZ" altLang="ru-RU" sz="2000" b="1" i="1" dirty="0"/>
                <a:t>Bosh, </a:t>
              </a:r>
            </a:p>
            <a:p>
              <a:r>
                <a:rPr lang="uz-Latn-UZ" altLang="ru-RU" sz="1600" b="1" i="1" dirty="0"/>
                <a:t>hisob-kitob</a:t>
              </a:r>
              <a:endParaRPr lang="ru-RU" sz="1600" dirty="0"/>
            </a:p>
          </p:txBody>
        </p:sp>
        <p:sp>
          <p:nvSpPr>
            <p:cNvPr id="22" name="Прямоугольник 21">
              <a:extLst>
                <a:ext uri="{FF2B5EF4-FFF2-40B4-BE49-F238E27FC236}">
                  <a16:creationId xmlns:a16="http://schemas.microsoft.com/office/drawing/2014/main" xmlns="" id="{C52B47BD-8D07-4E29-ADD1-B496FA5E15FC}"/>
                </a:ext>
              </a:extLst>
            </p:cNvPr>
            <p:cNvSpPr/>
            <p:nvPr/>
          </p:nvSpPr>
          <p:spPr>
            <a:xfrm>
              <a:off x="9689382" y="5865069"/>
              <a:ext cx="1016715" cy="413648"/>
            </a:xfrm>
            <a:prstGeom prst="rect">
              <a:avLst/>
            </a:prstGeom>
          </p:spPr>
          <p:txBody>
            <a:bodyPr wrap="none">
              <a:spAutoFit/>
            </a:bodyPr>
            <a:lstStyle/>
            <a:p>
              <a:pPr algn="ctr"/>
              <a:r>
                <a:rPr lang="uz-Latn-UZ" altLang="ru-RU" sz="2000" b="1" i="1" dirty="0"/>
                <a:t>SHAXS</a:t>
              </a:r>
              <a:r>
                <a:rPr lang="ru-RU" altLang="ru-RU" sz="2000" b="1" i="1" dirty="0"/>
                <a:t> </a:t>
              </a:r>
              <a:endParaRPr lang="ru-RU" sz="2000" dirty="0"/>
            </a:p>
          </p:txBody>
        </p:sp>
      </p:grpSp>
    </p:spTree>
    <p:extLst>
      <p:ext uri="{BB962C8B-B14F-4D97-AF65-F5344CB8AC3E}">
        <p14:creationId xmlns:p14="http://schemas.microsoft.com/office/powerpoint/2010/main" val="6734781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Google Shape;354;p23">
            <a:extLst>
              <a:ext uri="{FF2B5EF4-FFF2-40B4-BE49-F238E27FC236}">
                <a16:creationId xmlns:a16="http://schemas.microsoft.com/office/drawing/2014/main" xmlns="" id="{475F2AC3-712A-4BC1-A963-E92B859D2B8C}"/>
              </a:ext>
            </a:extLst>
          </p:cNvPr>
          <p:cNvSpPr txBox="1"/>
          <p:nvPr/>
        </p:nvSpPr>
        <p:spPr>
          <a:xfrm>
            <a:off x="2385555" y="2549058"/>
            <a:ext cx="3281244" cy="596972"/>
          </a:xfrm>
          <a:prstGeom prst="rect">
            <a:avLst/>
          </a:prstGeom>
          <a:noFill/>
          <a:ln>
            <a:noFill/>
          </a:ln>
        </p:spPr>
        <p:txBody>
          <a:bodyPr spcFirstLastPara="1" wrap="square" lIns="34300" tIns="17150" rIns="34300" bIns="17150" anchor="ctr" anchorCtr="0">
            <a:noAutofit/>
          </a:bodyPr>
          <a:lstStyle/>
          <a:p>
            <a:pPr marL="0" lvl="0" indent="0" algn="ctr" rtl="0">
              <a:spcBef>
                <a:spcPts val="0"/>
              </a:spcBef>
              <a:spcAft>
                <a:spcPts val="0"/>
              </a:spcAft>
              <a:buNone/>
            </a:pPr>
            <a:r>
              <a:rPr lang="uz-Latn-UZ" sz="2400" b="1" dirty="0">
                <a:solidFill>
                  <a:srgbClr val="188594"/>
                </a:solidFill>
                <a:ea typeface="Fira Sans Extra Condensed Medium"/>
                <a:cs typeface="Fira Sans Extra Condensed Medium"/>
                <a:sym typeface="Fira Sans Extra Condensed Medium"/>
              </a:rPr>
              <a:t>IJOBIY TOMONLAR</a:t>
            </a:r>
            <a:r>
              <a:rPr lang="ru-RU" sz="2000" b="1" dirty="0">
                <a:solidFill>
                  <a:schemeClr val="accent5"/>
                </a:solidFill>
                <a:ea typeface="Fira Sans Extra Condensed Medium"/>
                <a:cs typeface="Fira Sans Extra Condensed Medium"/>
                <a:sym typeface="Fira Sans Extra Condensed Medium"/>
              </a:rPr>
              <a:t> </a:t>
            </a:r>
            <a:endParaRPr sz="2000" b="1" dirty="0">
              <a:solidFill>
                <a:schemeClr val="accent5"/>
              </a:solidFill>
              <a:ea typeface="Fira Sans Extra Condensed Medium"/>
              <a:cs typeface="Fira Sans Extra Condensed Medium"/>
              <a:sym typeface="Fira Sans Extra Condensed Medium"/>
            </a:endParaRPr>
          </a:p>
        </p:txBody>
      </p:sp>
      <p:sp>
        <p:nvSpPr>
          <p:cNvPr id="37" name="Google Shape;367;p23">
            <a:extLst>
              <a:ext uri="{FF2B5EF4-FFF2-40B4-BE49-F238E27FC236}">
                <a16:creationId xmlns:a16="http://schemas.microsoft.com/office/drawing/2014/main" xmlns="" id="{D3D2067E-F594-4D46-A388-0F37AA3FF2CD}"/>
              </a:ext>
            </a:extLst>
          </p:cNvPr>
          <p:cNvSpPr txBox="1"/>
          <p:nvPr/>
        </p:nvSpPr>
        <p:spPr>
          <a:xfrm>
            <a:off x="8259415" y="2504572"/>
            <a:ext cx="3422511" cy="693725"/>
          </a:xfrm>
          <a:prstGeom prst="rect">
            <a:avLst/>
          </a:prstGeom>
          <a:noFill/>
          <a:ln>
            <a:noFill/>
          </a:ln>
        </p:spPr>
        <p:txBody>
          <a:bodyPr spcFirstLastPara="1" wrap="square" lIns="34300" tIns="17150" rIns="34300" bIns="17150" anchor="ctr" anchorCtr="0">
            <a:noAutofit/>
          </a:bodyPr>
          <a:lstStyle/>
          <a:p>
            <a:pPr marL="0" lvl="0" indent="0" algn="ctr" rtl="0">
              <a:spcBef>
                <a:spcPts val="0"/>
              </a:spcBef>
              <a:spcAft>
                <a:spcPts val="0"/>
              </a:spcAft>
              <a:buNone/>
            </a:pPr>
            <a:r>
              <a:rPr lang="uz-Latn-UZ" sz="2400" b="1" dirty="0">
                <a:solidFill>
                  <a:srgbClr val="FF5050"/>
                </a:solidFill>
                <a:ea typeface="Roboto" panose="020B0604020202020204" charset="0"/>
                <a:cs typeface="Fira Sans Extra Condensed Medium"/>
                <a:sym typeface="Fira Sans Extra Condensed Medium"/>
              </a:rPr>
              <a:t>SALBIY TOMONLAR</a:t>
            </a:r>
            <a:endParaRPr sz="2400" b="1" dirty="0">
              <a:solidFill>
                <a:srgbClr val="FF5050"/>
              </a:solidFill>
              <a:ea typeface="Roboto" panose="020B0604020202020204" charset="0"/>
              <a:cs typeface="Fira Sans Extra Condensed Medium"/>
              <a:sym typeface="Fira Sans Extra Condensed Medium"/>
            </a:endParaRPr>
          </a:p>
        </p:txBody>
      </p:sp>
      <p:sp>
        <p:nvSpPr>
          <p:cNvPr id="66" name="Google Shape;354;p23">
            <a:extLst>
              <a:ext uri="{FF2B5EF4-FFF2-40B4-BE49-F238E27FC236}">
                <a16:creationId xmlns:a16="http://schemas.microsoft.com/office/drawing/2014/main" xmlns="" id="{E2AAA6B8-653C-49F7-9F0F-E7E51BE6E086}"/>
              </a:ext>
            </a:extLst>
          </p:cNvPr>
          <p:cNvSpPr txBox="1"/>
          <p:nvPr/>
        </p:nvSpPr>
        <p:spPr>
          <a:xfrm>
            <a:off x="614101" y="829497"/>
            <a:ext cx="11067825" cy="821757"/>
          </a:xfrm>
          <a:prstGeom prst="roundRect">
            <a:avLst/>
          </a:prstGeom>
          <a:gradFill>
            <a:gsLst>
              <a:gs pos="0">
                <a:schemeClr val="accent4">
                  <a:lumMod val="67000"/>
                </a:schemeClr>
              </a:gs>
              <a:gs pos="48000">
                <a:schemeClr val="accent4">
                  <a:lumMod val="97000"/>
                  <a:lumOff val="3000"/>
                </a:schemeClr>
              </a:gs>
              <a:gs pos="100000">
                <a:schemeClr val="accent4">
                  <a:lumMod val="60000"/>
                  <a:lumOff val="40000"/>
                </a:schemeClr>
              </a:gs>
            </a:gsLst>
            <a:lin ang="16200000" scaled="1"/>
          </a:gradFill>
          <a:ln>
            <a:noFill/>
          </a:ln>
        </p:spPr>
        <p:txBody>
          <a:bodyPr spcFirstLastPara="1" wrap="square" lIns="34300" tIns="17150" rIns="34300" bIns="17150" anchor="ctr" anchorCtr="0">
            <a:noAutofit/>
          </a:bodyPr>
          <a:lstStyle/>
          <a:p>
            <a:pPr lvl="0" algn="ctr"/>
            <a:r>
              <a:rPr lang="uz-Latn-UZ" sz="2400" b="1" dirty="0">
                <a:ea typeface="Fira Sans Extra Condensed Medium"/>
                <a:cs typeface="Fira Sans Extra Condensed Medium"/>
                <a:sym typeface="Fira Sans Extra Condensed Medium"/>
              </a:rPr>
              <a:t>STRESS – “himoya mexanizmi” sifatida o‘zining plyus va minuslariga ega, ya’ni inson uchun ijobiy va salbiy oqibatlar olib kelishi mumkin.</a:t>
            </a:r>
            <a:endParaRPr sz="2000" b="1" dirty="0">
              <a:ea typeface="Fira Sans Extra Condensed Medium"/>
              <a:cs typeface="Fira Sans Extra Condensed Medium"/>
              <a:sym typeface="Fira Sans Extra Condensed Medium"/>
            </a:endParaRPr>
          </a:p>
        </p:txBody>
      </p:sp>
      <p:grpSp>
        <p:nvGrpSpPr>
          <p:cNvPr id="76" name="Группа 75">
            <a:extLst>
              <a:ext uri="{FF2B5EF4-FFF2-40B4-BE49-F238E27FC236}">
                <a16:creationId xmlns:a16="http://schemas.microsoft.com/office/drawing/2014/main" xmlns="" id="{16E19897-1445-417B-B4F5-5991972AFC67}"/>
              </a:ext>
            </a:extLst>
          </p:cNvPr>
          <p:cNvGrpSpPr/>
          <p:nvPr/>
        </p:nvGrpSpPr>
        <p:grpSpPr>
          <a:xfrm>
            <a:off x="495698" y="2222494"/>
            <a:ext cx="5397081" cy="4387457"/>
            <a:chOff x="510409" y="2395651"/>
            <a:chExt cx="5397081" cy="4387457"/>
          </a:xfrm>
        </p:grpSpPr>
        <p:grpSp>
          <p:nvGrpSpPr>
            <p:cNvPr id="10" name="Группа 9">
              <a:extLst>
                <a:ext uri="{FF2B5EF4-FFF2-40B4-BE49-F238E27FC236}">
                  <a16:creationId xmlns:a16="http://schemas.microsoft.com/office/drawing/2014/main" xmlns="" id="{FA37772A-BB5A-44E7-B3BB-460521FF490B}"/>
                </a:ext>
              </a:extLst>
            </p:cNvPr>
            <p:cNvGrpSpPr/>
            <p:nvPr/>
          </p:nvGrpSpPr>
          <p:grpSpPr>
            <a:xfrm>
              <a:off x="510409" y="2395651"/>
              <a:ext cx="5397081" cy="4387457"/>
              <a:chOff x="876532" y="1072954"/>
              <a:chExt cx="4170345" cy="3807181"/>
            </a:xfrm>
          </p:grpSpPr>
          <p:sp>
            <p:nvSpPr>
              <p:cNvPr id="11" name="Google Shape;342;p23">
                <a:extLst>
                  <a:ext uri="{FF2B5EF4-FFF2-40B4-BE49-F238E27FC236}">
                    <a16:creationId xmlns:a16="http://schemas.microsoft.com/office/drawing/2014/main" xmlns="" id="{E0CA2ED5-5EFD-4791-A6A7-FCB8FBEE8EC1}"/>
                  </a:ext>
                </a:extLst>
              </p:cNvPr>
              <p:cNvSpPr/>
              <p:nvPr/>
            </p:nvSpPr>
            <p:spPr>
              <a:xfrm rot="10800000" flipH="1">
                <a:off x="876532" y="1838446"/>
                <a:ext cx="4162198" cy="3041689"/>
              </a:xfrm>
              <a:prstGeom prst="rect">
                <a:avLst/>
              </a:prstGeom>
              <a:gradFill>
                <a:gsLst>
                  <a:gs pos="0">
                    <a:srgbClr val="5CCCDB"/>
                  </a:gs>
                  <a:gs pos="100000">
                    <a:srgbClr val="27828E"/>
                  </a:gs>
                </a:gsLst>
                <a:lin ang="5400012" scaled="0"/>
              </a:gra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12" name="Google Shape;343;p23">
                <a:extLst>
                  <a:ext uri="{FF2B5EF4-FFF2-40B4-BE49-F238E27FC236}">
                    <a16:creationId xmlns:a16="http://schemas.microsoft.com/office/drawing/2014/main" xmlns="" id="{33ED528A-2B09-41A0-910A-C8BF1D935361}"/>
                  </a:ext>
                </a:extLst>
              </p:cNvPr>
              <p:cNvSpPr/>
              <p:nvPr/>
            </p:nvSpPr>
            <p:spPr>
              <a:xfrm>
                <a:off x="1006989" y="2812369"/>
                <a:ext cx="435900" cy="430615"/>
              </a:xfrm>
              <a:prstGeom prst="ellipse">
                <a:avLst/>
              </a:prstGeom>
              <a:gradFill>
                <a:gsLst>
                  <a:gs pos="0">
                    <a:srgbClr val="5CCCDB"/>
                  </a:gs>
                  <a:gs pos="100000">
                    <a:srgbClr val="27828E"/>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13" name="Google Shape;344;p23">
                <a:extLst>
                  <a:ext uri="{FF2B5EF4-FFF2-40B4-BE49-F238E27FC236}">
                    <a16:creationId xmlns:a16="http://schemas.microsoft.com/office/drawing/2014/main" xmlns="" id="{DAB37E57-F880-4D90-98AE-01117855D73B}"/>
                  </a:ext>
                </a:extLst>
              </p:cNvPr>
              <p:cNvSpPr/>
              <p:nvPr/>
            </p:nvSpPr>
            <p:spPr>
              <a:xfrm>
                <a:off x="1109264" y="2934414"/>
                <a:ext cx="231315" cy="181208"/>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14" name="Google Shape;345;p23">
                <a:extLst>
                  <a:ext uri="{FF2B5EF4-FFF2-40B4-BE49-F238E27FC236}">
                    <a16:creationId xmlns:a16="http://schemas.microsoft.com/office/drawing/2014/main" xmlns="" id="{5882746B-8B47-4AFD-8BEE-49181121F2AC}"/>
                  </a:ext>
                </a:extLst>
              </p:cNvPr>
              <p:cNvSpPr/>
              <p:nvPr/>
            </p:nvSpPr>
            <p:spPr>
              <a:xfrm>
                <a:off x="1017135" y="3414468"/>
                <a:ext cx="435900" cy="457860"/>
              </a:xfrm>
              <a:prstGeom prst="ellipse">
                <a:avLst/>
              </a:prstGeom>
              <a:gradFill>
                <a:gsLst>
                  <a:gs pos="0">
                    <a:srgbClr val="5CCCDB"/>
                  </a:gs>
                  <a:gs pos="100000">
                    <a:srgbClr val="27828E"/>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15" name="Google Shape;346;p23">
                <a:extLst>
                  <a:ext uri="{FF2B5EF4-FFF2-40B4-BE49-F238E27FC236}">
                    <a16:creationId xmlns:a16="http://schemas.microsoft.com/office/drawing/2014/main" xmlns="" id="{1AEEF49F-E9CA-4CB3-A0D2-502B90BCFC58}"/>
                  </a:ext>
                </a:extLst>
              </p:cNvPr>
              <p:cNvSpPr/>
              <p:nvPr/>
            </p:nvSpPr>
            <p:spPr>
              <a:xfrm>
                <a:off x="1119409" y="3536514"/>
                <a:ext cx="231315" cy="192673"/>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16" name="Google Shape;347;p23">
                <a:extLst>
                  <a:ext uri="{FF2B5EF4-FFF2-40B4-BE49-F238E27FC236}">
                    <a16:creationId xmlns:a16="http://schemas.microsoft.com/office/drawing/2014/main" xmlns="" id="{6661B90E-20F7-468F-85D8-9DA0A4CC2ADF}"/>
                  </a:ext>
                </a:extLst>
              </p:cNvPr>
              <p:cNvSpPr/>
              <p:nvPr/>
            </p:nvSpPr>
            <p:spPr>
              <a:xfrm>
                <a:off x="1006989" y="2112788"/>
                <a:ext cx="435900" cy="430615"/>
              </a:xfrm>
              <a:prstGeom prst="ellipse">
                <a:avLst/>
              </a:prstGeom>
              <a:gradFill>
                <a:gsLst>
                  <a:gs pos="0">
                    <a:srgbClr val="5CCCDB"/>
                  </a:gs>
                  <a:gs pos="100000">
                    <a:srgbClr val="27828E"/>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17" name="Google Shape;348;p23">
                <a:extLst>
                  <a:ext uri="{FF2B5EF4-FFF2-40B4-BE49-F238E27FC236}">
                    <a16:creationId xmlns:a16="http://schemas.microsoft.com/office/drawing/2014/main" xmlns="" id="{000A9417-C8DA-4BD7-A4A2-86C93004CB0C}"/>
                  </a:ext>
                </a:extLst>
              </p:cNvPr>
              <p:cNvSpPr/>
              <p:nvPr/>
            </p:nvSpPr>
            <p:spPr>
              <a:xfrm>
                <a:off x="1109264" y="2234833"/>
                <a:ext cx="231315" cy="181208"/>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dirty="0">
                  <a:solidFill>
                    <a:srgbClr val="737572"/>
                  </a:solidFill>
                  <a:latin typeface="Lato Light"/>
                  <a:ea typeface="Lato Light"/>
                  <a:cs typeface="Lato Light"/>
                  <a:sym typeface="Lato Light"/>
                </a:endParaRPr>
              </a:p>
            </p:txBody>
          </p:sp>
          <p:sp>
            <p:nvSpPr>
              <p:cNvPr id="18" name="Google Shape;349;p23">
                <a:extLst>
                  <a:ext uri="{FF2B5EF4-FFF2-40B4-BE49-F238E27FC236}">
                    <a16:creationId xmlns:a16="http://schemas.microsoft.com/office/drawing/2014/main" xmlns="" id="{436E1FFF-1AB1-460C-9A9B-7695DAD97879}"/>
                  </a:ext>
                </a:extLst>
              </p:cNvPr>
              <p:cNvSpPr/>
              <p:nvPr/>
            </p:nvSpPr>
            <p:spPr>
              <a:xfrm>
                <a:off x="1453035" y="1072954"/>
                <a:ext cx="821558" cy="852282"/>
              </a:xfrm>
              <a:prstGeom prst="ellipse">
                <a:avLst/>
              </a:prstGeom>
              <a:gradFill>
                <a:gsLst>
                  <a:gs pos="0">
                    <a:srgbClr val="5CCCDB"/>
                  </a:gs>
                  <a:gs pos="100000">
                    <a:srgbClr val="27828E"/>
                  </a:gs>
                </a:gsLst>
                <a:lin ang="5400012" scaled="0"/>
              </a:gradFill>
              <a:ln w="38100" cap="flat" cmpd="sng">
                <a:solidFill>
                  <a:schemeClr val="lt1"/>
                </a:solidFill>
                <a:prstDash val="solid"/>
                <a:round/>
                <a:headEnd type="none" w="sm" len="sm"/>
                <a:tailEnd type="none" w="sm" len="sm"/>
              </a:ln>
              <a:effectLst>
                <a:outerShdw blurRad="57150" dist="19050" dir="5400000" algn="bl" rotWithShape="0">
                  <a:srgbClr val="000000">
                    <a:alpha val="37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19" name="Google Shape;350;p23">
                <a:extLst>
                  <a:ext uri="{FF2B5EF4-FFF2-40B4-BE49-F238E27FC236}">
                    <a16:creationId xmlns:a16="http://schemas.microsoft.com/office/drawing/2014/main" xmlns="" id="{7B260A2D-EAA1-4195-951A-6FA06D227CA9}"/>
                  </a:ext>
                </a:extLst>
              </p:cNvPr>
              <p:cNvSpPr/>
              <p:nvPr/>
            </p:nvSpPr>
            <p:spPr>
              <a:xfrm>
                <a:off x="1671217" y="1335756"/>
                <a:ext cx="436065" cy="358626"/>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20" name="Google Shape;351;p23">
                <a:extLst>
                  <a:ext uri="{FF2B5EF4-FFF2-40B4-BE49-F238E27FC236}">
                    <a16:creationId xmlns:a16="http://schemas.microsoft.com/office/drawing/2014/main" xmlns="" id="{B1D915D6-A13F-4855-8BFC-C35BD1E7E7F1}"/>
                  </a:ext>
                </a:extLst>
              </p:cNvPr>
              <p:cNvSpPr txBox="1"/>
              <p:nvPr/>
            </p:nvSpPr>
            <p:spPr>
              <a:xfrm>
                <a:off x="1575694" y="2279401"/>
                <a:ext cx="3296568" cy="716661"/>
              </a:xfrm>
              <a:prstGeom prst="rect">
                <a:avLst/>
              </a:prstGeom>
              <a:noFill/>
              <a:ln>
                <a:noFill/>
              </a:ln>
            </p:spPr>
            <p:txBody>
              <a:bodyPr spcFirstLastPara="1" wrap="square" lIns="34300" tIns="17150" rIns="34300" bIns="17150" anchor="ctr" anchorCtr="0">
                <a:noAutofit/>
              </a:bodyPr>
              <a:lstStyle/>
              <a:p>
                <a:pPr marL="0" lvl="0" indent="0" algn="l" rtl="0">
                  <a:spcBef>
                    <a:spcPts val="0"/>
                  </a:spcBef>
                  <a:spcAft>
                    <a:spcPts val="0"/>
                  </a:spcAft>
                  <a:buClr>
                    <a:schemeClr val="dk1"/>
                  </a:buClr>
                  <a:buSzPts val="1100"/>
                  <a:buFont typeface="Arial"/>
                  <a:buNone/>
                </a:pPr>
                <a:endParaRPr sz="1600" dirty="0">
                  <a:solidFill>
                    <a:schemeClr val="lt1"/>
                  </a:solidFill>
                  <a:latin typeface="Roboto"/>
                  <a:ea typeface="Roboto"/>
                  <a:cs typeface="Roboto"/>
                  <a:sym typeface="Roboto"/>
                </a:endParaRPr>
              </a:p>
            </p:txBody>
          </p:sp>
          <p:sp>
            <p:nvSpPr>
              <p:cNvPr id="21" name="Google Shape;352;p23">
                <a:extLst>
                  <a:ext uri="{FF2B5EF4-FFF2-40B4-BE49-F238E27FC236}">
                    <a16:creationId xmlns:a16="http://schemas.microsoft.com/office/drawing/2014/main" xmlns="" id="{4EC699B2-27C4-443A-BE1C-C02E82F336CA}"/>
                  </a:ext>
                </a:extLst>
              </p:cNvPr>
              <p:cNvSpPr txBox="1"/>
              <p:nvPr/>
            </p:nvSpPr>
            <p:spPr>
              <a:xfrm>
                <a:off x="1552870" y="2707757"/>
                <a:ext cx="3494007" cy="604758"/>
              </a:xfrm>
              <a:prstGeom prst="rect">
                <a:avLst/>
              </a:prstGeom>
              <a:noFill/>
              <a:ln>
                <a:noFill/>
              </a:ln>
            </p:spPr>
            <p:txBody>
              <a:bodyPr spcFirstLastPara="1" wrap="square" lIns="34300" tIns="17150" rIns="34300" bIns="17150" anchor="ctr" anchorCtr="0">
                <a:noAutofit/>
              </a:bodyPr>
              <a:lstStyle/>
              <a:p>
                <a:pPr lvl="0">
                  <a:buClr>
                    <a:schemeClr val="dk1"/>
                  </a:buClr>
                  <a:buSzPts val="1100"/>
                </a:pPr>
                <a:r>
                  <a:rPr lang="uz-Latn-UZ" sz="1600" dirty="0">
                    <a:solidFill>
                      <a:schemeClr val="lt1"/>
                    </a:solidFill>
                    <a:latin typeface="Roboto"/>
                    <a:ea typeface="Roboto"/>
                    <a:cs typeface="Roboto"/>
                    <a:sym typeface="Roboto"/>
                  </a:rPr>
                  <a:t>Insonga uning dunyoqarashi, chegaralari, shaxs strukturasining me’yorlarini ko‘rsatadi.</a:t>
                </a:r>
                <a:endParaRPr sz="1600" dirty="0">
                  <a:solidFill>
                    <a:schemeClr val="lt1"/>
                  </a:solidFill>
                  <a:latin typeface="Roboto"/>
                  <a:ea typeface="Roboto"/>
                  <a:cs typeface="Roboto"/>
                  <a:sym typeface="Roboto"/>
                </a:endParaRPr>
              </a:p>
            </p:txBody>
          </p:sp>
          <p:sp>
            <p:nvSpPr>
              <p:cNvPr id="22" name="Google Shape;353;p23">
                <a:extLst>
                  <a:ext uri="{FF2B5EF4-FFF2-40B4-BE49-F238E27FC236}">
                    <a16:creationId xmlns:a16="http://schemas.microsoft.com/office/drawing/2014/main" xmlns="" id="{E94CB43A-BC80-4DB4-87C9-D840ACC61F75}"/>
                  </a:ext>
                </a:extLst>
              </p:cNvPr>
              <p:cNvSpPr txBox="1"/>
              <p:nvPr/>
            </p:nvSpPr>
            <p:spPr>
              <a:xfrm>
                <a:off x="1552870" y="3354163"/>
                <a:ext cx="3480982" cy="598264"/>
              </a:xfrm>
              <a:prstGeom prst="rect">
                <a:avLst/>
              </a:prstGeom>
              <a:noFill/>
              <a:ln>
                <a:noFill/>
              </a:ln>
            </p:spPr>
            <p:txBody>
              <a:bodyPr spcFirstLastPara="1" wrap="square" lIns="34300" tIns="17150" rIns="34300" bIns="17150" anchor="ctr" anchorCtr="0">
                <a:noAutofit/>
              </a:bodyPr>
              <a:lstStyle/>
              <a:p>
                <a:pPr lvl="0">
                  <a:buClr>
                    <a:schemeClr val="dk1"/>
                  </a:buClr>
                  <a:buSzPts val="1100"/>
                </a:pPr>
                <a:r>
                  <a:rPr lang="uz-Latn-UZ" sz="1600" dirty="0">
                    <a:solidFill>
                      <a:schemeClr val="lt1"/>
                    </a:solidFill>
                    <a:latin typeface="Roboto"/>
                    <a:ea typeface="Roboto"/>
                    <a:cs typeface="Roboto"/>
                    <a:sym typeface="Roboto"/>
                  </a:rPr>
                  <a:t>Insonning muammoli joylarini, sifatlarini ko‘rsatadi va inson bu muammolar ustida ishlash imkoniyatiga ega bo‘ladi.</a:t>
                </a:r>
                <a:endParaRPr sz="1600" dirty="0">
                  <a:solidFill>
                    <a:schemeClr val="lt1"/>
                  </a:solidFill>
                  <a:latin typeface="Roboto"/>
                  <a:ea typeface="Roboto"/>
                  <a:cs typeface="Roboto"/>
                  <a:sym typeface="Roboto"/>
                </a:endParaRPr>
              </a:p>
            </p:txBody>
          </p:sp>
        </p:grpSp>
        <p:sp>
          <p:nvSpPr>
            <p:cNvPr id="70" name="Google Shape;345;p23">
              <a:extLst>
                <a:ext uri="{FF2B5EF4-FFF2-40B4-BE49-F238E27FC236}">
                  <a16:creationId xmlns:a16="http://schemas.microsoft.com/office/drawing/2014/main" xmlns="" id="{8B36E3F3-443A-429F-9B97-073036D57795}"/>
                </a:ext>
              </a:extLst>
            </p:cNvPr>
            <p:cNvSpPr/>
            <p:nvPr/>
          </p:nvSpPr>
          <p:spPr>
            <a:xfrm>
              <a:off x="691027" y="5900258"/>
              <a:ext cx="564123" cy="496248"/>
            </a:xfrm>
            <a:prstGeom prst="ellipse">
              <a:avLst/>
            </a:prstGeom>
            <a:gradFill>
              <a:gsLst>
                <a:gs pos="0">
                  <a:srgbClr val="5CCCDB"/>
                </a:gs>
                <a:gs pos="100000">
                  <a:srgbClr val="27828E"/>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71" name="Google Shape;346;p23">
              <a:extLst>
                <a:ext uri="{FF2B5EF4-FFF2-40B4-BE49-F238E27FC236}">
                  <a16:creationId xmlns:a16="http://schemas.microsoft.com/office/drawing/2014/main" xmlns="" id="{C6738298-176C-46E3-8345-C634744E4AB3}"/>
                </a:ext>
              </a:extLst>
            </p:cNvPr>
            <p:cNvSpPr/>
            <p:nvPr/>
          </p:nvSpPr>
          <p:spPr>
            <a:xfrm>
              <a:off x="823387" y="6040904"/>
              <a:ext cx="299358" cy="208827"/>
            </a:xfrm>
            <a:custGeom>
              <a:avLst/>
              <a:gdLst/>
              <a:ahLst/>
              <a:cxnLst/>
              <a:rect l="l" t="t" r="r" b="b"/>
              <a:pathLst>
                <a:path w="5250" h="4113" extrusionOk="0">
                  <a:moveTo>
                    <a:pt x="1845" y="4112"/>
                  </a:moveTo>
                  <a:lnTo>
                    <a:pt x="205" y="2473"/>
                  </a:lnTo>
                  <a:lnTo>
                    <a:pt x="205" y="2473"/>
                  </a:lnTo>
                  <a:cubicBezTo>
                    <a:pt x="0" y="2267"/>
                    <a:pt x="0" y="1935"/>
                    <a:pt x="205" y="1730"/>
                  </a:cubicBezTo>
                  <a:lnTo>
                    <a:pt x="205" y="1730"/>
                  </a:lnTo>
                  <a:cubicBezTo>
                    <a:pt x="410" y="1524"/>
                    <a:pt x="743" y="1524"/>
                    <a:pt x="948" y="1730"/>
                  </a:cubicBezTo>
                  <a:lnTo>
                    <a:pt x="1849" y="2630"/>
                  </a:lnTo>
                  <a:lnTo>
                    <a:pt x="4302" y="205"/>
                  </a:lnTo>
                  <a:lnTo>
                    <a:pt x="4302" y="205"/>
                  </a:lnTo>
                  <a:cubicBezTo>
                    <a:pt x="4508" y="0"/>
                    <a:pt x="4841" y="2"/>
                    <a:pt x="5045" y="209"/>
                  </a:cubicBezTo>
                  <a:lnTo>
                    <a:pt x="5045" y="209"/>
                  </a:lnTo>
                  <a:cubicBezTo>
                    <a:pt x="5249" y="415"/>
                    <a:pt x="5247" y="748"/>
                    <a:pt x="5041" y="952"/>
                  </a:cubicBezTo>
                  <a:lnTo>
                    <a:pt x="1845" y="4112"/>
                  </a:lnTo>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72" name="Google Shape;353;p23">
              <a:extLst>
                <a:ext uri="{FF2B5EF4-FFF2-40B4-BE49-F238E27FC236}">
                  <a16:creationId xmlns:a16="http://schemas.microsoft.com/office/drawing/2014/main" xmlns="" id="{E54E0B08-E562-4F89-A7F3-3E7F8CE28726}"/>
                </a:ext>
              </a:extLst>
            </p:cNvPr>
            <p:cNvSpPr txBox="1"/>
            <p:nvPr/>
          </p:nvSpPr>
          <p:spPr>
            <a:xfrm>
              <a:off x="1385697" y="5818500"/>
              <a:ext cx="4478556" cy="894888"/>
            </a:xfrm>
            <a:prstGeom prst="rect">
              <a:avLst/>
            </a:prstGeom>
            <a:noFill/>
            <a:ln>
              <a:noFill/>
            </a:ln>
          </p:spPr>
          <p:txBody>
            <a:bodyPr spcFirstLastPara="1" wrap="square" lIns="34300" tIns="17150" rIns="34300" bIns="17150" anchor="ctr" anchorCtr="0">
              <a:noAutofit/>
            </a:bodyPr>
            <a:lstStyle/>
            <a:p>
              <a:pPr lvl="0">
                <a:buClr>
                  <a:schemeClr val="dk1"/>
                </a:buClr>
                <a:buSzPts val="1100"/>
              </a:pPr>
              <a:r>
                <a:rPr lang="uz-Latn-UZ" sz="1600" dirty="0">
                  <a:solidFill>
                    <a:schemeClr val="lt1"/>
                  </a:solidFill>
                  <a:latin typeface="Roboto"/>
                  <a:ea typeface="Roboto"/>
                  <a:cs typeface="Roboto"/>
                  <a:sym typeface="Roboto"/>
                </a:rPr>
                <a:t>Psixologik savodxonlikni oshirish; ma’lum tajriba va  ko‘nikmalarga ega bo‘lish; stressga qarshilikni oshirish imkoniyatini beradi.</a:t>
              </a:r>
              <a:endParaRPr sz="1600" dirty="0">
                <a:solidFill>
                  <a:schemeClr val="lt1"/>
                </a:solidFill>
                <a:latin typeface="Roboto"/>
                <a:ea typeface="Roboto"/>
                <a:cs typeface="Roboto"/>
                <a:sym typeface="Roboto"/>
              </a:endParaRPr>
            </a:p>
          </p:txBody>
        </p:sp>
      </p:grpSp>
      <p:sp>
        <p:nvSpPr>
          <p:cNvPr id="3" name="Прямоугольник 2">
            <a:extLst>
              <a:ext uri="{FF2B5EF4-FFF2-40B4-BE49-F238E27FC236}">
                <a16:creationId xmlns:a16="http://schemas.microsoft.com/office/drawing/2014/main" xmlns="" id="{5F2D3D3A-A054-4607-838F-214C0C518FC6}"/>
              </a:ext>
            </a:extLst>
          </p:cNvPr>
          <p:cNvSpPr/>
          <p:nvPr/>
        </p:nvSpPr>
        <p:spPr>
          <a:xfrm>
            <a:off x="1370986" y="3272895"/>
            <a:ext cx="4398068" cy="830997"/>
          </a:xfrm>
          <a:prstGeom prst="rect">
            <a:avLst/>
          </a:prstGeom>
        </p:spPr>
        <p:txBody>
          <a:bodyPr wrap="square">
            <a:spAutoFit/>
          </a:bodyPr>
          <a:lstStyle/>
          <a:p>
            <a:pPr lvl="0">
              <a:buClr>
                <a:schemeClr val="dk1"/>
              </a:buClr>
              <a:buSzPts val="1100"/>
            </a:pPr>
            <a:r>
              <a:rPr lang="sv-SE" sz="1600" dirty="0">
                <a:solidFill>
                  <a:schemeClr val="lt1"/>
                </a:solidFill>
                <a:latin typeface="Roboto"/>
                <a:ea typeface="Roboto"/>
                <a:cs typeface="Roboto"/>
                <a:sym typeface="Roboto"/>
              </a:rPr>
              <a:t>Inson uchun nostandart, tanqidiy va stressli vaziyatlarda himoyaning ishlashi (himoya mavjud).</a:t>
            </a:r>
            <a:endParaRPr lang="ru-RU" sz="1600" dirty="0">
              <a:solidFill>
                <a:schemeClr val="lt1"/>
              </a:solidFill>
              <a:latin typeface="Roboto"/>
              <a:ea typeface="Roboto"/>
              <a:cs typeface="Roboto"/>
              <a:sym typeface="Roboto"/>
            </a:endParaRPr>
          </a:p>
        </p:txBody>
      </p:sp>
      <p:grpSp>
        <p:nvGrpSpPr>
          <p:cNvPr id="77" name="Группа 76">
            <a:extLst>
              <a:ext uri="{FF2B5EF4-FFF2-40B4-BE49-F238E27FC236}">
                <a16:creationId xmlns:a16="http://schemas.microsoft.com/office/drawing/2014/main" xmlns="" id="{A6FC22B8-3AF6-40EB-A28B-C04434C067BE}"/>
              </a:ext>
            </a:extLst>
          </p:cNvPr>
          <p:cNvGrpSpPr/>
          <p:nvPr/>
        </p:nvGrpSpPr>
        <p:grpSpPr>
          <a:xfrm>
            <a:off x="6411087" y="2222494"/>
            <a:ext cx="5546623" cy="4385298"/>
            <a:chOff x="6407583" y="2355849"/>
            <a:chExt cx="5546623" cy="4385298"/>
          </a:xfrm>
        </p:grpSpPr>
        <p:grpSp>
          <p:nvGrpSpPr>
            <p:cNvPr id="24" name="Группа 23">
              <a:extLst>
                <a:ext uri="{FF2B5EF4-FFF2-40B4-BE49-F238E27FC236}">
                  <a16:creationId xmlns:a16="http://schemas.microsoft.com/office/drawing/2014/main" xmlns="" id="{F2A3C619-79AB-4FB1-A7BD-3A25A30018BE}"/>
                </a:ext>
              </a:extLst>
            </p:cNvPr>
            <p:cNvGrpSpPr/>
            <p:nvPr/>
          </p:nvGrpSpPr>
          <p:grpSpPr>
            <a:xfrm>
              <a:off x="6407583" y="2355849"/>
              <a:ext cx="5546623" cy="4385298"/>
              <a:chOff x="5020299" y="1049245"/>
              <a:chExt cx="4701092" cy="3792524"/>
            </a:xfrm>
          </p:grpSpPr>
          <p:sp>
            <p:nvSpPr>
              <p:cNvPr id="25" name="Google Shape;355;p23">
                <a:extLst>
                  <a:ext uri="{FF2B5EF4-FFF2-40B4-BE49-F238E27FC236}">
                    <a16:creationId xmlns:a16="http://schemas.microsoft.com/office/drawing/2014/main" xmlns="" id="{129AF8CB-15C4-40B7-A34E-5139DA2302E3}"/>
                  </a:ext>
                </a:extLst>
              </p:cNvPr>
              <p:cNvSpPr/>
              <p:nvPr/>
            </p:nvSpPr>
            <p:spPr>
              <a:xfrm rot="10800000" flipH="1">
                <a:off x="5020299" y="1810298"/>
                <a:ext cx="4565411" cy="3031471"/>
              </a:xfrm>
              <a:prstGeom prst="rect">
                <a:avLst/>
              </a:prstGeom>
              <a:gradFill>
                <a:gsLst>
                  <a:gs pos="0">
                    <a:srgbClr val="FCADBC"/>
                  </a:gs>
                  <a:gs pos="100000">
                    <a:srgbClr val="F23558"/>
                  </a:gs>
                </a:gsLst>
                <a:lin ang="5400012" scaled="0"/>
              </a:gradFill>
              <a:ln>
                <a:noFill/>
              </a:ln>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26" name="Google Shape;356;p23">
                <a:extLst>
                  <a:ext uri="{FF2B5EF4-FFF2-40B4-BE49-F238E27FC236}">
                    <a16:creationId xmlns:a16="http://schemas.microsoft.com/office/drawing/2014/main" xmlns="" id="{41C5795C-EA13-4E0C-ACD7-8F4A92EE0E13}"/>
                  </a:ext>
                </a:extLst>
              </p:cNvPr>
              <p:cNvSpPr/>
              <p:nvPr/>
            </p:nvSpPr>
            <p:spPr>
              <a:xfrm>
                <a:off x="5617592" y="1049245"/>
                <a:ext cx="901147" cy="860364"/>
              </a:xfrm>
              <a:prstGeom prst="ellipse">
                <a:avLst/>
              </a:prstGeom>
              <a:gradFill>
                <a:gsLst>
                  <a:gs pos="0">
                    <a:srgbClr val="FCADBC"/>
                  </a:gs>
                  <a:gs pos="100000">
                    <a:srgbClr val="F23558"/>
                  </a:gs>
                </a:gsLst>
                <a:lin ang="5400012" scaled="0"/>
              </a:gradFill>
              <a:ln w="38100" cap="flat" cmpd="sng">
                <a:solidFill>
                  <a:srgbClr val="FFFFFF"/>
                </a:solidFill>
                <a:prstDash val="solid"/>
                <a:round/>
                <a:headEnd type="none" w="sm" len="sm"/>
                <a:tailEnd type="none" w="sm" len="sm"/>
              </a:ln>
              <a:effectLst>
                <a:outerShdw blurRad="57150" dist="19050" dir="5400000" algn="bl" rotWithShape="0">
                  <a:srgbClr val="000000">
                    <a:alpha val="37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27" name="Google Shape;357;p23">
                <a:extLst>
                  <a:ext uri="{FF2B5EF4-FFF2-40B4-BE49-F238E27FC236}">
                    <a16:creationId xmlns:a16="http://schemas.microsoft.com/office/drawing/2014/main" xmlns="" id="{9A59785E-F400-42F2-8D11-F91948D91113}"/>
                  </a:ext>
                </a:extLst>
              </p:cNvPr>
              <p:cNvSpPr/>
              <p:nvPr/>
            </p:nvSpPr>
            <p:spPr>
              <a:xfrm>
                <a:off x="5894629" y="1342836"/>
                <a:ext cx="347071" cy="331081"/>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28" name="Google Shape;358;p23">
                <a:extLst>
                  <a:ext uri="{FF2B5EF4-FFF2-40B4-BE49-F238E27FC236}">
                    <a16:creationId xmlns:a16="http://schemas.microsoft.com/office/drawing/2014/main" xmlns="" id="{408D16F8-8578-4D4E-B0AF-45A35007D642}"/>
                  </a:ext>
                </a:extLst>
              </p:cNvPr>
              <p:cNvSpPr/>
              <p:nvPr/>
            </p:nvSpPr>
            <p:spPr>
              <a:xfrm>
                <a:off x="5178900" y="2056059"/>
                <a:ext cx="438692" cy="430615"/>
              </a:xfrm>
              <a:prstGeom prst="ellipse">
                <a:avLst/>
              </a:prstGeom>
              <a:gradFill>
                <a:gsLst>
                  <a:gs pos="0">
                    <a:srgbClr val="FCADBC"/>
                  </a:gs>
                  <a:gs pos="100000">
                    <a:srgbClr val="F23558"/>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29" name="Google Shape;359;p23">
                <a:extLst>
                  <a:ext uri="{FF2B5EF4-FFF2-40B4-BE49-F238E27FC236}">
                    <a16:creationId xmlns:a16="http://schemas.microsoft.com/office/drawing/2014/main" xmlns="" id="{4A59CC5D-2B93-4CCA-BB41-6E1DC0071DA2}"/>
                  </a:ext>
                </a:extLst>
              </p:cNvPr>
              <p:cNvSpPr/>
              <p:nvPr/>
            </p:nvSpPr>
            <p:spPr>
              <a:xfrm>
                <a:off x="5314582" y="2186873"/>
                <a:ext cx="169209" cy="165905"/>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30" name="Google Shape;360;p23">
                <a:extLst>
                  <a:ext uri="{FF2B5EF4-FFF2-40B4-BE49-F238E27FC236}">
                    <a16:creationId xmlns:a16="http://schemas.microsoft.com/office/drawing/2014/main" xmlns="" id="{163EE5EE-C7BA-475A-9CFD-EE8255A2192E}"/>
                  </a:ext>
                </a:extLst>
              </p:cNvPr>
              <p:cNvSpPr/>
              <p:nvPr/>
            </p:nvSpPr>
            <p:spPr>
              <a:xfrm>
                <a:off x="5178900" y="2700298"/>
                <a:ext cx="438692" cy="430615"/>
              </a:xfrm>
              <a:prstGeom prst="ellipse">
                <a:avLst/>
              </a:prstGeom>
              <a:gradFill>
                <a:gsLst>
                  <a:gs pos="0">
                    <a:srgbClr val="FCADBC"/>
                  </a:gs>
                  <a:gs pos="100000">
                    <a:srgbClr val="F23558"/>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31" name="Google Shape;361;p23">
                <a:extLst>
                  <a:ext uri="{FF2B5EF4-FFF2-40B4-BE49-F238E27FC236}">
                    <a16:creationId xmlns:a16="http://schemas.microsoft.com/office/drawing/2014/main" xmlns="" id="{7143EFDB-3A15-4231-82B8-EF76FE866954}"/>
                  </a:ext>
                </a:extLst>
              </p:cNvPr>
              <p:cNvSpPr/>
              <p:nvPr/>
            </p:nvSpPr>
            <p:spPr>
              <a:xfrm>
                <a:off x="5314582" y="2831112"/>
                <a:ext cx="169209" cy="165905"/>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32" name="Google Shape;362;p23">
                <a:extLst>
                  <a:ext uri="{FF2B5EF4-FFF2-40B4-BE49-F238E27FC236}">
                    <a16:creationId xmlns:a16="http://schemas.microsoft.com/office/drawing/2014/main" xmlns="" id="{AAEE1739-4448-43EF-A871-4E0E13B59B69}"/>
                  </a:ext>
                </a:extLst>
              </p:cNvPr>
              <p:cNvSpPr/>
              <p:nvPr/>
            </p:nvSpPr>
            <p:spPr>
              <a:xfrm>
                <a:off x="5178900" y="3326034"/>
                <a:ext cx="438692" cy="430615"/>
              </a:xfrm>
              <a:prstGeom prst="ellipse">
                <a:avLst/>
              </a:prstGeom>
              <a:gradFill>
                <a:gsLst>
                  <a:gs pos="0">
                    <a:srgbClr val="FCADBC"/>
                  </a:gs>
                  <a:gs pos="100000">
                    <a:srgbClr val="F23558"/>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33" name="Google Shape;363;p23">
                <a:extLst>
                  <a:ext uri="{FF2B5EF4-FFF2-40B4-BE49-F238E27FC236}">
                    <a16:creationId xmlns:a16="http://schemas.microsoft.com/office/drawing/2014/main" xmlns="" id="{3471A4EE-DC65-47C5-BBF9-66D942570267}"/>
                  </a:ext>
                </a:extLst>
              </p:cNvPr>
              <p:cNvSpPr/>
              <p:nvPr/>
            </p:nvSpPr>
            <p:spPr>
              <a:xfrm>
                <a:off x="5314582" y="3456848"/>
                <a:ext cx="169209" cy="165905"/>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34" name="Google Shape;364;p23">
                <a:extLst>
                  <a:ext uri="{FF2B5EF4-FFF2-40B4-BE49-F238E27FC236}">
                    <a16:creationId xmlns:a16="http://schemas.microsoft.com/office/drawing/2014/main" xmlns="" id="{264BBDD5-9273-47C5-8EF6-6A92C0382B7C}"/>
                  </a:ext>
                </a:extLst>
              </p:cNvPr>
              <p:cNvSpPr txBox="1"/>
              <p:nvPr/>
            </p:nvSpPr>
            <p:spPr>
              <a:xfrm>
                <a:off x="5742970" y="2016142"/>
                <a:ext cx="3978421" cy="682664"/>
              </a:xfrm>
              <a:prstGeom prst="rect">
                <a:avLst/>
              </a:prstGeom>
              <a:noFill/>
              <a:ln>
                <a:noFill/>
              </a:ln>
            </p:spPr>
            <p:txBody>
              <a:bodyPr spcFirstLastPara="1" wrap="square" lIns="34300" tIns="17150" rIns="34300" bIns="17150" anchor="ctr" anchorCtr="0">
                <a:noAutofit/>
              </a:bodyPr>
              <a:lstStyle/>
              <a:p>
                <a:pPr lvl="0">
                  <a:buClr>
                    <a:schemeClr val="dk1"/>
                  </a:buClr>
                  <a:buSzPts val="1100"/>
                </a:pPr>
                <a:r>
                  <a:rPr lang="uz-Latn-UZ" sz="1600" dirty="0">
                    <a:solidFill>
                      <a:schemeClr val="lt1"/>
                    </a:solidFill>
                    <a:latin typeface="Roboto"/>
                    <a:ea typeface="Roboto"/>
                    <a:cs typeface="Roboto"/>
                    <a:sym typeface="Roboto"/>
                  </a:rPr>
                  <a:t>Stress paytida inson himoyaga odatiy, me’yoriy vaziyatdan ko‘ra ko‘proq kuch, quvvat, zahiralar ishlatadi (yo‘qotadi).</a:t>
                </a:r>
                <a:endParaRPr sz="1600" dirty="0">
                  <a:solidFill>
                    <a:schemeClr val="lt1"/>
                  </a:solidFill>
                  <a:latin typeface="Roboto"/>
                  <a:ea typeface="Roboto"/>
                  <a:cs typeface="Roboto"/>
                  <a:sym typeface="Roboto"/>
                </a:endParaRPr>
              </a:p>
            </p:txBody>
          </p:sp>
          <p:sp>
            <p:nvSpPr>
              <p:cNvPr id="35" name="Google Shape;365;p23">
                <a:extLst>
                  <a:ext uri="{FF2B5EF4-FFF2-40B4-BE49-F238E27FC236}">
                    <a16:creationId xmlns:a16="http://schemas.microsoft.com/office/drawing/2014/main" xmlns="" id="{5BC63AB0-A2F7-4F18-8F37-EBB85E3359C5}"/>
                  </a:ext>
                </a:extLst>
              </p:cNvPr>
              <p:cNvSpPr txBox="1"/>
              <p:nvPr/>
            </p:nvSpPr>
            <p:spPr>
              <a:xfrm>
                <a:off x="5742970" y="2740338"/>
                <a:ext cx="3842740" cy="465027"/>
              </a:xfrm>
              <a:prstGeom prst="rect">
                <a:avLst/>
              </a:prstGeom>
              <a:noFill/>
              <a:ln>
                <a:noFill/>
              </a:ln>
            </p:spPr>
            <p:txBody>
              <a:bodyPr spcFirstLastPara="1" wrap="square" lIns="34300" tIns="17150" rIns="34300" bIns="17150" anchor="ctr" anchorCtr="0">
                <a:noAutofit/>
              </a:bodyPr>
              <a:lstStyle/>
              <a:p>
                <a:pPr lvl="0">
                  <a:buClr>
                    <a:schemeClr val="dk1"/>
                  </a:buClr>
                  <a:buSzPts val="1100"/>
                </a:pPr>
                <a:r>
                  <a:rPr lang="uz-Latn-UZ" sz="1600" dirty="0">
                    <a:solidFill>
                      <a:schemeClr val="lt1"/>
                    </a:solidFill>
                    <a:latin typeface="Roboto"/>
                    <a:ea typeface="Roboto"/>
                    <a:cs typeface="Roboto"/>
                    <a:sym typeface="Roboto"/>
                  </a:rPr>
                  <a:t>His-tuyg‘ular ratsional, adekvat fikrlashdan ustun turadi.</a:t>
                </a:r>
                <a:endParaRPr sz="1600" dirty="0">
                  <a:solidFill>
                    <a:schemeClr val="lt1"/>
                  </a:solidFill>
                  <a:latin typeface="Roboto"/>
                  <a:ea typeface="Roboto"/>
                  <a:cs typeface="Roboto"/>
                  <a:sym typeface="Roboto"/>
                </a:endParaRPr>
              </a:p>
            </p:txBody>
          </p:sp>
          <p:sp>
            <p:nvSpPr>
              <p:cNvPr id="36" name="Google Shape;366;p23">
                <a:extLst>
                  <a:ext uri="{FF2B5EF4-FFF2-40B4-BE49-F238E27FC236}">
                    <a16:creationId xmlns:a16="http://schemas.microsoft.com/office/drawing/2014/main" xmlns="" id="{E494C4B4-C50D-4D75-80C3-CFA44BA9F3C1}"/>
                  </a:ext>
                </a:extLst>
              </p:cNvPr>
              <p:cNvSpPr txBox="1"/>
              <p:nvPr/>
            </p:nvSpPr>
            <p:spPr>
              <a:xfrm>
                <a:off x="5730295" y="3301785"/>
                <a:ext cx="3842740" cy="603550"/>
              </a:xfrm>
              <a:prstGeom prst="rect">
                <a:avLst/>
              </a:prstGeom>
              <a:noFill/>
              <a:ln>
                <a:noFill/>
              </a:ln>
            </p:spPr>
            <p:txBody>
              <a:bodyPr spcFirstLastPara="1" wrap="square" lIns="34300" tIns="17150" rIns="34300" bIns="17150" anchor="ctr" anchorCtr="0">
                <a:noAutofit/>
              </a:bodyPr>
              <a:lstStyle/>
              <a:p>
                <a:pPr lvl="0">
                  <a:buClr>
                    <a:srgbClr val="7F7F7F"/>
                  </a:buClr>
                  <a:buSzPts val="900"/>
                </a:pPr>
                <a:r>
                  <a:rPr lang="uz-Latn-UZ" sz="1600" dirty="0">
                    <a:solidFill>
                      <a:schemeClr val="lt1"/>
                    </a:solidFill>
                    <a:latin typeface="Roboto"/>
                    <a:ea typeface="Roboto"/>
                    <a:cs typeface="Roboto"/>
                    <a:sym typeface="Roboto"/>
                  </a:rPr>
                  <a:t>Stress holatidan noto‘g‘ri, savodsiz chiqilsa, bu noadekvat va salbiy oqibatlarga olib kelishi mumkin.</a:t>
                </a:r>
                <a:endParaRPr sz="1600" dirty="0">
                  <a:solidFill>
                    <a:schemeClr val="lt1"/>
                  </a:solidFill>
                  <a:latin typeface="Roboto"/>
                  <a:ea typeface="Roboto"/>
                  <a:cs typeface="Roboto"/>
                  <a:sym typeface="Roboto"/>
                </a:endParaRPr>
              </a:p>
            </p:txBody>
          </p:sp>
        </p:grpSp>
        <p:sp>
          <p:nvSpPr>
            <p:cNvPr id="73" name="Google Shape;362;p23">
              <a:extLst>
                <a:ext uri="{FF2B5EF4-FFF2-40B4-BE49-F238E27FC236}">
                  <a16:creationId xmlns:a16="http://schemas.microsoft.com/office/drawing/2014/main" xmlns="" id="{AB069240-64C4-4AB5-893F-A6D731674A9D}"/>
                </a:ext>
              </a:extLst>
            </p:cNvPr>
            <p:cNvSpPr/>
            <p:nvPr/>
          </p:nvSpPr>
          <p:spPr>
            <a:xfrm>
              <a:off x="6594710" y="5868508"/>
              <a:ext cx="517594" cy="497920"/>
            </a:xfrm>
            <a:prstGeom prst="ellipse">
              <a:avLst/>
            </a:prstGeom>
            <a:gradFill>
              <a:gsLst>
                <a:gs pos="0">
                  <a:srgbClr val="FCADBC"/>
                </a:gs>
                <a:gs pos="100000">
                  <a:srgbClr val="F23558"/>
                </a:gs>
              </a:gsLst>
              <a:lin ang="5400012" scaled="0"/>
            </a:gradFill>
            <a:ln w="28575" cap="flat" cmpd="sng">
              <a:solidFill>
                <a:schemeClr val="lt1"/>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34300" tIns="17150" rIns="34300" bIns="17150" anchor="ctr" anchorCtr="0">
              <a:noAutofit/>
            </a:bodyPr>
            <a:lstStyle/>
            <a:p>
              <a:pPr marL="0" marR="0" lvl="0" indent="0" algn="ctr" rtl="0">
                <a:spcBef>
                  <a:spcPts val="0"/>
                </a:spcBef>
                <a:spcAft>
                  <a:spcPts val="0"/>
                </a:spcAft>
                <a:buNone/>
              </a:pPr>
              <a:endParaRPr sz="1400">
                <a:solidFill>
                  <a:srgbClr val="FFFFFF"/>
                </a:solidFill>
                <a:latin typeface="Lato Light"/>
                <a:ea typeface="Lato Light"/>
                <a:cs typeface="Lato Light"/>
                <a:sym typeface="Lato Light"/>
              </a:endParaRPr>
            </a:p>
          </p:txBody>
        </p:sp>
        <p:sp>
          <p:nvSpPr>
            <p:cNvPr id="74" name="Google Shape;363;p23">
              <a:extLst>
                <a:ext uri="{FF2B5EF4-FFF2-40B4-BE49-F238E27FC236}">
                  <a16:creationId xmlns:a16="http://schemas.microsoft.com/office/drawing/2014/main" xmlns="" id="{E4D4F518-DB96-4A07-94E8-57E8731CFD6A}"/>
                </a:ext>
              </a:extLst>
            </p:cNvPr>
            <p:cNvSpPr/>
            <p:nvPr/>
          </p:nvSpPr>
          <p:spPr>
            <a:xfrm>
              <a:off x="6754795" y="6019769"/>
              <a:ext cx="199643" cy="191836"/>
            </a:xfrm>
            <a:custGeom>
              <a:avLst/>
              <a:gdLst/>
              <a:ahLst/>
              <a:cxnLst/>
              <a:rect l="l" t="t" r="r" b="b"/>
              <a:pathLst>
                <a:path w="672526" h="671763" extrusionOk="0">
                  <a:moveTo>
                    <a:pt x="92404" y="0"/>
                  </a:moveTo>
                  <a:cubicBezTo>
                    <a:pt x="116117" y="0"/>
                    <a:pt x="139852" y="8993"/>
                    <a:pt x="157940" y="26977"/>
                  </a:cubicBezTo>
                  <a:lnTo>
                    <a:pt x="336263" y="205079"/>
                  </a:lnTo>
                  <a:lnTo>
                    <a:pt x="514585" y="26977"/>
                  </a:lnTo>
                  <a:cubicBezTo>
                    <a:pt x="550585" y="-8992"/>
                    <a:pt x="609526" y="-8992"/>
                    <a:pt x="645526" y="26977"/>
                  </a:cubicBezTo>
                  <a:cubicBezTo>
                    <a:pt x="681526" y="62945"/>
                    <a:pt x="681526" y="121658"/>
                    <a:pt x="645526" y="157803"/>
                  </a:cubicBezTo>
                  <a:lnTo>
                    <a:pt x="467227" y="335882"/>
                  </a:lnTo>
                  <a:lnTo>
                    <a:pt x="645526" y="513961"/>
                  </a:lnTo>
                  <a:cubicBezTo>
                    <a:pt x="681526" y="549930"/>
                    <a:pt x="681526" y="608819"/>
                    <a:pt x="645526" y="644787"/>
                  </a:cubicBezTo>
                  <a:cubicBezTo>
                    <a:pt x="609526" y="680756"/>
                    <a:pt x="550585" y="680756"/>
                    <a:pt x="514585" y="644787"/>
                  </a:cubicBezTo>
                  <a:lnTo>
                    <a:pt x="336263" y="466685"/>
                  </a:lnTo>
                  <a:lnTo>
                    <a:pt x="157940" y="644787"/>
                  </a:lnTo>
                  <a:cubicBezTo>
                    <a:pt x="121764" y="680756"/>
                    <a:pt x="63000" y="680756"/>
                    <a:pt x="27000" y="644787"/>
                  </a:cubicBezTo>
                  <a:cubicBezTo>
                    <a:pt x="-9000" y="608819"/>
                    <a:pt x="-9000" y="549930"/>
                    <a:pt x="27000" y="513961"/>
                  </a:cubicBezTo>
                  <a:lnTo>
                    <a:pt x="205299" y="335882"/>
                  </a:lnTo>
                  <a:lnTo>
                    <a:pt x="27000" y="157803"/>
                  </a:lnTo>
                  <a:cubicBezTo>
                    <a:pt x="-9000" y="121658"/>
                    <a:pt x="-9000" y="62945"/>
                    <a:pt x="27000" y="26977"/>
                  </a:cubicBezTo>
                  <a:cubicBezTo>
                    <a:pt x="45000" y="8993"/>
                    <a:pt x="68691" y="0"/>
                    <a:pt x="92404" y="0"/>
                  </a:cubicBezTo>
                  <a:close/>
                </a:path>
              </a:pathLst>
            </a:custGeom>
            <a:solidFill>
              <a:srgbClr val="FFFFFF"/>
            </a:solidFill>
            <a:ln>
              <a:noFill/>
            </a:ln>
          </p:spPr>
          <p:txBody>
            <a:bodyPr spcFirstLastPara="1" wrap="square" lIns="34300" tIns="17150" rIns="34300" bIns="17150" anchor="ctr" anchorCtr="0">
              <a:noAutofit/>
            </a:bodyPr>
            <a:lstStyle/>
            <a:p>
              <a:pPr marL="0" marR="0" lvl="0" indent="0" algn="l" rtl="0">
                <a:spcBef>
                  <a:spcPts val="0"/>
                </a:spcBef>
                <a:spcAft>
                  <a:spcPts val="0"/>
                </a:spcAft>
                <a:buNone/>
              </a:pPr>
              <a:endParaRPr sz="1400">
                <a:solidFill>
                  <a:srgbClr val="737572"/>
                </a:solidFill>
                <a:latin typeface="Lato Light"/>
                <a:ea typeface="Lato Light"/>
                <a:cs typeface="Lato Light"/>
                <a:sym typeface="Lato Light"/>
              </a:endParaRPr>
            </a:p>
          </p:txBody>
        </p:sp>
        <p:sp>
          <p:nvSpPr>
            <p:cNvPr id="75" name="Google Shape;366;p23">
              <a:extLst>
                <a:ext uri="{FF2B5EF4-FFF2-40B4-BE49-F238E27FC236}">
                  <a16:creationId xmlns:a16="http://schemas.microsoft.com/office/drawing/2014/main" xmlns="" id="{469D8B43-072E-4522-9307-B4DDEC075249}"/>
                </a:ext>
              </a:extLst>
            </p:cNvPr>
            <p:cNvSpPr txBox="1"/>
            <p:nvPr/>
          </p:nvSpPr>
          <p:spPr>
            <a:xfrm>
              <a:off x="7245278" y="5730064"/>
              <a:ext cx="4533888" cy="992157"/>
            </a:xfrm>
            <a:prstGeom prst="rect">
              <a:avLst/>
            </a:prstGeom>
            <a:noFill/>
            <a:ln>
              <a:noFill/>
            </a:ln>
          </p:spPr>
          <p:txBody>
            <a:bodyPr spcFirstLastPara="1" wrap="square" lIns="34300" tIns="17150" rIns="34300" bIns="17150" anchor="ctr" anchorCtr="0">
              <a:noAutofit/>
            </a:bodyPr>
            <a:lstStyle/>
            <a:p>
              <a:pPr lvl="0">
                <a:buClr>
                  <a:srgbClr val="7F7F7F"/>
                </a:buClr>
                <a:buSzPts val="900"/>
              </a:pPr>
              <a:r>
                <a:rPr lang="uz-Latn-UZ" sz="1600" dirty="0">
                  <a:solidFill>
                    <a:schemeClr val="lt1"/>
                  </a:solidFill>
                  <a:latin typeface="Roboto"/>
                  <a:ea typeface="Roboto"/>
                  <a:cs typeface="Roboto"/>
                  <a:sym typeface="Roboto"/>
                </a:rPr>
                <a:t>Stress paytida hissiyot ustun bo‘lgani uchun  inson muammoni chuqurlashtirishi, munosabatlarni yanada yomonlashtirishi mumkin.</a:t>
              </a:r>
              <a:endParaRPr sz="1600" dirty="0">
                <a:solidFill>
                  <a:schemeClr val="lt1"/>
                </a:solidFill>
                <a:latin typeface="Roboto"/>
                <a:ea typeface="Roboto"/>
                <a:cs typeface="Roboto"/>
                <a:sym typeface="Roboto"/>
              </a:endParaRPr>
            </a:p>
          </p:txBody>
        </p:sp>
      </p:grpSp>
    </p:spTree>
    <p:extLst>
      <p:ext uri="{BB962C8B-B14F-4D97-AF65-F5344CB8AC3E}">
        <p14:creationId xmlns:p14="http://schemas.microsoft.com/office/powerpoint/2010/main" val="4177560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Заголовок 1">
            <a:extLst>
              <a:ext uri="{FF2B5EF4-FFF2-40B4-BE49-F238E27FC236}">
                <a16:creationId xmlns:a16="http://schemas.microsoft.com/office/drawing/2014/main" xmlns="" id="{04855139-5DCC-4366-8744-DB85905680A7}"/>
              </a:ext>
            </a:extLst>
          </p:cNvPr>
          <p:cNvSpPr>
            <a:spLocks noGrp="1"/>
          </p:cNvSpPr>
          <p:nvPr>
            <p:ph type="title"/>
          </p:nvPr>
        </p:nvSpPr>
        <p:spPr>
          <a:xfrm>
            <a:off x="475665" y="3968525"/>
            <a:ext cx="9402432" cy="2103420"/>
          </a:xfrm>
          <a:prstGeom prst="roundRect">
            <a:avLst/>
          </a:prstGeom>
          <a:gradFill flip="none" rotWithShape="1">
            <a:gsLst>
              <a:gs pos="0">
                <a:srgbClr val="EA7C89">
                  <a:shade val="30000"/>
                  <a:satMod val="115000"/>
                </a:srgbClr>
              </a:gs>
              <a:gs pos="50000">
                <a:srgbClr val="EA7C89">
                  <a:shade val="67500"/>
                  <a:satMod val="115000"/>
                </a:srgbClr>
              </a:gs>
              <a:gs pos="100000">
                <a:srgbClr val="EA7C89">
                  <a:shade val="100000"/>
                  <a:satMod val="115000"/>
                </a:srgbClr>
              </a:gs>
            </a:gsLst>
            <a:lin ang="18900000" scaled="1"/>
            <a:tileRect/>
          </a:gradFill>
          <a:ln>
            <a:noFill/>
          </a:ln>
        </p:spPr>
        <p:style>
          <a:lnRef idx="0">
            <a:scrgbClr r="0" g="0" b="0"/>
          </a:lnRef>
          <a:fillRef idx="0">
            <a:scrgbClr r="0" g="0" b="0"/>
          </a:fillRef>
          <a:effectRef idx="0">
            <a:scrgbClr r="0" g="0" b="0"/>
          </a:effectRef>
          <a:fontRef idx="minor">
            <a:schemeClr val="lt1"/>
          </a:fontRef>
        </p:style>
        <p:txBody>
          <a:bodyPr>
            <a:noAutofit/>
          </a:bodyPr>
          <a:lstStyle/>
          <a:p>
            <a:pPr algn="ctr"/>
            <a:r>
              <a:rPr lang="uz-Latn-UZ" sz="3200" b="1" dirty="0">
                <a:ln/>
                <a:solidFill>
                  <a:schemeClr val="bg1"/>
                </a:solidFill>
                <a:latin typeface="Roboto" panose="020B0604020202020204" charset="0"/>
                <a:ea typeface="Roboto" panose="020B0604020202020204" charset="0"/>
                <a:cs typeface="Tahoma" panose="020B0604030504040204" pitchFamily="34" charset="0"/>
              </a:rPr>
              <a:t>STRESSGA QARSHILIKNI OSHIRISH - BU  SHAXSIY ME’YORLARNI KENGAYTIRISH</a:t>
            </a:r>
          </a:p>
        </p:txBody>
      </p:sp>
      <p:sp>
        <p:nvSpPr>
          <p:cNvPr id="2" name="Прямоугольник: скругленные углы 1">
            <a:extLst>
              <a:ext uri="{FF2B5EF4-FFF2-40B4-BE49-F238E27FC236}">
                <a16:creationId xmlns:a16="http://schemas.microsoft.com/office/drawing/2014/main" xmlns="" id="{5398C32E-3DB0-482A-BDBA-CD5CFD2A752C}"/>
              </a:ext>
            </a:extLst>
          </p:cNvPr>
          <p:cNvSpPr/>
          <p:nvPr/>
        </p:nvSpPr>
        <p:spPr>
          <a:xfrm>
            <a:off x="515155" y="1023639"/>
            <a:ext cx="9362942" cy="2145268"/>
          </a:xfrm>
          <a:prstGeom prst="roundRect">
            <a:avLst/>
          </a:prstGeom>
          <a:gradFill flip="none" rotWithShape="1">
            <a:gsLst>
              <a:gs pos="0">
                <a:schemeClr val="accent3">
                  <a:tint val="66000"/>
                  <a:satMod val="160000"/>
                </a:schemeClr>
              </a:gs>
              <a:gs pos="50000">
                <a:schemeClr val="accent3">
                  <a:tint val="44500"/>
                  <a:satMod val="160000"/>
                </a:schemeClr>
              </a:gs>
              <a:gs pos="100000">
                <a:schemeClr val="accent3">
                  <a:tint val="23500"/>
                  <a:satMod val="160000"/>
                </a:schemeClr>
              </a:gs>
            </a:gsLst>
            <a:path path="circle">
              <a:fillToRect l="50000" t="50000" r="50000" b="50000"/>
            </a:path>
            <a:tileRect/>
          </a:gradFill>
        </p:spPr>
        <p:style>
          <a:lnRef idx="3">
            <a:schemeClr val="lt1"/>
          </a:lnRef>
          <a:fillRef idx="1">
            <a:schemeClr val="accent3"/>
          </a:fillRef>
          <a:effectRef idx="1">
            <a:schemeClr val="accent3"/>
          </a:effectRef>
          <a:fontRef idx="minor">
            <a:schemeClr val="lt1"/>
          </a:fontRef>
        </p:style>
        <p:txBody>
          <a:bodyPr wrap="square">
            <a:spAutoFit/>
          </a:bodyPr>
          <a:lstStyle/>
          <a:p>
            <a:pPr algn="just"/>
            <a:r>
              <a:rPr lang="uz-Latn-UZ" sz="2000" dirty="0">
                <a:solidFill>
                  <a:srgbClr val="188594"/>
                </a:solidFill>
                <a:latin typeface="Roboto" panose="020B0604020202020204" charset="0"/>
                <a:ea typeface="Roboto" panose="020B0604020202020204" charset="0"/>
              </a:rPr>
              <a:t>Insonning  psixologik va fiziologik himoyasining kuchi va darajasi uning shaxsiy va fiziologik me’yorlari bilan bog‘liq. Inson qanchalik kutilmagan, nostandart vaziyat bilan to‘qnashsa himoyaga uning kuchi va quvvati shuncha ko‘p ketadi. Stress holatidan chiqishi va me’yoriy holatga qaytishiga shuncha ko‘p vaqt va resurs kerak bo‘ladi. Demak, stressga qarshilikni oshirish uchun psixologik sog‘lomlik va psixologik savodxonlik bilan ishlash kerak.</a:t>
            </a:r>
          </a:p>
        </p:txBody>
      </p:sp>
      <p:pic>
        <p:nvPicPr>
          <p:cNvPr id="12" name="Picture 6" descr="C:\Users\Lenovo\Desktop\helping-out-of-a-hole.jpg">
            <a:extLst>
              <a:ext uri="{FF2B5EF4-FFF2-40B4-BE49-F238E27FC236}">
                <a16:creationId xmlns:a16="http://schemas.microsoft.com/office/drawing/2014/main" xmlns="" id="{202F9242-DD5E-41FF-B7FA-7095E91C28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58400" y="2680697"/>
            <a:ext cx="2133600" cy="233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99728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725905" y="4816367"/>
            <a:ext cx="5287831" cy="1470691"/>
          </a:xfrm>
        </p:spPr>
        <p:txBody>
          <a:bodyPr>
            <a:normAutofit/>
          </a:bodyPr>
          <a:lstStyle/>
          <a:p>
            <a:pPr algn="ctr">
              <a:spcBef>
                <a:spcPct val="20000"/>
              </a:spcBef>
            </a:pPr>
            <a:r>
              <a:rPr lang="uz-Latn-UZ" sz="3600" b="1" dirty="0">
                <a:solidFill>
                  <a:srgbClr val="188594"/>
                </a:solidFill>
                <a:latin typeface="Roboto" panose="020B0604020202020204" charset="0"/>
                <a:ea typeface="Roboto" panose="020B0604020202020204" charset="0"/>
                <a:cs typeface="Arial" panose="020B0604020202020204" pitchFamily="34" charset="0"/>
              </a:rPr>
              <a:t>VAZIYATLI, TEXNIK USULLAR</a:t>
            </a:r>
            <a:endParaRPr lang="en-US" sz="3600" b="1" dirty="0">
              <a:solidFill>
                <a:srgbClr val="188594"/>
              </a:solidFill>
              <a:latin typeface="Roboto" panose="020B0604020202020204" charset="0"/>
              <a:ea typeface="Roboto" panose="020B0604020202020204" charset="0"/>
              <a:cs typeface="Arial" panose="020B0604020202020204" pitchFamily="34" charset="0"/>
            </a:endParaRPr>
          </a:p>
        </p:txBody>
      </p:sp>
      <p:sp>
        <p:nvSpPr>
          <p:cNvPr id="8" name="Rectangle 2"/>
          <p:cNvSpPr txBox="1">
            <a:spLocks noChangeArrowheads="1"/>
          </p:cNvSpPr>
          <p:nvPr/>
        </p:nvSpPr>
        <p:spPr>
          <a:xfrm>
            <a:off x="377662" y="992778"/>
            <a:ext cx="6227425" cy="1642186"/>
          </a:xfrm>
          <a:prstGeom prst="roundRect">
            <a:avLst/>
          </a:prstGeom>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p:spPr>
        <p:style>
          <a:lnRef idx="1">
            <a:schemeClr val="accent4"/>
          </a:lnRef>
          <a:fillRef idx="3">
            <a:schemeClr val="accent4"/>
          </a:fillRef>
          <a:effectRef idx="2">
            <a:schemeClr val="accent4"/>
          </a:effectRef>
          <a:fontRef idx="minor">
            <a:schemeClr val="lt1"/>
          </a:fontRef>
        </p:style>
        <p:txBody>
          <a:bodyPr vert="horz" lIns="91440" tIns="45720" rIns="91440" bIns="45720" rtlCol="0" anchor="ctr">
            <a:noAutofit/>
          </a:bodyPr>
          <a:lstStyle>
            <a:lvl1pPr algn="ctr">
              <a:lnSpc>
                <a:spcPct val="90000"/>
              </a:lnSpc>
              <a:spcBef>
                <a:spcPct val="20000"/>
              </a:spcBef>
              <a:buNone/>
              <a:defRPr sz="4400" b="1">
                <a:solidFill>
                  <a:srgbClr val="C00000"/>
                </a:solidFill>
                <a:latin typeface="Tahoma" panose="020B0604030504040204" pitchFamily="34" charset="0"/>
                <a:ea typeface="Tahoma" panose="020B0604030504040204" pitchFamily="34" charset="0"/>
                <a:cs typeface="Tahoma" panose="020B0604030504040204" pitchFamily="34" charset="0"/>
              </a:defRPr>
            </a:lvl1pPr>
          </a:lstStyle>
          <a:p>
            <a:endParaRPr lang="ru-RU" sz="2600" dirty="0"/>
          </a:p>
          <a:p>
            <a:r>
              <a:rPr lang="en-US" sz="2600" dirty="0"/>
              <a:t>STRES</a:t>
            </a:r>
            <a:r>
              <a:rPr lang="uz-Latn-UZ" sz="2600" dirty="0"/>
              <a:t>SGA</a:t>
            </a:r>
            <a:r>
              <a:rPr lang="en-US" sz="2600" dirty="0"/>
              <a:t> </a:t>
            </a:r>
            <a:r>
              <a:rPr lang="uz-Latn-UZ" sz="2600" dirty="0"/>
              <a:t>Q</a:t>
            </a:r>
            <a:r>
              <a:rPr lang="en-US" sz="2600" dirty="0"/>
              <a:t>ARSHILIKNI SHAKLLANT</a:t>
            </a:r>
            <a:r>
              <a:rPr lang="uz-Latn-UZ" sz="2600" dirty="0"/>
              <a:t>I</a:t>
            </a:r>
            <a:r>
              <a:rPr lang="en-US" sz="2600" dirty="0"/>
              <a:t>RISH VA KUCHA</a:t>
            </a:r>
            <a:r>
              <a:rPr lang="uz-Latn-UZ" sz="2600" dirty="0"/>
              <a:t>Y</a:t>
            </a:r>
            <a:r>
              <a:rPr lang="en-US" sz="2600" dirty="0"/>
              <a:t>TIRISHNING AMALI</a:t>
            </a:r>
            <a:r>
              <a:rPr lang="uz-Latn-UZ" sz="2600" dirty="0"/>
              <a:t>Y</a:t>
            </a:r>
            <a:r>
              <a:rPr lang="en-US" sz="2600" dirty="0"/>
              <a:t> </a:t>
            </a:r>
            <a:r>
              <a:rPr lang="uz-Latn-UZ" sz="2600" dirty="0"/>
              <a:t>JIH</a:t>
            </a:r>
            <a:r>
              <a:rPr lang="en-US" sz="2600" dirty="0"/>
              <a:t>ATLARI
</a:t>
            </a:r>
            <a:endParaRPr lang="en-US" sz="2600" dirty="0">
              <a:solidFill>
                <a:schemeClr val="accent1">
                  <a:lumMod val="75000"/>
                </a:schemeClr>
              </a:solidFill>
              <a:latin typeface="Roboto" panose="020B0604020202020204" charset="0"/>
              <a:ea typeface="Roboto" panose="020B0604020202020204" charset="0"/>
              <a:cs typeface="Arial" panose="020B0604020202020204" pitchFamily="34" charset="0"/>
            </a:endParaRPr>
          </a:p>
        </p:txBody>
      </p:sp>
      <p:pic>
        <p:nvPicPr>
          <p:cNvPr id="12" name="Рисунок 11">
            <a:extLst>
              <a:ext uri="{FF2B5EF4-FFF2-40B4-BE49-F238E27FC236}">
                <a16:creationId xmlns:a16="http://schemas.microsoft.com/office/drawing/2014/main" xmlns="" id="{FC583780-6AC2-4DC7-9EC7-387E914BA2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41829" y="1350444"/>
            <a:ext cx="4024266" cy="5055212"/>
          </a:xfrm>
          <a:prstGeom prst="rect">
            <a:avLst/>
          </a:prstGeom>
        </p:spPr>
      </p:pic>
      <p:sp>
        <p:nvSpPr>
          <p:cNvPr id="3" name="Прямоугольник 2">
            <a:extLst>
              <a:ext uri="{FF2B5EF4-FFF2-40B4-BE49-F238E27FC236}">
                <a16:creationId xmlns:a16="http://schemas.microsoft.com/office/drawing/2014/main" xmlns="" id="{D5FE1B1F-7356-40FE-A6F9-F692C6E026FC}"/>
              </a:ext>
            </a:extLst>
          </p:cNvPr>
          <p:cNvSpPr/>
          <p:nvPr/>
        </p:nvSpPr>
        <p:spPr>
          <a:xfrm>
            <a:off x="156946" y="3447863"/>
            <a:ext cx="6668858" cy="769441"/>
          </a:xfrm>
          <a:prstGeom prst="rect">
            <a:avLst/>
          </a:prstGeom>
          <a:noFill/>
        </p:spPr>
        <p:txBody>
          <a:bodyPr wrap="square" lIns="91440" tIns="45720" rIns="91440" bIns="45720">
            <a:spAutoFit/>
          </a:bodyPr>
          <a:lstStyle/>
          <a:p>
            <a:pPr algn="ctr"/>
            <a:r>
              <a:rPr lang="uz-Latn-UZ" sz="44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Roboto" panose="020B0604020202020204" charset="0"/>
                <a:ea typeface="Roboto" panose="020B0604020202020204" charset="0"/>
                <a:cs typeface="Arial" panose="020B0604020202020204" pitchFamily="34" charset="0"/>
              </a:rPr>
              <a:t>STRESSDAN CHIQISH</a:t>
            </a:r>
            <a:endParaRPr lang="ru-RU" sz="4400"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Tree>
    <p:extLst>
      <p:ext uri="{BB962C8B-B14F-4D97-AF65-F5344CB8AC3E}">
        <p14:creationId xmlns:p14="http://schemas.microsoft.com/office/powerpoint/2010/main" val="20941516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76F8891C-E735-0157-ED52-1833080A0C99}"/>
              </a:ext>
            </a:extLst>
          </p:cNvPr>
          <p:cNvSpPr txBox="1"/>
          <p:nvPr/>
        </p:nvSpPr>
        <p:spPr>
          <a:xfrm>
            <a:off x="1454019" y="283989"/>
            <a:ext cx="9283959" cy="369332"/>
          </a:xfrm>
          <a:prstGeom prst="rect">
            <a:avLst/>
          </a:prstGeom>
          <a:noFill/>
        </p:spPr>
        <p:txBody>
          <a:bodyPr wrap="square">
            <a:spAutoFit/>
          </a:bodyPr>
          <a:lstStyle/>
          <a:p>
            <a:r>
              <a:rPr lang="ru-RU" dirty="0"/>
              <a:t>📘 </a:t>
            </a:r>
            <a:r>
              <a:rPr lang="en-US" b="1" dirty="0">
                <a:latin typeface="Times New Roman" panose="02020603050405020304" pitchFamily="18" charset="0"/>
                <a:cs typeface="Times New Roman" panose="02020603050405020304" pitchFamily="18" charset="0"/>
              </a:rPr>
              <a:t>KUTUBXONACHILAR UCHUN STRESSNI KAMAYTIRISH METODIKALARI</a:t>
            </a:r>
            <a:endParaRPr lang="ru-RU" dirty="0">
              <a:latin typeface="Times New Roman" panose="02020603050405020304" pitchFamily="18" charset="0"/>
              <a:cs typeface="Times New Roman" panose="02020603050405020304" pitchFamily="18" charset="0"/>
            </a:endParaRPr>
          </a:p>
        </p:txBody>
      </p:sp>
      <p:sp>
        <p:nvSpPr>
          <p:cNvPr id="6" name="Rectangle 1">
            <a:extLst>
              <a:ext uri="{FF2B5EF4-FFF2-40B4-BE49-F238E27FC236}">
                <a16:creationId xmlns:a16="http://schemas.microsoft.com/office/drawing/2014/main" xmlns="" id="{075F1992-4E2B-8E35-0F6F-59FE475CAC9E}"/>
              </a:ext>
            </a:extLst>
          </p:cNvPr>
          <p:cNvSpPr>
            <a:spLocks noChangeArrowheads="1"/>
          </p:cNvSpPr>
          <p:nvPr/>
        </p:nvSpPr>
        <p:spPr bwMode="auto">
          <a:xfrm>
            <a:off x="634482" y="948433"/>
            <a:ext cx="10562253"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“3-2-1” </a:t>
            </a: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Nafas</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mashqi</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 </a:t>
            </a:r>
            <a:r>
              <a:rPr kumimoji="0" lang="ru-RU" altLang="ru-RU" b="1"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daqiqalik</a:t>
            </a:r>
            <a:r>
              <a:rPr kumimoji="0" lang="ru-RU" altLang="ru-RU"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dam</a:t>
            </a:r>
            <a:r>
              <a:rPr kumimoji="0" lang="ru-RU" altLang="ru-RU"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olish</a:t>
            </a:r>
            <a:r>
              <a:rPr kumimoji="0" lang="ru-RU" altLang="ru-RU"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texnikasi</a:t>
            </a:r>
            <a:r>
              <a:rPr kumimoji="0" lang="ru-RU" altLang="ru-RU"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Usul</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soniya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chuqur</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nafas</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olish</a:t>
            </a:r>
            <a:endPar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soniya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nafasni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tutib</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turish</a:t>
            </a:r>
            <a:endPar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soniyada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sekin</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chiqarish</a:t>
            </a:r>
            <a:endParaRPr kumimoji="0" lang="en-US"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pPr>
            <a:endPar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Shu</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jarayonni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5–6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marta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takrorlash</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Bu</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miyani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tinchlantiradi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yurak</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urishini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me’yorga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keltiradi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p:txBody>
      </p:sp>
      <p:sp>
        <p:nvSpPr>
          <p:cNvPr id="7" name="Rectangle 2">
            <a:extLst>
              <a:ext uri="{FF2B5EF4-FFF2-40B4-BE49-F238E27FC236}">
                <a16:creationId xmlns:a16="http://schemas.microsoft.com/office/drawing/2014/main" xmlns="" id="{4FD03A9D-DC1D-18BE-5D33-29BAAB05E0F3}"/>
              </a:ext>
            </a:extLst>
          </p:cNvPr>
          <p:cNvSpPr>
            <a:spLocks noChangeArrowheads="1"/>
          </p:cNvSpPr>
          <p:nvPr/>
        </p:nvSpPr>
        <p:spPr bwMode="auto">
          <a:xfrm>
            <a:off x="726232" y="3569983"/>
            <a:ext cx="10739535"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2.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Ishni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bo‘lib-bajaring</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texnikasi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Pomodoro</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usuli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endParaRPr kumimoji="0" lang="en-US"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Qanday</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ishlaydi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25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daqiqa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faqat</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bitta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ishga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e’tibor</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qaratish</a:t>
            </a:r>
            <a:endPar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So‘ng</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5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daqiqa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tanaffus</a:t>
            </a:r>
            <a:endPar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Har</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4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sikldan</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so‘ng</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15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daqiqalik</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katta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tanaffus</a:t>
            </a:r>
            <a:endParaRPr kumimoji="0" lang="en-US"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Bu</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usul</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diqqatni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jamlashga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stressni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kamaytirishga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yordam</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beradi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8229533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xmlns="" id="{45D35AC3-379F-6DB9-1011-D249101EDC84}"/>
              </a:ext>
            </a:extLst>
          </p:cNvPr>
          <p:cNvSpPr>
            <a:spLocks noChangeArrowheads="1"/>
          </p:cNvSpPr>
          <p:nvPr/>
        </p:nvSpPr>
        <p:spPr bwMode="auto">
          <a:xfrm>
            <a:off x="802434" y="240765"/>
            <a:ext cx="1017969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 “</a:t>
            </a: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Yukni</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yozib</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tashlash</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mashqi</a:t>
            </a:r>
            <a:endParaRPr kumimoji="0" lang="en-US"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Amalga</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oshirish</a:t>
            </a: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Kundalik</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oxirida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yoki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ish</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oralig‘ida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bir</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varaqga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o‘z</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his-tuyg‘ularingizni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charchoq</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asabiylik</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fikrlar</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yozing</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So‘ng</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u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qog‘ozni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yirtib</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tashlang</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yoki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yopiq</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papkaga</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soling</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en-US"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Bu</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orqali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ichki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bosimlar</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chiqariladi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ong</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yengillashadi</a:t>
            </a:r>
            <a:r>
              <a:rPr kumimoji="0" lang="ru-RU" altLang="ru-RU"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p:txBody>
      </p:sp>
      <p:sp>
        <p:nvSpPr>
          <p:cNvPr id="5" name="Rectangle 2">
            <a:extLst>
              <a:ext uri="{FF2B5EF4-FFF2-40B4-BE49-F238E27FC236}">
                <a16:creationId xmlns:a16="http://schemas.microsoft.com/office/drawing/2014/main" xmlns="" id="{A669CB94-E992-1A9C-8E66-A5FF381A0587}"/>
              </a:ext>
            </a:extLst>
          </p:cNvPr>
          <p:cNvSpPr>
            <a:spLocks noChangeArrowheads="1"/>
          </p:cNvSpPr>
          <p:nvPr/>
        </p:nvSpPr>
        <p:spPr bwMode="auto">
          <a:xfrm>
            <a:off x="802434" y="3271311"/>
            <a:ext cx="1055292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4.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Ijobiy</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aloqa</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daftarchasi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yuritish</a:t>
            </a:r>
            <a:endParaRPr kumimoji="0" lang="en-US"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Maqsadi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endPar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O‘quvchilardan</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yoki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o‘qituvchilardan</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eshitilgan</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ijobiy</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fikrlar</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minnatdorchilik</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so‘zlari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yaxshi</a:t>
            </a:r>
            <a:r>
              <a:rPr kumimoji="0" lang="ru-RU" altLang="ru-RU" sz="2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voqealar</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ni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yozib</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boring</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endParaRPr kumimoji="0" lang="en-US"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Og‘ir</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paytlarda</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bu</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daftarni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o‘qib</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o‘z</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mehnatingiz</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qanchalik</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foydali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ekanini</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 </a:t>
            </a:r>
            <a:r>
              <a:rPr kumimoji="0" lang="ru-RU" altLang="ru-RU" sz="2000" b="0" i="0" u="none" strike="noStrike" cap="none" normalizeH="0" baseline="0" dirty="0" err="1">
                <a:ln>
                  <a:noFill/>
                </a:ln>
                <a:solidFill>
                  <a:srgbClr val="FF0000"/>
                </a:solidFill>
                <a:effectLst/>
                <a:latin typeface="Times New Roman" panose="02020603050405020304" pitchFamily="18" charset="0"/>
                <a:cs typeface="Times New Roman" panose="02020603050405020304" pitchFamily="18" charset="0"/>
              </a:rPr>
              <a:t>eslaysiz</a:t>
            </a:r>
            <a:r>
              <a:rPr kumimoji="0" lang="ru-RU" altLang="ru-RU" sz="2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1347063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28;p35">
            <a:extLst>
              <a:ext uri="{FF2B5EF4-FFF2-40B4-BE49-F238E27FC236}">
                <a16:creationId xmlns:a16="http://schemas.microsoft.com/office/drawing/2014/main" xmlns="" id="{03F1F013-0E3C-4EC1-8CBB-663A0D40E73D}"/>
              </a:ext>
            </a:extLst>
          </p:cNvPr>
          <p:cNvSpPr txBox="1"/>
          <p:nvPr/>
        </p:nvSpPr>
        <p:spPr>
          <a:xfrm>
            <a:off x="680660" y="2763851"/>
            <a:ext cx="2519321" cy="776088"/>
          </a:xfrm>
          <a:prstGeom prst="rect">
            <a:avLst/>
          </a:prstGeom>
          <a:noFill/>
          <a:ln>
            <a:noFill/>
          </a:ln>
        </p:spPr>
        <p:txBody>
          <a:bodyPr spcFirstLastPara="1" wrap="square" lIns="91425" tIns="91425" rIns="91425" bIns="91425" anchor="t" anchorCtr="0">
            <a:noAutofit/>
          </a:bodyPr>
          <a:lstStyle/>
          <a:p>
            <a:pPr lvl="0" algn="ctr">
              <a:lnSpc>
                <a:spcPct val="115000"/>
              </a:lnSpc>
              <a:spcAft>
                <a:spcPts val="1600"/>
              </a:spcAft>
            </a:pPr>
            <a:r>
              <a:rPr lang="uz-Latn-UZ" b="1" dirty="0">
                <a:solidFill>
                  <a:schemeClr val="accent6"/>
                </a:solidFill>
                <a:latin typeface="Roboto" panose="020B0604020202020204" charset="0"/>
                <a:ea typeface="Roboto" panose="020B0604020202020204" charset="0"/>
                <a:cs typeface="Fira Sans Extra Condensed"/>
                <a:sym typeface="Fira Sans Extra Condensed"/>
              </a:rPr>
              <a:t>Dam olish tadbirlari</a:t>
            </a:r>
            <a:endParaRPr b="1" dirty="0">
              <a:solidFill>
                <a:schemeClr val="accent6"/>
              </a:solidFill>
              <a:latin typeface="Roboto" panose="020B0604020202020204" charset="0"/>
              <a:ea typeface="Roboto" panose="020B0604020202020204" charset="0"/>
              <a:cs typeface="Fira Sans Extra Condensed"/>
              <a:sym typeface="Fira Sans Extra Condensed"/>
            </a:endParaRPr>
          </a:p>
        </p:txBody>
      </p:sp>
      <p:sp>
        <p:nvSpPr>
          <p:cNvPr id="4" name="Google Shape;1729;p35">
            <a:extLst>
              <a:ext uri="{FF2B5EF4-FFF2-40B4-BE49-F238E27FC236}">
                <a16:creationId xmlns:a16="http://schemas.microsoft.com/office/drawing/2014/main" xmlns="" id="{1224743A-6FCF-4735-B2AE-03E05C27E3CF}"/>
              </a:ext>
            </a:extLst>
          </p:cNvPr>
          <p:cNvSpPr txBox="1"/>
          <p:nvPr/>
        </p:nvSpPr>
        <p:spPr>
          <a:xfrm>
            <a:off x="7844616" y="971525"/>
            <a:ext cx="4206137" cy="969831"/>
          </a:xfrm>
          <a:prstGeom prst="rect">
            <a:avLst/>
          </a:prstGeom>
          <a:noFill/>
          <a:ln>
            <a:noFill/>
          </a:ln>
        </p:spPr>
        <p:txBody>
          <a:bodyPr spcFirstLastPara="1" wrap="square" lIns="91425" tIns="91425" rIns="91425" bIns="91425" anchor="t" anchorCtr="0">
            <a:noAutofit/>
          </a:bodyPr>
          <a:lstStyle/>
          <a:p>
            <a:pPr lvl="0" algn="ctr">
              <a:lnSpc>
                <a:spcPct val="115000"/>
              </a:lnSpc>
              <a:spcAft>
                <a:spcPts val="1600"/>
              </a:spcAft>
            </a:pPr>
            <a:r>
              <a:rPr lang="uz-Latn-UZ" b="1" dirty="0">
                <a:solidFill>
                  <a:schemeClr val="accent1"/>
                </a:solidFill>
                <a:latin typeface="Roboto" panose="020B0604020202020204" charset="0"/>
                <a:ea typeface="Roboto" panose="020B0604020202020204" charset="0"/>
                <a:cs typeface="Fira Sans Extra Condensed"/>
                <a:sym typeface="Fira Sans Extra Condensed"/>
              </a:rPr>
              <a:t>G</a:t>
            </a:r>
            <a:r>
              <a:rPr lang="nn-NO" b="1" dirty="0">
                <a:solidFill>
                  <a:schemeClr val="accent1"/>
                </a:solidFill>
                <a:latin typeface="Roboto" panose="020B0604020202020204" charset="0"/>
                <a:ea typeface="Roboto" panose="020B0604020202020204" charset="0"/>
                <a:cs typeface="Fira Sans Extra Condensed"/>
                <a:sym typeface="Fira Sans Extra Condensed"/>
              </a:rPr>
              <a:t>uruh</a:t>
            </a:r>
            <a:r>
              <a:rPr lang="uz-Latn-UZ" b="1" dirty="0">
                <a:solidFill>
                  <a:schemeClr val="accent1"/>
                </a:solidFill>
                <a:latin typeface="Roboto" panose="020B0604020202020204" charset="0"/>
                <a:ea typeface="Roboto" panose="020B0604020202020204" charset="0"/>
                <a:cs typeface="Fira Sans Extra Condensed"/>
                <a:sym typeface="Fira Sans Extra Condensed"/>
              </a:rPr>
              <a:t>iy va</a:t>
            </a:r>
            <a:r>
              <a:rPr lang="nn-NO" b="1" dirty="0">
                <a:solidFill>
                  <a:schemeClr val="accent1"/>
                </a:solidFill>
                <a:latin typeface="Roboto" panose="020B0604020202020204" charset="0"/>
                <a:ea typeface="Roboto" panose="020B0604020202020204" charset="0"/>
                <a:cs typeface="Fira Sans Extra Condensed"/>
                <a:sym typeface="Fira Sans Extra Condensed"/>
              </a:rPr>
              <a:t> individual psixologik yordam</a:t>
            </a:r>
            <a:r>
              <a:rPr lang="uz-Latn-UZ" b="1" dirty="0">
                <a:solidFill>
                  <a:schemeClr val="accent1"/>
                </a:solidFill>
                <a:latin typeface="Roboto" panose="020B0604020202020204" charset="0"/>
                <a:ea typeface="Roboto" panose="020B0604020202020204" charset="0"/>
                <a:cs typeface="Fira Sans Extra Condensed"/>
                <a:sym typeface="Fira Sans Extra Condensed"/>
              </a:rPr>
              <a:t> ko‘rsatish</a:t>
            </a:r>
            <a:r>
              <a:rPr lang="nn-NO" b="1" dirty="0">
                <a:solidFill>
                  <a:schemeClr val="accent1"/>
                </a:solidFill>
                <a:latin typeface="Roboto" panose="020B0604020202020204" charset="0"/>
                <a:ea typeface="Roboto" panose="020B0604020202020204" charset="0"/>
                <a:cs typeface="Fira Sans Extra Condensed"/>
                <a:sym typeface="Fira Sans Extra Condensed"/>
              </a:rPr>
              <a:t>, maslahat</a:t>
            </a:r>
            <a:r>
              <a:rPr lang="uz-Latn-UZ" b="1" dirty="0">
                <a:solidFill>
                  <a:schemeClr val="accent1"/>
                </a:solidFill>
                <a:latin typeface="Roboto" panose="020B0604020202020204" charset="0"/>
                <a:ea typeface="Roboto" panose="020B0604020202020204" charset="0"/>
                <a:cs typeface="Fira Sans Extra Condensed"/>
                <a:sym typeface="Fira Sans Extra Condensed"/>
              </a:rPr>
              <a:t> berish</a:t>
            </a:r>
            <a:endParaRPr b="1" dirty="0">
              <a:solidFill>
                <a:schemeClr val="accent1"/>
              </a:solidFill>
              <a:latin typeface="Roboto" panose="020B0604020202020204" charset="0"/>
              <a:ea typeface="Roboto" panose="020B0604020202020204" charset="0"/>
              <a:cs typeface="Fira Sans Extra Condensed"/>
              <a:sym typeface="Fira Sans Extra Condensed"/>
            </a:endParaRPr>
          </a:p>
        </p:txBody>
      </p:sp>
      <p:sp>
        <p:nvSpPr>
          <p:cNvPr id="5" name="Google Shape;1730;p35">
            <a:extLst>
              <a:ext uri="{FF2B5EF4-FFF2-40B4-BE49-F238E27FC236}">
                <a16:creationId xmlns:a16="http://schemas.microsoft.com/office/drawing/2014/main" xmlns="" id="{F3ED6ECC-B573-48D6-A387-681D41B35D94}"/>
              </a:ext>
            </a:extLst>
          </p:cNvPr>
          <p:cNvSpPr txBox="1"/>
          <p:nvPr/>
        </p:nvSpPr>
        <p:spPr>
          <a:xfrm>
            <a:off x="146702" y="1055278"/>
            <a:ext cx="3820419" cy="1371212"/>
          </a:xfrm>
          <a:prstGeom prst="rect">
            <a:avLst/>
          </a:prstGeom>
          <a:noFill/>
          <a:ln>
            <a:noFill/>
          </a:ln>
        </p:spPr>
        <p:txBody>
          <a:bodyPr spcFirstLastPara="1" wrap="square" lIns="91425" tIns="91425" rIns="91425" bIns="91425" anchor="t" anchorCtr="0">
            <a:noAutofit/>
          </a:bodyPr>
          <a:lstStyle/>
          <a:p>
            <a:pPr algn="ctr">
              <a:lnSpc>
                <a:spcPct val="115000"/>
              </a:lnSpc>
              <a:spcAft>
                <a:spcPts val="1600"/>
              </a:spcAft>
            </a:pPr>
            <a:r>
              <a:rPr lang="uz-Latn-UZ" b="1" dirty="0">
                <a:solidFill>
                  <a:srgbClr val="C00000"/>
                </a:solidFill>
                <a:latin typeface="Roboto" panose="020B0604020202020204" charset="0"/>
                <a:ea typeface="Roboto" panose="020B0604020202020204" charset="0"/>
                <a:cs typeface="Roboto"/>
                <a:sym typeface="Roboto"/>
              </a:rPr>
              <a:t>O‘quvchilarning, sinfning holati, qiziqishlari, o‘zaro munosabatlarini vaqti-vaqti bilan diagnostika qilish</a:t>
            </a:r>
            <a:endParaRPr b="1" dirty="0">
              <a:solidFill>
                <a:srgbClr val="C00000"/>
              </a:solidFill>
              <a:latin typeface="Roboto" panose="020B0604020202020204" charset="0"/>
              <a:ea typeface="Roboto" panose="020B0604020202020204" charset="0"/>
              <a:cs typeface="Roboto"/>
              <a:sym typeface="Roboto"/>
            </a:endParaRPr>
          </a:p>
        </p:txBody>
      </p:sp>
      <p:sp>
        <p:nvSpPr>
          <p:cNvPr id="7" name="Google Shape;1732;p35">
            <a:extLst>
              <a:ext uri="{FF2B5EF4-FFF2-40B4-BE49-F238E27FC236}">
                <a16:creationId xmlns:a16="http://schemas.microsoft.com/office/drawing/2014/main" xmlns="" id="{56E9E2CA-8A4B-4BDF-984B-0D53142AAE60}"/>
              </a:ext>
            </a:extLst>
          </p:cNvPr>
          <p:cNvSpPr txBox="1"/>
          <p:nvPr/>
        </p:nvSpPr>
        <p:spPr>
          <a:xfrm>
            <a:off x="459415" y="4956469"/>
            <a:ext cx="3289644" cy="1303507"/>
          </a:xfrm>
          <a:prstGeom prst="rect">
            <a:avLst/>
          </a:prstGeom>
          <a:noFill/>
          <a:ln>
            <a:noFill/>
          </a:ln>
        </p:spPr>
        <p:txBody>
          <a:bodyPr spcFirstLastPara="1" wrap="square" lIns="91425" tIns="91425" rIns="91425" bIns="91425" anchor="t" anchorCtr="0">
            <a:noAutofit/>
          </a:bodyPr>
          <a:lstStyle/>
          <a:p>
            <a:pPr lvl="0" algn="ctr">
              <a:lnSpc>
                <a:spcPct val="115000"/>
              </a:lnSpc>
              <a:spcAft>
                <a:spcPts val="1600"/>
              </a:spcAft>
            </a:pPr>
            <a:r>
              <a:rPr lang="uz-Latn-UZ" b="1" dirty="0">
                <a:solidFill>
                  <a:schemeClr val="accent5"/>
                </a:solidFill>
                <a:latin typeface="Roboto" panose="020B0604020202020204" charset="0"/>
                <a:ea typeface="Roboto" panose="020B0604020202020204" charset="0"/>
                <a:cs typeface="Fira Sans Extra Condensed"/>
                <a:sym typeface="Fira Sans Extra Condensed"/>
              </a:rPr>
              <a:t>Kommunikativ va rivojlantiriluvchi treninglar, seminarlar o‘tkazish
</a:t>
            </a:r>
            <a:endParaRPr b="1" dirty="0">
              <a:solidFill>
                <a:schemeClr val="accent5"/>
              </a:solidFill>
              <a:latin typeface="Roboto" panose="020B0604020202020204" charset="0"/>
              <a:ea typeface="Roboto" panose="020B0604020202020204" charset="0"/>
              <a:cs typeface="Fira Sans Extra Condensed"/>
              <a:sym typeface="Fira Sans Extra Condensed"/>
            </a:endParaRPr>
          </a:p>
        </p:txBody>
      </p:sp>
      <p:sp>
        <p:nvSpPr>
          <p:cNvPr id="8" name="Google Shape;1733;p35">
            <a:extLst>
              <a:ext uri="{FF2B5EF4-FFF2-40B4-BE49-F238E27FC236}">
                <a16:creationId xmlns:a16="http://schemas.microsoft.com/office/drawing/2014/main" xmlns="" id="{273BCC7F-0E5C-489D-AFAD-0EA06F2CF443}"/>
              </a:ext>
            </a:extLst>
          </p:cNvPr>
          <p:cNvSpPr txBox="1"/>
          <p:nvPr/>
        </p:nvSpPr>
        <p:spPr>
          <a:xfrm>
            <a:off x="4565176" y="6260672"/>
            <a:ext cx="3289644" cy="542635"/>
          </a:xfrm>
          <a:prstGeom prst="rect">
            <a:avLst/>
          </a:prstGeom>
          <a:noFill/>
          <a:ln>
            <a:noFill/>
          </a:ln>
        </p:spPr>
        <p:txBody>
          <a:bodyPr spcFirstLastPara="1" wrap="square" lIns="91425" tIns="91425" rIns="91425" bIns="91425" anchor="t" anchorCtr="0">
            <a:noAutofit/>
          </a:bodyPr>
          <a:lstStyle/>
          <a:p>
            <a:pPr lvl="0" algn="ctr">
              <a:lnSpc>
                <a:spcPct val="115000"/>
              </a:lnSpc>
              <a:spcAft>
                <a:spcPts val="1600"/>
              </a:spcAft>
            </a:pPr>
            <a:r>
              <a:rPr lang="uz-Latn-UZ" b="1" dirty="0">
                <a:solidFill>
                  <a:srgbClr val="EA7C89"/>
                </a:solidFill>
                <a:latin typeface="Roboto" panose="020B0604020202020204" charset="0"/>
                <a:ea typeface="Roboto" panose="020B0604020202020204" charset="0"/>
                <a:cs typeface="Fira Sans Extra Condensed"/>
                <a:sym typeface="Fira Sans Extra Condensed"/>
              </a:rPr>
              <a:t>Ota-onalar bilan ishlash</a:t>
            </a:r>
            <a:endParaRPr b="1" dirty="0">
              <a:solidFill>
                <a:srgbClr val="EA7C89"/>
              </a:solidFill>
              <a:latin typeface="Roboto" panose="020B0604020202020204" charset="0"/>
              <a:ea typeface="Roboto" panose="020B0604020202020204" charset="0"/>
              <a:cs typeface="Fira Sans Extra Condensed"/>
              <a:sym typeface="Fira Sans Extra Condensed"/>
            </a:endParaRPr>
          </a:p>
        </p:txBody>
      </p:sp>
      <p:sp>
        <p:nvSpPr>
          <p:cNvPr id="9" name="Google Shape;1734;p35">
            <a:extLst>
              <a:ext uri="{FF2B5EF4-FFF2-40B4-BE49-F238E27FC236}">
                <a16:creationId xmlns:a16="http://schemas.microsoft.com/office/drawing/2014/main" xmlns="" id="{F82F1520-9FBA-4975-AF83-4BE7628ACEF7}"/>
              </a:ext>
            </a:extLst>
          </p:cNvPr>
          <p:cNvSpPr txBox="1"/>
          <p:nvPr/>
        </p:nvSpPr>
        <p:spPr>
          <a:xfrm>
            <a:off x="9105807" y="2783292"/>
            <a:ext cx="2889302" cy="1533137"/>
          </a:xfrm>
          <a:prstGeom prst="rect">
            <a:avLst/>
          </a:prstGeom>
          <a:noFill/>
          <a:ln>
            <a:noFill/>
          </a:ln>
        </p:spPr>
        <p:txBody>
          <a:bodyPr spcFirstLastPara="1" wrap="square" lIns="91425" tIns="91425" rIns="91425" bIns="91425" anchor="t" anchorCtr="0">
            <a:noAutofit/>
          </a:bodyPr>
          <a:lstStyle/>
          <a:p>
            <a:pPr lvl="0" algn="ctr">
              <a:lnSpc>
                <a:spcPct val="115000"/>
              </a:lnSpc>
              <a:spcAft>
                <a:spcPts val="1600"/>
              </a:spcAft>
            </a:pPr>
            <a:r>
              <a:rPr lang="uz-Latn-UZ" b="1" dirty="0">
                <a:solidFill>
                  <a:schemeClr val="accent2"/>
                </a:solidFill>
                <a:latin typeface="Roboto" panose="020B0604020202020204" charset="0"/>
                <a:ea typeface="Roboto" panose="020B0604020202020204" charset="0"/>
                <a:cs typeface="Fira Sans Extra Condensed"/>
                <a:sym typeface="Fira Sans Extra Condensed"/>
              </a:rPr>
              <a:t>Madaniy tadbirlarni o‘tkazish: kinoteatr, teatr va boshqalarga sinfni olib borish</a:t>
            </a:r>
            <a:endParaRPr b="1" dirty="0">
              <a:solidFill>
                <a:schemeClr val="accent2"/>
              </a:solidFill>
              <a:latin typeface="Roboto" panose="020B0604020202020204" charset="0"/>
              <a:ea typeface="Roboto" panose="020B0604020202020204" charset="0"/>
              <a:cs typeface="Fira Sans Extra Condensed"/>
              <a:sym typeface="Fira Sans Extra Condensed"/>
            </a:endParaRPr>
          </a:p>
        </p:txBody>
      </p:sp>
      <p:sp>
        <p:nvSpPr>
          <p:cNvPr id="10" name="Google Shape;1735;p35">
            <a:extLst>
              <a:ext uri="{FF2B5EF4-FFF2-40B4-BE49-F238E27FC236}">
                <a16:creationId xmlns:a16="http://schemas.microsoft.com/office/drawing/2014/main" xmlns="" id="{8E0B0BD4-58AE-43D2-AA63-241C5BA7FCEF}"/>
              </a:ext>
            </a:extLst>
          </p:cNvPr>
          <p:cNvSpPr txBox="1"/>
          <p:nvPr/>
        </p:nvSpPr>
        <p:spPr>
          <a:xfrm>
            <a:off x="309043" y="3582037"/>
            <a:ext cx="3289644" cy="1242299"/>
          </a:xfrm>
          <a:prstGeom prst="rect">
            <a:avLst/>
          </a:prstGeom>
          <a:noFill/>
          <a:ln>
            <a:noFill/>
          </a:ln>
        </p:spPr>
        <p:txBody>
          <a:bodyPr spcFirstLastPara="1" wrap="square" lIns="91425" tIns="91425" rIns="91425" bIns="91425" anchor="t" anchorCtr="0">
            <a:noAutofit/>
          </a:bodyPr>
          <a:lstStyle/>
          <a:p>
            <a:pPr lvl="0" algn="ctr">
              <a:lnSpc>
                <a:spcPct val="115000"/>
              </a:lnSpc>
            </a:pPr>
            <a:r>
              <a:rPr lang="uz-Latn-UZ" b="1" dirty="0">
                <a:solidFill>
                  <a:srgbClr val="FFC000"/>
                </a:solidFill>
                <a:latin typeface="Roboto" panose="020B0604020202020204" charset="0"/>
                <a:ea typeface="Roboto" panose="020B0604020202020204" charset="0"/>
                <a:cs typeface="Roboto"/>
                <a:sym typeface="Roboto"/>
              </a:rPr>
              <a:t>Vaqti-vaqti bilan sinfni tabiat qo‘yniga olib chiqish tashqari hodisalar</a:t>
            </a:r>
            <a:endParaRPr b="1" dirty="0">
              <a:solidFill>
                <a:srgbClr val="FFC000"/>
              </a:solidFill>
              <a:latin typeface="Roboto" panose="020B0604020202020204" charset="0"/>
              <a:ea typeface="Roboto" panose="020B0604020202020204" charset="0"/>
              <a:cs typeface="Roboto"/>
              <a:sym typeface="Roboto"/>
            </a:endParaRPr>
          </a:p>
        </p:txBody>
      </p:sp>
      <p:sp>
        <p:nvSpPr>
          <p:cNvPr id="12" name="Google Shape;1737;p35">
            <a:extLst>
              <a:ext uri="{FF2B5EF4-FFF2-40B4-BE49-F238E27FC236}">
                <a16:creationId xmlns:a16="http://schemas.microsoft.com/office/drawing/2014/main" xmlns="" id="{ABABDDD3-5D93-430F-9B7E-C75A92E71C0D}"/>
              </a:ext>
            </a:extLst>
          </p:cNvPr>
          <p:cNvSpPr txBox="1"/>
          <p:nvPr/>
        </p:nvSpPr>
        <p:spPr>
          <a:xfrm>
            <a:off x="8262753" y="4963267"/>
            <a:ext cx="3825871" cy="1212527"/>
          </a:xfrm>
          <a:prstGeom prst="rect">
            <a:avLst/>
          </a:prstGeom>
          <a:noFill/>
          <a:ln>
            <a:noFill/>
          </a:ln>
        </p:spPr>
        <p:txBody>
          <a:bodyPr spcFirstLastPara="1" wrap="square" lIns="91425" tIns="91425" rIns="91425" bIns="91425" anchor="t" anchorCtr="0">
            <a:noAutofit/>
          </a:bodyPr>
          <a:lstStyle/>
          <a:p>
            <a:pPr lvl="0" algn="ctr">
              <a:lnSpc>
                <a:spcPct val="115000"/>
              </a:lnSpc>
              <a:spcAft>
                <a:spcPts val="1600"/>
              </a:spcAft>
            </a:pPr>
            <a:r>
              <a:rPr lang="uz-Latn-UZ" b="1" dirty="0">
                <a:solidFill>
                  <a:srgbClr val="188594"/>
                </a:solidFill>
                <a:latin typeface="Roboto" panose="020B0604020202020204" charset="0"/>
                <a:ea typeface="Roboto" panose="020B0604020202020204" charset="0"/>
                <a:cs typeface="Roboto"/>
                <a:sym typeface="Roboto"/>
              </a:rPr>
              <a:t>Stressga qarshilikni oshirish maqsadida o‘qituvchining o‘zi ustida ishlashi
</a:t>
            </a:r>
            <a:endParaRPr b="1" dirty="0">
              <a:solidFill>
                <a:srgbClr val="188594"/>
              </a:solidFill>
              <a:latin typeface="Roboto" panose="020B0604020202020204" charset="0"/>
              <a:ea typeface="Roboto" panose="020B0604020202020204" charset="0"/>
              <a:cs typeface="Roboto"/>
              <a:sym typeface="Roboto"/>
            </a:endParaRPr>
          </a:p>
        </p:txBody>
      </p:sp>
      <p:grpSp>
        <p:nvGrpSpPr>
          <p:cNvPr id="13" name="Google Shape;1738;p35">
            <a:extLst>
              <a:ext uri="{FF2B5EF4-FFF2-40B4-BE49-F238E27FC236}">
                <a16:creationId xmlns:a16="http://schemas.microsoft.com/office/drawing/2014/main" xmlns="" id="{8EA24CCC-C81B-4DB0-A744-BE887F0D1389}"/>
              </a:ext>
            </a:extLst>
          </p:cNvPr>
          <p:cNvGrpSpPr/>
          <p:nvPr/>
        </p:nvGrpSpPr>
        <p:grpSpPr>
          <a:xfrm>
            <a:off x="3156804" y="1012954"/>
            <a:ext cx="5536240" cy="5053970"/>
            <a:chOff x="2659120" y="1325790"/>
            <a:chExt cx="3616561" cy="3407316"/>
          </a:xfrm>
        </p:grpSpPr>
        <p:sp>
          <p:nvSpPr>
            <p:cNvPr id="14" name="Google Shape;1739;p35">
              <a:extLst>
                <a:ext uri="{FF2B5EF4-FFF2-40B4-BE49-F238E27FC236}">
                  <a16:creationId xmlns:a16="http://schemas.microsoft.com/office/drawing/2014/main" xmlns="" id="{997FAF50-186C-4315-88D9-B931A6ED0B25}"/>
                </a:ext>
              </a:extLst>
            </p:cNvPr>
            <p:cNvSpPr/>
            <p:nvPr/>
          </p:nvSpPr>
          <p:spPr>
            <a:xfrm>
              <a:off x="3350819" y="1807916"/>
              <a:ext cx="2443067" cy="2443395"/>
            </a:xfrm>
            <a:custGeom>
              <a:avLst/>
              <a:gdLst/>
              <a:ahLst/>
              <a:cxnLst/>
              <a:rect l="l" t="t" r="r" b="b"/>
              <a:pathLst>
                <a:path w="7449" h="7450" extrusionOk="0">
                  <a:moveTo>
                    <a:pt x="3725" y="1"/>
                  </a:moveTo>
                  <a:cubicBezTo>
                    <a:pt x="1669" y="1"/>
                    <a:pt x="0" y="1668"/>
                    <a:pt x="0" y="3724"/>
                  </a:cubicBezTo>
                  <a:cubicBezTo>
                    <a:pt x="0" y="5782"/>
                    <a:pt x="1669" y="7449"/>
                    <a:pt x="3725" y="7449"/>
                  </a:cubicBezTo>
                  <a:cubicBezTo>
                    <a:pt x="5781" y="7449"/>
                    <a:pt x="7448" y="5782"/>
                    <a:pt x="7448" y="3724"/>
                  </a:cubicBezTo>
                  <a:cubicBezTo>
                    <a:pt x="7448" y="1668"/>
                    <a:pt x="5781" y="1"/>
                    <a:pt x="3725" y="1"/>
                  </a:cubicBezTo>
                  <a:close/>
                </a:path>
              </a:pathLst>
            </a:custGeom>
            <a:gradFill>
              <a:gsLst>
                <a:gs pos="0">
                  <a:schemeClr val="lt2"/>
                </a:gs>
                <a:gs pos="100000">
                  <a:srgbClr val="B7B7B7"/>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740;p35">
              <a:extLst>
                <a:ext uri="{FF2B5EF4-FFF2-40B4-BE49-F238E27FC236}">
                  <a16:creationId xmlns:a16="http://schemas.microsoft.com/office/drawing/2014/main" xmlns="" id="{62A138AE-B8A5-4B4C-874B-9D6E46FBDC4F}"/>
                </a:ext>
              </a:extLst>
            </p:cNvPr>
            <p:cNvSpPr/>
            <p:nvPr/>
          </p:nvSpPr>
          <p:spPr>
            <a:xfrm>
              <a:off x="3074996" y="1532421"/>
              <a:ext cx="2994061" cy="2994061"/>
            </a:xfrm>
            <a:custGeom>
              <a:avLst/>
              <a:gdLst/>
              <a:ahLst/>
              <a:cxnLst/>
              <a:rect l="l" t="t" r="r" b="b"/>
              <a:pathLst>
                <a:path w="9129" h="9129" fill="none" extrusionOk="0">
                  <a:moveTo>
                    <a:pt x="7506" y="1625"/>
                  </a:moveTo>
                  <a:cubicBezTo>
                    <a:pt x="9128" y="3248"/>
                    <a:pt x="9128" y="5881"/>
                    <a:pt x="7506" y="7504"/>
                  </a:cubicBezTo>
                  <a:cubicBezTo>
                    <a:pt x="5881" y="9128"/>
                    <a:pt x="3248" y="9128"/>
                    <a:pt x="1625" y="7504"/>
                  </a:cubicBezTo>
                  <a:cubicBezTo>
                    <a:pt x="0" y="5881"/>
                    <a:pt x="0" y="3248"/>
                    <a:pt x="1625" y="1625"/>
                  </a:cubicBezTo>
                  <a:cubicBezTo>
                    <a:pt x="3248" y="0"/>
                    <a:pt x="5881" y="0"/>
                    <a:pt x="7506" y="1625"/>
                  </a:cubicBezTo>
                  <a:close/>
                </a:path>
              </a:pathLst>
            </a:custGeom>
            <a:noFill/>
            <a:ln w="9525" cap="rnd" cmpd="sng">
              <a:solidFill>
                <a:schemeClr val="accent1"/>
              </a:solidFill>
              <a:prstDash val="solid"/>
              <a:miter lim="158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741;p35">
              <a:extLst>
                <a:ext uri="{FF2B5EF4-FFF2-40B4-BE49-F238E27FC236}">
                  <a16:creationId xmlns:a16="http://schemas.microsoft.com/office/drawing/2014/main" xmlns="" id="{934120EA-3FB7-4A31-84DE-C75AE4BCB4F3}"/>
                </a:ext>
              </a:extLst>
            </p:cNvPr>
            <p:cNvSpPr/>
            <p:nvPr/>
          </p:nvSpPr>
          <p:spPr>
            <a:xfrm>
              <a:off x="2868375" y="1325800"/>
              <a:ext cx="3407306" cy="3407306"/>
            </a:xfrm>
            <a:custGeom>
              <a:avLst/>
              <a:gdLst/>
              <a:ahLst/>
              <a:cxnLst/>
              <a:rect l="l" t="t" r="r" b="b"/>
              <a:pathLst>
                <a:path w="10389" h="10389" fill="none" extrusionOk="0">
                  <a:moveTo>
                    <a:pt x="8540" y="1849"/>
                  </a:moveTo>
                  <a:cubicBezTo>
                    <a:pt x="10388" y="3697"/>
                    <a:pt x="10388" y="6692"/>
                    <a:pt x="8540" y="8540"/>
                  </a:cubicBezTo>
                  <a:cubicBezTo>
                    <a:pt x="6692" y="10388"/>
                    <a:pt x="3697" y="10388"/>
                    <a:pt x="1849" y="8540"/>
                  </a:cubicBezTo>
                  <a:cubicBezTo>
                    <a:pt x="1" y="6692"/>
                    <a:pt x="1" y="3697"/>
                    <a:pt x="1849" y="1849"/>
                  </a:cubicBezTo>
                  <a:cubicBezTo>
                    <a:pt x="3697" y="0"/>
                    <a:pt x="6692" y="0"/>
                    <a:pt x="8540" y="1849"/>
                  </a:cubicBezTo>
                  <a:close/>
                </a:path>
              </a:pathLst>
            </a:custGeom>
            <a:noFill/>
            <a:ln w="9525" cap="rnd" cmpd="sng">
              <a:solidFill>
                <a:schemeClr val="accent6"/>
              </a:solidFill>
              <a:prstDash val="solid"/>
              <a:miter lim="158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42;p35">
              <a:extLst>
                <a:ext uri="{FF2B5EF4-FFF2-40B4-BE49-F238E27FC236}">
                  <a16:creationId xmlns:a16="http://schemas.microsoft.com/office/drawing/2014/main" xmlns="" id="{5D0FA8DA-47AB-4F7B-978B-2C6561A1BE71}"/>
                </a:ext>
              </a:extLst>
            </p:cNvPr>
            <p:cNvSpPr/>
            <p:nvPr/>
          </p:nvSpPr>
          <p:spPr>
            <a:xfrm>
              <a:off x="3032663" y="3844526"/>
              <a:ext cx="397075" cy="397350"/>
            </a:xfrm>
            <a:custGeom>
              <a:avLst/>
              <a:gdLst/>
              <a:ahLst/>
              <a:cxnLst/>
              <a:rect l="l" t="t" r="r" b="b"/>
              <a:pathLst>
                <a:path w="1445" h="1446" extrusionOk="0">
                  <a:moveTo>
                    <a:pt x="1444" y="724"/>
                  </a:moveTo>
                  <a:cubicBezTo>
                    <a:pt x="1444" y="1122"/>
                    <a:pt x="1121" y="1445"/>
                    <a:pt x="722" y="1445"/>
                  </a:cubicBezTo>
                  <a:cubicBezTo>
                    <a:pt x="324" y="1445"/>
                    <a:pt x="1" y="1122"/>
                    <a:pt x="1" y="724"/>
                  </a:cubicBezTo>
                  <a:cubicBezTo>
                    <a:pt x="1" y="324"/>
                    <a:pt x="324" y="0"/>
                    <a:pt x="722" y="0"/>
                  </a:cubicBezTo>
                  <a:cubicBezTo>
                    <a:pt x="1121" y="0"/>
                    <a:pt x="1444" y="324"/>
                    <a:pt x="1444" y="724"/>
                  </a:cubicBezTo>
                  <a:close/>
                </a:path>
              </a:pathLst>
            </a:custGeom>
            <a:gradFill>
              <a:gsLst>
                <a:gs pos="0">
                  <a:schemeClr val="accent5"/>
                </a:gs>
                <a:gs pos="100000">
                  <a:schemeClr val="accent6"/>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743;p35">
              <a:extLst>
                <a:ext uri="{FF2B5EF4-FFF2-40B4-BE49-F238E27FC236}">
                  <a16:creationId xmlns:a16="http://schemas.microsoft.com/office/drawing/2014/main" xmlns="" id="{9280C0BA-3AC3-4F97-9338-0876CC33F9A8}"/>
                </a:ext>
              </a:extLst>
            </p:cNvPr>
            <p:cNvSpPr/>
            <p:nvPr/>
          </p:nvSpPr>
          <p:spPr>
            <a:xfrm>
              <a:off x="3983828" y="3269022"/>
              <a:ext cx="187600" cy="187182"/>
            </a:xfrm>
            <a:custGeom>
              <a:avLst/>
              <a:gdLst/>
              <a:ahLst/>
              <a:cxnLst/>
              <a:rect l="l" t="t" r="r" b="b"/>
              <a:pathLst>
                <a:path w="411" h="410" extrusionOk="0">
                  <a:moveTo>
                    <a:pt x="410" y="205"/>
                  </a:moveTo>
                  <a:cubicBezTo>
                    <a:pt x="410" y="317"/>
                    <a:pt x="318" y="409"/>
                    <a:pt x="206" y="409"/>
                  </a:cubicBezTo>
                  <a:cubicBezTo>
                    <a:pt x="93" y="409"/>
                    <a:pt x="1" y="317"/>
                    <a:pt x="1" y="205"/>
                  </a:cubicBezTo>
                  <a:cubicBezTo>
                    <a:pt x="1" y="92"/>
                    <a:pt x="93" y="0"/>
                    <a:pt x="206" y="0"/>
                  </a:cubicBezTo>
                  <a:cubicBezTo>
                    <a:pt x="318" y="0"/>
                    <a:pt x="410" y="92"/>
                    <a:pt x="410" y="205"/>
                  </a:cubicBezTo>
                  <a:close/>
                </a:path>
              </a:pathLst>
            </a:custGeom>
            <a:gradFill>
              <a:gsLst>
                <a:gs pos="0">
                  <a:schemeClr val="accent1"/>
                </a:gs>
                <a:gs pos="100000">
                  <a:schemeClr val="accent6"/>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744;p35">
              <a:extLst>
                <a:ext uri="{FF2B5EF4-FFF2-40B4-BE49-F238E27FC236}">
                  <a16:creationId xmlns:a16="http://schemas.microsoft.com/office/drawing/2014/main" xmlns="" id="{3F22CDEB-312C-4ED9-A17F-14D084F02BFC}"/>
                </a:ext>
              </a:extLst>
            </p:cNvPr>
            <p:cNvSpPr/>
            <p:nvPr/>
          </p:nvSpPr>
          <p:spPr>
            <a:xfrm>
              <a:off x="3720797" y="1498158"/>
              <a:ext cx="263034" cy="263362"/>
            </a:xfrm>
            <a:custGeom>
              <a:avLst/>
              <a:gdLst/>
              <a:ahLst/>
              <a:cxnLst/>
              <a:rect l="l" t="t" r="r" b="b"/>
              <a:pathLst>
                <a:path w="802" h="803" extrusionOk="0">
                  <a:moveTo>
                    <a:pt x="802" y="401"/>
                  </a:moveTo>
                  <a:cubicBezTo>
                    <a:pt x="802" y="623"/>
                    <a:pt x="622" y="802"/>
                    <a:pt x="402" y="802"/>
                  </a:cubicBezTo>
                  <a:cubicBezTo>
                    <a:pt x="180" y="802"/>
                    <a:pt x="0" y="623"/>
                    <a:pt x="0" y="401"/>
                  </a:cubicBezTo>
                  <a:cubicBezTo>
                    <a:pt x="0" y="180"/>
                    <a:pt x="180" y="1"/>
                    <a:pt x="402" y="1"/>
                  </a:cubicBezTo>
                  <a:cubicBezTo>
                    <a:pt x="622" y="1"/>
                    <a:pt x="802" y="180"/>
                    <a:pt x="802" y="401"/>
                  </a:cubicBezTo>
                  <a:close/>
                </a:path>
              </a:pathLst>
            </a:custGeom>
            <a:gradFill>
              <a:gsLst>
                <a:gs pos="0">
                  <a:schemeClr val="accent2"/>
                </a:gs>
                <a:gs pos="100000">
                  <a:schemeClr val="accent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745;p35">
              <a:extLst>
                <a:ext uri="{FF2B5EF4-FFF2-40B4-BE49-F238E27FC236}">
                  <a16:creationId xmlns:a16="http://schemas.microsoft.com/office/drawing/2014/main" xmlns="" id="{B95A3EE3-A67C-48E5-BC74-0D4862F2AD92}"/>
                </a:ext>
              </a:extLst>
            </p:cNvPr>
            <p:cNvSpPr/>
            <p:nvPr/>
          </p:nvSpPr>
          <p:spPr>
            <a:xfrm>
              <a:off x="3983836" y="1325790"/>
              <a:ext cx="122662" cy="122334"/>
            </a:xfrm>
            <a:custGeom>
              <a:avLst/>
              <a:gdLst/>
              <a:ahLst/>
              <a:cxnLst/>
              <a:rect l="l" t="t" r="r" b="b"/>
              <a:pathLst>
                <a:path w="374" h="373" extrusionOk="0">
                  <a:moveTo>
                    <a:pt x="374" y="187"/>
                  </a:moveTo>
                  <a:cubicBezTo>
                    <a:pt x="374" y="289"/>
                    <a:pt x="290" y="373"/>
                    <a:pt x="187" y="373"/>
                  </a:cubicBezTo>
                  <a:cubicBezTo>
                    <a:pt x="85" y="373"/>
                    <a:pt x="1" y="289"/>
                    <a:pt x="1" y="187"/>
                  </a:cubicBezTo>
                  <a:cubicBezTo>
                    <a:pt x="1" y="84"/>
                    <a:pt x="85" y="0"/>
                    <a:pt x="187" y="0"/>
                  </a:cubicBezTo>
                  <a:cubicBezTo>
                    <a:pt x="290" y="0"/>
                    <a:pt x="374" y="84"/>
                    <a:pt x="374" y="187"/>
                  </a:cubicBezTo>
                  <a:close/>
                </a:path>
              </a:pathLst>
            </a:custGeom>
            <a:gradFill>
              <a:gsLst>
                <a:gs pos="0">
                  <a:schemeClr val="accent2"/>
                </a:gs>
                <a:gs pos="100000">
                  <a:schemeClr val="accent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1746;p35">
              <a:extLst>
                <a:ext uri="{FF2B5EF4-FFF2-40B4-BE49-F238E27FC236}">
                  <a16:creationId xmlns:a16="http://schemas.microsoft.com/office/drawing/2014/main" xmlns="" id="{C30666D3-7DA1-4E61-8E40-6290D26FA09D}"/>
                </a:ext>
              </a:extLst>
            </p:cNvPr>
            <p:cNvSpPr/>
            <p:nvPr/>
          </p:nvSpPr>
          <p:spPr>
            <a:xfrm>
              <a:off x="3866637" y="1391974"/>
              <a:ext cx="1449476" cy="1207701"/>
            </a:xfrm>
            <a:custGeom>
              <a:avLst/>
              <a:gdLst/>
              <a:ahLst/>
              <a:cxnLst/>
              <a:rect l="l" t="t" r="r" b="b"/>
              <a:pathLst>
                <a:path w="3879" h="3232" extrusionOk="0">
                  <a:moveTo>
                    <a:pt x="630" y="746"/>
                  </a:moveTo>
                  <a:cubicBezTo>
                    <a:pt x="628" y="576"/>
                    <a:pt x="665" y="381"/>
                    <a:pt x="801" y="233"/>
                  </a:cubicBezTo>
                  <a:cubicBezTo>
                    <a:pt x="976" y="43"/>
                    <a:pt x="1261" y="0"/>
                    <a:pt x="1490" y="119"/>
                  </a:cubicBezTo>
                  <a:cubicBezTo>
                    <a:pt x="1613" y="186"/>
                    <a:pt x="1775" y="297"/>
                    <a:pt x="1950" y="479"/>
                  </a:cubicBezTo>
                  <a:cubicBezTo>
                    <a:pt x="2356" y="908"/>
                    <a:pt x="2898" y="816"/>
                    <a:pt x="3219" y="919"/>
                  </a:cubicBezTo>
                  <a:cubicBezTo>
                    <a:pt x="3496" y="1011"/>
                    <a:pt x="3879" y="1496"/>
                    <a:pt x="3355" y="2153"/>
                  </a:cubicBezTo>
                  <a:cubicBezTo>
                    <a:pt x="2832" y="2808"/>
                    <a:pt x="1709" y="3232"/>
                    <a:pt x="855" y="2940"/>
                  </a:cubicBezTo>
                  <a:cubicBezTo>
                    <a:pt x="0" y="2648"/>
                    <a:pt x="125" y="1870"/>
                    <a:pt x="281" y="1606"/>
                  </a:cubicBezTo>
                  <a:cubicBezTo>
                    <a:pt x="286" y="1601"/>
                    <a:pt x="635" y="1060"/>
                    <a:pt x="630" y="746"/>
                  </a:cubicBezTo>
                  <a:close/>
                </a:path>
              </a:pathLst>
            </a:custGeom>
            <a:gradFill>
              <a:gsLst>
                <a:gs pos="0">
                  <a:schemeClr val="accent2"/>
                </a:gs>
                <a:gs pos="100000">
                  <a:schemeClr val="accent1"/>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1747;p35">
              <a:extLst>
                <a:ext uri="{FF2B5EF4-FFF2-40B4-BE49-F238E27FC236}">
                  <a16:creationId xmlns:a16="http://schemas.microsoft.com/office/drawing/2014/main" xmlns="" id="{B1C2867C-B75C-4607-839C-A360DE16A0FD}"/>
                </a:ext>
              </a:extLst>
            </p:cNvPr>
            <p:cNvSpPr/>
            <p:nvPr/>
          </p:nvSpPr>
          <p:spPr>
            <a:xfrm rot="1016119">
              <a:off x="2659120" y="2149992"/>
              <a:ext cx="1444777" cy="1228335"/>
            </a:xfrm>
            <a:custGeom>
              <a:avLst/>
              <a:gdLst/>
              <a:ahLst/>
              <a:cxnLst/>
              <a:rect l="l" t="t" r="r" b="b"/>
              <a:pathLst>
                <a:path w="3918" h="3331" extrusionOk="0">
                  <a:moveTo>
                    <a:pt x="1522" y="428"/>
                  </a:moveTo>
                  <a:cubicBezTo>
                    <a:pt x="1607" y="280"/>
                    <a:pt x="1741" y="132"/>
                    <a:pt x="1933" y="74"/>
                  </a:cubicBezTo>
                  <a:cubicBezTo>
                    <a:pt x="2180" y="1"/>
                    <a:pt x="2447" y="112"/>
                    <a:pt x="2581" y="332"/>
                  </a:cubicBezTo>
                  <a:cubicBezTo>
                    <a:pt x="2654" y="453"/>
                    <a:pt x="2735" y="629"/>
                    <a:pt x="2789" y="878"/>
                  </a:cubicBezTo>
                  <a:cubicBezTo>
                    <a:pt x="2916" y="1454"/>
                    <a:pt x="3430" y="1655"/>
                    <a:pt x="3649" y="1909"/>
                  </a:cubicBezTo>
                  <a:cubicBezTo>
                    <a:pt x="3839" y="2131"/>
                    <a:pt x="3917" y="2744"/>
                    <a:pt x="3132" y="3037"/>
                  </a:cubicBezTo>
                  <a:cubicBezTo>
                    <a:pt x="2345" y="3331"/>
                    <a:pt x="1166" y="3112"/>
                    <a:pt x="584" y="2422"/>
                  </a:cubicBezTo>
                  <a:cubicBezTo>
                    <a:pt x="0" y="1732"/>
                    <a:pt x="510" y="1130"/>
                    <a:pt x="779" y="984"/>
                  </a:cubicBezTo>
                  <a:cubicBezTo>
                    <a:pt x="786" y="981"/>
                    <a:pt x="1363" y="699"/>
                    <a:pt x="1522" y="428"/>
                  </a:cubicBezTo>
                  <a:close/>
                </a:path>
              </a:pathLst>
            </a:custGeom>
            <a:gradFill>
              <a:gsLst>
                <a:gs pos="0">
                  <a:schemeClr val="accent1"/>
                </a:gs>
                <a:gs pos="100000">
                  <a:schemeClr val="accent6"/>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1748;p35">
              <a:extLst>
                <a:ext uri="{FF2B5EF4-FFF2-40B4-BE49-F238E27FC236}">
                  <a16:creationId xmlns:a16="http://schemas.microsoft.com/office/drawing/2014/main" xmlns="" id="{8BB3A097-1E95-40BC-B3FD-226C8B9EDA32}"/>
                </a:ext>
              </a:extLst>
            </p:cNvPr>
            <p:cNvSpPr/>
            <p:nvPr/>
          </p:nvSpPr>
          <p:spPr>
            <a:xfrm rot="2700000">
              <a:off x="5017913" y="2179278"/>
              <a:ext cx="1325775" cy="1129947"/>
            </a:xfrm>
            <a:custGeom>
              <a:avLst/>
              <a:gdLst/>
              <a:ahLst/>
              <a:cxnLst/>
              <a:rect l="l" t="t" r="r" b="b"/>
              <a:pathLst>
                <a:path w="3534" h="3012" extrusionOk="0">
                  <a:moveTo>
                    <a:pt x="3331" y="2131"/>
                  </a:moveTo>
                  <a:cubicBezTo>
                    <a:pt x="3375" y="2296"/>
                    <a:pt x="3389" y="2492"/>
                    <a:pt x="3296" y="2670"/>
                  </a:cubicBezTo>
                  <a:cubicBezTo>
                    <a:pt x="3175" y="2899"/>
                    <a:pt x="2912" y="3011"/>
                    <a:pt x="2660" y="2954"/>
                  </a:cubicBezTo>
                  <a:cubicBezTo>
                    <a:pt x="2522" y="2922"/>
                    <a:pt x="2339" y="2857"/>
                    <a:pt x="2125" y="2722"/>
                  </a:cubicBezTo>
                  <a:cubicBezTo>
                    <a:pt x="1622" y="2412"/>
                    <a:pt x="1121" y="2637"/>
                    <a:pt x="786" y="2618"/>
                  </a:cubicBezTo>
                  <a:cubicBezTo>
                    <a:pt x="494" y="2599"/>
                    <a:pt x="1" y="2226"/>
                    <a:pt x="340" y="1460"/>
                  </a:cubicBezTo>
                  <a:cubicBezTo>
                    <a:pt x="678" y="692"/>
                    <a:pt x="1659" y="0"/>
                    <a:pt x="2558" y="64"/>
                  </a:cubicBezTo>
                  <a:cubicBezTo>
                    <a:pt x="3459" y="127"/>
                    <a:pt x="3534" y="912"/>
                    <a:pt x="3451" y="1207"/>
                  </a:cubicBezTo>
                  <a:cubicBezTo>
                    <a:pt x="3447" y="1217"/>
                    <a:pt x="3247" y="1829"/>
                    <a:pt x="3331" y="2131"/>
                  </a:cubicBezTo>
                  <a:close/>
                </a:path>
              </a:pathLst>
            </a:custGeom>
            <a:gradFill>
              <a:gsLst>
                <a:gs pos="0">
                  <a:schemeClr val="accent3"/>
                </a:gs>
                <a:gs pos="100000">
                  <a:schemeClr val="accent2"/>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1749;p35">
              <a:extLst>
                <a:ext uri="{FF2B5EF4-FFF2-40B4-BE49-F238E27FC236}">
                  <a16:creationId xmlns:a16="http://schemas.microsoft.com/office/drawing/2014/main" xmlns="" id="{113797BD-35F4-438A-A2F3-217126D954FD}"/>
                </a:ext>
              </a:extLst>
            </p:cNvPr>
            <p:cNvSpPr/>
            <p:nvPr/>
          </p:nvSpPr>
          <p:spPr>
            <a:xfrm rot="9950821">
              <a:off x="4696549" y="3297749"/>
              <a:ext cx="1056798" cy="1240650"/>
            </a:xfrm>
            <a:custGeom>
              <a:avLst/>
              <a:gdLst/>
              <a:ahLst/>
              <a:cxnLst/>
              <a:rect l="l" t="t" r="r" b="b"/>
              <a:pathLst>
                <a:path w="3012" h="3536" extrusionOk="0">
                  <a:moveTo>
                    <a:pt x="2131" y="205"/>
                  </a:moveTo>
                  <a:cubicBezTo>
                    <a:pt x="2296" y="159"/>
                    <a:pt x="2493" y="145"/>
                    <a:pt x="2671" y="238"/>
                  </a:cubicBezTo>
                  <a:cubicBezTo>
                    <a:pt x="2899" y="359"/>
                    <a:pt x="3012" y="622"/>
                    <a:pt x="2955" y="875"/>
                  </a:cubicBezTo>
                  <a:cubicBezTo>
                    <a:pt x="2923" y="1014"/>
                    <a:pt x="2858" y="1197"/>
                    <a:pt x="2723" y="1411"/>
                  </a:cubicBezTo>
                  <a:cubicBezTo>
                    <a:pt x="2412" y="1912"/>
                    <a:pt x="2637" y="2413"/>
                    <a:pt x="2618" y="2750"/>
                  </a:cubicBezTo>
                  <a:cubicBezTo>
                    <a:pt x="2599" y="3040"/>
                    <a:pt x="2226" y="3535"/>
                    <a:pt x="1460" y="3196"/>
                  </a:cubicBezTo>
                  <a:cubicBezTo>
                    <a:pt x="692" y="2856"/>
                    <a:pt x="1" y="1877"/>
                    <a:pt x="64" y="976"/>
                  </a:cubicBezTo>
                  <a:cubicBezTo>
                    <a:pt x="128" y="77"/>
                    <a:pt x="913" y="1"/>
                    <a:pt x="1208" y="85"/>
                  </a:cubicBezTo>
                  <a:cubicBezTo>
                    <a:pt x="1217" y="88"/>
                    <a:pt x="1828" y="288"/>
                    <a:pt x="2131" y="205"/>
                  </a:cubicBezTo>
                  <a:close/>
                </a:path>
              </a:pathLst>
            </a:custGeom>
            <a:gradFill>
              <a:gsLst>
                <a:gs pos="0">
                  <a:schemeClr val="accent4"/>
                </a:gs>
                <a:gs pos="100000">
                  <a:schemeClr val="accent5"/>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1750;p35">
              <a:extLst>
                <a:ext uri="{FF2B5EF4-FFF2-40B4-BE49-F238E27FC236}">
                  <a16:creationId xmlns:a16="http://schemas.microsoft.com/office/drawing/2014/main" xmlns="" id="{FDA7A46D-39F2-4F32-9E98-F6B876FB9946}"/>
                </a:ext>
              </a:extLst>
            </p:cNvPr>
            <p:cNvSpPr/>
            <p:nvPr/>
          </p:nvSpPr>
          <p:spPr>
            <a:xfrm>
              <a:off x="3429100" y="3498475"/>
              <a:ext cx="1237197" cy="1089450"/>
            </a:xfrm>
            <a:custGeom>
              <a:avLst/>
              <a:gdLst/>
              <a:ahLst/>
              <a:cxnLst/>
              <a:rect l="l" t="t" r="r" b="b"/>
              <a:pathLst>
                <a:path w="3383" h="2979" extrusionOk="0">
                  <a:moveTo>
                    <a:pt x="124" y="984"/>
                  </a:moveTo>
                  <a:cubicBezTo>
                    <a:pt x="49" y="832"/>
                    <a:pt x="0" y="640"/>
                    <a:pt x="59" y="449"/>
                  </a:cubicBezTo>
                  <a:cubicBezTo>
                    <a:pt x="136" y="202"/>
                    <a:pt x="374" y="43"/>
                    <a:pt x="635" y="53"/>
                  </a:cubicBezTo>
                  <a:cubicBezTo>
                    <a:pt x="774" y="59"/>
                    <a:pt x="968" y="91"/>
                    <a:pt x="1203" y="181"/>
                  </a:cubicBezTo>
                  <a:cubicBezTo>
                    <a:pt x="1755" y="394"/>
                    <a:pt x="2205" y="80"/>
                    <a:pt x="2538" y="37"/>
                  </a:cubicBezTo>
                  <a:cubicBezTo>
                    <a:pt x="2827" y="0"/>
                    <a:pt x="3382" y="276"/>
                    <a:pt x="3189" y="1093"/>
                  </a:cubicBezTo>
                  <a:cubicBezTo>
                    <a:pt x="2995" y="1910"/>
                    <a:pt x="2161" y="2772"/>
                    <a:pt x="1264" y="2875"/>
                  </a:cubicBezTo>
                  <a:cubicBezTo>
                    <a:pt x="367" y="2978"/>
                    <a:pt x="148" y="2220"/>
                    <a:pt x="178" y="1912"/>
                  </a:cubicBezTo>
                  <a:cubicBezTo>
                    <a:pt x="176" y="1903"/>
                    <a:pt x="262" y="1266"/>
                    <a:pt x="124" y="984"/>
                  </a:cubicBezTo>
                  <a:close/>
                </a:path>
              </a:pathLst>
            </a:custGeom>
            <a:gradFill>
              <a:gsLst>
                <a:gs pos="0">
                  <a:schemeClr val="accent5"/>
                </a:gs>
                <a:gs pos="100000">
                  <a:schemeClr val="accent6"/>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1751;p35">
              <a:extLst>
                <a:ext uri="{FF2B5EF4-FFF2-40B4-BE49-F238E27FC236}">
                  <a16:creationId xmlns:a16="http://schemas.microsoft.com/office/drawing/2014/main" xmlns="" id="{BD97FC3B-7B45-4422-BF8C-9C29C4EB73EE}"/>
                </a:ext>
              </a:extLst>
            </p:cNvPr>
            <p:cNvSpPr/>
            <p:nvPr/>
          </p:nvSpPr>
          <p:spPr>
            <a:xfrm>
              <a:off x="4347192" y="2189017"/>
              <a:ext cx="488351" cy="328"/>
            </a:xfrm>
            <a:custGeom>
              <a:avLst/>
              <a:gdLst/>
              <a:ahLst/>
              <a:cxnLst/>
              <a:rect l="l" t="t" r="r" b="b"/>
              <a:pathLst>
                <a:path w="1489" h="1" fill="none" extrusionOk="0">
                  <a:moveTo>
                    <a:pt x="0" y="0"/>
                  </a:moveTo>
                  <a:lnTo>
                    <a:pt x="1488" y="0"/>
                  </a:lnTo>
                </a:path>
              </a:pathLst>
            </a:custGeom>
            <a:noFill/>
            <a:ln w="350" cap="flat" cmpd="sng">
              <a:solidFill>
                <a:srgbClr val="FFFFFF"/>
              </a:solidFill>
              <a:prstDash val="solid"/>
              <a:miter lim="158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1752;p35">
              <a:extLst>
                <a:ext uri="{FF2B5EF4-FFF2-40B4-BE49-F238E27FC236}">
                  <a16:creationId xmlns:a16="http://schemas.microsoft.com/office/drawing/2014/main" xmlns="" id="{98817191-19F7-49B1-87AE-19804AF05795}"/>
                </a:ext>
              </a:extLst>
            </p:cNvPr>
            <p:cNvSpPr/>
            <p:nvPr/>
          </p:nvSpPr>
          <p:spPr>
            <a:xfrm>
              <a:off x="5138911" y="3946608"/>
              <a:ext cx="487367" cy="328"/>
            </a:xfrm>
            <a:custGeom>
              <a:avLst/>
              <a:gdLst/>
              <a:ahLst/>
              <a:cxnLst/>
              <a:rect l="l" t="t" r="r" b="b"/>
              <a:pathLst>
                <a:path w="1486" h="1" fill="none" extrusionOk="0">
                  <a:moveTo>
                    <a:pt x="1" y="0"/>
                  </a:moveTo>
                  <a:lnTo>
                    <a:pt x="1485" y="0"/>
                  </a:lnTo>
                </a:path>
              </a:pathLst>
            </a:custGeom>
            <a:noFill/>
            <a:ln w="350" cap="flat" cmpd="sng">
              <a:solidFill>
                <a:srgbClr val="FFFFFF"/>
              </a:solidFill>
              <a:prstDash val="solid"/>
              <a:miter lim="158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1753;p35">
              <a:extLst>
                <a:ext uri="{FF2B5EF4-FFF2-40B4-BE49-F238E27FC236}">
                  <a16:creationId xmlns:a16="http://schemas.microsoft.com/office/drawing/2014/main" xmlns="" id="{5752DA88-6CC6-44B3-8A6E-A4B6EFD4DFC4}"/>
                </a:ext>
              </a:extLst>
            </p:cNvPr>
            <p:cNvSpPr/>
            <p:nvPr/>
          </p:nvSpPr>
          <p:spPr>
            <a:xfrm>
              <a:off x="6009734" y="3762761"/>
              <a:ext cx="117086" cy="117414"/>
            </a:xfrm>
            <a:custGeom>
              <a:avLst/>
              <a:gdLst/>
              <a:ahLst/>
              <a:cxnLst/>
              <a:rect l="l" t="t" r="r" b="b"/>
              <a:pathLst>
                <a:path w="357" h="358" extrusionOk="0">
                  <a:moveTo>
                    <a:pt x="357" y="178"/>
                  </a:moveTo>
                  <a:cubicBezTo>
                    <a:pt x="357" y="278"/>
                    <a:pt x="278" y="357"/>
                    <a:pt x="179" y="357"/>
                  </a:cubicBezTo>
                  <a:cubicBezTo>
                    <a:pt x="79" y="357"/>
                    <a:pt x="0" y="278"/>
                    <a:pt x="0" y="178"/>
                  </a:cubicBezTo>
                  <a:cubicBezTo>
                    <a:pt x="0" y="80"/>
                    <a:pt x="79" y="0"/>
                    <a:pt x="179" y="0"/>
                  </a:cubicBezTo>
                  <a:cubicBezTo>
                    <a:pt x="278" y="0"/>
                    <a:pt x="357" y="80"/>
                    <a:pt x="357" y="178"/>
                  </a:cubicBezTo>
                  <a:close/>
                </a:path>
              </a:pathLst>
            </a:custGeom>
            <a:gradFill>
              <a:gsLst>
                <a:gs pos="0">
                  <a:schemeClr val="accent4"/>
                </a:gs>
                <a:gs pos="100000">
                  <a:schemeClr val="accent5"/>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1754;p35">
              <a:extLst>
                <a:ext uri="{FF2B5EF4-FFF2-40B4-BE49-F238E27FC236}">
                  <a16:creationId xmlns:a16="http://schemas.microsoft.com/office/drawing/2014/main" xmlns="" id="{F5461824-2E84-447E-AA93-75D6B4865C6E}"/>
                </a:ext>
              </a:extLst>
            </p:cNvPr>
            <p:cNvSpPr/>
            <p:nvPr/>
          </p:nvSpPr>
          <p:spPr>
            <a:xfrm>
              <a:off x="5372214" y="1981655"/>
              <a:ext cx="187600" cy="187600"/>
            </a:xfrm>
            <a:custGeom>
              <a:avLst/>
              <a:gdLst/>
              <a:ahLst/>
              <a:cxnLst/>
              <a:rect l="l" t="t" r="r" b="b"/>
              <a:pathLst>
                <a:path w="572" h="572" extrusionOk="0">
                  <a:moveTo>
                    <a:pt x="571" y="286"/>
                  </a:moveTo>
                  <a:cubicBezTo>
                    <a:pt x="571" y="444"/>
                    <a:pt x="443" y="571"/>
                    <a:pt x="286" y="571"/>
                  </a:cubicBezTo>
                  <a:cubicBezTo>
                    <a:pt x="129" y="571"/>
                    <a:pt x="0" y="444"/>
                    <a:pt x="0" y="286"/>
                  </a:cubicBezTo>
                  <a:cubicBezTo>
                    <a:pt x="0" y="129"/>
                    <a:pt x="129" y="0"/>
                    <a:pt x="286" y="0"/>
                  </a:cubicBezTo>
                  <a:cubicBezTo>
                    <a:pt x="443" y="0"/>
                    <a:pt x="571" y="129"/>
                    <a:pt x="571" y="286"/>
                  </a:cubicBezTo>
                  <a:close/>
                </a:path>
              </a:pathLst>
            </a:custGeom>
            <a:gradFill>
              <a:gsLst>
                <a:gs pos="0">
                  <a:schemeClr val="accent3"/>
                </a:gs>
                <a:gs pos="100000">
                  <a:schemeClr val="accent2"/>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 name="Google Shape;1755;p35">
              <a:extLst>
                <a:ext uri="{FF2B5EF4-FFF2-40B4-BE49-F238E27FC236}">
                  <a16:creationId xmlns:a16="http://schemas.microsoft.com/office/drawing/2014/main" xmlns="" id="{F6A0CAA1-85D3-46CE-A7E2-EF280CED03BD}"/>
                </a:ext>
              </a:extLst>
            </p:cNvPr>
            <p:cNvGrpSpPr/>
            <p:nvPr/>
          </p:nvGrpSpPr>
          <p:grpSpPr>
            <a:xfrm>
              <a:off x="4411792" y="1792095"/>
              <a:ext cx="330161" cy="471256"/>
              <a:chOff x="-48216525" y="3936125"/>
              <a:chExt cx="211900" cy="302475"/>
            </a:xfrm>
          </p:grpSpPr>
          <p:sp>
            <p:nvSpPr>
              <p:cNvPr id="60" name="Google Shape;1756;p35">
                <a:extLst>
                  <a:ext uri="{FF2B5EF4-FFF2-40B4-BE49-F238E27FC236}">
                    <a16:creationId xmlns:a16="http://schemas.microsoft.com/office/drawing/2014/main" xmlns="" id="{11C1E807-8555-487E-A7D0-691D96258551}"/>
                  </a:ext>
                </a:extLst>
              </p:cNvPr>
              <p:cNvSpPr/>
              <p:nvPr/>
            </p:nvSpPr>
            <p:spPr>
              <a:xfrm>
                <a:off x="-48207850" y="3955825"/>
                <a:ext cx="105550" cy="158325"/>
              </a:xfrm>
              <a:custGeom>
                <a:avLst/>
                <a:gdLst/>
                <a:ahLst/>
                <a:cxnLst/>
                <a:rect l="l" t="t" r="r" b="b"/>
                <a:pathLst>
                  <a:path w="4222" h="6333" extrusionOk="0">
                    <a:moveTo>
                      <a:pt x="2080" y="2080"/>
                    </a:moveTo>
                    <a:cubicBezTo>
                      <a:pt x="2300" y="2080"/>
                      <a:pt x="2458" y="2237"/>
                      <a:pt x="2458" y="2458"/>
                    </a:cubicBezTo>
                    <a:lnTo>
                      <a:pt x="2458" y="3151"/>
                    </a:lnTo>
                    <a:cubicBezTo>
                      <a:pt x="2458" y="3340"/>
                      <a:pt x="2300" y="3497"/>
                      <a:pt x="2080" y="3497"/>
                    </a:cubicBezTo>
                    <a:cubicBezTo>
                      <a:pt x="1891" y="3497"/>
                      <a:pt x="1733" y="3340"/>
                      <a:pt x="1733" y="3151"/>
                    </a:cubicBezTo>
                    <a:lnTo>
                      <a:pt x="1733" y="2458"/>
                    </a:lnTo>
                    <a:cubicBezTo>
                      <a:pt x="1733" y="2237"/>
                      <a:pt x="1891" y="2080"/>
                      <a:pt x="2080" y="2080"/>
                    </a:cubicBezTo>
                    <a:close/>
                    <a:moveTo>
                      <a:pt x="2080" y="4222"/>
                    </a:moveTo>
                    <a:cubicBezTo>
                      <a:pt x="2300" y="4222"/>
                      <a:pt x="2458" y="4380"/>
                      <a:pt x="2458" y="4569"/>
                    </a:cubicBezTo>
                    <a:lnTo>
                      <a:pt x="2458" y="5293"/>
                    </a:lnTo>
                    <a:cubicBezTo>
                      <a:pt x="2458" y="5482"/>
                      <a:pt x="2300" y="5640"/>
                      <a:pt x="2080" y="5640"/>
                    </a:cubicBezTo>
                    <a:cubicBezTo>
                      <a:pt x="1891" y="5640"/>
                      <a:pt x="1733" y="5482"/>
                      <a:pt x="1733" y="5293"/>
                    </a:cubicBezTo>
                    <a:lnTo>
                      <a:pt x="1733" y="4569"/>
                    </a:lnTo>
                    <a:cubicBezTo>
                      <a:pt x="1733" y="4380"/>
                      <a:pt x="1891" y="4222"/>
                      <a:pt x="2080" y="4222"/>
                    </a:cubicBezTo>
                    <a:close/>
                    <a:moveTo>
                      <a:pt x="2111" y="0"/>
                    </a:moveTo>
                    <a:cubicBezTo>
                      <a:pt x="1891" y="0"/>
                      <a:pt x="1733" y="158"/>
                      <a:pt x="1733" y="347"/>
                    </a:cubicBezTo>
                    <a:lnTo>
                      <a:pt x="1733" y="757"/>
                    </a:lnTo>
                    <a:cubicBezTo>
                      <a:pt x="1544" y="788"/>
                      <a:pt x="1355" y="914"/>
                      <a:pt x="1198" y="1072"/>
                    </a:cubicBezTo>
                    <a:lnTo>
                      <a:pt x="883" y="757"/>
                    </a:lnTo>
                    <a:cubicBezTo>
                      <a:pt x="820" y="694"/>
                      <a:pt x="733" y="662"/>
                      <a:pt x="642" y="662"/>
                    </a:cubicBezTo>
                    <a:cubicBezTo>
                      <a:pt x="552" y="662"/>
                      <a:pt x="457" y="694"/>
                      <a:pt x="378" y="757"/>
                    </a:cubicBezTo>
                    <a:cubicBezTo>
                      <a:pt x="252" y="883"/>
                      <a:pt x="252" y="1103"/>
                      <a:pt x="378" y="1261"/>
                    </a:cubicBezTo>
                    <a:lnTo>
                      <a:pt x="788" y="1702"/>
                    </a:lnTo>
                    <a:cubicBezTo>
                      <a:pt x="757" y="1859"/>
                      <a:pt x="725" y="2017"/>
                      <a:pt x="725" y="2174"/>
                    </a:cubicBezTo>
                    <a:lnTo>
                      <a:pt x="378" y="2174"/>
                    </a:lnTo>
                    <a:cubicBezTo>
                      <a:pt x="158" y="2174"/>
                      <a:pt x="0" y="2332"/>
                      <a:pt x="0" y="2521"/>
                    </a:cubicBezTo>
                    <a:cubicBezTo>
                      <a:pt x="0" y="2710"/>
                      <a:pt x="158" y="2867"/>
                      <a:pt x="378" y="2867"/>
                    </a:cubicBezTo>
                    <a:lnTo>
                      <a:pt x="725" y="2867"/>
                    </a:lnTo>
                    <a:lnTo>
                      <a:pt x="725" y="3592"/>
                    </a:lnTo>
                    <a:lnTo>
                      <a:pt x="378" y="3592"/>
                    </a:lnTo>
                    <a:cubicBezTo>
                      <a:pt x="158" y="3592"/>
                      <a:pt x="0" y="3750"/>
                      <a:pt x="0" y="3939"/>
                    </a:cubicBezTo>
                    <a:cubicBezTo>
                      <a:pt x="0" y="4128"/>
                      <a:pt x="158" y="4285"/>
                      <a:pt x="378" y="4285"/>
                    </a:cubicBezTo>
                    <a:lnTo>
                      <a:pt x="725" y="4285"/>
                    </a:lnTo>
                    <a:lnTo>
                      <a:pt x="725" y="5010"/>
                    </a:lnTo>
                    <a:lnTo>
                      <a:pt x="347" y="5010"/>
                    </a:lnTo>
                    <a:lnTo>
                      <a:pt x="347" y="4915"/>
                    </a:lnTo>
                    <a:cubicBezTo>
                      <a:pt x="158" y="4915"/>
                      <a:pt x="0" y="5073"/>
                      <a:pt x="0" y="5293"/>
                    </a:cubicBezTo>
                    <a:cubicBezTo>
                      <a:pt x="0" y="5482"/>
                      <a:pt x="158" y="5640"/>
                      <a:pt x="347" y="5640"/>
                    </a:cubicBezTo>
                    <a:lnTo>
                      <a:pt x="725" y="5640"/>
                    </a:lnTo>
                    <a:lnTo>
                      <a:pt x="725" y="6333"/>
                    </a:lnTo>
                    <a:lnTo>
                      <a:pt x="3497" y="6333"/>
                    </a:lnTo>
                    <a:lnTo>
                      <a:pt x="3497" y="5640"/>
                    </a:lnTo>
                    <a:lnTo>
                      <a:pt x="3876" y="5640"/>
                    </a:lnTo>
                    <a:cubicBezTo>
                      <a:pt x="4065" y="5640"/>
                      <a:pt x="4222" y="5482"/>
                      <a:pt x="4222" y="5293"/>
                    </a:cubicBezTo>
                    <a:cubicBezTo>
                      <a:pt x="4222" y="5073"/>
                      <a:pt x="4065" y="4915"/>
                      <a:pt x="3876" y="4915"/>
                    </a:cubicBezTo>
                    <a:lnTo>
                      <a:pt x="3497" y="4915"/>
                    </a:lnTo>
                    <a:lnTo>
                      <a:pt x="3497" y="4222"/>
                    </a:lnTo>
                    <a:lnTo>
                      <a:pt x="3876" y="4222"/>
                    </a:lnTo>
                    <a:cubicBezTo>
                      <a:pt x="4065" y="4222"/>
                      <a:pt x="4222" y="4065"/>
                      <a:pt x="4222" y="3876"/>
                    </a:cubicBezTo>
                    <a:cubicBezTo>
                      <a:pt x="4222" y="3655"/>
                      <a:pt x="4065" y="3497"/>
                      <a:pt x="3876" y="3497"/>
                    </a:cubicBezTo>
                    <a:lnTo>
                      <a:pt x="3497" y="3497"/>
                    </a:lnTo>
                    <a:lnTo>
                      <a:pt x="3497" y="2804"/>
                    </a:lnTo>
                    <a:lnTo>
                      <a:pt x="3876" y="2804"/>
                    </a:lnTo>
                    <a:cubicBezTo>
                      <a:pt x="4065" y="2804"/>
                      <a:pt x="4222" y="2647"/>
                      <a:pt x="4222" y="2458"/>
                    </a:cubicBezTo>
                    <a:cubicBezTo>
                      <a:pt x="4222" y="2237"/>
                      <a:pt x="4065" y="2080"/>
                      <a:pt x="3876" y="2080"/>
                    </a:cubicBezTo>
                    <a:lnTo>
                      <a:pt x="3497" y="2080"/>
                    </a:lnTo>
                    <a:cubicBezTo>
                      <a:pt x="3497" y="1418"/>
                      <a:pt x="3088" y="914"/>
                      <a:pt x="2458" y="757"/>
                    </a:cubicBezTo>
                    <a:lnTo>
                      <a:pt x="2458" y="347"/>
                    </a:lnTo>
                    <a:cubicBezTo>
                      <a:pt x="2458" y="158"/>
                      <a:pt x="2300" y="0"/>
                      <a:pt x="211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1757;p35">
                <a:extLst>
                  <a:ext uri="{FF2B5EF4-FFF2-40B4-BE49-F238E27FC236}">
                    <a16:creationId xmlns:a16="http://schemas.microsoft.com/office/drawing/2014/main" xmlns="" id="{B90B2BA7-C800-4408-91F3-618458B6AD6C}"/>
                  </a:ext>
                </a:extLst>
              </p:cNvPr>
              <p:cNvSpPr/>
              <p:nvPr/>
            </p:nvSpPr>
            <p:spPr>
              <a:xfrm>
                <a:off x="-48192100" y="4184225"/>
                <a:ext cx="163850" cy="54375"/>
              </a:xfrm>
              <a:custGeom>
                <a:avLst/>
                <a:gdLst/>
                <a:ahLst/>
                <a:cxnLst/>
                <a:rect l="l" t="t" r="r" b="b"/>
                <a:pathLst>
                  <a:path w="6554" h="2175" extrusionOk="0">
                    <a:moveTo>
                      <a:pt x="0" y="1"/>
                    </a:moveTo>
                    <a:lnTo>
                      <a:pt x="442" y="1891"/>
                    </a:lnTo>
                    <a:cubicBezTo>
                      <a:pt x="473" y="2049"/>
                      <a:pt x="631" y="2175"/>
                      <a:pt x="788" y="2175"/>
                    </a:cubicBezTo>
                    <a:lnTo>
                      <a:pt x="5703" y="2175"/>
                    </a:lnTo>
                    <a:cubicBezTo>
                      <a:pt x="5860" y="2175"/>
                      <a:pt x="6018" y="2049"/>
                      <a:pt x="6081" y="1891"/>
                    </a:cubicBezTo>
                    <a:lnTo>
                      <a:pt x="655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1758;p35">
                <a:extLst>
                  <a:ext uri="{FF2B5EF4-FFF2-40B4-BE49-F238E27FC236}">
                    <a16:creationId xmlns:a16="http://schemas.microsoft.com/office/drawing/2014/main" xmlns="" id="{6440A335-D036-48B7-A83F-BF68BAF47902}"/>
                  </a:ext>
                </a:extLst>
              </p:cNvPr>
              <p:cNvSpPr/>
              <p:nvPr/>
            </p:nvSpPr>
            <p:spPr>
              <a:xfrm>
                <a:off x="-48216525" y="4131475"/>
                <a:ext cx="211900" cy="34675"/>
              </a:xfrm>
              <a:custGeom>
                <a:avLst/>
                <a:gdLst/>
                <a:ahLst/>
                <a:cxnLst/>
                <a:rect l="l" t="t" r="r" b="b"/>
                <a:pathLst>
                  <a:path w="8476" h="1387" extrusionOk="0">
                    <a:moveTo>
                      <a:pt x="347" y="0"/>
                    </a:moveTo>
                    <a:cubicBezTo>
                      <a:pt x="158" y="0"/>
                      <a:pt x="1" y="126"/>
                      <a:pt x="1" y="347"/>
                    </a:cubicBezTo>
                    <a:cubicBezTo>
                      <a:pt x="1" y="914"/>
                      <a:pt x="473" y="1386"/>
                      <a:pt x="1072" y="1386"/>
                    </a:cubicBezTo>
                    <a:lnTo>
                      <a:pt x="7405" y="1386"/>
                    </a:lnTo>
                    <a:cubicBezTo>
                      <a:pt x="8003" y="1386"/>
                      <a:pt x="8476" y="914"/>
                      <a:pt x="8476" y="347"/>
                    </a:cubicBezTo>
                    <a:cubicBezTo>
                      <a:pt x="8413" y="158"/>
                      <a:pt x="8255" y="0"/>
                      <a:pt x="806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1759;p35">
                <a:extLst>
                  <a:ext uri="{FF2B5EF4-FFF2-40B4-BE49-F238E27FC236}">
                    <a16:creationId xmlns:a16="http://schemas.microsoft.com/office/drawing/2014/main" xmlns="" id="{BB5C0675-5721-420F-B242-91EE31F9A421}"/>
                  </a:ext>
                </a:extLst>
              </p:cNvPr>
              <p:cNvSpPr/>
              <p:nvPr/>
            </p:nvSpPr>
            <p:spPr>
              <a:xfrm>
                <a:off x="-48113350" y="3936125"/>
                <a:ext cx="98475" cy="178025"/>
              </a:xfrm>
              <a:custGeom>
                <a:avLst/>
                <a:gdLst/>
                <a:ahLst/>
                <a:cxnLst/>
                <a:rect l="l" t="t" r="r" b="b"/>
                <a:pathLst>
                  <a:path w="3939" h="7121" extrusionOk="0">
                    <a:moveTo>
                      <a:pt x="1860" y="2175"/>
                    </a:moveTo>
                    <a:cubicBezTo>
                      <a:pt x="2049" y="2175"/>
                      <a:pt x="2206" y="2332"/>
                      <a:pt x="2206" y="2521"/>
                    </a:cubicBezTo>
                    <a:lnTo>
                      <a:pt x="2206" y="3246"/>
                    </a:lnTo>
                    <a:cubicBezTo>
                      <a:pt x="2206" y="3435"/>
                      <a:pt x="2049" y="3592"/>
                      <a:pt x="1860" y="3592"/>
                    </a:cubicBezTo>
                    <a:cubicBezTo>
                      <a:pt x="1671" y="3592"/>
                      <a:pt x="1513" y="3435"/>
                      <a:pt x="1513" y="3246"/>
                    </a:cubicBezTo>
                    <a:lnTo>
                      <a:pt x="1513" y="2521"/>
                    </a:lnTo>
                    <a:cubicBezTo>
                      <a:pt x="1513" y="2332"/>
                      <a:pt x="1671" y="2175"/>
                      <a:pt x="1860" y="2175"/>
                    </a:cubicBezTo>
                    <a:close/>
                    <a:moveTo>
                      <a:pt x="1860" y="4285"/>
                    </a:moveTo>
                    <a:cubicBezTo>
                      <a:pt x="2049" y="4285"/>
                      <a:pt x="2206" y="4443"/>
                      <a:pt x="2206" y="4632"/>
                    </a:cubicBezTo>
                    <a:lnTo>
                      <a:pt x="2206" y="5357"/>
                    </a:lnTo>
                    <a:cubicBezTo>
                      <a:pt x="2206" y="5546"/>
                      <a:pt x="2049" y="5703"/>
                      <a:pt x="1860" y="5703"/>
                    </a:cubicBezTo>
                    <a:cubicBezTo>
                      <a:pt x="1671" y="5703"/>
                      <a:pt x="1513" y="5546"/>
                      <a:pt x="1513" y="5357"/>
                    </a:cubicBezTo>
                    <a:lnTo>
                      <a:pt x="1513" y="4632"/>
                    </a:lnTo>
                    <a:cubicBezTo>
                      <a:pt x="1513" y="4443"/>
                      <a:pt x="1671" y="4285"/>
                      <a:pt x="1860" y="4285"/>
                    </a:cubicBezTo>
                    <a:close/>
                    <a:moveTo>
                      <a:pt x="1860" y="1"/>
                    </a:moveTo>
                    <a:cubicBezTo>
                      <a:pt x="1671" y="1"/>
                      <a:pt x="1513" y="158"/>
                      <a:pt x="1513" y="347"/>
                    </a:cubicBezTo>
                    <a:lnTo>
                      <a:pt x="1513" y="757"/>
                    </a:lnTo>
                    <a:cubicBezTo>
                      <a:pt x="1324" y="788"/>
                      <a:pt x="1104" y="914"/>
                      <a:pt x="946" y="1072"/>
                    </a:cubicBezTo>
                    <a:lnTo>
                      <a:pt x="631" y="757"/>
                    </a:lnTo>
                    <a:cubicBezTo>
                      <a:pt x="584" y="694"/>
                      <a:pt x="497" y="662"/>
                      <a:pt x="403" y="662"/>
                    </a:cubicBezTo>
                    <a:cubicBezTo>
                      <a:pt x="308" y="662"/>
                      <a:pt x="206" y="694"/>
                      <a:pt x="127" y="757"/>
                    </a:cubicBezTo>
                    <a:cubicBezTo>
                      <a:pt x="1" y="883"/>
                      <a:pt x="1" y="1104"/>
                      <a:pt x="127" y="1261"/>
                    </a:cubicBezTo>
                    <a:lnTo>
                      <a:pt x="505" y="1702"/>
                    </a:lnTo>
                    <a:cubicBezTo>
                      <a:pt x="474" y="1860"/>
                      <a:pt x="442" y="2017"/>
                      <a:pt x="442" y="2175"/>
                    </a:cubicBezTo>
                    <a:lnTo>
                      <a:pt x="442" y="2238"/>
                    </a:lnTo>
                    <a:cubicBezTo>
                      <a:pt x="820" y="2395"/>
                      <a:pt x="1135" y="2742"/>
                      <a:pt x="1135" y="3214"/>
                    </a:cubicBezTo>
                    <a:cubicBezTo>
                      <a:pt x="1135" y="3498"/>
                      <a:pt x="1041" y="3750"/>
                      <a:pt x="883" y="3939"/>
                    </a:cubicBezTo>
                    <a:cubicBezTo>
                      <a:pt x="1041" y="4128"/>
                      <a:pt x="1135" y="4380"/>
                      <a:pt x="1135" y="4632"/>
                    </a:cubicBezTo>
                    <a:cubicBezTo>
                      <a:pt x="1135" y="4916"/>
                      <a:pt x="1041" y="5168"/>
                      <a:pt x="883" y="5357"/>
                    </a:cubicBezTo>
                    <a:cubicBezTo>
                      <a:pt x="1041" y="5546"/>
                      <a:pt x="1135" y="5798"/>
                      <a:pt x="1135" y="6081"/>
                    </a:cubicBezTo>
                    <a:cubicBezTo>
                      <a:pt x="1135" y="6554"/>
                      <a:pt x="883" y="6932"/>
                      <a:pt x="442" y="7058"/>
                    </a:cubicBezTo>
                    <a:lnTo>
                      <a:pt x="442" y="7121"/>
                    </a:lnTo>
                    <a:lnTo>
                      <a:pt x="3246" y="7121"/>
                    </a:lnTo>
                    <a:lnTo>
                      <a:pt x="3246" y="5703"/>
                    </a:lnTo>
                    <a:lnTo>
                      <a:pt x="3593" y="5703"/>
                    </a:lnTo>
                    <a:cubicBezTo>
                      <a:pt x="3782" y="5703"/>
                      <a:pt x="3939" y="5546"/>
                      <a:pt x="3939" y="5357"/>
                    </a:cubicBezTo>
                    <a:cubicBezTo>
                      <a:pt x="3939" y="5168"/>
                      <a:pt x="3782" y="5010"/>
                      <a:pt x="3593" y="5010"/>
                    </a:cubicBezTo>
                    <a:lnTo>
                      <a:pt x="3246" y="5010"/>
                    </a:lnTo>
                    <a:lnTo>
                      <a:pt x="3246" y="4285"/>
                    </a:lnTo>
                    <a:lnTo>
                      <a:pt x="3593" y="4285"/>
                    </a:lnTo>
                    <a:cubicBezTo>
                      <a:pt x="3782" y="4285"/>
                      <a:pt x="3939" y="4128"/>
                      <a:pt x="3939" y="3939"/>
                    </a:cubicBezTo>
                    <a:cubicBezTo>
                      <a:pt x="3939" y="3750"/>
                      <a:pt x="3782" y="3592"/>
                      <a:pt x="3593" y="3592"/>
                    </a:cubicBezTo>
                    <a:lnTo>
                      <a:pt x="3246" y="3592"/>
                    </a:lnTo>
                    <a:lnTo>
                      <a:pt x="3246" y="2868"/>
                    </a:lnTo>
                    <a:lnTo>
                      <a:pt x="3593" y="2868"/>
                    </a:lnTo>
                    <a:cubicBezTo>
                      <a:pt x="3782" y="2868"/>
                      <a:pt x="3939" y="2710"/>
                      <a:pt x="3939" y="2521"/>
                    </a:cubicBezTo>
                    <a:cubicBezTo>
                      <a:pt x="3939" y="2332"/>
                      <a:pt x="3782" y="2175"/>
                      <a:pt x="3593" y="2175"/>
                    </a:cubicBezTo>
                    <a:lnTo>
                      <a:pt x="3246" y="2175"/>
                    </a:lnTo>
                    <a:cubicBezTo>
                      <a:pt x="3246" y="2017"/>
                      <a:pt x="3183" y="1860"/>
                      <a:pt x="3151" y="1702"/>
                    </a:cubicBezTo>
                    <a:lnTo>
                      <a:pt x="3593" y="1261"/>
                    </a:lnTo>
                    <a:cubicBezTo>
                      <a:pt x="3719" y="1135"/>
                      <a:pt x="3719" y="914"/>
                      <a:pt x="3593" y="757"/>
                    </a:cubicBezTo>
                    <a:cubicBezTo>
                      <a:pt x="3530" y="694"/>
                      <a:pt x="3443" y="662"/>
                      <a:pt x="3352" y="662"/>
                    </a:cubicBezTo>
                    <a:cubicBezTo>
                      <a:pt x="3262" y="662"/>
                      <a:pt x="3167" y="694"/>
                      <a:pt x="3088" y="757"/>
                    </a:cubicBezTo>
                    <a:lnTo>
                      <a:pt x="2773" y="1072"/>
                    </a:lnTo>
                    <a:cubicBezTo>
                      <a:pt x="2616" y="946"/>
                      <a:pt x="2427" y="820"/>
                      <a:pt x="2206" y="757"/>
                    </a:cubicBezTo>
                    <a:lnTo>
                      <a:pt x="2206" y="347"/>
                    </a:lnTo>
                    <a:cubicBezTo>
                      <a:pt x="2206" y="158"/>
                      <a:pt x="2049" y="1"/>
                      <a:pt x="18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 name="Google Shape;1760;p35">
              <a:extLst>
                <a:ext uri="{FF2B5EF4-FFF2-40B4-BE49-F238E27FC236}">
                  <a16:creationId xmlns:a16="http://schemas.microsoft.com/office/drawing/2014/main" xmlns="" id="{F780643E-4B04-4599-90C8-E8D9173C6737}"/>
                </a:ext>
              </a:extLst>
            </p:cNvPr>
            <p:cNvGrpSpPr/>
            <p:nvPr/>
          </p:nvGrpSpPr>
          <p:grpSpPr>
            <a:xfrm>
              <a:off x="3750564" y="3779537"/>
              <a:ext cx="406823" cy="402766"/>
              <a:chOff x="-49031025" y="3920175"/>
              <a:chExt cx="303350" cy="300325"/>
            </a:xfrm>
          </p:grpSpPr>
          <p:sp>
            <p:nvSpPr>
              <p:cNvPr id="54" name="Google Shape;1761;p35">
                <a:extLst>
                  <a:ext uri="{FF2B5EF4-FFF2-40B4-BE49-F238E27FC236}">
                    <a16:creationId xmlns:a16="http://schemas.microsoft.com/office/drawing/2014/main" xmlns="" id="{34818163-2775-4222-A079-AE7C3EA0509D}"/>
                  </a:ext>
                </a:extLst>
              </p:cNvPr>
              <p:cNvSpPr/>
              <p:nvPr/>
            </p:nvSpPr>
            <p:spPr>
              <a:xfrm>
                <a:off x="-49031025" y="4131875"/>
                <a:ext cx="109600" cy="88625"/>
              </a:xfrm>
              <a:custGeom>
                <a:avLst/>
                <a:gdLst/>
                <a:ahLst/>
                <a:cxnLst/>
                <a:rect l="l" t="t" r="r" b="b"/>
                <a:pathLst>
                  <a:path w="4384" h="3545" extrusionOk="0">
                    <a:moveTo>
                      <a:pt x="472" y="1"/>
                    </a:moveTo>
                    <a:cubicBezTo>
                      <a:pt x="202" y="1"/>
                      <a:pt x="0" y="326"/>
                      <a:pt x="225" y="551"/>
                    </a:cubicBezTo>
                    <a:lnTo>
                      <a:pt x="2336" y="3387"/>
                    </a:lnTo>
                    <a:cubicBezTo>
                      <a:pt x="2399" y="3481"/>
                      <a:pt x="2494" y="3544"/>
                      <a:pt x="2620" y="3544"/>
                    </a:cubicBezTo>
                    <a:lnTo>
                      <a:pt x="4384" y="3544"/>
                    </a:lnTo>
                    <a:lnTo>
                      <a:pt x="2620" y="583"/>
                    </a:lnTo>
                    <a:lnTo>
                      <a:pt x="572" y="16"/>
                    </a:lnTo>
                    <a:cubicBezTo>
                      <a:pt x="538" y="5"/>
                      <a:pt x="505" y="1"/>
                      <a:pt x="47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1762;p35">
                <a:extLst>
                  <a:ext uri="{FF2B5EF4-FFF2-40B4-BE49-F238E27FC236}">
                    <a16:creationId xmlns:a16="http://schemas.microsoft.com/office/drawing/2014/main" xmlns="" id="{03CA3EC0-9778-4CEE-943B-DE52E5D17374}"/>
                  </a:ext>
                </a:extLst>
              </p:cNvPr>
              <p:cNvSpPr/>
              <p:nvPr/>
            </p:nvSpPr>
            <p:spPr>
              <a:xfrm>
                <a:off x="-48921450" y="3920175"/>
                <a:ext cx="79575" cy="130975"/>
              </a:xfrm>
              <a:custGeom>
                <a:avLst/>
                <a:gdLst/>
                <a:ahLst/>
                <a:cxnLst/>
                <a:rect l="l" t="t" r="r" b="b"/>
                <a:pathLst>
                  <a:path w="3183" h="5239" extrusionOk="0">
                    <a:moveTo>
                      <a:pt x="302" y="1"/>
                    </a:moveTo>
                    <a:cubicBezTo>
                      <a:pt x="275" y="1"/>
                      <a:pt x="248" y="3"/>
                      <a:pt x="221" y="9"/>
                    </a:cubicBezTo>
                    <a:cubicBezTo>
                      <a:pt x="64" y="40"/>
                      <a:pt x="1" y="198"/>
                      <a:pt x="1" y="355"/>
                    </a:cubicBezTo>
                    <a:lnTo>
                      <a:pt x="64" y="1269"/>
                    </a:lnTo>
                    <a:lnTo>
                      <a:pt x="2584" y="5239"/>
                    </a:lnTo>
                    <a:lnTo>
                      <a:pt x="3183" y="4199"/>
                    </a:lnTo>
                    <a:lnTo>
                      <a:pt x="631" y="166"/>
                    </a:lnTo>
                    <a:cubicBezTo>
                      <a:pt x="553" y="62"/>
                      <a:pt x="431" y="1"/>
                      <a:pt x="30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1763;p35">
                <a:extLst>
                  <a:ext uri="{FF2B5EF4-FFF2-40B4-BE49-F238E27FC236}">
                    <a16:creationId xmlns:a16="http://schemas.microsoft.com/office/drawing/2014/main" xmlns="" id="{C6BE1292-C65F-45EC-9BDC-148F3D624748}"/>
                  </a:ext>
                </a:extLst>
              </p:cNvPr>
              <p:cNvSpPr/>
              <p:nvPr/>
            </p:nvSpPr>
            <p:spPr>
              <a:xfrm>
                <a:off x="-48842675" y="4008100"/>
                <a:ext cx="115000" cy="53300"/>
              </a:xfrm>
              <a:custGeom>
                <a:avLst/>
                <a:gdLst/>
                <a:ahLst/>
                <a:cxnLst/>
                <a:rect l="l" t="t" r="r" b="b"/>
                <a:pathLst>
                  <a:path w="4600" h="2132" extrusionOk="0">
                    <a:moveTo>
                      <a:pt x="1359" y="0"/>
                    </a:moveTo>
                    <a:cubicBezTo>
                      <a:pt x="1245" y="0"/>
                      <a:pt x="1132" y="57"/>
                      <a:pt x="1072" y="178"/>
                    </a:cubicBezTo>
                    <a:lnTo>
                      <a:pt x="0" y="2131"/>
                    </a:lnTo>
                    <a:lnTo>
                      <a:pt x="4191" y="2131"/>
                    </a:lnTo>
                    <a:cubicBezTo>
                      <a:pt x="4317" y="2131"/>
                      <a:pt x="4506" y="2005"/>
                      <a:pt x="4537" y="1848"/>
                    </a:cubicBezTo>
                    <a:cubicBezTo>
                      <a:pt x="4600" y="1690"/>
                      <a:pt x="4537" y="1533"/>
                      <a:pt x="4380" y="1469"/>
                    </a:cubicBezTo>
                    <a:lnTo>
                      <a:pt x="1544" y="52"/>
                    </a:lnTo>
                    <a:cubicBezTo>
                      <a:pt x="1488" y="18"/>
                      <a:pt x="1423" y="0"/>
                      <a:pt x="13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1764;p35">
                <a:extLst>
                  <a:ext uri="{FF2B5EF4-FFF2-40B4-BE49-F238E27FC236}">
                    <a16:creationId xmlns:a16="http://schemas.microsoft.com/office/drawing/2014/main" xmlns="" id="{75DED69B-E698-4B00-994F-CB1FBFE03040}"/>
                  </a:ext>
                </a:extLst>
              </p:cNvPr>
              <p:cNvSpPr/>
              <p:nvPr/>
            </p:nvSpPr>
            <p:spPr>
              <a:xfrm>
                <a:off x="-48838750" y="4078700"/>
                <a:ext cx="51225" cy="66975"/>
              </a:xfrm>
              <a:custGeom>
                <a:avLst/>
                <a:gdLst/>
                <a:ahLst/>
                <a:cxnLst/>
                <a:rect l="l" t="t" r="r" b="b"/>
                <a:pathLst>
                  <a:path w="2049" h="2679" extrusionOk="0">
                    <a:moveTo>
                      <a:pt x="1" y="0"/>
                    </a:moveTo>
                    <a:lnTo>
                      <a:pt x="1734" y="2678"/>
                    </a:lnTo>
                    <a:lnTo>
                      <a:pt x="204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1765;p35">
                <a:extLst>
                  <a:ext uri="{FF2B5EF4-FFF2-40B4-BE49-F238E27FC236}">
                    <a16:creationId xmlns:a16="http://schemas.microsoft.com/office/drawing/2014/main" xmlns="" id="{6581F89C-FF25-4A96-B005-542E138DD568}"/>
                  </a:ext>
                </a:extLst>
              </p:cNvPr>
              <p:cNvSpPr/>
              <p:nvPr/>
            </p:nvSpPr>
            <p:spPr>
              <a:xfrm>
                <a:off x="-48975000" y="3920575"/>
                <a:ext cx="173300" cy="248725"/>
              </a:xfrm>
              <a:custGeom>
                <a:avLst/>
                <a:gdLst/>
                <a:ahLst/>
                <a:cxnLst/>
                <a:rect l="l" t="t" r="r" b="b"/>
                <a:pathLst>
                  <a:path w="6932" h="9949" extrusionOk="0">
                    <a:moveTo>
                      <a:pt x="374" y="0"/>
                    </a:moveTo>
                    <a:cubicBezTo>
                      <a:pt x="334" y="0"/>
                      <a:pt x="293" y="8"/>
                      <a:pt x="253" y="24"/>
                    </a:cubicBezTo>
                    <a:cubicBezTo>
                      <a:pt x="95" y="87"/>
                      <a:pt x="1" y="245"/>
                      <a:pt x="1" y="402"/>
                    </a:cubicBezTo>
                    <a:lnTo>
                      <a:pt x="694" y="7585"/>
                    </a:lnTo>
                    <a:lnTo>
                      <a:pt x="6932" y="9948"/>
                    </a:lnTo>
                    <a:lnTo>
                      <a:pt x="694" y="182"/>
                    </a:lnTo>
                    <a:cubicBezTo>
                      <a:pt x="600" y="65"/>
                      <a:pt x="489" y="0"/>
                      <a:pt x="3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1766;p35">
                <a:extLst>
                  <a:ext uri="{FF2B5EF4-FFF2-40B4-BE49-F238E27FC236}">
                    <a16:creationId xmlns:a16="http://schemas.microsoft.com/office/drawing/2014/main" xmlns="" id="{89D1632C-DC69-4CE6-A4AE-50FA890A9AE4}"/>
                  </a:ext>
                </a:extLst>
              </p:cNvPr>
              <p:cNvSpPr/>
              <p:nvPr/>
            </p:nvSpPr>
            <p:spPr>
              <a:xfrm>
                <a:off x="-48955300" y="4129900"/>
                <a:ext cx="151250" cy="89800"/>
              </a:xfrm>
              <a:custGeom>
                <a:avLst/>
                <a:gdLst/>
                <a:ahLst/>
                <a:cxnLst/>
                <a:rect l="l" t="t" r="r" b="b"/>
                <a:pathLst>
                  <a:path w="6050" h="3592" extrusionOk="0">
                    <a:moveTo>
                      <a:pt x="0" y="0"/>
                    </a:moveTo>
                    <a:lnTo>
                      <a:pt x="2174" y="3592"/>
                    </a:lnTo>
                    <a:lnTo>
                      <a:pt x="5167" y="3592"/>
                    </a:lnTo>
                    <a:cubicBezTo>
                      <a:pt x="5293" y="3592"/>
                      <a:pt x="5419" y="3529"/>
                      <a:pt x="5482" y="3403"/>
                    </a:cubicBezTo>
                    <a:lnTo>
                      <a:pt x="6049" y="2268"/>
                    </a:ln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 name="Google Shape;1767;p35">
              <a:extLst>
                <a:ext uri="{FF2B5EF4-FFF2-40B4-BE49-F238E27FC236}">
                  <a16:creationId xmlns:a16="http://schemas.microsoft.com/office/drawing/2014/main" xmlns="" id="{58618521-72DE-42CE-BCCC-CFA3A1E9C4B2}"/>
                </a:ext>
              </a:extLst>
            </p:cNvPr>
            <p:cNvGrpSpPr/>
            <p:nvPr/>
          </p:nvGrpSpPr>
          <p:grpSpPr>
            <a:xfrm>
              <a:off x="3168829" y="2618587"/>
              <a:ext cx="424905" cy="423409"/>
              <a:chOff x="-13947000" y="3212800"/>
              <a:chExt cx="353675" cy="352400"/>
            </a:xfrm>
          </p:grpSpPr>
          <p:sp>
            <p:nvSpPr>
              <p:cNvPr id="52" name="Google Shape;1768;p35">
                <a:extLst>
                  <a:ext uri="{FF2B5EF4-FFF2-40B4-BE49-F238E27FC236}">
                    <a16:creationId xmlns:a16="http://schemas.microsoft.com/office/drawing/2014/main" xmlns="" id="{41E7BD6F-D2E5-4979-B54F-540D017DC556}"/>
                  </a:ext>
                </a:extLst>
              </p:cNvPr>
              <p:cNvSpPr/>
              <p:nvPr/>
            </p:nvSpPr>
            <p:spPr>
              <a:xfrm>
                <a:off x="-13947000" y="3212800"/>
                <a:ext cx="229225" cy="268125"/>
              </a:xfrm>
              <a:custGeom>
                <a:avLst/>
                <a:gdLst/>
                <a:ahLst/>
                <a:cxnLst/>
                <a:rect l="l" t="t" r="r" b="b"/>
                <a:pathLst>
                  <a:path w="9169" h="10725" extrusionOk="0">
                    <a:moveTo>
                      <a:pt x="2959" y="2501"/>
                    </a:moveTo>
                    <a:cubicBezTo>
                      <a:pt x="3099" y="2501"/>
                      <a:pt x="3225" y="2585"/>
                      <a:pt x="3309" y="2753"/>
                    </a:cubicBezTo>
                    <a:cubicBezTo>
                      <a:pt x="3435" y="2942"/>
                      <a:pt x="3309" y="3194"/>
                      <a:pt x="3120" y="3289"/>
                    </a:cubicBezTo>
                    <a:lnTo>
                      <a:pt x="1450" y="4140"/>
                    </a:lnTo>
                    <a:cubicBezTo>
                      <a:pt x="1404" y="4155"/>
                      <a:pt x="1354" y="4163"/>
                      <a:pt x="1304" y="4163"/>
                    </a:cubicBezTo>
                    <a:cubicBezTo>
                      <a:pt x="1148" y="4163"/>
                      <a:pt x="986" y="4086"/>
                      <a:pt x="914" y="3919"/>
                    </a:cubicBezTo>
                    <a:cubicBezTo>
                      <a:pt x="788" y="3730"/>
                      <a:pt x="914" y="3509"/>
                      <a:pt x="1103" y="3383"/>
                    </a:cubicBezTo>
                    <a:lnTo>
                      <a:pt x="2742" y="2564"/>
                    </a:lnTo>
                    <a:cubicBezTo>
                      <a:pt x="2815" y="2522"/>
                      <a:pt x="2889" y="2501"/>
                      <a:pt x="2959" y="2501"/>
                    </a:cubicBezTo>
                    <a:close/>
                    <a:moveTo>
                      <a:pt x="416" y="0"/>
                    </a:moveTo>
                    <a:cubicBezTo>
                      <a:pt x="338" y="0"/>
                      <a:pt x="259" y="23"/>
                      <a:pt x="190" y="75"/>
                    </a:cubicBezTo>
                    <a:cubicBezTo>
                      <a:pt x="64" y="138"/>
                      <a:pt x="1" y="264"/>
                      <a:pt x="1" y="422"/>
                    </a:cubicBezTo>
                    <a:lnTo>
                      <a:pt x="1" y="5337"/>
                    </a:lnTo>
                    <a:cubicBezTo>
                      <a:pt x="32" y="7952"/>
                      <a:pt x="1922" y="10220"/>
                      <a:pt x="4537" y="10724"/>
                    </a:cubicBezTo>
                    <a:lnTo>
                      <a:pt x="4569" y="10724"/>
                    </a:lnTo>
                    <a:cubicBezTo>
                      <a:pt x="4317" y="10062"/>
                      <a:pt x="4159" y="9369"/>
                      <a:pt x="4159" y="8613"/>
                    </a:cubicBezTo>
                    <a:lnTo>
                      <a:pt x="4159" y="7511"/>
                    </a:lnTo>
                    <a:cubicBezTo>
                      <a:pt x="3813" y="7574"/>
                      <a:pt x="3498" y="7763"/>
                      <a:pt x="3214" y="8015"/>
                    </a:cubicBezTo>
                    <a:cubicBezTo>
                      <a:pt x="3135" y="8093"/>
                      <a:pt x="3033" y="8133"/>
                      <a:pt x="2931" y="8133"/>
                    </a:cubicBezTo>
                    <a:cubicBezTo>
                      <a:pt x="2828" y="8133"/>
                      <a:pt x="2726" y="8093"/>
                      <a:pt x="2647" y="8015"/>
                    </a:cubicBezTo>
                    <a:cubicBezTo>
                      <a:pt x="2490" y="7857"/>
                      <a:pt x="2490" y="7574"/>
                      <a:pt x="2647" y="7448"/>
                    </a:cubicBezTo>
                    <a:cubicBezTo>
                      <a:pt x="3057" y="7006"/>
                      <a:pt x="3592" y="6754"/>
                      <a:pt x="4159" y="6691"/>
                    </a:cubicBezTo>
                    <a:lnTo>
                      <a:pt x="4159" y="3761"/>
                    </a:lnTo>
                    <a:cubicBezTo>
                      <a:pt x="4159" y="3068"/>
                      <a:pt x="4726" y="2564"/>
                      <a:pt x="5420" y="2564"/>
                    </a:cubicBezTo>
                    <a:cubicBezTo>
                      <a:pt x="5577" y="2564"/>
                      <a:pt x="5735" y="2596"/>
                      <a:pt x="5892" y="2627"/>
                    </a:cubicBezTo>
                    <a:cubicBezTo>
                      <a:pt x="6932" y="3068"/>
                      <a:pt x="8066" y="3257"/>
                      <a:pt x="9169" y="3289"/>
                    </a:cubicBezTo>
                    <a:lnTo>
                      <a:pt x="9169" y="422"/>
                    </a:lnTo>
                    <a:cubicBezTo>
                      <a:pt x="9169" y="296"/>
                      <a:pt x="9106" y="138"/>
                      <a:pt x="8980" y="75"/>
                    </a:cubicBezTo>
                    <a:cubicBezTo>
                      <a:pt x="8910" y="23"/>
                      <a:pt x="8831" y="0"/>
                      <a:pt x="8753" y="0"/>
                    </a:cubicBezTo>
                    <a:cubicBezTo>
                      <a:pt x="8690" y="0"/>
                      <a:pt x="8627" y="16"/>
                      <a:pt x="8570" y="44"/>
                    </a:cubicBezTo>
                    <a:cubicBezTo>
                      <a:pt x="7294" y="548"/>
                      <a:pt x="5939" y="800"/>
                      <a:pt x="4585" y="800"/>
                    </a:cubicBezTo>
                    <a:cubicBezTo>
                      <a:pt x="3230" y="800"/>
                      <a:pt x="1875" y="548"/>
                      <a:pt x="599" y="44"/>
                    </a:cubicBezTo>
                    <a:cubicBezTo>
                      <a:pt x="543" y="16"/>
                      <a:pt x="480" y="0"/>
                      <a:pt x="41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1769;p35">
                <a:extLst>
                  <a:ext uri="{FF2B5EF4-FFF2-40B4-BE49-F238E27FC236}">
                    <a16:creationId xmlns:a16="http://schemas.microsoft.com/office/drawing/2014/main" xmlns="" id="{122D4E13-1D9B-49B0-93AC-3C0EFEE6F8FA}"/>
                  </a:ext>
                </a:extLst>
              </p:cNvPr>
              <p:cNvSpPr/>
              <p:nvPr/>
            </p:nvSpPr>
            <p:spPr>
              <a:xfrm>
                <a:off x="-13821775" y="3295600"/>
                <a:ext cx="228450" cy="269600"/>
              </a:xfrm>
              <a:custGeom>
                <a:avLst/>
                <a:gdLst/>
                <a:ahLst/>
                <a:cxnLst/>
                <a:rect l="l" t="t" r="r" b="b"/>
                <a:pathLst>
                  <a:path w="9138" h="10784" extrusionOk="0">
                    <a:moveTo>
                      <a:pt x="2108" y="3311"/>
                    </a:moveTo>
                    <a:cubicBezTo>
                      <a:pt x="2163" y="3311"/>
                      <a:pt x="2219" y="3323"/>
                      <a:pt x="2269" y="3348"/>
                    </a:cubicBezTo>
                    <a:lnTo>
                      <a:pt x="3939" y="4167"/>
                    </a:lnTo>
                    <a:cubicBezTo>
                      <a:pt x="4128" y="4293"/>
                      <a:pt x="4191" y="4514"/>
                      <a:pt x="4128" y="4703"/>
                    </a:cubicBezTo>
                    <a:cubicBezTo>
                      <a:pt x="4033" y="4870"/>
                      <a:pt x="3883" y="4946"/>
                      <a:pt x="3720" y="4946"/>
                    </a:cubicBezTo>
                    <a:cubicBezTo>
                      <a:pt x="3668" y="4946"/>
                      <a:pt x="3615" y="4938"/>
                      <a:pt x="3561" y="4923"/>
                    </a:cubicBezTo>
                    <a:lnTo>
                      <a:pt x="1923" y="4073"/>
                    </a:lnTo>
                    <a:cubicBezTo>
                      <a:pt x="1734" y="4010"/>
                      <a:pt x="1639" y="3726"/>
                      <a:pt x="1734" y="3537"/>
                    </a:cubicBezTo>
                    <a:cubicBezTo>
                      <a:pt x="1803" y="3399"/>
                      <a:pt x="1957" y="3311"/>
                      <a:pt x="2108" y="3311"/>
                    </a:cubicBezTo>
                    <a:close/>
                    <a:moveTo>
                      <a:pt x="7086" y="3316"/>
                    </a:moveTo>
                    <a:cubicBezTo>
                      <a:pt x="7226" y="3316"/>
                      <a:pt x="7352" y="3400"/>
                      <a:pt x="7436" y="3568"/>
                    </a:cubicBezTo>
                    <a:cubicBezTo>
                      <a:pt x="7562" y="3758"/>
                      <a:pt x="7436" y="4010"/>
                      <a:pt x="7247" y="4104"/>
                    </a:cubicBezTo>
                    <a:lnTo>
                      <a:pt x="5577" y="4955"/>
                    </a:lnTo>
                    <a:cubicBezTo>
                      <a:pt x="5528" y="4979"/>
                      <a:pt x="5472" y="4991"/>
                      <a:pt x="5415" y="4991"/>
                    </a:cubicBezTo>
                    <a:cubicBezTo>
                      <a:pt x="5255" y="4991"/>
                      <a:pt x="5088" y="4897"/>
                      <a:pt x="5042" y="4734"/>
                    </a:cubicBezTo>
                    <a:cubicBezTo>
                      <a:pt x="4947" y="4514"/>
                      <a:pt x="5042" y="4262"/>
                      <a:pt x="5231" y="4199"/>
                    </a:cubicBezTo>
                    <a:lnTo>
                      <a:pt x="6869" y="3379"/>
                    </a:lnTo>
                    <a:cubicBezTo>
                      <a:pt x="6943" y="3337"/>
                      <a:pt x="7016" y="3316"/>
                      <a:pt x="7086" y="3316"/>
                    </a:cubicBezTo>
                    <a:close/>
                    <a:moveTo>
                      <a:pt x="6223" y="6632"/>
                    </a:moveTo>
                    <a:cubicBezTo>
                      <a:pt x="6333" y="6632"/>
                      <a:pt x="6444" y="6672"/>
                      <a:pt x="6522" y="6750"/>
                    </a:cubicBezTo>
                    <a:cubicBezTo>
                      <a:pt x="6680" y="6908"/>
                      <a:pt x="6680" y="7192"/>
                      <a:pt x="6522" y="7349"/>
                    </a:cubicBezTo>
                    <a:cubicBezTo>
                      <a:pt x="5987" y="7885"/>
                      <a:pt x="5262" y="8137"/>
                      <a:pt x="4601" y="8137"/>
                    </a:cubicBezTo>
                    <a:cubicBezTo>
                      <a:pt x="3939" y="8137"/>
                      <a:pt x="3183" y="7853"/>
                      <a:pt x="2679" y="7349"/>
                    </a:cubicBezTo>
                    <a:cubicBezTo>
                      <a:pt x="2521" y="7192"/>
                      <a:pt x="2521" y="6908"/>
                      <a:pt x="2679" y="6750"/>
                    </a:cubicBezTo>
                    <a:cubicBezTo>
                      <a:pt x="2758" y="6672"/>
                      <a:pt x="2860" y="6632"/>
                      <a:pt x="2962" y="6632"/>
                    </a:cubicBezTo>
                    <a:cubicBezTo>
                      <a:pt x="3065" y="6632"/>
                      <a:pt x="3167" y="6672"/>
                      <a:pt x="3246" y="6750"/>
                    </a:cubicBezTo>
                    <a:cubicBezTo>
                      <a:pt x="3608" y="7129"/>
                      <a:pt x="4097" y="7318"/>
                      <a:pt x="4585" y="7318"/>
                    </a:cubicBezTo>
                    <a:cubicBezTo>
                      <a:pt x="5073" y="7318"/>
                      <a:pt x="5562" y="7129"/>
                      <a:pt x="5924" y="6750"/>
                    </a:cubicBezTo>
                    <a:cubicBezTo>
                      <a:pt x="6003" y="6672"/>
                      <a:pt x="6113" y="6632"/>
                      <a:pt x="6223" y="6632"/>
                    </a:cubicBezTo>
                    <a:close/>
                    <a:moveTo>
                      <a:pt x="8737" y="0"/>
                    </a:moveTo>
                    <a:cubicBezTo>
                      <a:pt x="8681" y="0"/>
                      <a:pt x="8624" y="13"/>
                      <a:pt x="8570" y="40"/>
                    </a:cubicBezTo>
                    <a:cubicBezTo>
                      <a:pt x="7294" y="544"/>
                      <a:pt x="5932" y="796"/>
                      <a:pt x="4565" y="796"/>
                    </a:cubicBezTo>
                    <a:cubicBezTo>
                      <a:pt x="3199" y="796"/>
                      <a:pt x="1828" y="544"/>
                      <a:pt x="537" y="40"/>
                    </a:cubicBezTo>
                    <a:cubicBezTo>
                      <a:pt x="494" y="22"/>
                      <a:pt x="447" y="13"/>
                      <a:pt x="400" y="13"/>
                    </a:cubicBezTo>
                    <a:cubicBezTo>
                      <a:pt x="205" y="13"/>
                      <a:pt x="1" y="164"/>
                      <a:pt x="1" y="418"/>
                    </a:cubicBezTo>
                    <a:lnTo>
                      <a:pt x="1" y="5301"/>
                    </a:lnTo>
                    <a:cubicBezTo>
                      <a:pt x="1" y="7948"/>
                      <a:pt x="1891" y="10279"/>
                      <a:pt x="4475" y="10783"/>
                    </a:cubicBezTo>
                    <a:lnTo>
                      <a:pt x="4632" y="10783"/>
                    </a:lnTo>
                    <a:cubicBezTo>
                      <a:pt x="7247" y="10247"/>
                      <a:pt x="9137" y="7948"/>
                      <a:pt x="9137" y="5301"/>
                    </a:cubicBezTo>
                    <a:lnTo>
                      <a:pt x="9137" y="418"/>
                    </a:lnTo>
                    <a:cubicBezTo>
                      <a:pt x="9137" y="170"/>
                      <a:pt x="8943" y="0"/>
                      <a:pt x="873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 name="Google Shape;1770;p35">
              <a:extLst>
                <a:ext uri="{FF2B5EF4-FFF2-40B4-BE49-F238E27FC236}">
                  <a16:creationId xmlns:a16="http://schemas.microsoft.com/office/drawing/2014/main" xmlns="" id="{D1D92C30-32A5-4715-9A0E-9CFFA749FBB6}"/>
                </a:ext>
              </a:extLst>
            </p:cNvPr>
            <p:cNvGrpSpPr/>
            <p:nvPr/>
          </p:nvGrpSpPr>
          <p:grpSpPr>
            <a:xfrm>
              <a:off x="5555757" y="2565876"/>
              <a:ext cx="409697" cy="408870"/>
              <a:chOff x="-12643475" y="3212300"/>
              <a:chExt cx="353675" cy="352900"/>
            </a:xfrm>
          </p:grpSpPr>
          <p:sp>
            <p:nvSpPr>
              <p:cNvPr id="43" name="Google Shape;1771;p35">
                <a:extLst>
                  <a:ext uri="{FF2B5EF4-FFF2-40B4-BE49-F238E27FC236}">
                    <a16:creationId xmlns:a16="http://schemas.microsoft.com/office/drawing/2014/main" xmlns="" id="{DF254810-9276-4174-9E63-09244F72ED00}"/>
                  </a:ext>
                </a:extLst>
              </p:cNvPr>
              <p:cNvSpPr/>
              <p:nvPr/>
            </p:nvSpPr>
            <p:spPr>
              <a:xfrm>
                <a:off x="-12372525" y="3517125"/>
                <a:ext cx="20500" cy="48075"/>
              </a:xfrm>
              <a:custGeom>
                <a:avLst/>
                <a:gdLst/>
                <a:ahLst/>
                <a:cxnLst/>
                <a:rect l="l" t="t" r="r" b="b"/>
                <a:pathLst>
                  <a:path w="820" h="1923" extrusionOk="0">
                    <a:moveTo>
                      <a:pt x="0" y="0"/>
                    </a:moveTo>
                    <a:lnTo>
                      <a:pt x="0" y="1513"/>
                    </a:lnTo>
                    <a:cubicBezTo>
                      <a:pt x="0" y="1765"/>
                      <a:pt x="189" y="1922"/>
                      <a:pt x="410" y="1922"/>
                    </a:cubicBezTo>
                    <a:cubicBezTo>
                      <a:pt x="662" y="1922"/>
                      <a:pt x="819" y="1702"/>
                      <a:pt x="819" y="1513"/>
                    </a:cubicBezTo>
                    <a:lnTo>
                      <a:pt x="819" y="0"/>
                    </a:lnTo>
                    <a:cubicBezTo>
                      <a:pt x="662" y="126"/>
                      <a:pt x="567" y="221"/>
                      <a:pt x="410" y="221"/>
                    </a:cubicBezTo>
                    <a:cubicBezTo>
                      <a:pt x="189" y="221"/>
                      <a:pt x="126" y="126"/>
                      <a:pt x="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772;p35">
                <a:extLst>
                  <a:ext uri="{FF2B5EF4-FFF2-40B4-BE49-F238E27FC236}">
                    <a16:creationId xmlns:a16="http://schemas.microsoft.com/office/drawing/2014/main" xmlns="" id="{D94D8715-E31B-43FD-8DEA-21E7BA3A32E9}"/>
                  </a:ext>
                </a:extLst>
              </p:cNvPr>
              <p:cNvSpPr/>
              <p:nvPr/>
            </p:nvSpPr>
            <p:spPr>
              <a:xfrm>
                <a:off x="-12581250" y="3480900"/>
                <a:ext cx="63025" cy="21275"/>
              </a:xfrm>
              <a:custGeom>
                <a:avLst/>
                <a:gdLst/>
                <a:ahLst/>
                <a:cxnLst/>
                <a:rect l="l" t="t" r="r" b="b"/>
                <a:pathLst>
                  <a:path w="2521" h="851" extrusionOk="0">
                    <a:moveTo>
                      <a:pt x="0" y="0"/>
                    </a:moveTo>
                    <a:lnTo>
                      <a:pt x="0" y="851"/>
                    </a:lnTo>
                    <a:lnTo>
                      <a:pt x="2521" y="851"/>
                    </a:lnTo>
                    <a:lnTo>
                      <a:pt x="2521"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1773;p35">
                <a:extLst>
                  <a:ext uri="{FF2B5EF4-FFF2-40B4-BE49-F238E27FC236}">
                    <a16:creationId xmlns:a16="http://schemas.microsoft.com/office/drawing/2014/main" xmlns="" id="{A6D44C77-9567-4542-9CA7-D8B1C99FA5D1}"/>
                  </a:ext>
                </a:extLst>
              </p:cNvPr>
              <p:cNvSpPr/>
              <p:nvPr/>
            </p:nvSpPr>
            <p:spPr>
              <a:xfrm>
                <a:off x="-12643475" y="3398975"/>
                <a:ext cx="186700" cy="166225"/>
              </a:xfrm>
              <a:custGeom>
                <a:avLst/>
                <a:gdLst/>
                <a:ahLst/>
                <a:cxnLst/>
                <a:rect l="l" t="t" r="r" b="b"/>
                <a:pathLst>
                  <a:path w="7468" h="6649" extrusionOk="0">
                    <a:moveTo>
                      <a:pt x="5419" y="2458"/>
                    </a:moveTo>
                    <a:cubicBezTo>
                      <a:pt x="5671" y="2458"/>
                      <a:pt x="5860" y="2647"/>
                      <a:pt x="5860" y="2899"/>
                    </a:cubicBezTo>
                    <a:lnTo>
                      <a:pt x="5860" y="4537"/>
                    </a:lnTo>
                    <a:cubicBezTo>
                      <a:pt x="5860" y="4789"/>
                      <a:pt x="5671" y="4978"/>
                      <a:pt x="5419" y="4978"/>
                    </a:cubicBezTo>
                    <a:lnTo>
                      <a:pt x="2080" y="4978"/>
                    </a:lnTo>
                    <a:cubicBezTo>
                      <a:pt x="1859" y="4978"/>
                      <a:pt x="1639" y="4789"/>
                      <a:pt x="1639" y="4537"/>
                    </a:cubicBezTo>
                    <a:lnTo>
                      <a:pt x="1639" y="2899"/>
                    </a:lnTo>
                    <a:cubicBezTo>
                      <a:pt x="1639" y="2647"/>
                      <a:pt x="1859" y="2458"/>
                      <a:pt x="2080" y="2458"/>
                    </a:cubicBezTo>
                    <a:close/>
                    <a:moveTo>
                      <a:pt x="1639" y="1"/>
                    </a:moveTo>
                    <a:lnTo>
                      <a:pt x="1639" y="977"/>
                    </a:lnTo>
                    <a:lnTo>
                      <a:pt x="662" y="1450"/>
                    </a:lnTo>
                    <a:cubicBezTo>
                      <a:pt x="221" y="1639"/>
                      <a:pt x="0" y="2080"/>
                      <a:pt x="0" y="2552"/>
                    </a:cubicBezTo>
                    <a:lnTo>
                      <a:pt x="0" y="5356"/>
                    </a:lnTo>
                    <a:cubicBezTo>
                      <a:pt x="0" y="6049"/>
                      <a:pt x="536" y="6648"/>
                      <a:pt x="1261" y="6648"/>
                    </a:cubicBezTo>
                    <a:lnTo>
                      <a:pt x="6270" y="6648"/>
                    </a:lnTo>
                    <a:cubicBezTo>
                      <a:pt x="6931" y="6648"/>
                      <a:pt x="7467" y="6049"/>
                      <a:pt x="7467" y="5388"/>
                    </a:cubicBezTo>
                    <a:lnTo>
                      <a:pt x="7467" y="2584"/>
                    </a:lnTo>
                    <a:cubicBezTo>
                      <a:pt x="7467" y="2111"/>
                      <a:pt x="7215" y="1670"/>
                      <a:pt x="6805" y="1481"/>
                    </a:cubicBezTo>
                    <a:lnTo>
                      <a:pt x="5829" y="1009"/>
                    </a:lnTo>
                    <a:lnTo>
                      <a:pt x="582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1774;p35">
                <a:extLst>
                  <a:ext uri="{FF2B5EF4-FFF2-40B4-BE49-F238E27FC236}">
                    <a16:creationId xmlns:a16="http://schemas.microsoft.com/office/drawing/2014/main" xmlns="" id="{9EFF0BCE-D3D5-4FA3-9FA8-C745A7EBD269}"/>
                  </a:ext>
                </a:extLst>
              </p:cNvPr>
              <p:cNvSpPr/>
              <p:nvPr/>
            </p:nvSpPr>
            <p:spPr>
              <a:xfrm>
                <a:off x="-12431600" y="3212300"/>
                <a:ext cx="141800" cy="137075"/>
              </a:xfrm>
              <a:custGeom>
                <a:avLst/>
                <a:gdLst/>
                <a:ahLst/>
                <a:cxnLst/>
                <a:rect l="l" t="t" r="r" b="b"/>
                <a:pathLst>
                  <a:path w="5672" h="5483" extrusionOk="0">
                    <a:moveTo>
                      <a:pt x="2741" y="1"/>
                    </a:moveTo>
                    <a:cubicBezTo>
                      <a:pt x="1481" y="1"/>
                      <a:pt x="378" y="883"/>
                      <a:pt x="0" y="2017"/>
                    </a:cubicBezTo>
                    <a:lnTo>
                      <a:pt x="2300" y="3845"/>
                    </a:lnTo>
                    <a:lnTo>
                      <a:pt x="2300" y="2143"/>
                    </a:lnTo>
                    <a:cubicBezTo>
                      <a:pt x="2300" y="1891"/>
                      <a:pt x="2521" y="1702"/>
                      <a:pt x="2741" y="1702"/>
                    </a:cubicBezTo>
                    <a:cubicBezTo>
                      <a:pt x="2993" y="1702"/>
                      <a:pt x="3151" y="1891"/>
                      <a:pt x="3151" y="2143"/>
                    </a:cubicBezTo>
                    <a:lnTo>
                      <a:pt x="3151" y="5483"/>
                    </a:lnTo>
                    <a:lnTo>
                      <a:pt x="5608" y="3561"/>
                    </a:lnTo>
                    <a:lnTo>
                      <a:pt x="5608" y="2931"/>
                    </a:lnTo>
                    <a:cubicBezTo>
                      <a:pt x="5671" y="1324"/>
                      <a:pt x="4348" y="1"/>
                      <a:pt x="274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775;p35">
                <a:extLst>
                  <a:ext uri="{FF2B5EF4-FFF2-40B4-BE49-F238E27FC236}">
                    <a16:creationId xmlns:a16="http://schemas.microsoft.com/office/drawing/2014/main" xmlns="" id="{48087FA2-12B8-4BF0-B6C6-5FB9619F3F86}"/>
                  </a:ext>
                </a:extLst>
              </p:cNvPr>
              <p:cNvSpPr/>
              <p:nvPr/>
            </p:nvSpPr>
            <p:spPr>
              <a:xfrm>
                <a:off x="-12352050" y="3326525"/>
                <a:ext cx="62250" cy="104775"/>
              </a:xfrm>
              <a:custGeom>
                <a:avLst/>
                <a:gdLst/>
                <a:ahLst/>
                <a:cxnLst/>
                <a:rect l="l" t="t" r="r" b="b"/>
                <a:pathLst>
                  <a:path w="2490" h="4191" extrusionOk="0">
                    <a:moveTo>
                      <a:pt x="2489" y="0"/>
                    </a:moveTo>
                    <a:lnTo>
                      <a:pt x="0" y="1890"/>
                    </a:lnTo>
                    <a:lnTo>
                      <a:pt x="0" y="4190"/>
                    </a:lnTo>
                    <a:lnTo>
                      <a:pt x="2489" y="2300"/>
                    </a:lnTo>
                    <a:lnTo>
                      <a:pt x="248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1776;p35">
                <a:extLst>
                  <a:ext uri="{FF2B5EF4-FFF2-40B4-BE49-F238E27FC236}">
                    <a16:creationId xmlns:a16="http://schemas.microsoft.com/office/drawing/2014/main" xmlns="" id="{D164C957-53CC-4C8B-9778-18C85BB913A3}"/>
                  </a:ext>
                </a:extLst>
              </p:cNvPr>
              <p:cNvSpPr/>
              <p:nvPr/>
            </p:nvSpPr>
            <p:spPr>
              <a:xfrm>
                <a:off x="-12434750" y="3285550"/>
                <a:ext cx="62250" cy="104000"/>
              </a:xfrm>
              <a:custGeom>
                <a:avLst/>
                <a:gdLst/>
                <a:ahLst/>
                <a:cxnLst/>
                <a:rect l="l" t="t" r="r" b="b"/>
                <a:pathLst>
                  <a:path w="2490" h="4160" extrusionOk="0">
                    <a:moveTo>
                      <a:pt x="0" y="1"/>
                    </a:moveTo>
                    <a:lnTo>
                      <a:pt x="0" y="2269"/>
                    </a:lnTo>
                    <a:lnTo>
                      <a:pt x="2489" y="4160"/>
                    </a:lnTo>
                    <a:lnTo>
                      <a:pt x="2489" y="1891"/>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1777;p35">
                <a:extLst>
                  <a:ext uri="{FF2B5EF4-FFF2-40B4-BE49-F238E27FC236}">
                    <a16:creationId xmlns:a16="http://schemas.microsoft.com/office/drawing/2014/main" xmlns="" id="{9DA4C850-50E5-4A28-9C7E-4EEBD70AAA10}"/>
                  </a:ext>
                </a:extLst>
              </p:cNvPr>
              <p:cNvSpPr/>
              <p:nvPr/>
            </p:nvSpPr>
            <p:spPr>
              <a:xfrm>
                <a:off x="-12352050" y="3409225"/>
                <a:ext cx="62250" cy="107925"/>
              </a:xfrm>
              <a:custGeom>
                <a:avLst/>
                <a:gdLst/>
                <a:ahLst/>
                <a:cxnLst/>
                <a:rect l="l" t="t" r="r" b="b"/>
                <a:pathLst>
                  <a:path w="2490" h="4317" extrusionOk="0">
                    <a:moveTo>
                      <a:pt x="2489" y="0"/>
                    </a:moveTo>
                    <a:lnTo>
                      <a:pt x="0" y="1859"/>
                    </a:lnTo>
                    <a:lnTo>
                      <a:pt x="0" y="4316"/>
                    </a:lnTo>
                    <a:lnTo>
                      <a:pt x="1607" y="2678"/>
                    </a:lnTo>
                    <a:cubicBezTo>
                      <a:pt x="2174" y="2142"/>
                      <a:pt x="2489" y="1418"/>
                      <a:pt x="2489" y="630"/>
                    </a:cubicBezTo>
                    <a:lnTo>
                      <a:pt x="248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778;p35">
                <a:extLst>
                  <a:ext uri="{FF2B5EF4-FFF2-40B4-BE49-F238E27FC236}">
                    <a16:creationId xmlns:a16="http://schemas.microsoft.com/office/drawing/2014/main" xmlns="" id="{8FB3B90B-DFA0-4C1C-8BFE-41458349E8A6}"/>
                  </a:ext>
                </a:extLst>
              </p:cNvPr>
              <p:cNvSpPr/>
              <p:nvPr/>
            </p:nvSpPr>
            <p:spPr>
              <a:xfrm>
                <a:off x="-12434750" y="3368250"/>
                <a:ext cx="62250" cy="148900"/>
              </a:xfrm>
              <a:custGeom>
                <a:avLst/>
                <a:gdLst/>
                <a:ahLst/>
                <a:cxnLst/>
                <a:rect l="l" t="t" r="r" b="b"/>
                <a:pathLst>
                  <a:path w="2490" h="5956" extrusionOk="0">
                    <a:moveTo>
                      <a:pt x="0" y="1"/>
                    </a:moveTo>
                    <a:lnTo>
                      <a:pt x="0" y="2269"/>
                    </a:lnTo>
                    <a:cubicBezTo>
                      <a:pt x="0" y="3057"/>
                      <a:pt x="315" y="3781"/>
                      <a:pt x="851" y="4317"/>
                    </a:cubicBezTo>
                    <a:lnTo>
                      <a:pt x="2489" y="5955"/>
                    </a:lnTo>
                    <a:lnTo>
                      <a:pt x="2489" y="1860"/>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779;p35">
                <a:extLst>
                  <a:ext uri="{FF2B5EF4-FFF2-40B4-BE49-F238E27FC236}">
                    <a16:creationId xmlns:a16="http://schemas.microsoft.com/office/drawing/2014/main" xmlns="" id="{5DA77D17-5E1D-4CB4-AE84-0BA15A841DB3}"/>
                  </a:ext>
                </a:extLst>
              </p:cNvPr>
              <p:cNvSpPr/>
              <p:nvPr/>
            </p:nvSpPr>
            <p:spPr>
              <a:xfrm>
                <a:off x="-12623000" y="3336750"/>
                <a:ext cx="145725" cy="40975"/>
              </a:xfrm>
              <a:custGeom>
                <a:avLst/>
                <a:gdLst/>
                <a:ahLst/>
                <a:cxnLst/>
                <a:rect l="l" t="t" r="r" b="b"/>
                <a:pathLst>
                  <a:path w="5829" h="1639" extrusionOk="0">
                    <a:moveTo>
                      <a:pt x="820" y="1"/>
                    </a:moveTo>
                    <a:cubicBezTo>
                      <a:pt x="347" y="1"/>
                      <a:pt x="1" y="347"/>
                      <a:pt x="1" y="820"/>
                    </a:cubicBezTo>
                    <a:cubicBezTo>
                      <a:pt x="1" y="1292"/>
                      <a:pt x="410" y="1639"/>
                      <a:pt x="820" y="1639"/>
                    </a:cubicBezTo>
                    <a:lnTo>
                      <a:pt x="5010" y="1639"/>
                    </a:lnTo>
                    <a:cubicBezTo>
                      <a:pt x="5482" y="1639"/>
                      <a:pt x="5829" y="1292"/>
                      <a:pt x="5829" y="820"/>
                    </a:cubicBezTo>
                    <a:cubicBezTo>
                      <a:pt x="5829" y="347"/>
                      <a:pt x="5482" y="1"/>
                      <a:pt x="501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 name="Google Shape;1780;p35">
              <a:extLst>
                <a:ext uri="{FF2B5EF4-FFF2-40B4-BE49-F238E27FC236}">
                  <a16:creationId xmlns:a16="http://schemas.microsoft.com/office/drawing/2014/main" xmlns="" id="{10D19420-3C8C-42BA-9BD3-07DCB584324E}"/>
                </a:ext>
              </a:extLst>
            </p:cNvPr>
            <p:cNvGrpSpPr/>
            <p:nvPr/>
          </p:nvGrpSpPr>
          <p:grpSpPr>
            <a:xfrm>
              <a:off x="5045739" y="3770569"/>
              <a:ext cx="429856" cy="420816"/>
              <a:chOff x="-8680950" y="3624225"/>
              <a:chExt cx="362350" cy="354700"/>
            </a:xfrm>
          </p:grpSpPr>
          <p:sp>
            <p:nvSpPr>
              <p:cNvPr id="37" name="Google Shape;1781;p35">
                <a:extLst>
                  <a:ext uri="{FF2B5EF4-FFF2-40B4-BE49-F238E27FC236}">
                    <a16:creationId xmlns:a16="http://schemas.microsoft.com/office/drawing/2014/main" xmlns="" id="{9FCBA5F2-A548-467F-BBCA-F0AEEFA9046A}"/>
                  </a:ext>
                </a:extLst>
              </p:cNvPr>
              <p:cNvSpPr/>
              <p:nvPr/>
            </p:nvSpPr>
            <p:spPr>
              <a:xfrm>
                <a:off x="-8512400" y="3686450"/>
                <a:ext cx="130775" cy="129800"/>
              </a:xfrm>
              <a:custGeom>
                <a:avLst/>
                <a:gdLst/>
                <a:ahLst/>
                <a:cxnLst/>
                <a:rect l="l" t="t" r="r" b="b"/>
                <a:pathLst>
                  <a:path w="5231" h="5192" extrusionOk="0">
                    <a:moveTo>
                      <a:pt x="4065" y="1"/>
                    </a:moveTo>
                    <a:lnTo>
                      <a:pt x="158" y="3876"/>
                    </a:lnTo>
                    <a:cubicBezTo>
                      <a:pt x="1" y="4096"/>
                      <a:pt x="1" y="4317"/>
                      <a:pt x="158" y="4474"/>
                    </a:cubicBezTo>
                    <a:lnTo>
                      <a:pt x="757" y="5073"/>
                    </a:lnTo>
                    <a:cubicBezTo>
                      <a:pt x="836" y="5152"/>
                      <a:pt x="938" y="5191"/>
                      <a:pt x="1041" y="5191"/>
                    </a:cubicBezTo>
                    <a:cubicBezTo>
                      <a:pt x="1143" y="5191"/>
                      <a:pt x="1245" y="5152"/>
                      <a:pt x="1324" y="5073"/>
                    </a:cubicBezTo>
                    <a:lnTo>
                      <a:pt x="5231" y="1166"/>
                    </a:lnTo>
                    <a:lnTo>
                      <a:pt x="406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782;p35">
                <a:extLst>
                  <a:ext uri="{FF2B5EF4-FFF2-40B4-BE49-F238E27FC236}">
                    <a16:creationId xmlns:a16="http://schemas.microsoft.com/office/drawing/2014/main" xmlns="" id="{AD2EDD86-4284-4281-BED4-5F4BB06EF5B7}"/>
                  </a:ext>
                </a:extLst>
              </p:cNvPr>
              <p:cNvSpPr/>
              <p:nvPr/>
            </p:nvSpPr>
            <p:spPr>
              <a:xfrm>
                <a:off x="-8395825" y="3624225"/>
                <a:ext cx="77225" cy="77225"/>
              </a:xfrm>
              <a:custGeom>
                <a:avLst/>
                <a:gdLst/>
                <a:ahLst/>
                <a:cxnLst/>
                <a:rect l="l" t="t" r="r" b="b"/>
                <a:pathLst>
                  <a:path w="3089" h="3089" extrusionOk="0">
                    <a:moveTo>
                      <a:pt x="1607" y="1"/>
                    </a:moveTo>
                    <a:cubicBezTo>
                      <a:pt x="1481" y="1"/>
                      <a:pt x="1355" y="64"/>
                      <a:pt x="1292" y="158"/>
                    </a:cubicBezTo>
                    <a:lnTo>
                      <a:pt x="1" y="1891"/>
                    </a:lnTo>
                    <a:lnTo>
                      <a:pt x="1198" y="3088"/>
                    </a:lnTo>
                    <a:lnTo>
                      <a:pt x="2931" y="1797"/>
                    </a:lnTo>
                    <a:cubicBezTo>
                      <a:pt x="3057" y="1734"/>
                      <a:pt x="3088" y="1608"/>
                      <a:pt x="3088" y="1482"/>
                    </a:cubicBezTo>
                    <a:lnTo>
                      <a:pt x="3088" y="442"/>
                    </a:lnTo>
                    <a:cubicBezTo>
                      <a:pt x="3057" y="190"/>
                      <a:pt x="2868" y="1"/>
                      <a:pt x="261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783;p35">
                <a:extLst>
                  <a:ext uri="{FF2B5EF4-FFF2-40B4-BE49-F238E27FC236}">
                    <a16:creationId xmlns:a16="http://schemas.microsoft.com/office/drawing/2014/main" xmlns="" id="{4F3864AE-0698-421F-9B43-883EEBC17053}"/>
                  </a:ext>
                </a:extLst>
              </p:cNvPr>
              <p:cNvSpPr/>
              <p:nvPr/>
            </p:nvSpPr>
            <p:spPr>
              <a:xfrm>
                <a:off x="-8676125" y="3883875"/>
                <a:ext cx="98375" cy="92925"/>
              </a:xfrm>
              <a:custGeom>
                <a:avLst/>
                <a:gdLst/>
                <a:ahLst/>
                <a:cxnLst/>
                <a:rect l="l" t="t" r="r" b="b"/>
                <a:pathLst>
                  <a:path w="3935" h="3717" extrusionOk="0">
                    <a:moveTo>
                      <a:pt x="2478" y="0"/>
                    </a:moveTo>
                    <a:cubicBezTo>
                      <a:pt x="2338" y="0"/>
                      <a:pt x="2197" y="75"/>
                      <a:pt x="2108" y="201"/>
                    </a:cubicBezTo>
                    <a:lnTo>
                      <a:pt x="154" y="3130"/>
                    </a:lnTo>
                    <a:cubicBezTo>
                      <a:pt x="0" y="3413"/>
                      <a:pt x="244" y="3717"/>
                      <a:pt x="527" y="3717"/>
                    </a:cubicBezTo>
                    <a:cubicBezTo>
                      <a:pt x="591" y="3717"/>
                      <a:pt x="657" y="3701"/>
                      <a:pt x="721" y="3666"/>
                    </a:cubicBezTo>
                    <a:lnTo>
                      <a:pt x="3620" y="1744"/>
                    </a:lnTo>
                    <a:cubicBezTo>
                      <a:pt x="3903" y="1618"/>
                      <a:pt x="3935" y="1303"/>
                      <a:pt x="3746" y="1114"/>
                    </a:cubicBezTo>
                    <a:lnTo>
                      <a:pt x="2769" y="138"/>
                    </a:lnTo>
                    <a:cubicBezTo>
                      <a:pt x="2688" y="43"/>
                      <a:pt x="2583" y="0"/>
                      <a:pt x="247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784;p35">
                <a:extLst>
                  <a:ext uri="{FF2B5EF4-FFF2-40B4-BE49-F238E27FC236}">
                    <a16:creationId xmlns:a16="http://schemas.microsoft.com/office/drawing/2014/main" xmlns="" id="{79FC7ED4-5A76-4248-B57E-F3112D8BA864}"/>
                  </a:ext>
                </a:extLst>
              </p:cNvPr>
              <p:cNvSpPr/>
              <p:nvPr/>
            </p:nvSpPr>
            <p:spPr>
              <a:xfrm>
                <a:off x="-8680950" y="3708850"/>
                <a:ext cx="282800" cy="270075"/>
              </a:xfrm>
              <a:custGeom>
                <a:avLst/>
                <a:gdLst/>
                <a:ahLst/>
                <a:cxnLst/>
                <a:rect l="l" t="t" r="r" b="b"/>
                <a:pathLst>
                  <a:path w="11312" h="10803" extrusionOk="0">
                    <a:moveTo>
                      <a:pt x="4337" y="4327"/>
                    </a:moveTo>
                    <a:cubicBezTo>
                      <a:pt x="4656" y="4327"/>
                      <a:pt x="4979" y="4445"/>
                      <a:pt x="5231" y="4681"/>
                    </a:cubicBezTo>
                    <a:cubicBezTo>
                      <a:pt x="5388" y="4839"/>
                      <a:pt x="5388" y="5122"/>
                      <a:pt x="5231" y="5280"/>
                    </a:cubicBezTo>
                    <a:cubicBezTo>
                      <a:pt x="5152" y="5359"/>
                      <a:pt x="5050" y="5398"/>
                      <a:pt x="4947" y="5398"/>
                    </a:cubicBezTo>
                    <a:cubicBezTo>
                      <a:pt x="4845" y="5398"/>
                      <a:pt x="4742" y="5359"/>
                      <a:pt x="4664" y="5280"/>
                    </a:cubicBezTo>
                    <a:cubicBezTo>
                      <a:pt x="4585" y="5201"/>
                      <a:pt x="4475" y="5162"/>
                      <a:pt x="4364" y="5162"/>
                    </a:cubicBezTo>
                    <a:cubicBezTo>
                      <a:pt x="4254" y="5162"/>
                      <a:pt x="4144" y="5201"/>
                      <a:pt x="4065" y="5280"/>
                    </a:cubicBezTo>
                    <a:cubicBezTo>
                      <a:pt x="3829" y="5516"/>
                      <a:pt x="3514" y="5634"/>
                      <a:pt x="3195" y="5634"/>
                    </a:cubicBezTo>
                    <a:cubicBezTo>
                      <a:pt x="2876" y="5634"/>
                      <a:pt x="2553" y="5516"/>
                      <a:pt x="2301" y="5280"/>
                    </a:cubicBezTo>
                    <a:cubicBezTo>
                      <a:pt x="2143" y="5122"/>
                      <a:pt x="2143" y="4839"/>
                      <a:pt x="2301" y="4681"/>
                    </a:cubicBezTo>
                    <a:cubicBezTo>
                      <a:pt x="2379" y="4602"/>
                      <a:pt x="2482" y="4563"/>
                      <a:pt x="2584" y="4563"/>
                    </a:cubicBezTo>
                    <a:cubicBezTo>
                      <a:pt x="2687" y="4563"/>
                      <a:pt x="2789" y="4602"/>
                      <a:pt x="2868" y="4681"/>
                    </a:cubicBezTo>
                    <a:cubicBezTo>
                      <a:pt x="2947" y="4760"/>
                      <a:pt x="3057" y="4799"/>
                      <a:pt x="3167" y="4799"/>
                    </a:cubicBezTo>
                    <a:cubicBezTo>
                      <a:pt x="3277" y="4799"/>
                      <a:pt x="3388" y="4760"/>
                      <a:pt x="3466" y="4681"/>
                    </a:cubicBezTo>
                    <a:cubicBezTo>
                      <a:pt x="3703" y="4445"/>
                      <a:pt x="4018" y="4327"/>
                      <a:pt x="4337" y="4327"/>
                    </a:cubicBezTo>
                    <a:close/>
                    <a:moveTo>
                      <a:pt x="6097" y="5697"/>
                    </a:moveTo>
                    <a:cubicBezTo>
                      <a:pt x="6207" y="5697"/>
                      <a:pt x="6318" y="5737"/>
                      <a:pt x="6396" y="5815"/>
                    </a:cubicBezTo>
                    <a:cubicBezTo>
                      <a:pt x="6869" y="6288"/>
                      <a:pt x="6869" y="7076"/>
                      <a:pt x="6396" y="7611"/>
                    </a:cubicBezTo>
                    <a:cubicBezTo>
                      <a:pt x="6239" y="7769"/>
                      <a:pt x="6239" y="8021"/>
                      <a:pt x="6396" y="8178"/>
                    </a:cubicBezTo>
                    <a:cubicBezTo>
                      <a:pt x="6554" y="8336"/>
                      <a:pt x="6554" y="8619"/>
                      <a:pt x="6396" y="8777"/>
                    </a:cubicBezTo>
                    <a:cubicBezTo>
                      <a:pt x="6318" y="8856"/>
                      <a:pt x="6207" y="8895"/>
                      <a:pt x="6097" y="8895"/>
                    </a:cubicBezTo>
                    <a:cubicBezTo>
                      <a:pt x="5987" y="8895"/>
                      <a:pt x="5877" y="8856"/>
                      <a:pt x="5798" y="8777"/>
                    </a:cubicBezTo>
                    <a:cubicBezTo>
                      <a:pt x="5325" y="8304"/>
                      <a:pt x="5325" y="7517"/>
                      <a:pt x="5798" y="7013"/>
                    </a:cubicBezTo>
                    <a:cubicBezTo>
                      <a:pt x="5955" y="6855"/>
                      <a:pt x="5955" y="6571"/>
                      <a:pt x="5798" y="6414"/>
                    </a:cubicBezTo>
                    <a:cubicBezTo>
                      <a:pt x="5640" y="6256"/>
                      <a:pt x="5640" y="5973"/>
                      <a:pt x="5798" y="5815"/>
                    </a:cubicBezTo>
                    <a:cubicBezTo>
                      <a:pt x="5877" y="5737"/>
                      <a:pt x="5987" y="5697"/>
                      <a:pt x="6097" y="5697"/>
                    </a:cubicBezTo>
                    <a:close/>
                    <a:moveTo>
                      <a:pt x="6968" y="1"/>
                    </a:moveTo>
                    <a:cubicBezTo>
                      <a:pt x="6230" y="1"/>
                      <a:pt x="5491" y="269"/>
                      <a:pt x="4916" y="806"/>
                    </a:cubicBezTo>
                    <a:lnTo>
                      <a:pt x="4286" y="1468"/>
                    </a:lnTo>
                    <a:cubicBezTo>
                      <a:pt x="4191" y="1562"/>
                      <a:pt x="4128" y="1783"/>
                      <a:pt x="4222" y="1909"/>
                    </a:cubicBezTo>
                    <a:cubicBezTo>
                      <a:pt x="4380" y="2255"/>
                      <a:pt x="4286" y="2633"/>
                      <a:pt x="4065" y="2854"/>
                    </a:cubicBezTo>
                    <a:cubicBezTo>
                      <a:pt x="3892" y="3027"/>
                      <a:pt x="3643" y="3124"/>
                      <a:pt x="3401" y="3124"/>
                    </a:cubicBezTo>
                    <a:cubicBezTo>
                      <a:pt x="3203" y="3124"/>
                      <a:pt x="3010" y="3059"/>
                      <a:pt x="2868" y="2917"/>
                    </a:cubicBezTo>
                    <a:lnTo>
                      <a:pt x="2616" y="2633"/>
                    </a:lnTo>
                    <a:cubicBezTo>
                      <a:pt x="2537" y="2555"/>
                      <a:pt x="2427" y="2515"/>
                      <a:pt x="2316" y="2515"/>
                    </a:cubicBezTo>
                    <a:cubicBezTo>
                      <a:pt x="2206" y="2515"/>
                      <a:pt x="2096" y="2555"/>
                      <a:pt x="2017" y="2633"/>
                    </a:cubicBezTo>
                    <a:lnTo>
                      <a:pt x="1419" y="3232"/>
                    </a:lnTo>
                    <a:cubicBezTo>
                      <a:pt x="158" y="4492"/>
                      <a:pt x="1" y="6445"/>
                      <a:pt x="946" y="7895"/>
                    </a:cubicBezTo>
                    <a:lnTo>
                      <a:pt x="1608" y="6792"/>
                    </a:lnTo>
                    <a:cubicBezTo>
                      <a:pt x="1765" y="6477"/>
                      <a:pt x="2143" y="6256"/>
                      <a:pt x="2521" y="6225"/>
                    </a:cubicBezTo>
                    <a:cubicBezTo>
                      <a:pt x="2590" y="6214"/>
                      <a:pt x="2659" y="6209"/>
                      <a:pt x="2726" y="6209"/>
                    </a:cubicBezTo>
                    <a:cubicBezTo>
                      <a:pt x="3056" y="6209"/>
                      <a:pt x="3357" y="6336"/>
                      <a:pt x="3592" y="6571"/>
                    </a:cubicBezTo>
                    <a:lnTo>
                      <a:pt x="4569" y="7548"/>
                    </a:lnTo>
                    <a:cubicBezTo>
                      <a:pt x="4853" y="7832"/>
                      <a:pt x="4979" y="8210"/>
                      <a:pt x="4916" y="8619"/>
                    </a:cubicBezTo>
                    <a:cubicBezTo>
                      <a:pt x="4884" y="8997"/>
                      <a:pt x="4601" y="9312"/>
                      <a:pt x="4286" y="9533"/>
                    </a:cubicBezTo>
                    <a:lnTo>
                      <a:pt x="3246" y="10195"/>
                    </a:lnTo>
                    <a:cubicBezTo>
                      <a:pt x="3867" y="10600"/>
                      <a:pt x="4575" y="10802"/>
                      <a:pt x="5283" y="10802"/>
                    </a:cubicBezTo>
                    <a:cubicBezTo>
                      <a:pt x="6227" y="10802"/>
                      <a:pt x="7170" y="10442"/>
                      <a:pt x="7909" y="9722"/>
                    </a:cubicBezTo>
                    <a:lnTo>
                      <a:pt x="8507" y="9123"/>
                    </a:lnTo>
                    <a:cubicBezTo>
                      <a:pt x="8665" y="8966"/>
                      <a:pt x="8665" y="8682"/>
                      <a:pt x="8507" y="8525"/>
                    </a:cubicBezTo>
                    <a:lnTo>
                      <a:pt x="8224" y="8273"/>
                    </a:lnTo>
                    <a:cubicBezTo>
                      <a:pt x="7909" y="7958"/>
                      <a:pt x="7972" y="7391"/>
                      <a:pt x="8287" y="7076"/>
                    </a:cubicBezTo>
                    <a:cubicBezTo>
                      <a:pt x="8432" y="6930"/>
                      <a:pt x="8659" y="6840"/>
                      <a:pt x="8887" y="6840"/>
                    </a:cubicBezTo>
                    <a:cubicBezTo>
                      <a:pt x="9005" y="6840"/>
                      <a:pt x="9124" y="6864"/>
                      <a:pt x="9232" y="6918"/>
                    </a:cubicBezTo>
                    <a:cubicBezTo>
                      <a:pt x="9294" y="6955"/>
                      <a:pt x="9361" y="6973"/>
                      <a:pt x="9427" y="6973"/>
                    </a:cubicBezTo>
                    <a:cubicBezTo>
                      <a:pt x="9529" y="6973"/>
                      <a:pt x="9628" y="6931"/>
                      <a:pt x="9704" y="6855"/>
                    </a:cubicBezTo>
                    <a:lnTo>
                      <a:pt x="10334" y="6225"/>
                    </a:lnTo>
                    <a:cubicBezTo>
                      <a:pt x="11154" y="5185"/>
                      <a:pt x="11311" y="3831"/>
                      <a:pt x="10713" y="2696"/>
                    </a:cubicBezTo>
                    <a:lnTo>
                      <a:pt x="10713" y="2696"/>
                    </a:lnTo>
                    <a:lnTo>
                      <a:pt x="8665" y="4744"/>
                    </a:lnTo>
                    <a:cubicBezTo>
                      <a:pt x="8428" y="4980"/>
                      <a:pt x="8113" y="5099"/>
                      <a:pt x="7794" y="5099"/>
                    </a:cubicBezTo>
                    <a:cubicBezTo>
                      <a:pt x="7475" y="5099"/>
                      <a:pt x="7152" y="4980"/>
                      <a:pt x="6900" y="4744"/>
                    </a:cubicBezTo>
                    <a:lnTo>
                      <a:pt x="6302" y="4177"/>
                    </a:lnTo>
                    <a:cubicBezTo>
                      <a:pt x="5829" y="3705"/>
                      <a:pt x="5829" y="2917"/>
                      <a:pt x="6302" y="2381"/>
                    </a:cubicBezTo>
                    <a:lnTo>
                      <a:pt x="8350" y="334"/>
                    </a:lnTo>
                    <a:cubicBezTo>
                      <a:pt x="7918" y="112"/>
                      <a:pt x="7443" y="1"/>
                      <a:pt x="696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785;p35">
                <a:extLst>
                  <a:ext uri="{FF2B5EF4-FFF2-40B4-BE49-F238E27FC236}">
                    <a16:creationId xmlns:a16="http://schemas.microsoft.com/office/drawing/2014/main" xmlns="" id="{A4C4F084-20FB-4DDC-A5B8-B8EF4532A549}"/>
                  </a:ext>
                </a:extLst>
              </p:cNvPr>
              <p:cNvSpPr/>
              <p:nvPr/>
            </p:nvSpPr>
            <p:spPr>
              <a:xfrm>
                <a:off x="-8440725" y="3857375"/>
                <a:ext cx="117400" cy="86450"/>
              </a:xfrm>
              <a:custGeom>
                <a:avLst/>
                <a:gdLst/>
                <a:ahLst/>
                <a:cxnLst/>
                <a:rect l="l" t="t" r="r" b="b"/>
                <a:pathLst>
                  <a:path w="4696" h="3458" extrusionOk="0">
                    <a:moveTo>
                      <a:pt x="1765" y="0"/>
                    </a:moveTo>
                    <a:cubicBezTo>
                      <a:pt x="1608" y="284"/>
                      <a:pt x="1419" y="567"/>
                      <a:pt x="1198" y="788"/>
                    </a:cubicBezTo>
                    <a:lnTo>
                      <a:pt x="568" y="1418"/>
                    </a:lnTo>
                    <a:cubicBezTo>
                      <a:pt x="410" y="1576"/>
                      <a:pt x="190" y="1702"/>
                      <a:pt x="1" y="1733"/>
                    </a:cubicBezTo>
                    <a:lnTo>
                      <a:pt x="442" y="2174"/>
                    </a:lnTo>
                    <a:cubicBezTo>
                      <a:pt x="830" y="2563"/>
                      <a:pt x="1382" y="2767"/>
                      <a:pt x="1930" y="2767"/>
                    </a:cubicBezTo>
                    <a:cubicBezTo>
                      <a:pt x="2316" y="2767"/>
                      <a:pt x="2700" y="2666"/>
                      <a:pt x="3025" y="2458"/>
                    </a:cubicBezTo>
                    <a:lnTo>
                      <a:pt x="3939" y="3340"/>
                    </a:lnTo>
                    <a:cubicBezTo>
                      <a:pt x="4018" y="3419"/>
                      <a:pt x="4128" y="3458"/>
                      <a:pt x="4238" y="3458"/>
                    </a:cubicBezTo>
                    <a:cubicBezTo>
                      <a:pt x="4349" y="3458"/>
                      <a:pt x="4459" y="3419"/>
                      <a:pt x="4538" y="3340"/>
                    </a:cubicBezTo>
                    <a:cubicBezTo>
                      <a:pt x="4695" y="3182"/>
                      <a:pt x="4695" y="2930"/>
                      <a:pt x="4538" y="2773"/>
                    </a:cubicBezTo>
                    <a:lnTo>
                      <a:pt x="1765"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786;p35">
                <a:extLst>
                  <a:ext uri="{FF2B5EF4-FFF2-40B4-BE49-F238E27FC236}">
                    <a16:creationId xmlns:a16="http://schemas.microsoft.com/office/drawing/2014/main" xmlns="" id="{A9F8C866-2911-4FA8-B6AA-D42AB5E0FD2F}"/>
                  </a:ext>
                </a:extLst>
              </p:cNvPr>
              <p:cNvSpPr/>
              <p:nvPr/>
            </p:nvSpPr>
            <p:spPr>
              <a:xfrm>
                <a:off x="-8638400" y="3630725"/>
                <a:ext cx="86650" cy="115625"/>
              </a:xfrm>
              <a:custGeom>
                <a:avLst/>
                <a:gdLst/>
                <a:ahLst/>
                <a:cxnLst/>
                <a:rect l="l" t="t" r="r" b="b"/>
                <a:pathLst>
                  <a:path w="3466" h="4625" extrusionOk="0">
                    <a:moveTo>
                      <a:pt x="457" y="1"/>
                    </a:moveTo>
                    <a:cubicBezTo>
                      <a:pt x="347" y="1"/>
                      <a:pt x="236" y="40"/>
                      <a:pt x="158" y="119"/>
                    </a:cubicBezTo>
                    <a:cubicBezTo>
                      <a:pt x="0" y="277"/>
                      <a:pt x="0" y="560"/>
                      <a:pt x="158" y="718"/>
                    </a:cubicBezTo>
                    <a:lnTo>
                      <a:pt x="1071" y="1631"/>
                    </a:lnTo>
                    <a:cubicBezTo>
                      <a:pt x="819" y="1978"/>
                      <a:pt x="693" y="2387"/>
                      <a:pt x="693" y="2765"/>
                    </a:cubicBezTo>
                    <a:cubicBezTo>
                      <a:pt x="693" y="3269"/>
                      <a:pt x="914" y="3805"/>
                      <a:pt x="1292" y="4183"/>
                    </a:cubicBezTo>
                    <a:lnTo>
                      <a:pt x="1733" y="4624"/>
                    </a:lnTo>
                    <a:cubicBezTo>
                      <a:pt x="1764" y="4435"/>
                      <a:pt x="1890" y="4215"/>
                      <a:pt x="2048" y="4057"/>
                    </a:cubicBezTo>
                    <a:lnTo>
                      <a:pt x="2678" y="3427"/>
                    </a:lnTo>
                    <a:cubicBezTo>
                      <a:pt x="2899" y="3206"/>
                      <a:pt x="3182" y="3017"/>
                      <a:pt x="3466" y="2860"/>
                    </a:cubicBezTo>
                    <a:lnTo>
                      <a:pt x="756" y="119"/>
                    </a:lnTo>
                    <a:cubicBezTo>
                      <a:pt x="677" y="40"/>
                      <a:pt x="567" y="1"/>
                      <a:pt x="45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1787;p35">
              <a:extLst>
                <a:ext uri="{FF2B5EF4-FFF2-40B4-BE49-F238E27FC236}">
                  <a16:creationId xmlns:a16="http://schemas.microsoft.com/office/drawing/2014/main" xmlns="" id="{48DC61FA-C840-4D7D-807F-73D6DEB237BA}"/>
                </a:ext>
              </a:extLst>
            </p:cNvPr>
            <p:cNvSpPr txBox="1"/>
            <p:nvPr/>
          </p:nvSpPr>
          <p:spPr>
            <a:xfrm>
              <a:off x="3701312" y="2439009"/>
              <a:ext cx="1829502" cy="1045474"/>
            </a:xfrm>
            <a:prstGeom prst="rect">
              <a:avLst/>
            </a:prstGeom>
            <a:noFill/>
            <a:ln>
              <a:noFill/>
            </a:ln>
          </p:spPr>
          <p:txBody>
            <a:bodyPr spcFirstLastPara="1" wrap="square" lIns="91425" tIns="91425" rIns="91425" bIns="91425" anchor="ctr" anchorCtr="0">
              <a:noAutofit/>
            </a:bodyPr>
            <a:lstStyle/>
            <a:p>
              <a:pPr lvl="0" algn="ctr">
                <a:lnSpc>
                  <a:spcPct val="115000"/>
                </a:lnSpc>
              </a:pPr>
              <a:r>
                <a:rPr lang="uz-Latn-UZ" sz="2000" b="1" dirty="0">
                  <a:solidFill>
                    <a:schemeClr val="dk1"/>
                  </a:solidFill>
                  <a:latin typeface="Roboto" panose="020B0604020202020204" charset="0"/>
                  <a:ea typeface="Roboto" panose="020B0604020202020204" charset="0"/>
                  <a:cs typeface="Fira Sans Extra Condensed"/>
                  <a:sym typeface="Fira Sans Extra Condensed"/>
                </a:rPr>
                <a:t>MAKTABDAGI STRESSGA QARSHI TADBIRLAR </a:t>
              </a:r>
              <a:endParaRPr lang="ru-RU" sz="2000" b="1" dirty="0">
                <a:solidFill>
                  <a:schemeClr val="dk1"/>
                </a:solidFill>
                <a:latin typeface="Roboto" panose="020B0604020202020204" charset="0"/>
                <a:ea typeface="Roboto" panose="020B0604020202020204" charset="0"/>
                <a:cs typeface="Fira Sans Extra Condensed"/>
                <a:sym typeface="Fira Sans Extra Condensed"/>
              </a:endParaRPr>
            </a:p>
          </p:txBody>
        </p:sp>
        <p:sp>
          <p:nvSpPr>
            <p:cNvPr id="36" name="Google Shape;1788;p35">
              <a:extLst>
                <a:ext uri="{FF2B5EF4-FFF2-40B4-BE49-F238E27FC236}">
                  <a16:creationId xmlns:a16="http://schemas.microsoft.com/office/drawing/2014/main" xmlns="" id="{022E6A7F-48EC-4213-9C1A-C9417EA1C2F8}"/>
                </a:ext>
              </a:extLst>
            </p:cNvPr>
            <p:cNvSpPr/>
            <p:nvPr/>
          </p:nvSpPr>
          <p:spPr>
            <a:xfrm>
              <a:off x="3172651" y="2189342"/>
              <a:ext cx="117100" cy="116835"/>
            </a:xfrm>
            <a:custGeom>
              <a:avLst/>
              <a:gdLst/>
              <a:ahLst/>
              <a:cxnLst/>
              <a:rect l="l" t="t" r="r" b="b"/>
              <a:pathLst>
                <a:path w="411" h="410" extrusionOk="0">
                  <a:moveTo>
                    <a:pt x="410" y="205"/>
                  </a:moveTo>
                  <a:cubicBezTo>
                    <a:pt x="410" y="317"/>
                    <a:pt x="318" y="409"/>
                    <a:pt x="206" y="409"/>
                  </a:cubicBezTo>
                  <a:cubicBezTo>
                    <a:pt x="93" y="409"/>
                    <a:pt x="1" y="317"/>
                    <a:pt x="1" y="205"/>
                  </a:cubicBezTo>
                  <a:cubicBezTo>
                    <a:pt x="1" y="92"/>
                    <a:pt x="93" y="0"/>
                    <a:pt x="206" y="0"/>
                  </a:cubicBezTo>
                  <a:cubicBezTo>
                    <a:pt x="318" y="0"/>
                    <a:pt x="410" y="92"/>
                    <a:pt x="410" y="205"/>
                  </a:cubicBezTo>
                  <a:close/>
                </a:path>
              </a:pathLst>
            </a:custGeom>
            <a:gradFill>
              <a:gsLst>
                <a:gs pos="0">
                  <a:schemeClr val="accent1"/>
                </a:gs>
                <a:gs pos="100000">
                  <a:schemeClr val="accent6"/>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8523661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838200" y="436728"/>
            <a:ext cx="10515600" cy="5740235"/>
          </a:xfrm>
        </p:spPr>
        <p:txBody>
          <a:bodyPr>
            <a:normAutofit fontScale="77500" lnSpcReduction="20000"/>
          </a:bodyPr>
          <a:lstStyle/>
          <a:p>
            <a:pPr marL="0" indent="0">
              <a:buNone/>
            </a:pPr>
            <a:r>
              <a:rPr lang="uz-Cyrl-UZ" dirty="0"/>
              <a:t>	</a:t>
            </a:r>
            <a:r>
              <a:rPr lang="uz-Cyrl-UZ" b="1" dirty="0">
                <a:latin typeface="Times New Roman" panose="02020603050405020304" pitchFamily="18" charset="0"/>
                <a:cs typeface="Times New Roman" panose="02020603050405020304" pitchFamily="18" charset="0"/>
              </a:rPr>
              <a:t>“Stress bilan kurashishga o‘rganishingiz kerakmi?” testi</a:t>
            </a:r>
            <a:r>
              <a:rPr lang="uz-Cyrl-UZ" dirty="0">
                <a:latin typeface="Times New Roman" panose="02020603050405020304" pitchFamily="18" charset="0"/>
                <a:cs typeface="Times New Roman" panose="02020603050405020304" pitchFamily="18" charset="0"/>
              </a:rPr>
              <a:t> ( A. I. Tasheva, 2000).</a:t>
            </a:r>
            <a:endParaRPr lang="ru-RU" dirty="0">
              <a:latin typeface="Times New Roman" panose="02020603050405020304" pitchFamily="18" charset="0"/>
              <a:cs typeface="Times New Roman" panose="02020603050405020304" pitchFamily="18" charset="0"/>
            </a:endParaRPr>
          </a:p>
          <a:p>
            <a:pPr marL="0" indent="0">
              <a:buNone/>
            </a:pPr>
            <a:r>
              <a:rPr lang="uz-Cyrl-UZ" dirty="0">
                <a:latin typeface="Times New Roman" panose="02020603050405020304" pitchFamily="18" charset="0"/>
                <a:cs typeface="Times New Roman" panose="02020603050405020304" pitchFamily="18" charset="0"/>
              </a:rPr>
              <a:t>Ko‘rsatma: Quyidagi 10 ta savolga “Ha” yoki “Yo‘q” deb javob bering:</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1.	Siz atrofdagilarning e’tiboriga javoban e’tibor qarata olmaydigan darajada o‘zingizni charchagan his qilasizmi?</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2.	Arzimagan narsalarga jizzakilik qilgan paytlaringiz bo‘ladimi?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3.	Ta’til yoki dam olish kunlaridan keyin o‘zingizni charchagan his qilgan paytlaringiz bo‘lganmi?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4.	Kechga tomon bo‘yningiz qotib qolgan, yelkalaringiz muskullari zirqirayotgan, belingizda og‘riq paydo bo‘lgan paytlar bo‘lganmi?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5.	Oiladagi nizolardan boshingiz og‘riydimi?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6.	Nizolar hazm qilishingizning buzilishiga olib keladimi?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7.	Ba’zan juda yig‘loqi yoki yig‘lab yuboradigan darajada bo‘lib qolasizmi?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8.	Siz emotsional xafaligingizda nafas qisishi yoki teriga toshma toshishi kuzatiladimi?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9.	Biror bir ishni boshlash uchun bor kuchingizni to‘plashingiz kerak bo‘lgan bir payda birdaniga kasallik xuruj qilib qolganini his qilgan paytlar bo‘lganmi?</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10.	O‘zgalarning muammolarini hal qilishga juda ko‘p vaqt sarflayotganliginigiz tufayli o‘zingizga vaqt qolmayotgandek tuyuladimi? </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9058252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1241946"/>
            <a:ext cx="10515600" cy="4935017"/>
          </a:xfrm>
        </p:spPr>
        <p:txBody>
          <a:bodyPr/>
          <a:lstStyle/>
          <a:p>
            <a:pPr marL="0" indent="0">
              <a:buNone/>
            </a:pPr>
            <a:r>
              <a:rPr lang="uz-Cyrl-UZ" dirty="0"/>
              <a:t>	</a:t>
            </a:r>
            <a:r>
              <a:rPr lang="uz-Cyrl-UZ" dirty="0">
                <a:latin typeface="Times New Roman" panose="02020603050405020304" pitchFamily="18" charset="0"/>
                <a:cs typeface="Times New Roman" panose="02020603050405020304" pitchFamily="18" charset="0"/>
              </a:rPr>
              <a:t>“Ha” javoblarini sanab chiqing, 4 dan ortiq chiqsa, stress Sizning juda ko‘p zahiralaringizni egallayotgan va demakki, sog‘lig‘ingizni yemirayotganligi haqida o‘ylab ko‘rish vaqti keldi.  Psixologik jihatdan o‘z ustingizda ishlang, psixolog qabuliga yoziling, sog‘lomlashtiruvchi mashqlar bajaring va banan, kivi, apelsin, yong‘oq va shokolad kabi mahsulotlarni tez-tez iste’mol qiling. Psixologik salomatlik bo‘yicha hamda badiiy adabiyotlar ham o‘qishni kanda qilmang.</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5789725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838200" y="600075"/>
            <a:ext cx="10515600" cy="5841668"/>
          </a:xfrm>
        </p:spPr>
        <p:txBody>
          <a:bodyPr>
            <a:normAutofit fontScale="40000" lnSpcReduction="20000"/>
          </a:bodyPr>
          <a:lstStyle/>
          <a:p>
            <a:pPr marL="0" indent="0" algn="ctr">
              <a:buNone/>
            </a:pPr>
            <a:r>
              <a:rPr lang="uz-Cyrl-UZ" dirty="0"/>
              <a:t>	</a:t>
            </a:r>
            <a:r>
              <a:rPr lang="uz-Cyrl-UZ" sz="4200" b="1" dirty="0"/>
              <a:t>Sizlarga ish paytida foydalansa bo‘ladigan stress bilan kurashishning quyidagi tabiiy usullarini taklif qilamiz:</a:t>
            </a:r>
            <a:endParaRPr lang="ru-RU" sz="4200" dirty="0"/>
          </a:p>
          <a:p>
            <a:pPr lvl="0"/>
            <a:endParaRPr lang="en-US" sz="4200" i="1" dirty="0"/>
          </a:p>
          <a:p>
            <a:pPr lvl="0"/>
            <a:r>
              <a:rPr lang="uz-Cyrl-UZ" sz="4200" i="1" dirty="0"/>
              <a:t>Kulgu, tabassum;</a:t>
            </a:r>
            <a:endParaRPr lang="ru-RU" sz="4200" dirty="0"/>
          </a:p>
          <a:p>
            <a:pPr lvl="0"/>
            <a:r>
              <a:rPr lang="uz-Cyrl-UZ" sz="4200" i="1" dirty="0"/>
              <a:t>Yaxshi va yoqimli narsalar haqida o‘ylash;</a:t>
            </a:r>
            <a:endParaRPr lang="ru-RU" sz="4200" dirty="0"/>
          </a:p>
          <a:p>
            <a:pPr lvl="0"/>
            <a:r>
              <a:rPr lang="uz-Cyrl-UZ" sz="4200" i="1" dirty="0"/>
              <a:t>Turli jismoniy harakatlar: cho‘zilish, kerishish kabi;</a:t>
            </a:r>
            <a:endParaRPr lang="ru-RU" sz="4200" dirty="0"/>
          </a:p>
          <a:p>
            <a:pPr lvl="0"/>
            <a:r>
              <a:rPr lang="uz-Cyrl-UZ" sz="4200" i="1" dirty="0"/>
              <a:t>Derazadan ko‘rinib turgan peyzajni kuzatish;</a:t>
            </a:r>
            <a:endParaRPr lang="ru-RU" sz="4200" dirty="0"/>
          </a:p>
          <a:p>
            <a:pPr lvl="0"/>
            <a:r>
              <a:rPr lang="uz-Cyrl-UZ" sz="4200" i="1" dirty="0"/>
              <a:t>Xonadagi gullarni, qadrdon fotosuratlarni tomosha qilish;</a:t>
            </a:r>
            <a:endParaRPr lang="ru-RU" sz="4200" dirty="0"/>
          </a:p>
          <a:p>
            <a:pPr lvl="0"/>
            <a:r>
              <a:rPr lang="uz-Cyrl-UZ" sz="4200" i="1" dirty="0"/>
              <a:t>Quyosh nurlarida “cho‘milish”;</a:t>
            </a:r>
            <a:endParaRPr lang="ru-RU" sz="4200" dirty="0"/>
          </a:p>
          <a:p>
            <a:pPr lvl="0"/>
            <a:r>
              <a:rPr lang="uz-Cyrl-UZ" sz="4200" i="1" dirty="0"/>
              <a:t>Yugurish bilan shug‘ullaning;</a:t>
            </a:r>
            <a:endParaRPr lang="ru-RU" sz="4200" dirty="0"/>
          </a:p>
          <a:p>
            <a:pPr lvl="0"/>
            <a:r>
              <a:rPr lang="uz-Cyrl-UZ" sz="4200" i="1" dirty="0"/>
              <a:t>Muvaffaqiyatlar kundaligi tutib, har qanday kichik yutuqlaringizni unga yozib boring, vaqti-vaqti bilan uni varaqlab o‘qing;</a:t>
            </a:r>
            <a:endParaRPr lang="ru-RU" sz="4200" dirty="0"/>
          </a:p>
          <a:p>
            <a:pPr lvl="0"/>
            <a:r>
              <a:rPr lang="uz-Cyrl-UZ" sz="4200" i="1" dirty="0"/>
              <a:t>Kayfiyatingizni va hayotga bo‘lgan qiziqishingizni oshiruvchi shaxsiy musiqa va kino-filmlaringizni jamlab qo‘yib, kerab bo‘lganda o‘sha zahoti tinglab, tamosho qiling;</a:t>
            </a:r>
            <a:endParaRPr lang="ru-RU" sz="4200" dirty="0"/>
          </a:p>
          <a:p>
            <a:pPr lvl="0"/>
            <a:r>
              <a:rPr lang="uz-Cyrl-UZ" sz="4200" i="1" dirty="0"/>
              <a:t>Toza havodan to‘yib nafas olish; </a:t>
            </a:r>
            <a:endParaRPr lang="ru-RU" sz="4200" dirty="0"/>
          </a:p>
          <a:p>
            <a:pPr lvl="0"/>
            <a:r>
              <a:rPr lang="uz-Cyrl-UZ" sz="4200" i="1" dirty="0"/>
              <a:t>Kimgadir boshqalarga maqtov, komplimentlar aytish.</a:t>
            </a:r>
            <a:endParaRPr lang="ru-RU" sz="4200" dirty="0"/>
          </a:p>
          <a:p>
            <a:r>
              <a:rPr lang="uz-Cyrl-UZ" sz="4200" dirty="0"/>
              <a:t>Mazkur ro‘yxatni olib, tez-tez ko‘zingiz tushadigan joyga ilib qo‘yish va uni yodga olib turish tavsiya etiladi.</a:t>
            </a:r>
            <a:endParaRPr lang="ru-RU" sz="4200" dirty="0"/>
          </a:p>
          <a:p>
            <a:pPr marL="0" indent="0">
              <a:buNone/>
            </a:pPr>
            <a:r>
              <a:rPr lang="uz-Cyrl-UZ" sz="4200" dirty="0"/>
              <a:t> </a:t>
            </a:r>
            <a:endParaRPr lang="ru-RU" sz="4200" dirty="0"/>
          </a:p>
          <a:p>
            <a:endParaRPr lang="ru-RU" sz="2900" dirty="0"/>
          </a:p>
        </p:txBody>
      </p:sp>
    </p:spTree>
    <p:extLst>
      <p:ext uri="{BB962C8B-B14F-4D97-AF65-F5344CB8AC3E}">
        <p14:creationId xmlns:p14="http://schemas.microsoft.com/office/powerpoint/2010/main" val="2860913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xmlns="" id="{33B8DD1F-1800-4B34-A0A9-6F4E256DFF34}"/>
              </a:ext>
            </a:extLst>
          </p:cNvPr>
          <p:cNvSpPr txBox="1"/>
          <p:nvPr/>
        </p:nvSpPr>
        <p:spPr>
          <a:xfrm>
            <a:off x="661871" y="1710132"/>
            <a:ext cx="3350079" cy="1384995"/>
          </a:xfrm>
          <a:prstGeom prst="rect">
            <a:avLst/>
          </a:prstGeom>
          <a:noFill/>
        </p:spPr>
        <p:txBody>
          <a:bodyPr wrap="square" rtlCol="0">
            <a:spAutoFit/>
          </a:bodyPr>
          <a:lstStyle/>
          <a:p>
            <a:pPr algn="ctr"/>
            <a:r>
              <a:rPr lang="en-US" sz="2800" b="1" dirty="0">
                <a:solidFill>
                  <a:schemeClr val="bg2">
                    <a:lumMod val="50000"/>
                  </a:schemeClr>
                </a:solidFill>
                <a:latin typeface="Roboto" panose="02000000000000000000" pitchFamily="2" charset="0"/>
                <a:ea typeface="Roboto" panose="02000000000000000000" pitchFamily="2" charset="0"/>
              </a:rPr>
              <a:t>Stress </a:t>
            </a:r>
            <a:r>
              <a:rPr lang="uz-Latn-UZ" sz="2800" b="1" dirty="0">
                <a:solidFill>
                  <a:schemeClr val="bg2">
                    <a:lumMod val="50000"/>
                  </a:schemeClr>
                </a:solidFill>
                <a:latin typeface="Roboto" panose="02000000000000000000" pitchFamily="2" charset="0"/>
                <a:ea typeface="Roboto" panose="02000000000000000000" pitchFamily="2" charset="0"/>
              </a:rPr>
              <a:t>holatidan chiqishning 2 usuli mavjud:</a:t>
            </a:r>
            <a:endParaRPr lang="ru-RU" sz="2800" b="1" dirty="0">
              <a:solidFill>
                <a:schemeClr val="bg2">
                  <a:lumMod val="50000"/>
                </a:schemeClr>
              </a:solidFill>
              <a:latin typeface="Roboto" panose="02000000000000000000" pitchFamily="2" charset="0"/>
              <a:ea typeface="Roboto" panose="02000000000000000000" pitchFamily="2" charset="0"/>
            </a:endParaRPr>
          </a:p>
        </p:txBody>
      </p:sp>
      <p:grpSp>
        <p:nvGrpSpPr>
          <p:cNvPr id="15" name="Google Shape;552;p31">
            <a:extLst>
              <a:ext uri="{FF2B5EF4-FFF2-40B4-BE49-F238E27FC236}">
                <a16:creationId xmlns:a16="http://schemas.microsoft.com/office/drawing/2014/main" xmlns="" id="{3E53E5A8-D441-42FE-AAA4-150AC4ECACC0}"/>
              </a:ext>
            </a:extLst>
          </p:cNvPr>
          <p:cNvGrpSpPr/>
          <p:nvPr/>
        </p:nvGrpSpPr>
        <p:grpSpPr>
          <a:xfrm>
            <a:off x="5306293" y="2431740"/>
            <a:ext cx="2162085" cy="458097"/>
            <a:chOff x="6378944" y="2304180"/>
            <a:chExt cx="1095622" cy="458097"/>
          </a:xfrm>
          <a:solidFill>
            <a:srgbClr val="FF99CC"/>
          </a:solidFill>
        </p:grpSpPr>
        <p:sp>
          <p:nvSpPr>
            <p:cNvPr id="16" name="Google Shape;553;p31">
              <a:extLst>
                <a:ext uri="{FF2B5EF4-FFF2-40B4-BE49-F238E27FC236}">
                  <a16:creationId xmlns:a16="http://schemas.microsoft.com/office/drawing/2014/main" xmlns="" id="{0962D513-4C9B-409A-A0C2-8B4EBF2489E3}"/>
                </a:ext>
              </a:extLst>
            </p:cNvPr>
            <p:cNvSpPr/>
            <p:nvPr/>
          </p:nvSpPr>
          <p:spPr>
            <a:xfrm>
              <a:off x="6400348" y="2315755"/>
              <a:ext cx="576904" cy="415834"/>
            </a:xfrm>
            <a:custGeom>
              <a:avLst/>
              <a:gdLst/>
              <a:ahLst/>
              <a:cxnLst/>
              <a:rect l="l" t="t" r="r" b="b"/>
              <a:pathLst>
                <a:path w="5283" h="3808" extrusionOk="0">
                  <a:moveTo>
                    <a:pt x="4881" y="0"/>
                  </a:moveTo>
                  <a:cubicBezTo>
                    <a:pt x="4752" y="0"/>
                    <a:pt x="4588" y="67"/>
                    <a:pt x="4421" y="229"/>
                  </a:cubicBezTo>
                  <a:cubicBezTo>
                    <a:pt x="3288" y="1295"/>
                    <a:pt x="2022" y="2178"/>
                    <a:pt x="639" y="2878"/>
                  </a:cubicBezTo>
                  <a:cubicBezTo>
                    <a:pt x="272" y="3062"/>
                    <a:pt x="0" y="3808"/>
                    <a:pt x="372" y="3808"/>
                  </a:cubicBezTo>
                  <a:cubicBezTo>
                    <a:pt x="439" y="3808"/>
                    <a:pt x="527" y="3784"/>
                    <a:pt x="639" y="3728"/>
                  </a:cubicBezTo>
                  <a:cubicBezTo>
                    <a:pt x="2205" y="2928"/>
                    <a:pt x="3638" y="1895"/>
                    <a:pt x="4904" y="679"/>
                  </a:cubicBezTo>
                  <a:cubicBezTo>
                    <a:pt x="5282" y="324"/>
                    <a:pt x="5164" y="0"/>
                    <a:pt x="488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54;p31">
              <a:extLst>
                <a:ext uri="{FF2B5EF4-FFF2-40B4-BE49-F238E27FC236}">
                  <a16:creationId xmlns:a16="http://schemas.microsoft.com/office/drawing/2014/main" xmlns="" id="{8D9A27FA-8BA3-45D3-BBEB-2B08E16E3E7A}"/>
                </a:ext>
              </a:extLst>
            </p:cNvPr>
            <p:cNvSpPr/>
            <p:nvPr/>
          </p:nvSpPr>
          <p:spPr>
            <a:xfrm>
              <a:off x="6840654" y="2304180"/>
              <a:ext cx="602784" cy="379252"/>
            </a:xfrm>
            <a:custGeom>
              <a:avLst/>
              <a:gdLst/>
              <a:ahLst/>
              <a:cxnLst/>
              <a:rect l="l" t="t" r="r" b="b"/>
              <a:pathLst>
                <a:path w="5520" h="3473" extrusionOk="0">
                  <a:moveTo>
                    <a:pt x="948" y="1"/>
                  </a:moveTo>
                  <a:cubicBezTo>
                    <a:pt x="592" y="1"/>
                    <a:pt x="0" y="686"/>
                    <a:pt x="256" y="984"/>
                  </a:cubicBezTo>
                  <a:cubicBezTo>
                    <a:pt x="1322" y="2234"/>
                    <a:pt x="2772" y="3117"/>
                    <a:pt x="4372" y="3467"/>
                  </a:cubicBezTo>
                  <a:cubicBezTo>
                    <a:pt x="4389" y="3471"/>
                    <a:pt x="4407" y="3472"/>
                    <a:pt x="4426" y="3472"/>
                  </a:cubicBezTo>
                  <a:cubicBezTo>
                    <a:pt x="4862" y="3472"/>
                    <a:pt x="5519" y="2563"/>
                    <a:pt x="5071" y="2467"/>
                  </a:cubicBezTo>
                  <a:cubicBezTo>
                    <a:pt x="3522" y="2118"/>
                    <a:pt x="2139" y="1284"/>
                    <a:pt x="1106" y="68"/>
                  </a:cubicBezTo>
                  <a:cubicBezTo>
                    <a:pt x="1064" y="21"/>
                    <a:pt x="1009" y="1"/>
                    <a:pt x="94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55;p31">
              <a:extLst>
                <a:ext uri="{FF2B5EF4-FFF2-40B4-BE49-F238E27FC236}">
                  <a16:creationId xmlns:a16="http://schemas.microsoft.com/office/drawing/2014/main" xmlns="" id="{D4650600-03C3-4C08-B065-A2C47D6BA9C6}"/>
                </a:ext>
              </a:extLst>
            </p:cNvPr>
            <p:cNvSpPr/>
            <p:nvPr/>
          </p:nvSpPr>
          <p:spPr>
            <a:xfrm>
              <a:off x="7084176" y="2442320"/>
              <a:ext cx="390390" cy="265028"/>
            </a:xfrm>
            <a:custGeom>
              <a:avLst/>
              <a:gdLst/>
              <a:ahLst/>
              <a:cxnLst/>
              <a:rect l="l" t="t" r="r" b="b"/>
              <a:pathLst>
                <a:path w="3575" h="2427" extrusionOk="0">
                  <a:moveTo>
                    <a:pt x="1751" y="1"/>
                  </a:moveTo>
                  <a:cubicBezTo>
                    <a:pt x="1444" y="1"/>
                    <a:pt x="883" y="557"/>
                    <a:pt x="975" y="886"/>
                  </a:cubicBezTo>
                  <a:cubicBezTo>
                    <a:pt x="1021" y="1045"/>
                    <a:pt x="1087" y="1195"/>
                    <a:pt x="1169" y="1334"/>
                  </a:cubicBezTo>
                  <a:lnTo>
                    <a:pt x="1169" y="1334"/>
                  </a:lnTo>
                  <a:cubicBezTo>
                    <a:pt x="1037" y="1353"/>
                    <a:pt x="906" y="1376"/>
                    <a:pt x="775" y="1402"/>
                  </a:cubicBezTo>
                  <a:cubicBezTo>
                    <a:pt x="475" y="1469"/>
                    <a:pt x="225" y="1669"/>
                    <a:pt x="109" y="1952"/>
                  </a:cubicBezTo>
                  <a:cubicBezTo>
                    <a:pt x="47" y="2090"/>
                    <a:pt x="0" y="2427"/>
                    <a:pt x="228" y="2427"/>
                  </a:cubicBezTo>
                  <a:cubicBezTo>
                    <a:pt x="247" y="2427"/>
                    <a:pt x="268" y="2424"/>
                    <a:pt x="292" y="2419"/>
                  </a:cubicBezTo>
                  <a:cubicBezTo>
                    <a:pt x="854" y="2306"/>
                    <a:pt x="1436" y="2250"/>
                    <a:pt x="2021" y="2250"/>
                  </a:cubicBezTo>
                  <a:cubicBezTo>
                    <a:pt x="2217" y="2250"/>
                    <a:pt x="2412" y="2256"/>
                    <a:pt x="2608" y="2269"/>
                  </a:cubicBezTo>
                  <a:cubicBezTo>
                    <a:pt x="2891" y="2269"/>
                    <a:pt x="3158" y="2119"/>
                    <a:pt x="3291" y="1869"/>
                  </a:cubicBezTo>
                  <a:cubicBezTo>
                    <a:pt x="3375" y="1752"/>
                    <a:pt x="3575" y="1319"/>
                    <a:pt x="3291" y="1269"/>
                  </a:cubicBezTo>
                  <a:cubicBezTo>
                    <a:pt x="2658" y="1202"/>
                    <a:pt x="2108" y="753"/>
                    <a:pt x="1925" y="136"/>
                  </a:cubicBezTo>
                  <a:cubicBezTo>
                    <a:pt x="1897" y="41"/>
                    <a:pt x="1833" y="1"/>
                    <a:pt x="175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56;p31">
              <a:extLst>
                <a:ext uri="{FF2B5EF4-FFF2-40B4-BE49-F238E27FC236}">
                  <a16:creationId xmlns:a16="http://schemas.microsoft.com/office/drawing/2014/main" xmlns="" id="{A407A45D-7F2F-4590-98ED-7198EDA12833}"/>
                </a:ext>
              </a:extLst>
            </p:cNvPr>
            <p:cNvSpPr/>
            <p:nvPr/>
          </p:nvSpPr>
          <p:spPr>
            <a:xfrm>
              <a:off x="6378944" y="2477155"/>
              <a:ext cx="383620" cy="285121"/>
            </a:xfrm>
            <a:custGeom>
              <a:avLst/>
              <a:gdLst/>
              <a:ahLst/>
              <a:cxnLst/>
              <a:rect l="l" t="t" r="r" b="b"/>
              <a:pathLst>
                <a:path w="3513" h="2611" extrusionOk="0">
                  <a:moveTo>
                    <a:pt x="1951" y="0"/>
                  </a:moveTo>
                  <a:cubicBezTo>
                    <a:pt x="1668" y="0"/>
                    <a:pt x="1385" y="317"/>
                    <a:pt x="1285" y="550"/>
                  </a:cubicBezTo>
                  <a:lnTo>
                    <a:pt x="1268" y="550"/>
                  </a:lnTo>
                  <a:cubicBezTo>
                    <a:pt x="1068" y="1033"/>
                    <a:pt x="751" y="1483"/>
                    <a:pt x="352" y="1850"/>
                  </a:cubicBezTo>
                  <a:cubicBezTo>
                    <a:pt x="164" y="2023"/>
                    <a:pt x="1" y="2611"/>
                    <a:pt x="298" y="2611"/>
                  </a:cubicBezTo>
                  <a:cubicBezTo>
                    <a:pt x="344" y="2611"/>
                    <a:pt x="400" y="2597"/>
                    <a:pt x="468" y="2566"/>
                  </a:cubicBezTo>
                  <a:cubicBezTo>
                    <a:pt x="984" y="2330"/>
                    <a:pt x="1534" y="2221"/>
                    <a:pt x="2091" y="2221"/>
                  </a:cubicBezTo>
                  <a:cubicBezTo>
                    <a:pt x="2200" y="2221"/>
                    <a:pt x="2309" y="2225"/>
                    <a:pt x="2418" y="2233"/>
                  </a:cubicBezTo>
                  <a:cubicBezTo>
                    <a:pt x="2421" y="2233"/>
                    <a:pt x="2425" y="2233"/>
                    <a:pt x="2428" y="2233"/>
                  </a:cubicBezTo>
                  <a:cubicBezTo>
                    <a:pt x="2846" y="2233"/>
                    <a:pt x="3513" y="1250"/>
                    <a:pt x="2918" y="1217"/>
                  </a:cubicBezTo>
                  <a:cubicBezTo>
                    <a:pt x="2815" y="1210"/>
                    <a:pt x="2712" y="1206"/>
                    <a:pt x="2609" y="1206"/>
                  </a:cubicBezTo>
                  <a:cubicBezTo>
                    <a:pt x="2297" y="1206"/>
                    <a:pt x="1987" y="1238"/>
                    <a:pt x="1684" y="1299"/>
                  </a:cubicBezTo>
                  <a:lnTo>
                    <a:pt x="1684" y="1299"/>
                  </a:lnTo>
                  <a:cubicBezTo>
                    <a:pt x="1858" y="1037"/>
                    <a:pt x="2009" y="759"/>
                    <a:pt x="2134" y="467"/>
                  </a:cubicBezTo>
                  <a:cubicBezTo>
                    <a:pt x="2218" y="267"/>
                    <a:pt x="2234" y="0"/>
                    <a:pt x="19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 name="Google Shape;557;p31">
            <a:extLst>
              <a:ext uri="{FF2B5EF4-FFF2-40B4-BE49-F238E27FC236}">
                <a16:creationId xmlns:a16="http://schemas.microsoft.com/office/drawing/2014/main" xmlns="" id="{A805052F-8FBC-45F0-A04A-76BFE7C96342}"/>
              </a:ext>
            </a:extLst>
          </p:cNvPr>
          <p:cNvGrpSpPr/>
          <p:nvPr/>
        </p:nvGrpSpPr>
        <p:grpSpPr>
          <a:xfrm>
            <a:off x="1436914" y="4052520"/>
            <a:ext cx="4556315" cy="1054675"/>
            <a:chOff x="5744475" y="2723951"/>
            <a:chExt cx="960415" cy="861490"/>
          </a:xfrm>
        </p:grpSpPr>
        <p:sp>
          <p:nvSpPr>
            <p:cNvPr id="21" name="Google Shape;558;p31">
              <a:extLst>
                <a:ext uri="{FF2B5EF4-FFF2-40B4-BE49-F238E27FC236}">
                  <a16:creationId xmlns:a16="http://schemas.microsoft.com/office/drawing/2014/main" xmlns="" id="{D5913E2B-2D0A-4A9A-B1F1-C0918541EAF7}"/>
                </a:ext>
              </a:extLst>
            </p:cNvPr>
            <p:cNvSpPr/>
            <p:nvPr/>
          </p:nvSpPr>
          <p:spPr>
            <a:xfrm>
              <a:off x="5805301" y="2746119"/>
              <a:ext cx="144472" cy="773027"/>
            </a:xfrm>
            <a:custGeom>
              <a:avLst/>
              <a:gdLst/>
              <a:ahLst/>
              <a:cxnLst/>
              <a:rect l="l" t="t" r="r" b="b"/>
              <a:pathLst>
                <a:path w="1323" h="7079" extrusionOk="0">
                  <a:moveTo>
                    <a:pt x="1031" y="1"/>
                  </a:moveTo>
                  <a:cubicBezTo>
                    <a:pt x="741" y="1"/>
                    <a:pt x="227" y="470"/>
                    <a:pt x="239" y="787"/>
                  </a:cubicBezTo>
                  <a:cubicBezTo>
                    <a:pt x="330" y="2618"/>
                    <a:pt x="338" y="4449"/>
                    <a:pt x="252" y="6280"/>
                  </a:cubicBezTo>
                  <a:lnTo>
                    <a:pt x="252" y="6280"/>
                  </a:lnTo>
                  <a:cubicBezTo>
                    <a:pt x="82" y="6496"/>
                    <a:pt x="0" y="6752"/>
                    <a:pt x="156" y="6885"/>
                  </a:cubicBezTo>
                  <a:lnTo>
                    <a:pt x="289" y="7002"/>
                  </a:lnTo>
                  <a:cubicBezTo>
                    <a:pt x="348" y="7055"/>
                    <a:pt x="413" y="7078"/>
                    <a:pt x="480" y="7078"/>
                  </a:cubicBezTo>
                  <a:cubicBezTo>
                    <a:pt x="809" y="7078"/>
                    <a:pt x="1192" y="6518"/>
                    <a:pt x="1206" y="6269"/>
                  </a:cubicBezTo>
                  <a:cubicBezTo>
                    <a:pt x="1306" y="4252"/>
                    <a:pt x="1322" y="2236"/>
                    <a:pt x="1222" y="220"/>
                  </a:cubicBezTo>
                  <a:cubicBezTo>
                    <a:pt x="1213" y="64"/>
                    <a:pt x="1137" y="1"/>
                    <a:pt x="103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ru-RU" sz="2000" dirty="0">
                <a:latin typeface="Roboto" panose="02000000000000000000" pitchFamily="2" charset="0"/>
                <a:ea typeface="Roboto" panose="02000000000000000000" pitchFamily="2" charset="0"/>
              </a:endParaRPr>
            </a:p>
          </p:txBody>
        </p:sp>
        <p:sp>
          <p:nvSpPr>
            <p:cNvPr id="22" name="Google Shape;559;p31">
              <a:extLst>
                <a:ext uri="{FF2B5EF4-FFF2-40B4-BE49-F238E27FC236}">
                  <a16:creationId xmlns:a16="http://schemas.microsoft.com/office/drawing/2014/main" xmlns="" id="{D83BC444-4A4E-4BEE-8D01-CEC7AA4BA209}"/>
                </a:ext>
              </a:extLst>
            </p:cNvPr>
            <p:cNvSpPr/>
            <p:nvPr/>
          </p:nvSpPr>
          <p:spPr>
            <a:xfrm>
              <a:off x="5792525" y="2723951"/>
              <a:ext cx="854381" cy="779251"/>
            </a:xfrm>
            <a:custGeom>
              <a:avLst/>
              <a:gdLst/>
              <a:ahLst/>
              <a:cxnLst/>
              <a:rect l="l" t="t" r="r" b="b"/>
              <a:pathLst>
                <a:path w="7824" h="7136" extrusionOk="0">
                  <a:moveTo>
                    <a:pt x="7172" y="1"/>
                  </a:moveTo>
                  <a:cubicBezTo>
                    <a:pt x="7156" y="1"/>
                    <a:pt x="7139" y="3"/>
                    <a:pt x="7121" y="6"/>
                  </a:cubicBezTo>
                  <a:lnTo>
                    <a:pt x="1073" y="106"/>
                  </a:lnTo>
                  <a:cubicBezTo>
                    <a:pt x="659" y="106"/>
                    <a:pt x="0" y="1123"/>
                    <a:pt x="575" y="1123"/>
                  </a:cubicBezTo>
                  <a:cubicBezTo>
                    <a:pt x="580" y="1123"/>
                    <a:pt x="585" y="1123"/>
                    <a:pt x="589" y="1123"/>
                  </a:cubicBezTo>
                  <a:lnTo>
                    <a:pt x="589" y="1140"/>
                  </a:lnTo>
                  <a:lnTo>
                    <a:pt x="6396" y="1028"/>
                  </a:lnTo>
                  <a:lnTo>
                    <a:pt x="6396" y="1028"/>
                  </a:lnTo>
                  <a:cubicBezTo>
                    <a:pt x="6333" y="3031"/>
                    <a:pt x="6485" y="5033"/>
                    <a:pt x="6821" y="7005"/>
                  </a:cubicBezTo>
                  <a:cubicBezTo>
                    <a:pt x="6835" y="7096"/>
                    <a:pt x="6889" y="7135"/>
                    <a:pt x="6964" y="7135"/>
                  </a:cubicBezTo>
                  <a:cubicBezTo>
                    <a:pt x="7244" y="7135"/>
                    <a:pt x="7824" y="6597"/>
                    <a:pt x="7771" y="6255"/>
                  </a:cubicBezTo>
                  <a:cubicBezTo>
                    <a:pt x="7438" y="4255"/>
                    <a:pt x="7305" y="2239"/>
                    <a:pt x="7371" y="223"/>
                  </a:cubicBezTo>
                  <a:cubicBezTo>
                    <a:pt x="7386" y="105"/>
                    <a:pt x="7297" y="1"/>
                    <a:pt x="717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ru-RU" sz="2000" dirty="0">
                <a:latin typeface="Roboto" panose="02000000000000000000" pitchFamily="2" charset="0"/>
                <a:ea typeface="Roboto" panose="02000000000000000000" pitchFamily="2" charset="0"/>
              </a:endParaRPr>
            </a:p>
          </p:txBody>
        </p:sp>
        <p:sp>
          <p:nvSpPr>
            <p:cNvPr id="23" name="Google Shape;560;p31">
              <a:extLst>
                <a:ext uri="{FF2B5EF4-FFF2-40B4-BE49-F238E27FC236}">
                  <a16:creationId xmlns:a16="http://schemas.microsoft.com/office/drawing/2014/main" xmlns="" id="{8B7A7D4D-F809-43EE-8C82-28A621D711AE}"/>
                </a:ext>
              </a:extLst>
            </p:cNvPr>
            <p:cNvSpPr/>
            <p:nvPr/>
          </p:nvSpPr>
          <p:spPr>
            <a:xfrm>
              <a:off x="5763367" y="3408754"/>
              <a:ext cx="941522" cy="127546"/>
            </a:xfrm>
            <a:custGeom>
              <a:avLst/>
              <a:gdLst/>
              <a:ahLst/>
              <a:cxnLst/>
              <a:rect l="l" t="t" r="r" b="b"/>
              <a:pathLst>
                <a:path w="8622" h="1168" extrusionOk="0">
                  <a:moveTo>
                    <a:pt x="8038" y="1"/>
                  </a:moveTo>
                  <a:lnTo>
                    <a:pt x="1073" y="151"/>
                  </a:lnTo>
                  <a:cubicBezTo>
                    <a:pt x="660" y="151"/>
                    <a:pt x="1" y="1167"/>
                    <a:pt x="576" y="1167"/>
                  </a:cubicBezTo>
                  <a:cubicBezTo>
                    <a:pt x="580" y="1167"/>
                    <a:pt x="585" y="1167"/>
                    <a:pt x="590" y="1167"/>
                  </a:cubicBezTo>
                  <a:lnTo>
                    <a:pt x="7555" y="1017"/>
                  </a:lnTo>
                  <a:cubicBezTo>
                    <a:pt x="7971" y="1017"/>
                    <a:pt x="8621" y="1"/>
                    <a:pt x="803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ru-RU" sz="2000" dirty="0">
                <a:latin typeface="Roboto" panose="02000000000000000000" pitchFamily="2" charset="0"/>
                <a:ea typeface="Roboto" panose="02000000000000000000" pitchFamily="2" charset="0"/>
              </a:endParaRPr>
            </a:p>
          </p:txBody>
        </p:sp>
        <p:sp>
          <p:nvSpPr>
            <p:cNvPr id="24" name="Google Shape;561;p31">
              <a:extLst>
                <a:ext uri="{FF2B5EF4-FFF2-40B4-BE49-F238E27FC236}">
                  <a16:creationId xmlns:a16="http://schemas.microsoft.com/office/drawing/2014/main" xmlns="" id="{85436094-F9CC-4774-ABAA-ED712DAEB2FC}"/>
                </a:ext>
              </a:extLst>
            </p:cNvPr>
            <p:cNvSpPr/>
            <p:nvPr/>
          </p:nvSpPr>
          <p:spPr>
            <a:xfrm>
              <a:off x="5744475" y="3457786"/>
              <a:ext cx="877968" cy="127655"/>
            </a:xfrm>
            <a:custGeom>
              <a:avLst/>
              <a:gdLst/>
              <a:ahLst/>
              <a:cxnLst/>
              <a:rect l="l" t="t" r="r" b="b"/>
              <a:pathLst>
                <a:path w="8040" h="1169" extrusionOk="0">
                  <a:moveTo>
                    <a:pt x="7505" y="1"/>
                  </a:moveTo>
                  <a:cubicBezTo>
                    <a:pt x="7496" y="1"/>
                    <a:pt x="7487" y="1"/>
                    <a:pt x="7478" y="2"/>
                  </a:cubicBezTo>
                  <a:lnTo>
                    <a:pt x="1063" y="152"/>
                  </a:lnTo>
                  <a:cubicBezTo>
                    <a:pt x="653" y="152"/>
                    <a:pt x="0" y="1169"/>
                    <a:pt x="552" y="1169"/>
                  </a:cubicBezTo>
                  <a:cubicBezTo>
                    <a:pt x="561" y="1169"/>
                    <a:pt x="570" y="1168"/>
                    <a:pt x="580" y="1168"/>
                  </a:cubicBezTo>
                  <a:lnTo>
                    <a:pt x="6978" y="1018"/>
                  </a:lnTo>
                  <a:cubicBezTo>
                    <a:pt x="7388" y="1002"/>
                    <a:pt x="8040" y="1"/>
                    <a:pt x="750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ru-RU" sz="2000" dirty="0">
                <a:latin typeface="Roboto" panose="02000000000000000000" pitchFamily="2" charset="0"/>
                <a:ea typeface="Roboto" panose="02000000000000000000" pitchFamily="2" charset="0"/>
              </a:endParaRPr>
            </a:p>
          </p:txBody>
        </p:sp>
      </p:grpSp>
      <p:grpSp>
        <p:nvGrpSpPr>
          <p:cNvPr id="25" name="Google Shape;562;p31">
            <a:extLst>
              <a:ext uri="{FF2B5EF4-FFF2-40B4-BE49-F238E27FC236}">
                <a16:creationId xmlns:a16="http://schemas.microsoft.com/office/drawing/2014/main" xmlns="" id="{28A1E51A-7228-42A1-95B5-2A5648C86298}"/>
              </a:ext>
            </a:extLst>
          </p:cNvPr>
          <p:cNvGrpSpPr/>
          <p:nvPr/>
        </p:nvGrpSpPr>
        <p:grpSpPr>
          <a:xfrm>
            <a:off x="7001601" y="2807590"/>
            <a:ext cx="4857793" cy="1092102"/>
            <a:chOff x="7012321" y="2915063"/>
            <a:chExt cx="961508" cy="910006"/>
          </a:xfrm>
          <a:solidFill>
            <a:srgbClr val="00B050"/>
          </a:solidFill>
        </p:grpSpPr>
        <p:sp>
          <p:nvSpPr>
            <p:cNvPr id="26" name="Google Shape;563;p31">
              <a:extLst>
                <a:ext uri="{FF2B5EF4-FFF2-40B4-BE49-F238E27FC236}">
                  <a16:creationId xmlns:a16="http://schemas.microsoft.com/office/drawing/2014/main" xmlns="" id="{AEBBC3BD-3790-48DF-A95F-989711D34AFB}"/>
                </a:ext>
              </a:extLst>
            </p:cNvPr>
            <p:cNvSpPr/>
            <p:nvPr/>
          </p:nvSpPr>
          <p:spPr>
            <a:xfrm>
              <a:off x="7065091" y="2929289"/>
              <a:ext cx="853507" cy="112913"/>
            </a:xfrm>
            <a:custGeom>
              <a:avLst/>
              <a:gdLst/>
              <a:ahLst/>
              <a:cxnLst/>
              <a:rect l="l" t="t" r="r" b="b"/>
              <a:pathLst>
                <a:path w="7816" h="1034" extrusionOk="0">
                  <a:moveTo>
                    <a:pt x="1084" y="0"/>
                  </a:moveTo>
                  <a:cubicBezTo>
                    <a:pt x="667" y="0"/>
                    <a:pt x="1" y="1017"/>
                    <a:pt x="601" y="1017"/>
                  </a:cubicBezTo>
                  <a:lnTo>
                    <a:pt x="6733" y="1033"/>
                  </a:lnTo>
                  <a:cubicBezTo>
                    <a:pt x="7149" y="1033"/>
                    <a:pt x="7816" y="34"/>
                    <a:pt x="7216" y="17"/>
                  </a:cubicBezTo>
                  <a:lnTo>
                    <a:pt x="1084"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 name="Google Shape;564;p31">
              <a:extLst>
                <a:ext uri="{FF2B5EF4-FFF2-40B4-BE49-F238E27FC236}">
                  <a16:creationId xmlns:a16="http://schemas.microsoft.com/office/drawing/2014/main" xmlns="" id="{EBF922C3-DE93-4507-AA6C-A9892933BCCE}"/>
                </a:ext>
              </a:extLst>
            </p:cNvPr>
            <p:cNvGrpSpPr/>
            <p:nvPr/>
          </p:nvGrpSpPr>
          <p:grpSpPr>
            <a:xfrm>
              <a:off x="7012321" y="2915063"/>
              <a:ext cx="961508" cy="910006"/>
              <a:chOff x="7012321" y="2686463"/>
              <a:chExt cx="961508" cy="910006"/>
            </a:xfrm>
            <a:grpFill/>
          </p:grpSpPr>
          <p:sp>
            <p:nvSpPr>
              <p:cNvPr id="28" name="Google Shape;565;p31">
                <a:extLst>
                  <a:ext uri="{FF2B5EF4-FFF2-40B4-BE49-F238E27FC236}">
                    <a16:creationId xmlns:a16="http://schemas.microsoft.com/office/drawing/2014/main" xmlns="" id="{EABFCC9D-8B72-4609-9807-2AA5F5F35F79}"/>
                  </a:ext>
                </a:extLst>
              </p:cNvPr>
              <p:cNvSpPr/>
              <p:nvPr/>
            </p:nvSpPr>
            <p:spPr>
              <a:xfrm>
                <a:off x="7012321" y="3472419"/>
                <a:ext cx="850450" cy="117172"/>
              </a:xfrm>
              <a:custGeom>
                <a:avLst/>
                <a:gdLst/>
                <a:ahLst/>
                <a:cxnLst/>
                <a:rect l="l" t="t" r="r" b="b"/>
                <a:pathLst>
                  <a:path w="7788" h="1073" extrusionOk="0">
                    <a:moveTo>
                      <a:pt x="7229" y="1"/>
                    </a:moveTo>
                    <a:cubicBezTo>
                      <a:pt x="7225" y="1"/>
                      <a:pt x="7220" y="1"/>
                      <a:pt x="7215" y="1"/>
                    </a:cubicBezTo>
                    <a:cubicBezTo>
                      <a:pt x="6015" y="40"/>
                      <a:pt x="4820" y="56"/>
                      <a:pt x="3624" y="56"/>
                    </a:cubicBezTo>
                    <a:cubicBezTo>
                      <a:pt x="2778" y="56"/>
                      <a:pt x="1932" y="48"/>
                      <a:pt x="1083" y="34"/>
                    </a:cubicBezTo>
                    <a:cubicBezTo>
                      <a:pt x="667" y="34"/>
                      <a:pt x="0" y="1051"/>
                      <a:pt x="600" y="1051"/>
                    </a:cubicBezTo>
                    <a:cubicBezTo>
                      <a:pt x="1442" y="1064"/>
                      <a:pt x="2287" y="1073"/>
                      <a:pt x="3134" y="1073"/>
                    </a:cubicBezTo>
                    <a:cubicBezTo>
                      <a:pt x="4331" y="1073"/>
                      <a:pt x="5531" y="1056"/>
                      <a:pt x="6732" y="1017"/>
                    </a:cubicBezTo>
                    <a:cubicBezTo>
                      <a:pt x="7145" y="1001"/>
                      <a:pt x="7788" y="1"/>
                      <a:pt x="72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566;p31">
                <a:extLst>
                  <a:ext uri="{FF2B5EF4-FFF2-40B4-BE49-F238E27FC236}">
                    <a16:creationId xmlns:a16="http://schemas.microsoft.com/office/drawing/2014/main" xmlns="" id="{D8699A1C-3683-4855-A5FB-6738A0045107}"/>
                  </a:ext>
                </a:extLst>
              </p:cNvPr>
              <p:cNvSpPr/>
              <p:nvPr/>
            </p:nvSpPr>
            <p:spPr>
              <a:xfrm>
                <a:off x="7081883" y="2693702"/>
                <a:ext cx="67203" cy="824351"/>
              </a:xfrm>
              <a:custGeom>
                <a:avLst/>
                <a:gdLst/>
                <a:ahLst/>
                <a:cxnLst/>
                <a:rect l="l" t="t" r="r" b="b"/>
                <a:pathLst>
                  <a:path w="1259" h="7549" extrusionOk="0">
                    <a:moveTo>
                      <a:pt x="809" y="0"/>
                    </a:moveTo>
                    <a:cubicBezTo>
                      <a:pt x="520" y="0"/>
                      <a:pt x="1" y="477"/>
                      <a:pt x="13" y="783"/>
                    </a:cubicBezTo>
                    <a:cubicBezTo>
                      <a:pt x="96" y="2966"/>
                      <a:pt x="180" y="5149"/>
                      <a:pt x="263" y="7332"/>
                    </a:cubicBezTo>
                    <a:cubicBezTo>
                      <a:pt x="272" y="7486"/>
                      <a:pt x="346" y="7549"/>
                      <a:pt x="451" y="7549"/>
                    </a:cubicBezTo>
                    <a:cubicBezTo>
                      <a:pt x="740" y="7549"/>
                      <a:pt x="1258" y="7071"/>
                      <a:pt x="1246" y="6765"/>
                    </a:cubicBezTo>
                    <a:cubicBezTo>
                      <a:pt x="1163" y="4582"/>
                      <a:pt x="1080" y="2400"/>
                      <a:pt x="996" y="217"/>
                    </a:cubicBezTo>
                    <a:cubicBezTo>
                      <a:pt x="987" y="62"/>
                      <a:pt x="913" y="0"/>
                      <a:pt x="809"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67;p31">
                <a:extLst>
                  <a:ext uri="{FF2B5EF4-FFF2-40B4-BE49-F238E27FC236}">
                    <a16:creationId xmlns:a16="http://schemas.microsoft.com/office/drawing/2014/main" xmlns="" id="{6232668C-696B-408A-B464-DA6639AAAC8C}"/>
                  </a:ext>
                </a:extLst>
              </p:cNvPr>
              <p:cNvSpPr/>
              <p:nvPr/>
            </p:nvSpPr>
            <p:spPr>
              <a:xfrm>
                <a:off x="7775207" y="2686463"/>
                <a:ext cx="137483" cy="816925"/>
              </a:xfrm>
              <a:custGeom>
                <a:avLst/>
                <a:gdLst/>
                <a:ahLst/>
                <a:cxnLst/>
                <a:rect l="l" t="t" r="r" b="b"/>
                <a:pathLst>
                  <a:path w="1599" h="7481" extrusionOk="0">
                    <a:moveTo>
                      <a:pt x="1002" y="0"/>
                    </a:moveTo>
                    <a:cubicBezTo>
                      <a:pt x="733" y="0"/>
                      <a:pt x="191" y="462"/>
                      <a:pt x="167" y="769"/>
                    </a:cubicBezTo>
                    <a:cubicBezTo>
                      <a:pt x="0" y="2969"/>
                      <a:pt x="133" y="5185"/>
                      <a:pt x="583" y="7351"/>
                    </a:cubicBezTo>
                    <a:cubicBezTo>
                      <a:pt x="601" y="7442"/>
                      <a:pt x="657" y="7481"/>
                      <a:pt x="734" y="7481"/>
                    </a:cubicBezTo>
                    <a:cubicBezTo>
                      <a:pt x="1021" y="7481"/>
                      <a:pt x="1599" y="6939"/>
                      <a:pt x="1533" y="6584"/>
                    </a:cubicBezTo>
                    <a:cubicBezTo>
                      <a:pt x="1116" y="4485"/>
                      <a:pt x="983" y="2352"/>
                      <a:pt x="1150" y="203"/>
                    </a:cubicBezTo>
                    <a:cubicBezTo>
                      <a:pt x="1158" y="58"/>
                      <a:pt x="1097" y="0"/>
                      <a:pt x="100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68;p31">
                <a:extLst>
                  <a:ext uri="{FF2B5EF4-FFF2-40B4-BE49-F238E27FC236}">
                    <a16:creationId xmlns:a16="http://schemas.microsoft.com/office/drawing/2014/main" xmlns="" id="{4EAF5A97-2465-451C-B60D-6736740FFDA8}"/>
                  </a:ext>
                </a:extLst>
              </p:cNvPr>
              <p:cNvSpPr/>
              <p:nvPr/>
            </p:nvSpPr>
            <p:spPr>
              <a:xfrm>
                <a:off x="7085050" y="3401437"/>
                <a:ext cx="888779" cy="125689"/>
              </a:xfrm>
              <a:custGeom>
                <a:avLst/>
                <a:gdLst/>
                <a:ahLst/>
                <a:cxnLst/>
                <a:rect l="l" t="t" r="r" b="b"/>
                <a:pathLst>
                  <a:path w="8139" h="1151" extrusionOk="0">
                    <a:moveTo>
                      <a:pt x="7580" y="1"/>
                    </a:moveTo>
                    <a:cubicBezTo>
                      <a:pt x="7575" y="1"/>
                      <a:pt x="7570" y="1"/>
                      <a:pt x="7566" y="1"/>
                    </a:cubicBezTo>
                    <a:cubicBezTo>
                      <a:pt x="6122" y="90"/>
                      <a:pt x="4685" y="134"/>
                      <a:pt x="3246" y="134"/>
                    </a:cubicBezTo>
                    <a:cubicBezTo>
                      <a:pt x="2526" y="134"/>
                      <a:pt x="1806" y="123"/>
                      <a:pt x="1084" y="101"/>
                    </a:cubicBezTo>
                    <a:cubicBezTo>
                      <a:pt x="667" y="101"/>
                      <a:pt x="1" y="1117"/>
                      <a:pt x="601" y="1117"/>
                    </a:cubicBezTo>
                    <a:cubicBezTo>
                      <a:pt x="1317" y="1140"/>
                      <a:pt x="2035" y="1151"/>
                      <a:pt x="2754" y="1151"/>
                    </a:cubicBezTo>
                    <a:cubicBezTo>
                      <a:pt x="4192" y="1151"/>
                      <a:pt x="5633" y="1106"/>
                      <a:pt x="7066" y="1017"/>
                    </a:cubicBezTo>
                    <a:cubicBezTo>
                      <a:pt x="7479" y="1001"/>
                      <a:pt x="8138" y="1"/>
                      <a:pt x="758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69;p31">
                <a:extLst>
                  <a:ext uri="{FF2B5EF4-FFF2-40B4-BE49-F238E27FC236}">
                    <a16:creationId xmlns:a16="http://schemas.microsoft.com/office/drawing/2014/main" xmlns="" id="{C39915C5-2440-4B1F-B469-FB8C984C4D17}"/>
                  </a:ext>
                </a:extLst>
              </p:cNvPr>
              <p:cNvSpPr/>
              <p:nvPr/>
            </p:nvSpPr>
            <p:spPr>
              <a:xfrm>
                <a:off x="7032305" y="2756274"/>
                <a:ext cx="133770" cy="785476"/>
              </a:xfrm>
              <a:custGeom>
                <a:avLst/>
                <a:gdLst/>
                <a:ahLst/>
                <a:cxnLst/>
                <a:rect l="l" t="t" r="r" b="b"/>
                <a:pathLst>
                  <a:path w="1225" h="7193" extrusionOk="0">
                    <a:moveTo>
                      <a:pt x="891" y="1"/>
                    </a:moveTo>
                    <a:cubicBezTo>
                      <a:pt x="616" y="1"/>
                      <a:pt x="79" y="470"/>
                      <a:pt x="67" y="777"/>
                    </a:cubicBezTo>
                    <a:cubicBezTo>
                      <a:pt x="1" y="2843"/>
                      <a:pt x="51" y="4909"/>
                      <a:pt x="217" y="6975"/>
                    </a:cubicBezTo>
                    <a:cubicBezTo>
                      <a:pt x="230" y="7130"/>
                      <a:pt x="308" y="7192"/>
                      <a:pt x="414" y="7192"/>
                    </a:cubicBezTo>
                    <a:cubicBezTo>
                      <a:pt x="709" y="7192"/>
                      <a:pt x="1225" y="6715"/>
                      <a:pt x="1200" y="6409"/>
                    </a:cubicBezTo>
                    <a:cubicBezTo>
                      <a:pt x="1034" y="4359"/>
                      <a:pt x="984" y="2277"/>
                      <a:pt x="1050" y="210"/>
                    </a:cubicBezTo>
                    <a:cubicBezTo>
                      <a:pt x="1055" y="61"/>
                      <a:pt x="990" y="1"/>
                      <a:pt x="89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570;p31">
                <a:extLst>
                  <a:ext uri="{FF2B5EF4-FFF2-40B4-BE49-F238E27FC236}">
                    <a16:creationId xmlns:a16="http://schemas.microsoft.com/office/drawing/2014/main" xmlns="" id="{C6D6C712-7C22-4276-B2E7-C2ECCFF6E850}"/>
                  </a:ext>
                </a:extLst>
              </p:cNvPr>
              <p:cNvSpPr/>
              <p:nvPr/>
            </p:nvSpPr>
            <p:spPr>
              <a:xfrm>
                <a:off x="7037110" y="3414214"/>
                <a:ext cx="850559" cy="122086"/>
              </a:xfrm>
              <a:custGeom>
                <a:avLst/>
                <a:gdLst/>
                <a:ahLst/>
                <a:cxnLst/>
                <a:rect l="l" t="t" r="r" b="b"/>
                <a:pathLst>
                  <a:path w="7789" h="1118" extrusionOk="0">
                    <a:moveTo>
                      <a:pt x="7188" y="1"/>
                    </a:moveTo>
                    <a:lnTo>
                      <a:pt x="1073" y="101"/>
                    </a:lnTo>
                    <a:cubicBezTo>
                      <a:pt x="660" y="101"/>
                      <a:pt x="1" y="1117"/>
                      <a:pt x="559" y="1117"/>
                    </a:cubicBezTo>
                    <a:cubicBezTo>
                      <a:pt x="564" y="1117"/>
                      <a:pt x="568" y="1117"/>
                      <a:pt x="573" y="1117"/>
                    </a:cubicBezTo>
                    <a:lnTo>
                      <a:pt x="6705" y="1017"/>
                    </a:lnTo>
                    <a:cubicBezTo>
                      <a:pt x="7122" y="1017"/>
                      <a:pt x="7788" y="1"/>
                      <a:pt x="718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72;p31">
                <a:extLst>
                  <a:ext uri="{FF2B5EF4-FFF2-40B4-BE49-F238E27FC236}">
                    <a16:creationId xmlns:a16="http://schemas.microsoft.com/office/drawing/2014/main" xmlns="" id="{945D0BC2-AB6F-4D79-B767-C67D4FFA4EED}"/>
                  </a:ext>
                </a:extLst>
              </p:cNvPr>
              <p:cNvSpPr/>
              <p:nvPr/>
            </p:nvSpPr>
            <p:spPr>
              <a:xfrm>
                <a:off x="7223192" y="3453963"/>
                <a:ext cx="649849" cy="142506"/>
              </a:xfrm>
              <a:custGeom>
                <a:avLst/>
                <a:gdLst/>
                <a:ahLst/>
                <a:cxnLst/>
                <a:rect l="l" t="t" r="r" b="b"/>
                <a:pathLst>
                  <a:path w="5951" h="1305" extrusionOk="0">
                    <a:moveTo>
                      <a:pt x="1093" y="0"/>
                    </a:moveTo>
                    <a:cubicBezTo>
                      <a:pt x="657" y="0"/>
                      <a:pt x="1" y="939"/>
                      <a:pt x="452" y="1003"/>
                    </a:cubicBezTo>
                    <a:cubicBezTo>
                      <a:pt x="1798" y="1204"/>
                      <a:pt x="3173" y="1305"/>
                      <a:pt x="4550" y="1305"/>
                    </a:cubicBezTo>
                    <a:cubicBezTo>
                      <a:pt x="4656" y="1305"/>
                      <a:pt x="4762" y="1304"/>
                      <a:pt x="4868" y="1303"/>
                    </a:cubicBezTo>
                    <a:cubicBezTo>
                      <a:pt x="5284" y="1303"/>
                      <a:pt x="5951" y="287"/>
                      <a:pt x="5351" y="287"/>
                    </a:cubicBezTo>
                    <a:cubicBezTo>
                      <a:pt x="5249" y="288"/>
                      <a:pt x="5148" y="288"/>
                      <a:pt x="5046" y="288"/>
                    </a:cubicBezTo>
                    <a:cubicBezTo>
                      <a:pt x="3734" y="288"/>
                      <a:pt x="2434" y="189"/>
                      <a:pt x="1135" y="3"/>
                    </a:cubicBezTo>
                    <a:cubicBezTo>
                      <a:pt x="1121" y="1"/>
                      <a:pt x="1107" y="0"/>
                      <a:pt x="109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6" name="Google Shape;609;p31">
            <a:extLst>
              <a:ext uri="{FF2B5EF4-FFF2-40B4-BE49-F238E27FC236}">
                <a16:creationId xmlns:a16="http://schemas.microsoft.com/office/drawing/2014/main" xmlns="" id="{5C149E61-9A8B-49A6-BB09-B320366CBEA6}"/>
              </a:ext>
            </a:extLst>
          </p:cNvPr>
          <p:cNvGrpSpPr/>
          <p:nvPr/>
        </p:nvGrpSpPr>
        <p:grpSpPr>
          <a:xfrm>
            <a:off x="4654820" y="562026"/>
            <a:ext cx="3805105" cy="1542068"/>
            <a:chOff x="5537487" y="939847"/>
            <a:chExt cx="3043238" cy="1391928"/>
          </a:xfrm>
        </p:grpSpPr>
        <p:sp>
          <p:nvSpPr>
            <p:cNvPr id="37" name="Google Shape;610;p31">
              <a:extLst>
                <a:ext uri="{FF2B5EF4-FFF2-40B4-BE49-F238E27FC236}">
                  <a16:creationId xmlns:a16="http://schemas.microsoft.com/office/drawing/2014/main" xmlns="" id="{1349AC17-A6FB-4A4B-84E2-49A61656AE69}"/>
                </a:ext>
              </a:extLst>
            </p:cNvPr>
            <p:cNvSpPr txBox="1"/>
            <p:nvPr/>
          </p:nvSpPr>
          <p:spPr>
            <a:xfrm flipH="1">
              <a:off x="6717725" y="1652275"/>
              <a:ext cx="1863000" cy="679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solidFill>
                  <a:schemeClr val="dk1"/>
                </a:solidFill>
                <a:latin typeface="Fira Sans"/>
                <a:ea typeface="Fira Sans"/>
                <a:cs typeface="Fira Sans"/>
                <a:sym typeface="Fira Sans"/>
              </a:endParaRPr>
            </a:p>
          </p:txBody>
        </p:sp>
        <p:sp>
          <p:nvSpPr>
            <p:cNvPr id="38" name="Google Shape;611;p31">
              <a:extLst>
                <a:ext uri="{FF2B5EF4-FFF2-40B4-BE49-F238E27FC236}">
                  <a16:creationId xmlns:a16="http://schemas.microsoft.com/office/drawing/2014/main" xmlns="" id="{BD4E43DF-6C69-4033-AC9B-A357364EC949}"/>
                </a:ext>
              </a:extLst>
            </p:cNvPr>
            <p:cNvSpPr txBox="1"/>
            <p:nvPr/>
          </p:nvSpPr>
          <p:spPr>
            <a:xfrm flipH="1">
              <a:off x="5537487" y="939847"/>
              <a:ext cx="2654724" cy="1241179"/>
            </a:xfrm>
            <a:prstGeom prst="rect">
              <a:avLst/>
            </a:prstGeom>
            <a:noFill/>
            <a:ln>
              <a:noFill/>
            </a:ln>
          </p:spPr>
          <p:txBody>
            <a:bodyPr spcFirstLastPara="1" wrap="square" lIns="91425" tIns="91425" rIns="91425" bIns="91425" anchor="ctr" anchorCtr="0">
              <a:noAutofit/>
            </a:bodyPr>
            <a:lstStyle/>
            <a:p>
              <a:pPr algn="ctr"/>
              <a:r>
                <a:rPr lang="uz-Latn-UZ" altLang="ru-RU" sz="2800" b="1" dirty="0">
                  <a:solidFill>
                    <a:srgbClr val="EA7C89"/>
                  </a:solidFill>
                  <a:latin typeface="Roboto" panose="02000000000000000000" pitchFamily="2" charset="0"/>
                  <a:ea typeface="Roboto" panose="02000000000000000000" pitchFamily="2" charset="0"/>
                  <a:cs typeface="Times New Roman" panose="02020603050405020304" pitchFamily="18" charset="0"/>
                </a:rPr>
                <a:t>STRESSDAN CHIQISH YO‘LLARI</a:t>
              </a:r>
              <a:endParaRPr lang="en-US" altLang="ru-RU" sz="2800" dirty="0">
                <a:solidFill>
                  <a:srgbClr val="EA7C89"/>
                </a:solidFill>
                <a:latin typeface="Roboto" panose="02000000000000000000" pitchFamily="2" charset="0"/>
                <a:ea typeface="Roboto" panose="02000000000000000000" pitchFamily="2" charset="0"/>
                <a:cs typeface="Times New Roman" panose="02020603050405020304" pitchFamily="18" charset="0"/>
              </a:endParaRPr>
            </a:p>
          </p:txBody>
        </p:sp>
      </p:grpSp>
      <p:grpSp>
        <p:nvGrpSpPr>
          <p:cNvPr id="39" name="Google Shape;574;p31">
            <a:extLst>
              <a:ext uri="{FF2B5EF4-FFF2-40B4-BE49-F238E27FC236}">
                <a16:creationId xmlns:a16="http://schemas.microsoft.com/office/drawing/2014/main" xmlns="" id="{E534FC31-CFCF-4E06-AA4A-45C2EFF77CB9}"/>
              </a:ext>
            </a:extLst>
          </p:cNvPr>
          <p:cNvGrpSpPr/>
          <p:nvPr/>
        </p:nvGrpSpPr>
        <p:grpSpPr>
          <a:xfrm>
            <a:off x="4208175" y="337598"/>
            <a:ext cx="4466685" cy="1829482"/>
            <a:chOff x="5955674" y="1232475"/>
            <a:chExt cx="1777885" cy="1113745"/>
          </a:xfrm>
          <a:solidFill>
            <a:srgbClr val="FF99CC"/>
          </a:solidFill>
        </p:grpSpPr>
        <p:sp>
          <p:nvSpPr>
            <p:cNvPr id="40" name="Google Shape;575;p31">
              <a:extLst>
                <a:ext uri="{FF2B5EF4-FFF2-40B4-BE49-F238E27FC236}">
                  <a16:creationId xmlns:a16="http://schemas.microsoft.com/office/drawing/2014/main" xmlns="" id="{D46E888E-1CDA-4D6E-BA5C-8B38ECB77342}"/>
                </a:ext>
              </a:extLst>
            </p:cNvPr>
            <p:cNvSpPr/>
            <p:nvPr/>
          </p:nvSpPr>
          <p:spPr>
            <a:xfrm>
              <a:off x="6020977" y="1270477"/>
              <a:ext cx="141632" cy="997760"/>
            </a:xfrm>
            <a:custGeom>
              <a:avLst/>
              <a:gdLst/>
              <a:ahLst/>
              <a:cxnLst/>
              <a:rect l="l" t="t" r="r" b="b"/>
              <a:pathLst>
                <a:path w="1297" h="9137" extrusionOk="0">
                  <a:moveTo>
                    <a:pt x="980" y="0"/>
                  </a:moveTo>
                  <a:cubicBezTo>
                    <a:pt x="693" y="0"/>
                    <a:pt x="173" y="469"/>
                    <a:pt x="197" y="786"/>
                  </a:cubicBezTo>
                  <a:cubicBezTo>
                    <a:pt x="314" y="3502"/>
                    <a:pt x="264" y="6218"/>
                    <a:pt x="14" y="8934"/>
                  </a:cubicBezTo>
                  <a:cubicBezTo>
                    <a:pt x="1" y="9078"/>
                    <a:pt x="59" y="9137"/>
                    <a:pt x="152" y="9137"/>
                  </a:cubicBezTo>
                  <a:cubicBezTo>
                    <a:pt x="415" y="9137"/>
                    <a:pt x="960" y="8675"/>
                    <a:pt x="997" y="8368"/>
                  </a:cubicBezTo>
                  <a:cubicBezTo>
                    <a:pt x="1230" y="5652"/>
                    <a:pt x="1297" y="2936"/>
                    <a:pt x="1163" y="220"/>
                  </a:cubicBezTo>
                  <a:cubicBezTo>
                    <a:pt x="1159" y="63"/>
                    <a:pt x="1085" y="0"/>
                    <a:pt x="98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76;p31">
              <a:extLst>
                <a:ext uri="{FF2B5EF4-FFF2-40B4-BE49-F238E27FC236}">
                  <a16:creationId xmlns:a16="http://schemas.microsoft.com/office/drawing/2014/main" xmlns="" id="{1AF44FAA-86C9-488D-8D84-5888796D5F96}"/>
                </a:ext>
              </a:extLst>
            </p:cNvPr>
            <p:cNvSpPr/>
            <p:nvPr/>
          </p:nvSpPr>
          <p:spPr>
            <a:xfrm>
              <a:off x="6010821" y="1232475"/>
              <a:ext cx="1624459" cy="142069"/>
            </a:xfrm>
            <a:custGeom>
              <a:avLst/>
              <a:gdLst/>
              <a:ahLst/>
              <a:cxnLst/>
              <a:rect l="l" t="t" r="r" b="b"/>
              <a:pathLst>
                <a:path w="14876" h="1301" extrusionOk="0">
                  <a:moveTo>
                    <a:pt x="14317" y="1"/>
                  </a:moveTo>
                  <a:cubicBezTo>
                    <a:pt x="14313" y="1"/>
                    <a:pt x="14308" y="1"/>
                    <a:pt x="14303" y="1"/>
                  </a:cubicBezTo>
                  <a:lnTo>
                    <a:pt x="1073" y="284"/>
                  </a:lnTo>
                  <a:cubicBezTo>
                    <a:pt x="660" y="284"/>
                    <a:pt x="1" y="1301"/>
                    <a:pt x="560" y="1301"/>
                  </a:cubicBezTo>
                  <a:cubicBezTo>
                    <a:pt x="564" y="1301"/>
                    <a:pt x="569" y="1301"/>
                    <a:pt x="573" y="1301"/>
                  </a:cubicBezTo>
                  <a:lnTo>
                    <a:pt x="13804" y="1017"/>
                  </a:lnTo>
                  <a:cubicBezTo>
                    <a:pt x="14217" y="1017"/>
                    <a:pt x="14876" y="1"/>
                    <a:pt x="1431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77;p31">
              <a:extLst>
                <a:ext uri="{FF2B5EF4-FFF2-40B4-BE49-F238E27FC236}">
                  <a16:creationId xmlns:a16="http://schemas.microsoft.com/office/drawing/2014/main" xmlns="" id="{DC166C1F-9A86-4B0C-A13C-9E189E9F29A4}"/>
                </a:ext>
              </a:extLst>
            </p:cNvPr>
            <p:cNvSpPr/>
            <p:nvPr/>
          </p:nvSpPr>
          <p:spPr>
            <a:xfrm>
              <a:off x="7485060" y="1232475"/>
              <a:ext cx="209992" cy="1007479"/>
            </a:xfrm>
            <a:custGeom>
              <a:avLst/>
              <a:gdLst/>
              <a:ahLst/>
              <a:cxnLst/>
              <a:rect l="l" t="t" r="r" b="b"/>
              <a:pathLst>
                <a:path w="1923" h="9226" extrusionOk="0">
                  <a:moveTo>
                    <a:pt x="813" y="1"/>
                  </a:moveTo>
                  <a:cubicBezTo>
                    <a:pt x="512" y="1"/>
                    <a:pt x="0" y="478"/>
                    <a:pt x="37" y="784"/>
                  </a:cubicBezTo>
                  <a:lnTo>
                    <a:pt x="903" y="8999"/>
                  </a:lnTo>
                  <a:cubicBezTo>
                    <a:pt x="921" y="9161"/>
                    <a:pt x="1005" y="9226"/>
                    <a:pt x="1117" y="9226"/>
                  </a:cubicBezTo>
                  <a:cubicBezTo>
                    <a:pt x="1418" y="9226"/>
                    <a:pt x="1923" y="8753"/>
                    <a:pt x="1886" y="8449"/>
                  </a:cubicBezTo>
                  <a:cubicBezTo>
                    <a:pt x="1603" y="5700"/>
                    <a:pt x="1303" y="2967"/>
                    <a:pt x="1020" y="218"/>
                  </a:cubicBezTo>
                  <a:cubicBezTo>
                    <a:pt x="1002" y="63"/>
                    <a:pt x="921" y="1"/>
                    <a:pt x="81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78;p31">
              <a:extLst>
                <a:ext uri="{FF2B5EF4-FFF2-40B4-BE49-F238E27FC236}">
                  <a16:creationId xmlns:a16="http://schemas.microsoft.com/office/drawing/2014/main" xmlns="" id="{FBB24832-82E2-4A48-9519-69825C5973D1}"/>
                </a:ext>
              </a:extLst>
            </p:cNvPr>
            <p:cNvSpPr/>
            <p:nvPr/>
          </p:nvSpPr>
          <p:spPr>
            <a:xfrm>
              <a:off x="5955674" y="2180563"/>
              <a:ext cx="1777885" cy="135845"/>
            </a:xfrm>
            <a:custGeom>
              <a:avLst/>
              <a:gdLst/>
              <a:ahLst/>
              <a:cxnLst/>
              <a:rect l="l" t="t" r="r" b="b"/>
              <a:pathLst>
                <a:path w="16281" h="1244" extrusionOk="0">
                  <a:moveTo>
                    <a:pt x="15722" y="0"/>
                  </a:moveTo>
                  <a:cubicBezTo>
                    <a:pt x="15718" y="0"/>
                    <a:pt x="15713" y="0"/>
                    <a:pt x="15708" y="0"/>
                  </a:cubicBezTo>
                  <a:cubicBezTo>
                    <a:pt x="12811" y="149"/>
                    <a:pt x="9908" y="227"/>
                    <a:pt x="7002" y="227"/>
                  </a:cubicBezTo>
                  <a:cubicBezTo>
                    <a:pt x="5028" y="227"/>
                    <a:pt x="3053" y="191"/>
                    <a:pt x="1078" y="117"/>
                  </a:cubicBezTo>
                  <a:cubicBezTo>
                    <a:pt x="1075" y="117"/>
                    <a:pt x="1071" y="117"/>
                    <a:pt x="1068" y="117"/>
                  </a:cubicBezTo>
                  <a:cubicBezTo>
                    <a:pt x="651" y="117"/>
                    <a:pt x="0" y="1117"/>
                    <a:pt x="595" y="1133"/>
                  </a:cubicBezTo>
                  <a:cubicBezTo>
                    <a:pt x="2570" y="1208"/>
                    <a:pt x="4542" y="1243"/>
                    <a:pt x="6514" y="1243"/>
                  </a:cubicBezTo>
                  <a:cubicBezTo>
                    <a:pt x="9417" y="1243"/>
                    <a:pt x="12318" y="1166"/>
                    <a:pt x="15225" y="1017"/>
                  </a:cubicBezTo>
                  <a:cubicBezTo>
                    <a:pt x="15638" y="1000"/>
                    <a:pt x="16281" y="0"/>
                    <a:pt x="15722"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79;p31">
              <a:extLst>
                <a:ext uri="{FF2B5EF4-FFF2-40B4-BE49-F238E27FC236}">
                  <a16:creationId xmlns:a16="http://schemas.microsoft.com/office/drawing/2014/main" xmlns="" id="{976F7E18-8F04-4AD0-89F6-5E9EFAB91B02}"/>
                </a:ext>
              </a:extLst>
            </p:cNvPr>
            <p:cNvSpPr/>
            <p:nvPr/>
          </p:nvSpPr>
          <p:spPr>
            <a:xfrm>
              <a:off x="5984503" y="1301818"/>
              <a:ext cx="144035" cy="1030848"/>
            </a:xfrm>
            <a:custGeom>
              <a:avLst/>
              <a:gdLst/>
              <a:ahLst/>
              <a:cxnLst/>
              <a:rect l="l" t="t" r="r" b="b"/>
              <a:pathLst>
                <a:path w="1319" h="9440" extrusionOk="0">
                  <a:moveTo>
                    <a:pt x="760" y="1"/>
                  </a:moveTo>
                  <a:cubicBezTo>
                    <a:pt x="434" y="1"/>
                    <a:pt x="0" y="550"/>
                    <a:pt x="14" y="816"/>
                  </a:cubicBezTo>
                  <a:cubicBezTo>
                    <a:pt x="298" y="3615"/>
                    <a:pt x="348" y="6431"/>
                    <a:pt x="148" y="9230"/>
                  </a:cubicBezTo>
                  <a:cubicBezTo>
                    <a:pt x="139" y="9380"/>
                    <a:pt x="201" y="9440"/>
                    <a:pt x="297" y="9440"/>
                  </a:cubicBezTo>
                  <a:cubicBezTo>
                    <a:pt x="567" y="9440"/>
                    <a:pt x="1106" y="8971"/>
                    <a:pt x="1131" y="8664"/>
                  </a:cubicBezTo>
                  <a:cubicBezTo>
                    <a:pt x="1318" y="6038"/>
                    <a:pt x="1286" y="3397"/>
                    <a:pt x="1061" y="769"/>
                  </a:cubicBezTo>
                  <a:lnTo>
                    <a:pt x="1061" y="769"/>
                  </a:lnTo>
                  <a:cubicBezTo>
                    <a:pt x="1193" y="572"/>
                    <a:pt x="1245" y="357"/>
                    <a:pt x="1114" y="232"/>
                  </a:cubicBezTo>
                  <a:lnTo>
                    <a:pt x="931" y="66"/>
                  </a:lnTo>
                  <a:cubicBezTo>
                    <a:pt x="880" y="21"/>
                    <a:pt x="822" y="1"/>
                    <a:pt x="76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80;p31">
              <a:extLst>
                <a:ext uri="{FF2B5EF4-FFF2-40B4-BE49-F238E27FC236}">
                  <a16:creationId xmlns:a16="http://schemas.microsoft.com/office/drawing/2014/main" xmlns="" id="{A1D9435D-4AE7-496D-AF77-8910FFF1457F}"/>
                </a:ext>
              </a:extLst>
            </p:cNvPr>
            <p:cNvSpPr/>
            <p:nvPr/>
          </p:nvSpPr>
          <p:spPr>
            <a:xfrm>
              <a:off x="5971508" y="2222388"/>
              <a:ext cx="1703192" cy="123833"/>
            </a:xfrm>
            <a:custGeom>
              <a:avLst/>
              <a:gdLst/>
              <a:ahLst/>
              <a:cxnLst/>
              <a:rect l="l" t="t" r="r" b="b"/>
              <a:pathLst>
                <a:path w="15597" h="1134" extrusionOk="0">
                  <a:moveTo>
                    <a:pt x="14997" y="1"/>
                  </a:moveTo>
                  <a:lnTo>
                    <a:pt x="1083" y="117"/>
                  </a:lnTo>
                  <a:cubicBezTo>
                    <a:pt x="667" y="117"/>
                    <a:pt x="0" y="1134"/>
                    <a:pt x="583" y="1134"/>
                  </a:cubicBezTo>
                  <a:lnTo>
                    <a:pt x="14513" y="1017"/>
                  </a:lnTo>
                  <a:cubicBezTo>
                    <a:pt x="14930" y="1017"/>
                    <a:pt x="15597" y="1"/>
                    <a:pt x="14997"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611;p31">
            <a:extLst>
              <a:ext uri="{FF2B5EF4-FFF2-40B4-BE49-F238E27FC236}">
                <a16:creationId xmlns:a16="http://schemas.microsoft.com/office/drawing/2014/main" xmlns="" id="{7631D405-EB1C-4384-A2D2-76B76E8BDCF5}"/>
              </a:ext>
            </a:extLst>
          </p:cNvPr>
          <p:cNvSpPr txBox="1"/>
          <p:nvPr/>
        </p:nvSpPr>
        <p:spPr>
          <a:xfrm flipH="1">
            <a:off x="2302975" y="4163206"/>
            <a:ext cx="3002913" cy="686369"/>
          </a:xfrm>
          <a:prstGeom prst="rect">
            <a:avLst/>
          </a:prstGeom>
          <a:noFill/>
          <a:ln>
            <a:noFill/>
          </a:ln>
        </p:spPr>
        <p:txBody>
          <a:bodyPr spcFirstLastPara="1" wrap="square" lIns="91425" tIns="91425" rIns="91425" bIns="91425" anchor="ctr" anchorCtr="0">
            <a:noAutofit/>
          </a:bodyPr>
          <a:lstStyle/>
          <a:p>
            <a:pPr lvl="0" algn="ctr"/>
            <a:r>
              <a:rPr lang="uz-Latn-UZ" sz="2400" b="1" dirty="0">
                <a:solidFill>
                  <a:schemeClr val="accent1">
                    <a:lumMod val="75000"/>
                  </a:schemeClr>
                </a:solidFill>
                <a:latin typeface="Roboto" panose="02000000000000000000" pitchFamily="2" charset="0"/>
                <a:ea typeface="Roboto" panose="02000000000000000000" pitchFamily="2" charset="0"/>
                <a:cs typeface="Fira Sans"/>
                <a:sym typeface="Fira Sans"/>
              </a:rPr>
              <a:t>VAZIYATLI</a:t>
            </a:r>
            <a:endParaRPr lang="ru-RU" sz="2400" b="1" dirty="0">
              <a:solidFill>
                <a:schemeClr val="accent1">
                  <a:lumMod val="75000"/>
                </a:schemeClr>
              </a:solidFill>
              <a:latin typeface="Roboto" panose="02000000000000000000" pitchFamily="2" charset="0"/>
              <a:ea typeface="Roboto" panose="02000000000000000000" pitchFamily="2" charset="0"/>
              <a:cs typeface="Fira Sans"/>
              <a:sym typeface="Fira Sans"/>
            </a:endParaRPr>
          </a:p>
        </p:txBody>
      </p:sp>
      <p:sp>
        <p:nvSpPr>
          <p:cNvPr id="47" name="Google Shape;611;p31">
            <a:extLst>
              <a:ext uri="{FF2B5EF4-FFF2-40B4-BE49-F238E27FC236}">
                <a16:creationId xmlns:a16="http://schemas.microsoft.com/office/drawing/2014/main" xmlns="" id="{1B1363F2-AA7E-4407-B5BF-B6CF7DDA1075}"/>
              </a:ext>
            </a:extLst>
          </p:cNvPr>
          <p:cNvSpPr txBox="1"/>
          <p:nvPr/>
        </p:nvSpPr>
        <p:spPr>
          <a:xfrm flipH="1">
            <a:off x="7522810" y="3034020"/>
            <a:ext cx="3383789" cy="680471"/>
          </a:xfrm>
          <a:prstGeom prst="rect">
            <a:avLst/>
          </a:prstGeom>
          <a:noFill/>
          <a:ln>
            <a:noFill/>
          </a:ln>
        </p:spPr>
        <p:txBody>
          <a:bodyPr spcFirstLastPara="1" wrap="square" lIns="91425" tIns="91425" rIns="91425" bIns="91425" anchor="ctr" anchorCtr="0">
            <a:noAutofit/>
          </a:bodyPr>
          <a:lstStyle/>
          <a:p>
            <a:pPr lvl="0" algn="ctr"/>
            <a:r>
              <a:rPr lang="uz-Latn-UZ" sz="2400" b="1" dirty="0">
                <a:solidFill>
                  <a:srgbClr val="00B050"/>
                </a:solidFill>
                <a:latin typeface="Roboto" panose="02000000000000000000" pitchFamily="2" charset="0"/>
                <a:ea typeface="Roboto" panose="02000000000000000000" pitchFamily="2" charset="0"/>
                <a:cs typeface="Fira Sans"/>
                <a:sym typeface="Fira Sans"/>
              </a:rPr>
              <a:t>FUNDAMENTAL</a:t>
            </a:r>
            <a:endParaRPr sz="2400" b="1" dirty="0">
              <a:solidFill>
                <a:srgbClr val="00B050"/>
              </a:solidFill>
              <a:latin typeface="Roboto" panose="02000000000000000000" pitchFamily="2" charset="0"/>
              <a:ea typeface="Roboto" panose="02000000000000000000" pitchFamily="2" charset="0"/>
              <a:cs typeface="Fira Sans"/>
              <a:sym typeface="Fira Sans"/>
            </a:endParaRPr>
          </a:p>
        </p:txBody>
      </p:sp>
      <p:sp>
        <p:nvSpPr>
          <p:cNvPr id="48" name="TextBox 47">
            <a:extLst>
              <a:ext uri="{FF2B5EF4-FFF2-40B4-BE49-F238E27FC236}">
                <a16:creationId xmlns:a16="http://schemas.microsoft.com/office/drawing/2014/main" xmlns="" id="{CE731484-CBC5-4B9E-977F-8437F53EB865}"/>
              </a:ext>
            </a:extLst>
          </p:cNvPr>
          <p:cNvSpPr txBox="1"/>
          <p:nvPr/>
        </p:nvSpPr>
        <p:spPr>
          <a:xfrm>
            <a:off x="1648596" y="5178065"/>
            <a:ext cx="4181457" cy="892552"/>
          </a:xfrm>
          <a:prstGeom prst="rect">
            <a:avLst/>
          </a:prstGeom>
          <a:noFill/>
        </p:spPr>
        <p:txBody>
          <a:bodyPr wrap="square" rtlCol="0">
            <a:spAutoFit/>
          </a:bodyPr>
          <a:lstStyle/>
          <a:p>
            <a:pPr algn="ctr"/>
            <a:r>
              <a:rPr lang="uz-Latn-UZ" sz="2600" dirty="0">
                <a:solidFill>
                  <a:schemeClr val="accent5">
                    <a:lumMod val="75000"/>
                  </a:schemeClr>
                </a:solidFill>
                <a:latin typeface="Roboto" panose="02000000000000000000" pitchFamily="2" charset="0"/>
                <a:ea typeface="Roboto" panose="02000000000000000000" pitchFamily="2" charset="0"/>
              </a:rPr>
              <a:t>Natijada insonning me’yoriy holati tiklanadi</a:t>
            </a:r>
            <a:endParaRPr lang="ru-RU" sz="2600" dirty="0">
              <a:solidFill>
                <a:schemeClr val="accent5">
                  <a:lumMod val="75000"/>
                </a:schemeClr>
              </a:solidFill>
              <a:latin typeface="Roboto" panose="02000000000000000000" pitchFamily="2" charset="0"/>
              <a:ea typeface="Roboto" panose="02000000000000000000" pitchFamily="2" charset="0"/>
            </a:endParaRPr>
          </a:p>
        </p:txBody>
      </p:sp>
      <p:sp>
        <p:nvSpPr>
          <p:cNvPr id="50" name="TextBox 49">
            <a:extLst>
              <a:ext uri="{FF2B5EF4-FFF2-40B4-BE49-F238E27FC236}">
                <a16:creationId xmlns:a16="http://schemas.microsoft.com/office/drawing/2014/main" xmlns="" id="{647FA846-0A89-4AD0-BA46-20E19D76C3A6}"/>
              </a:ext>
            </a:extLst>
          </p:cNvPr>
          <p:cNvSpPr txBox="1"/>
          <p:nvPr/>
        </p:nvSpPr>
        <p:spPr>
          <a:xfrm>
            <a:off x="6570721" y="4160128"/>
            <a:ext cx="5558707" cy="1692771"/>
          </a:xfrm>
          <a:prstGeom prst="rect">
            <a:avLst/>
          </a:prstGeom>
          <a:noFill/>
        </p:spPr>
        <p:txBody>
          <a:bodyPr wrap="square">
            <a:spAutoFit/>
          </a:bodyPr>
          <a:lstStyle/>
          <a:p>
            <a:pPr algn="ctr"/>
            <a:r>
              <a:rPr lang="uz-Latn-UZ" sz="2600" dirty="0">
                <a:solidFill>
                  <a:srgbClr val="00B050"/>
                </a:solidFill>
                <a:latin typeface="Roboto" panose="02000000000000000000" pitchFamily="2" charset="0"/>
                <a:ea typeface="Roboto" panose="02000000000000000000" pitchFamily="2" charset="0"/>
              </a:rPr>
              <a:t>Natijada xulq-atvor me’yorlarining kengayishi, Shaxs strukturasining o‘zgarishi, stressga qarshilikning o‘shishi kuzatiladi</a:t>
            </a:r>
            <a:endParaRPr lang="ru-RU" sz="2600" dirty="0">
              <a:solidFill>
                <a:srgbClr val="00B050"/>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5506285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E8E8CB3-8EA5-4990-B926-5A7823F8AE5D}"/>
              </a:ext>
            </a:extLst>
          </p:cNvPr>
          <p:cNvSpPr>
            <a:spLocks noGrp="1"/>
          </p:cNvSpPr>
          <p:nvPr>
            <p:ph type="title"/>
          </p:nvPr>
        </p:nvSpPr>
        <p:spPr>
          <a:xfrm>
            <a:off x="516946" y="791036"/>
            <a:ext cx="10082630" cy="1008631"/>
          </a:xfrm>
          <a:prstGeom prst="round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Autofit/>
          </a:bodyPr>
          <a:lstStyle/>
          <a:p>
            <a:pPr algn="ctr"/>
            <a:r>
              <a:rPr lang="uz-Latn-UZ" sz="2400" b="1" dirty="0">
                <a:solidFill>
                  <a:schemeClr val="tx1"/>
                </a:solidFill>
                <a:latin typeface="Roboto" panose="020B0604020202020204" charset="0"/>
                <a:ea typeface="Roboto" panose="020B0604020202020204" charset="0"/>
              </a:rPr>
              <a:t>Stressli vaziyatdan so‘ng holatni tiklash uchun</a:t>
            </a:r>
            <a:br>
              <a:rPr lang="uz-Latn-UZ" sz="2400" b="1" dirty="0">
                <a:solidFill>
                  <a:schemeClr val="tx1"/>
                </a:solidFill>
                <a:latin typeface="Roboto" panose="020B0604020202020204" charset="0"/>
                <a:ea typeface="Roboto" panose="020B0604020202020204" charset="0"/>
              </a:rPr>
            </a:br>
            <a:r>
              <a:rPr lang="uz-Latn-UZ" sz="2400" b="1" dirty="0">
                <a:solidFill>
                  <a:schemeClr val="tx1"/>
                </a:solidFill>
                <a:latin typeface="Roboto" panose="020B0604020202020204" charset="0"/>
                <a:ea typeface="Roboto" panose="020B0604020202020204" charset="0"/>
              </a:rPr>
              <a:t>4 CHORA-TADBIRLAR TO‘PLAMI</a:t>
            </a:r>
            <a:r>
              <a:rPr lang="ru-RU" sz="2400" b="1" dirty="0">
                <a:solidFill>
                  <a:schemeClr val="tx1"/>
                </a:solidFill>
                <a:latin typeface="Roboto" panose="020B0604020202020204" charset="0"/>
                <a:ea typeface="Roboto" panose="020B0604020202020204" charset="0"/>
              </a:rPr>
              <a:t> </a:t>
            </a:r>
          </a:p>
        </p:txBody>
      </p:sp>
      <p:grpSp>
        <p:nvGrpSpPr>
          <p:cNvPr id="10" name="Google Shape;483;p24">
            <a:extLst>
              <a:ext uri="{FF2B5EF4-FFF2-40B4-BE49-F238E27FC236}">
                <a16:creationId xmlns:a16="http://schemas.microsoft.com/office/drawing/2014/main" xmlns="" id="{B2D0F85E-A731-4E34-9D64-BDF85E3A33F1}"/>
              </a:ext>
            </a:extLst>
          </p:cNvPr>
          <p:cNvGrpSpPr/>
          <p:nvPr/>
        </p:nvGrpSpPr>
        <p:grpSpPr>
          <a:xfrm>
            <a:off x="516946" y="2322015"/>
            <a:ext cx="5846532" cy="1171863"/>
            <a:chOff x="2476988" y="2029425"/>
            <a:chExt cx="4237105" cy="1272175"/>
          </a:xfrm>
        </p:grpSpPr>
        <p:sp>
          <p:nvSpPr>
            <p:cNvPr id="11" name="Google Shape;484;p24">
              <a:extLst>
                <a:ext uri="{FF2B5EF4-FFF2-40B4-BE49-F238E27FC236}">
                  <a16:creationId xmlns:a16="http://schemas.microsoft.com/office/drawing/2014/main" xmlns="" id="{902DA336-88A3-46C6-9F24-F7FE64F4EBAD}"/>
                </a:ext>
              </a:extLst>
            </p:cNvPr>
            <p:cNvSpPr/>
            <p:nvPr/>
          </p:nvSpPr>
          <p:spPr>
            <a:xfrm>
              <a:off x="2476999" y="2029425"/>
              <a:ext cx="4237094" cy="937866"/>
            </a:xfrm>
            <a:custGeom>
              <a:avLst/>
              <a:gdLst/>
              <a:ahLst/>
              <a:cxnLst/>
              <a:rect l="l" t="t" r="r" b="b"/>
              <a:pathLst>
                <a:path w="140816" h="29469" extrusionOk="0">
                  <a:moveTo>
                    <a:pt x="8514" y="1"/>
                  </a:moveTo>
                  <a:lnTo>
                    <a:pt x="1" y="14729"/>
                  </a:lnTo>
                  <a:lnTo>
                    <a:pt x="8514" y="29469"/>
                  </a:lnTo>
                  <a:lnTo>
                    <a:pt x="132303" y="29469"/>
                  </a:lnTo>
                  <a:lnTo>
                    <a:pt x="140816" y="14729"/>
                  </a:lnTo>
                  <a:lnTo>
                    <a:pt x="132303" y="1"/>
                  </a:ln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latin typeface="Roboto" panose="020B0604020202020204" charset="0"/>
                <a:ea typeface="Roboto" panose="020B0604020202020204" charset="0"/>
              </a:endParaRPr>
            </a:p>
          </p:txBody>
        </p:sp>
        <p:sp>
          <p:nvSpPr>
            <p:cNvPr id="12" name="Google Shape;485;p24">
              <a:extLst>
                <a:ext uri="{FF2B5EF4-FFF2-40B4-BE49-F238E27FC236}">
                  <a16:creationId xmlns:a16="http://schemas.microsoft.com/office/drawing/2014/main" xmlns="" id="{785D29D4-4313-4830-902F-68FD2684795E}"/>
                </a:ext>
              </a:extLst>
            </p:cNvPr>
            <p:cNvSpPr/>
            <p:nvPr/>
          </p:nvSpPr>
          <p:spPr>
            <a:xfrm>
              <a:off x="2476988" y="2029425"/>
              <a:ext cx="882275" cy="1272175"/>
            </a:xfrm>
            <a:custGeom>
              <a:avLst/>
              <a:gdLst/>
              <a:ahLst/>
              <a:cxnLst/>
              <a:rect l="l" t="t" r="r" b="b"/>
              <a:pathLst>
                <a:path w="35291" h="39863" extrusionOk="0">
                  <a:moveTo>
                    <a:pt x="1" y="1"/>
                  </a:moveTo>
                  <a:lnTo>
                    <a:pt x="1" y="29469"/>
                  </a:lnTo>
                  <a:lnTo>
                    <a:pt x="17646" y="39863"/>
                  </a:lnTo>
                  <a:lnTo>
                    <a:pt x="35291" y="29469"/>
                  </a:lnTo>
                  <a:lnTo>
                    <a:pt x="35291" y="1"/>
                  </a:lnTo>
                  <a:close/>
                </a:path>
              </a:pathLst>
            </a:custGeom>
            <a:solidFill>
              <a:srgbClr val="F48989"/>
            </a:solidFill>
            <a:ln>
              <a:noFill/>
            </a:ln>
          </p:spPr>
          <p:txBody>
            <a:bodyPr spcFirstLastPara="1" wrap="square" lIns="91425" tIns="91425" rIns="91425" bIns="274300" anchor="ctr" anchorCtr="0">
              <a:noAutofit/>
            </a:bodyPr>
            <a:lstStyle/>
            <a:p>
              <a:pPr marL="0" lvl="0" indent="0" algn="ctr" rtl="0">
                <a:spcBef>
                  <a:spcPts val="0"/>
                </a:spcBef>
                <a:spcAft>
                  <a:spcPts val="0"/>
                </a:spcAft>
                <a:buNone/>
              </a:pPr>
              <a:r>
                <a:rPr lang="en" sz="2900" dirty="0">
                  <a:solidFill>
                    <a:srgbClr val="FFFFFF"/>
                  </a:solidFill>
                  <a:latin typeface="Fira Sans Extra Condensed Medium"/>
                  <a:ea typeface="Fira Sans Extra Condensed Medium"/>
                  <a:cs typeface="Fira Sans Extra Condensed Medium"/>
                  <a:sym typeface="Fira Sans Extra Condensed Medium"/>
                </a:rPr>
                <a:t>0</a:t>
              </a:r>
              <a:r>
                <a:rPr lang="ru-RU" sz="2900" dirty="0">
                  <a:solidFill>
                    <a:srgbClr val="FFFFFF"/>
                  </a:solidFill>
                  <a:latin typeface="Fira Sans Extra Condensed Medium"/>
                  <a:ea typeface="Fira Sans Extra Condensed Medium"/>
                  <a:cs typeface="Fira Sans Extra Condensed Medium"/>
                  <a:sym typeface="Fira Sans Extra Condensed Medium"/>
                </a:rPr>
                <a:t>1</a:t>
              </a:r>
              <a:endParaRPr sz="29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15" name="Google Shape;495;p24">
              <a:extLst>
                <a:ext uri="{FF2B5EF4-FFF2-40B4-BE49-F238E27FC236}">
                  <a16:creationId xmlns:a16="http://schemas.microsoft.com/office/drawing/2014/main" xmlns="" id="{E764BF39-D346-46BB-9854-57C15DA37AAE}"/>
                </a:ext>
              </a:extLst>
            </p:cNvPr>
            <p:cNvSpPr/>
            <p:nvPr/>
          </p:nvSpPr>
          <p:spPr>
            <a:xfrm>
              <a:off x="3386094" y="2035323"/>
              <a:ext cx="3134151" cy="902303"/>
            </a:xfrm>
            <a:prstGeom prst="rect">
              <a:avLst/>
            </a:prstGeom>
            <a:noFill/>
            <a:ln>
              <a:noFill/>
            </a:ln>
          </p:spPr>
          <p:txBody>
            <a:bodyPr spcFirstLastPara="1" wrap="square" lIns="91425" tIns="91425" rIns="91425" bIns="91425" anchor="ctr" anchorCtr="0">
              <a:noAutofit/>
            </a:bodyPr>
            <a:lstStyle/>
            <a:p>
              <a:pPr lvl="0" algn="ctr">
                <a:buClr>
                  <a:srgbClr val="000000"/>
                </a:buClr>
                <a:buSzPts val="1100"/>
              </a:pPr>
              <a:r>
                <a:rPr lang="uz-Latn-UZ" sz="2800" b="1" dirty="0">
                  <a:solidFill>
                    <a:schemeClr val="lt1"/>
                  </a:solidFill>
                  <a:latin typeface="Roboto" panose="020B0604020202020204" charset="0"/>
                  <a:ea typeface="Roboto" panose="020B0604020202020204" charset="0"/>
                  <a:cs typeface="Fira Sans Extra Condensed Medium"/>
                  <a:sym typeface="Fira Sans Extra Condensed Medium"/>
                </a:rPr>
                <a:t>Nafas olish mashqlari</a:t>
              </a:r>
              <a:endParaRPr lang="ru-RU" sz="3200" b="1" dirty="0">
                <a:solidFill>
                  <a:schemeClr val="lt1"/>
                </a:solidFill>
                <a:latin typeface="Roboto" panose="020B0604020202020204" charset="0"/>
                <a:ea typeface="Roboto" panose="020B0604020202020204" charset="0"/>
              </a:endParaRPr>
            </a:p>
          </p:txBody>
        </p:sp>
      </p:grpSp>
      <p:grpSp>
        <p:nvGrpSpPr>
          <p:cNvPr id="3" name="Группа 2">
            <a:extLst>
              <a:ext uri="{FF2B5EF4-FFF2-40B4-BE49-F238E27FC236}">
                <a16:creationId xmlns:a16="http://schemas.microsoft.com/office/drawing/2014/main" xmlns="" id="{B686AF6C-F29A-4D62-BAC9-48CBE062B26B}"/>
              </a:ext>
            </a:extLst>
          </p:cNvPr>
          <p:cNvGrpSpPr/>
          <p:nvPr/>
        </p:nvGrpSpPr>
        <p:grpSpPr>
          <a:xfrm>
            <a:off x="1856726" y="3200584"/>
            <a:ext cx="6615670" cy="1589780"/>
            <a:chOff x="751760" y="2487223"/>
            <a:chExt cx="7032127" cy="2074685"/>
          </a:xfrm>
        </p:grpSpPr>
        <p:sp>
          <p:nvSpPr>
            <p:cNvPr id="23" name="Google Shape;498;p24">
              <a:extLst>
                <a:ext uri="{FF2B5EF4-FFF2-40B4-BE49-F238E27FC236}">
                  <a16:creationId xmlns:a16="http://schemas.microsoft.com/office/drawing/2014/main" xmlns="" id="{70A4C895-B0BE-4E61-98B0-8F81F187FF4A}"/>
                </a:ext>
              </a:extLst>
            </p:cNvPr>
            <p:cNvSpPr/>
            <p:nvPr/>
          </p:nvSpPr>
          <p:spPr>
            <a:xfrm>
              <a:off x="784424" y="2487223"/>
              <a:ext cx="6687829" cy="1529297"/>
            </a:xfrm>
            <a:custGeom>
              <a:avLst/>
              <a:gdLst/>
              <a:ahLst/>
              <a:cxnLst/>
              <a:rect l="l" t="t" r="r" b="b"/>
              <a:pathLst>
                <a:path w="140816" h="29468" extrusionOk="0">
                  <a:moveTo>
                    <a:pt x="8514" y="0"/>
                  </a:moveTo>
                  <a:lnTo>
                    <a:pt x="1" y="14740"/>
                  </a:lnTo>
                  <a:lnTo>
                    <a:pt x="8514" y="29468"/>
                  </a:lnTo>
                  <a:lnTo>
                    <a:pt x="132303" y="29468"/>
                  </a:lnTo>
                  <a:lnTo>
                    <a:pt x="140816" y="14740"/>
                  </a:lnTo>
                  <a:lnTo>
                    <a:pt x="132303" y="0"/>
                  </a:ln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03;p24">
              <a:extLst>
                <a:ext uri="{FF2B5EF4-FFF2-40B4-BE49-F238E27FC236}">
                  <a16:creationId xmlns:a16="http://schemas.microsoft.com/office/drawing/2014/main" xmlns="" id="{EA97076B-52DE-4039-AB34-D556DDABC075}"/>
                </a:ext>
              </a:extLst>
            </p:cNvPr>
            <p:cNvSpPr/>
            <p:nvPr/>
          </p:nvSpPr>
          <p:spPr>
            <a:xfrm>
              <a:off x="751760" y="2487482"/>
              <a:ext cx="1307483" cy="2074426"/>
            </a:xfrm>
            <a:custGeom>
              <a:avLst/>
              <a:gdLst/>
              <a:ahLst/>
              <a:cxnLst/>
              <a:rect l="l" t="t" r="r" b="b"/>
              <a:pathLst>
                <a:path w="35291" h="39863" extrusionOk="0">
                  <a:moveTo>
                    <a:pt x="1" y="0"/>
                  </a:moveTo>
                  <a:lnTo>
                    <a:pt x="1" y="29468"/>
                  </a:lnTo>
                  <a:lnTo>
                    <a:pt x="17646" y="39862"/>
                  </a:lnTo>
                  <a:lnTo>
                    <a:pt x="35291" y="29468"/>
                  </a:lnTo>
                  <a:lnTo>
                    <a:pt x="35291" y="0"/>
                  </a:lnTo>
                  <a:close/>
                </a:path>
              </a:pathLst>
            </a:custGeom>
            <a:solidFill>
              <a:srgbClr val="9ED1FD"/>
            </a:solidFill>
            <a:ln>
              <a:noFill/>
            </a:ln>
          </p:spPr>
          <p:txBody>
            <a:bodyPr spcFirstLastPara="1" wrap="square" lIns="91425" tIns="91425" rIns="91425" bIns="274300" anchor="ctr" anchorCtr="0">
              <a:noAutofit/>
            </a:bodyPr>
            <a:lstStyle/>
            <a:p>
              <a:pPr marL="0" lvl="0" indent="0" algn="ctr" rtl="0">
                <a:spcBef>
                  <a:spcPts val="0"/>
                </a:spcBef>
                <a:spcAft>
                  <a:spcPts val="0"/>
                </a:spcAft>
                <a:buNone/>
              </a:pPr>
              <a:r>
                <a:rPr lang="en" sz="2900" dirty="0">
                  <a:solidFill>
                    <a:srgbClr val="FFFFFF"/>
                  </a:solidFill>
                  <a:latin typeface="Fira Sans Extra Condensed Medium"/>
                  <a:ea typeface="Fira Sans Extra Condensed Medium"/>
                  <a:cs typeface="Fira Sans Extra Condensed Medium"/>
                  <a:sym typeface="Fira Sans Extra Condensed Medium"/>
                </a:rPr>
                <a:t>0</a:t>
              </a:r>
              <a:r>
                <a:rPr lang="ru-RU" sz="2900" dirty="0">
                  <a:solidFill>
                    <a:srgbClr val="FFFFFF"/>
                  </a:solidFill>
                  <a:latin typeface="Fira Sans Extra Condensed Medium"/>
                  <a:ea typeface="Fira Sans Extra Condensed Medium"/>
                  <a:cs typeface="Fira Sans Extra Condensed Medium"/>
                  <a:sym typeface="Fira Sans Extra Condensed Medium"/>
                </a:rPr>
                <a:t>2</a:t>
              </a:r>
              <a:endParaRPr sz="29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26" name="Google Shape;510;p24">
              <a:extLst>
                <a:ext uri="{FF2B5EF4-FFF2-40B4-BE49-F238E27FC236}">
                  <a16:creationId xmlns:a16="http://schemas.microsoft.com/office/drawing/2014/main" xmlns="" id="{2C4090F6-578B-4D07-8BB4-E2DFBD945577}"/>
                </a:ext>
              </a:extLst>
            </p:cNvPr>
            <p:cNvSpPr/>
            <p:nvPr/>
          </p:nvSpPr>
          <p:spPr>
            <a:xfrm>
              <a:off x="1827752" y="2534290"/>
              <a:ext cx="5956135" cy="1377193"/>
            </a:xfrm>
            <a:prstGeom prst="rect">
              <a:avLst/>
            </a:prstGeom>
            <a:noFill/>
            <a:ln>
              <a:noFill/>
            </a:ln>
          </p:spPr>
          <p:txBody>
            <a:bodyPr spcFirstLastPara="1" wrap="square" lIns="91425" tIns="91425" rIns="91425" bIns="91425" anchor="ctr" anchorCtr="0">
              <a:noAutofit/>
            </a:bodyPr>
            <a:lstStyle/>
            <a:p>
              <a:pPr lvl="0" algn="ctr">
                <a:buClr>
                  <a:srgbClr val="000000"/>
                </a:buClr>
                <a:buSzPts val="1100"/>
              </a:pPr>
              <a:r>
                <a:rPr lang="uz-Latn-UZ" sz="2400" b="1" dirty="0">
                  <a:solidFill>
                    <a:schemeClr val="lt1"/>
                  </a:solidFill>
                  <a:latin typeface="Roboto" panose="020B0604020202020204" charset="0"/>
                  <a:ea typeface="Roboto" panose="020B0604020202020204" charset="0"/>
                  <a:cs typeface="Fira Sans Extra Condensed Medium"/>
                  <a:sym typeface="Fira Sans Extra Condensed Medium"/>
                </a:rPr>
                <a:t>Neyro-psixik stressni olib tash-</a:t>
              </a:r>
            </a:p>
            <a:p>
              <a:pPr lvl="0" algn="ctr">
                <a:buClr>
                  <a:srgbClr val="000000"/>
                </a:buClr>
                <a:buSzPts val="1100"/>
              </a:pPr>
              <a:r>
                <a:rPr lang="uz-Latn-UZ" sz="2400" b="1" dirty="0">
                  <a:solidFill>
                    <a:schemeClr val="lt1"/>
                  </a:solidFill>
                  <a:latin typeface="Roboto" panose="020B0604020202020204" charset="0"/>
                  <a:ea typeface="Roboto" panose="020B0604020202020204" charset="0"/>
                  <a:cs typeface="Fira Sans Extra Condensed Medium"/>
                  <a:sym typeface="Fira Sans Extra Condensed Medium"/>
                </a:rPr>
                <a:t>lash, hissiyotlarni chiqarish</a:t>
              </a:r>
              <a:endParaRPr sz="2400" b="1" dirty="0">
                <a:solidFill>
                  <a:schemeClr val="lt1"/>
                </a:solidFill>
                <a:latin typeface="Roboto" panose="020B0604020202020204" charset="0"/>
                <a:ea typeface="Roboto" panose="020B0604020202020204" charset="0"/>
              </a:endParaRPr>
            </a:p>
          </p:txBody>
        </p:sp>
      </p:grpSp>
      <p:grpSp>
        <p:nvGrpSpPr>
          <p:cNvPr id="35" name="Google Shape;483;p24">
            <a:extLst>
              <a:ext uri="{FF2B5EF4-FFF2-40B4-BE49-F238E27FC236}">
                <a16:creationId xmlns:a16="http://schemas.microsoft.com/office/drawing/2014/main" xmlns="" id="{67CB9795-9BBB-44CB-9157-24B1B1431BE7}"/>
              </a:ext>
            </a:extLst>
          </p:cNvPr>
          <p:cNvGrpSpPr/>
          <p:nvPr/>
        </p:nvGrpSpPr>
        <p:grpSpPr>
          <a:xfrm>
            <a:off x="3086777" y="4408315"/>
            <a:ext cx="6291776" cy="1382254"/>
            <a:chOff x="2476988" y="2029425"/>
            <a:chExt cx="4381844" cy="1272175"/>
          </a:xfrm>
        </p:grpSpPr>
        <p:sp>
          <p:nvSpPr>
            <p:cNvPr id="36" name="Google Shape;484;p24">
              <a:extLst>
                <a:ext uri="{FF2B5EF4-FFF2-40B4-BE49-F238E27FC236}">
                  <a16:creationId xmlns:a16="http://schemas.microsoft.com/office/drawing/2014/main" xmlns="" id="{C5D6E9B7-1EFE-4ED9-923D-A3A082DF8692}"/>
                </a:ext>
              </a:extLst>
            </p:cNvPr>
            <p:cNvSpPr/>
            <p:nvPr/>
          </p:nvSpPr>
          <p:spPr>
            <a:xfrm>
              <a:off x="2476998" y="2029425"/>
              <a:ext cx="4381834" cy="937866"/>
            </a:xfrm>
            <a:custGeom>
              <a:avLst/>
              <a:gdLst/>
              <a:ahLst/>
              <a:cxnLst/>
              <a:rect l="l" t="t" r="r" b="b"/>
              <a:pathLst>
                <a:path w="140816" h="29469" extrusionOk="0">
                  <a:moveTo>
                    <a:pt x="8514" y="1"/>
                  </a:moveTo>
                  <a:lnTo>
                    <a:pt x="1" y="14729"/>
                  </a:lnTo>
                  <a:lnTo>
                    <a:pt x="8514" y="29469"/>
                  </a:lnTo>
                  <a:lnTo>
                    <a:pt x="132303" y="29469"/>
                  </a:lnTo>
                  <a:lnTo>
                    <a:pt x="140816" y="14729"/>
                  </a:lnTo>
                  <a:lnTo>
                    <a:pt x="132303" y="1"/>
                  </a:lnTo>
                  <a:close/>
                </a:path>
              </a:pathLst>
            </a:custGeom>
            <a:solidFill>
              <a:srgbClr val="FFC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485;p24">
              <a:extLst>
                <a:ext uri="{FF2B5EF4-FFF2-40B4-BE49-F238E27FC236}">
                  <a16:creationId xmlns:a16="http://schemas.microsoft.com/office/drawing/2014/main" xmlns="" id="{C88402AF-3A3E-45F0-BAB1-55710C31B98F}"/>
                </a:ext>
              </a:extLst>
            </p:cNvPr>
            <p:cNvSpPr/>
            <p:nvPr/>
          </p:nvSpPr>
          <p:spPr>
            <a:xfrm>
              <a:off x="2476988" y="2029425"/>
              <a:ext cx="882275" cy="1272175"/>
            </a:xfrm>
            <a:custGeom>
              <a:avLst/>
              <a:gdLst/>
              <a:ahLst/>
              <a:cxnLst/>
              <a:rect l="l" t="t" r="r" b="b"/>
              <a:pathLst>
                <a:path w="35291" h="39863" extrusionOk="0">
                  <a:moveTo>
                    <a:pt x="1" y="1"/>
                  </a:moveTo>
                  <a:lnTo>
                    <a:pt x="1" y="29469"/>
                  </a:lnTo>
                  <a:lnTo>
                    <a:pt x="17646" y="39863"/>
                  </a:lnTo>
                  <a:lnTo>
                    <a:pt x="35291" y="29469"/>
                  </a:lnTo>
                  <a:lnTo>
                    <a:pt x="35291" y="1"/>
                  </a:lnTo>
                  <a:close/>
                </a:path>
              </a:pathLst>
            </a:custGeom>
            <a:solidFill>
              <a:schemeClr val="accent4">
                <a:lumMod val="60000"/>
                <a:lumOff val="40000"/>
              </a:schemeClr>
            </a:solidFill>
            <a:ln>
              <a:noFill/>
            </a:ln>
          </p:spPr>
          <p:txBody>
            <a:bodyPr spcFirstLastPara="1" wrap="square" lIns="91425" tIns="91425" rIns="91425" bIns="274300" anchor="ctr" anchorCtr="0">
              <a:noAutofit/>
            </a:bodyPr>
            <a:lstStyle/>
            <a:p>
              <a:pPr marL="0" lvl="0" indent="0" algn="ctr" rtl="0">
                <a:spcBef>
                  <a:spcPts val="0"/>
                </a:spcBef>
                <a:spcAft>
                  <a:spcPts val="0"/>
                </a:spcAft>
                <a:buNone/>
              </a:pPr>
              <a:r>
                <a:rPr lang="en" sz="2900" dirty="0">
                  <a:solidFill>
                    <a:srgbClr val="FFFFFF"/>
                  </a:solidFill>
                  <a:latin typeface="Fira Sans Extra Condensed Medium"/>
                  <a:ea typeface="Fira Sans Extra Condensed Medium"/>
                  <a:cs typeface="Fira Sans Extra Condensed Medium"/>
                  <a:sym typeface="Fira Sans Extra Condensed Medium"/>
                </a:rPr>
                <a:t>0</a:t>
              </a:r>
              <a:r>
                <a:rPr lang="ru-RU" sz="2900" dirty="0">
                  <a:solidFill>
                    <a:srgbClr val="FFFFFF"/>
                  </a:solidFill>
                  <a:latin typeface="Fira Sans Extra Condensed Medium"/>
                  <a:ea typeface="Fira Sans Extra Condensed Medium"/>
                  <a:cs typeface="Fira Sans Extra Condensed Medium"/>
                  <a:sym typeface="Fira Sans Extra Condensed Medium"/>
                </a:rPr>
                <a:t>3</a:t>
              </a:r>
              <a:endParaRPr sz="29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38" name="Google Shape;495;p24">
              <a:extLst>
                <a:ext uri="{FF2B5EF4-FFF2-40B4-BE49-F238E27FC236}">
                  <a16:creationId xmlns:a16="http://schemas.microsoft.com/office/drawing/2014/main" xmlns="" id="{A5E1DFC5-0CBC-4ABE-9F43-594E68078C6A}"/>
                </a:ext>
              </a:extLst>
            </p:cNvPr>
            <p:cNvSpPr/>
            <p:nvPr/>
          </p:nvSpPr>
          <p:spPr>
            <a:xfrm>
              <a:off x="3391582" y="2088207"/>
              <a:ext cx="2702836" cy="837286"/>
            </a:xfrm>
            <a:prstGeom prst="rect">
              <a:avLst/>
            </a:prstGeom>
            <a:noFill/>
            <a:ln>
              <a:noFill/>
            </a:ln>
          </p:spPr>
          <p:txBody>
            <a:bodyPr spcFirstLastPara="1" wrap="square" lIns="91425" tIns="91425" rIns="91425" bIns="91425" anchor="ctr" anchorCtr="0">
              <a:noAutofit/>
            </a:bodyPr>
            <a:lstStyle/>
            <a:p>
              <a:pPr lvl="0" algn="ctr">
                <a:buClr>
                  <a:srgbClr val="000000"/>
                </a:buClr>
                <a:buSzPts val="1100"/>
              </a:pPr>
              <a:r>
                <a:rPr lang="uz-Latn-UZ" sz="2800" b="1" dirty="0">
                  <a:solidFill>
                    <a:schemeClr val="lt1"/>
                  </a:solidFill>
                  <a:latin typeface="Roboto" panose="020B0604020202020204" charset="0"/>
                  <a:ea typeface="Roboto" panose="020B0604020202020204" charset="0"/>
                  <a:cs typeface="Fira Sans Extra Condensed Medium"/>
                  <a:sym typeface="Fira Sans Extra Condensed Medium"/>
                </a:rPr>
                <a:t>Autotrening, meditatsiya </a:t>
              </a:r>
              <a:endParaRPr lang="ru-RU" sz="2800" b="1" dirty="0">
                <a:solidFill>
                  <a:schemeClr val="lt1"/>
                </a:solidFill>
                <a:latin typeface="Roboto" panose="020B0604020202020204" charset="0"/>
                <a:ea typeface="Roboto" panose="020B0604020202020204" charset="0"/>
              </a:endParaRPr>
            </a:p>
          </p:txBody>
        </p:sp>
      </p:grpSp>
      <p:grpSp>
        <p:nvGrpSpPr>
          <p:cNvPr id="39" name="Группа 38">
            <a:extLst>
              <a:ext uri="{FF2B5EF4-FFF2-40B4-BE49-F238E27FC236}">
                <a16:creationId xmlns:a16="http://schemas.microsoft.com/office/drawing/2014/main" xmlns="" id="{12F972B3-9FDC-42D1-A75C-31256710AF9B}"/>
              </a:ext>
            </a:extLst>
          </p:cNvPr>
          <p:cNvGrpSpPr/>
          <p:nvPr/>
        </p:nvGrpSpPr>
        <p:grpSpPr>
          <a:xfrm>
            <a:off x="4400019" y="5485577"/>
            <a:ext cx="5770348" cy="1382254"/>
            <a:chOff x="751760" y="2487223"/>
            <a:chExt cx="6133591" cy="2074685"/>
          </a:xfrm>
        </p:grpSpPr>
        <p:sp>
          <p:nvSpPr>
            <p:cNvPr id="40" name="Google Shape;498;p24">
              <a:extLst>
                <a:ext uri="{FF2B5EF4-FFF2-40B4-BE49-F238E27FC236}">
                  <a16:creationId xmlns:a16="http://schemas.microsoft.com/office/drawing/2014/main" xmlns="" id="{F6F18A7E-E524-417F-BA52-D1471ABAEAB0}"/>
                </a:ext>
              </a:extLst>
            </p:cNvPr>
            <p:cNvSpPr/>
            <p:nvPr/>
          </p:nvSpPr>
          <p:spPr>
            <a:xfrm>
              <a:off x="784424" y="2487223"/>
              <a:ext cx="6100927" cy="1529297"/>
            </a:xfrm>
            <a:custGeom>
              <a:avLst/>
              <a:gdLst/>
              <a:ahLst/>
              <a:cxnLst/>
              <a:rect l="l" t="t" r="r" b="b"/>
              <a:pathLst>
                <a:path w="140816" h="29468" extrusionOk="0">
                  <a:moveTo>
                    <a:pt x="8514" y="0"/>
                  </a:moveTo>
                  <a:lnTo>
                    <a:pt x="1" y="14740"/>
                  </a:lnTo>
                  <a:lnTo>
                    <a:pt x="8514" y="29468"/>
                  </a:lnTo>
                  <a:lnTo>
                    <a:pt x="132303" y="29468"/>
                  </a:lnTo>
                  <a:lnTo>
                    <a:pt x="140816" y="14740"/>
                  </a:lnTo>
                  <a:lnTo>
                    <a:pt x="132303" y="0"/>
                  </a:lnTo>
                  <a:close/>
                </a:path>
              </a:pathLst>
            </a:custGeom>
            <a:solidFill>
              <a:schemeClr val="accent6">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03;p24">
              <a:extLst>
                <a:ext uri="{FF2B5EF4-FFF2-40B4-BE49-F238E27FC236}">
                  <a16:creationId xmlns:a16="http://schemas.microsoft.com/office/drawing/2014/main" xmlns="" id="{84FC6506-135B-4E99-A52A-2DAA02AF28F6}"/>
                </a:ext>
              </a:extLst>
            </p:cNvPr>
            <p:cNvSpPr/>
            <p:nvPr/>
          </p:nvSpPr>
          <p:spPr>
            <a:xfrm>
              <a:off x="751760" y="2487482"/>
              <a:ext cx="1307483" cy="2074426"/>
            </a:xfrm>
            <a:custGeom>
              <a:avLst/>
              <a:gdLst/>
              <a:ahLst/>
              <a:cxnLst/>
              <a:rect l="l" t="t" r="r" b="b"/>
              <a:pathLst>
                <a:path w="35291" h="39863" extrusionOk="0">
                  <a:moveTo>
                    <a:pt x="1" y="0"/>
                  </a:moveTo>
                  <a:lnTo>
                    <a:pt x="1" y="29468"/>
                  </a:lnTo>
                  <a:lnTo>
                    <a:pt x="17646" y="39862"/>
                  </a:lnTo>
                  <a:lnTo>
                    <a:pt x="35291" y="29468"/>
                  </a:lnTo>
                  <a:lnTo>
                    <a:pt x="35291" y="0"/>
                  </a:lnTo>
                  <a:close/>
                </a:path>
              </a:pathLst>
            </a:custGeom>
            <a:solidFill>
              <a:schemeClr val="accent6">
                <a:lumMod val="60000"/>
                <a:lumOff val="40000"/>
              </a:schemeClr>
            </a:solidFill>
            <a:ln>
              <a:noFill/>
            </a:ln>
          </p:spPr>
          <p:txBody>
            <a:bodyPr spcFirstLastPara="1" wrap="square" lIns="91425" tIns="91425" rIns="91425" bIns="274300" anchor="ctr" anchorCtr="0">
              <a:noAutofit/>
            </a:bodyPr>
            <a:lstStyle/>
            <a:p>
              <a:pPr marL="0" lvl="0" indent="0" algn="ctr" rtl="0">
                <a:spcBef>
                  <a:spcPts val="0"/>
                </a:spcBef>
                <a:spcAft>
                  <a:spcPts val="0"/>
                </a:spcAft>
                <a:buNone/>
              </a:pPr>
              <a:r>
                <a:rPr lang="en" sz="2900" dirty="0">
                  <a:solidFill>
                    <a:srgbClr val="FFFFFF"/>
                  </a:solidFill>
                  <a:latin typeface="Fira Sans Extra Condensed Medium"/>
                  <a:ea typeface="Fira Sans Extra Condensed Medium"/>
                  <a:cs typeface="Fira Sans Extra Condensed Medium"/>
                  <a:sym typeface="Fira Sans Extra Condensed Medium"/>
                </a:rPr>
                <a:t>0</a:t>
              </a:r>
              <a:r>
                <a:rPr lang="ru-RU" sz="2900" dirty="0">
                  <a:solidFill>
                    <a:srgbClr val="FFFFFF"/>
                  </a:solidFill>
                  <a:latin typeface="Fira Sans Extra Condensed Medium"/>
                  <a:ea typeface="Fira Sans Extra Condensed Medium"/>
                  <a:cs typeface="Fira Sans Extra Condensed Medium"/>
                  <a:sym typeface="Fira Sans Extra Condensed Medium"/>
                </a:rPr>
                <a:t>4</a:t>
              </a:r>
              <a:endParaRPr sz="29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42" name="Google Shape;510;p24">
              <a:extLst>
                <a:ext uri="{FF2B5EF4-FFF2-40B4-BE49-F238E27FC236}">
                  <a16:creationId xmlns:a16="http://schemas.microsoft.com/office/drawing/2014/main" xmlns="" id="{0ACD7158-21B0-4DB2-8331-91F7BAF9719F}"/>
                </a:ext>
              </a:extLst>
            </p:cNvPr>
            <p:cNvSpPr/>
            <p:nvPr/>
          </p:nvSpPr>
          <p:spPr>
            <a:xfrm>
              <a:off x="2091919" y="2597227"/>
              <a:ext cx="4495893" cy="1419293"/>
            </a:xfrm>
            <a:prstGeom prst="rect">
              <a:avLst/>
            </a:prstGeom>
            <a:noFill/>
            <a:ln>
              <a:noFill/>
            </a:ln>
          </p:spPr>
          <p:txBody>
            <a:bodyPr spcFirstLastPara="1" wrap="square" lIns="91425" tIns="91425" rIns="91425" bIns="91425" anchor="ctr" anchorCtr="0">
              <a:noAutofit/>
            </a:bodyPr>
            <a:lstStyle/>
            <a:p>
              <a:pPr lvl="0" algn="ctr">
                <a:buClr>
                  <a:srgbClr val="000000"/>
                </a:buClr>
                <a:buSzPts val="1100"/>
              </a:pPr>
              <a:r>
                <a:rPr lang="uz-Latn-UZ" sz="2800" b="1" dirty="0">
                  <a:solidFill>
                    <a:schemeClr val="lt1"/>
                  </a:solidFill>
                  <a:latin typeface="Roboto" panose="020B0604020202020204" charset="0"/>
                  <a:ea typeface="Roboto" panose="020B0604020202020204" charset="0"/>
                  <a:cs typeface="Fira Sans Extra Condensed Medium"/>
                  <a:sym typeface="Fira Sans Extra Condensed Medium"/>
                </a:rPr>
                <a:t>Bo‘shashish, relaksatsiya mashqlari</a:t>
              </a:r>
              <a:endParaRPr sz="2800" b="1" dirty="0">
                <a:solidFill>
                  <a:schemeClr val="lt1"/>
                </a:solidFill>
                <a:latin typeface="Roboto" panose="020B0604020202020204" charset="0"/>
                <a:ea typeface="Roboto" panose="020B0604020202020204" charset="0"/>
              </a:endParaRPr>
            </a:p>
          </p:txBody>
        </p:sp>
      </p:grpSp>
    </p:spTree>
    <p:extLst>
      <p:ext uri="{BB962C8B-B14F-4D97-AF65-F5344CB8AC3E}">
        <p14:creationId xmlns:p14="http://schemas.microsoft.com/office/powerpoint/2010/main" val="25149042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E8E8CB3-8EA5-4990-B926-5A7823F8AE5D}"/>
              </a:ext>
            </a:extLst>
          </p:cNvPr>
          <p:cNvSpPr>
            <a:spLocks noGrp="1"/>
          </p:cNvSpPr>
          <p:nvPr>
            <p:ph type="title"/>
          </p:nvPr>
        </p:nvSpPr>
        <p:spPr>
          <a:xfrm>
            <a:off x="545692" y="814789"/>
            <a:ext cx="9378285" cy="732843"/>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rmAutofit/>
          </a:bodyPr>
          <a:lstStyle/>
          <a:p>
            <a:pPr algn="ctr"/>
            <a:r>
              <a:rPr lang="uz-Latn-UZ" sz="3000" b="1" dirty="0">
                <a:latin typeface="Roboto" panose="020B0604020202020204" charset="0"/>
                <a:ea typeface="Roboto" panose="020B0604020202020204" charset="0"/>
              </a:rPr>
              <a:t>O‘TKIR STRESSDAN CHIQISH TEZ YORDAMI </a:t>
            </a:r>
            <a:endParaRPr lang="ru-RU" sz="3000" b="1" dirty="0">
              <a:latin typeface="Roboto" panose="020B0604020202020204" charset="0"/>
              <a:ea typeface="Roboto" panose="020B0604020202020204" charset="0"/>
            </a:endParaRPr>
          </a:p>
        </p:txBody>
      </p:sp>
      <p:sp>
        <p:nvSpPr>
          <p:cNvPr id="152" name="Прямоугольник 151">
            <a:extLst>
              <a:ext uri="{FF2B5EF4-FFF2-40B4-BE49-F238E27FC236}">
                <a16:creationId xmlns:a16="http://schemas.microsoft.com/office/drawing/2014/main" xmlns="" id="{76EEF6E9-52FF-4C03-B609-B307E1387A0A}"/>
              </a:ext>
            </a:extLst>
          </p:cNvPr>
          <p:cNvSpPr/>
          <p:nvPr/>
        </p:nvSpPr>
        <p:spPr>
          <a:xfrm>
            <a:off x="475663" y="1909065"/>
            <a:ext cx="9518341" cy="4743414"/>
          </a:xfrm>
          <a:prstGeom prst="rect">
            <a:avLst/>
          </a:prstGeom>
        </p:spPr>
        <p:txBody>
          <a:bodyPr wrap="square">
            <a:spAutoFit/>
          </a:bodyPr>
          <a:lstStyle/>
          <a:p>
            <a:pPr>
              <a:lnSpc>
                <a:spcPct val="107000"/>
              </a:lnSpc>
              <a:spcAft>
                <a:spcPts val="800"/>
              </a:spcAft>
            </a:pPr>
            <a:r>
              <a:rPr lang="ru-RU" sz="2300" dirty="0">
                <a:solidFill>
                  <a:srgbClr val="188594"/>
                </a:solidFill>
                <a:latin typeface="Roboto" panose="020B0604020202020204" charset="0"/>
                <a:ea typeface="Roboto" panose="020B0604020202020204" charset="0"/>
                <a:cs typeface="Arial" panose="020B0604020202020204" pitchFamily="34" charset="0"/>
              </a:rPr>
              <a:t>1. </a:t>
            </a:r>
            <a:r>
              <a:rPr lang="uz-Latn-UZ" sz="2300" dirty="0">
                <a:solidFill>
                  <a:srgbClr val="188594"/>
                </a:solidFill>
                <a:latin typeface="Roboto" panose="020B0604020202020204" charset="0"/>
                <a:ea typeface="Roboto" panose="020B0604020202020204" charset="0"/>
                <a:cs typeface="Arial" panose="020B0604020202020204" pitchFamily="34" charset="0"/>
              </a:rPr>
              <a:t>Sovuq suv bilan yuz va qo‘llaringizni yuving. Suv iching.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2. Tanadagi tarang mushaklarni bo‘shashtirish uchun qo‘llaringizni, oyoqlaringizni silkiting.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3. Qo‘llaringizni musht qilib bor kuchingiz bilan siqing va 10 soniya shunday ushlang. Keyin bo‘shashtiring. Xuddi shu mashqni yelka, oyoq, qorningiz bilan qiling.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4. Qorningiz bilan chuqur nafas oling va keyin asta-sekin havoni chiqaring.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5. Asabiy zo‘riqishni jismoniy harakatga o‘tkazing – yuguring, yuring, qo‘llaringizni harakatlantiring.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6. Tanani imkoniyat qadar massaj qiling. </a:t>
            </a:r>
          </a:p>
        </p:txBody>
      </p:sp>
      <p:pic>
        <p:nvPicPr>
          <p:cNvPr id="11" name="Picture 2" descr="Автомобиль скорой помощи ГАЗель класса B - цена, купить медицинский  автотранспорт в Москве - Фарм-Инвест">
            <a:extLst>
              <a:ext uri="{FF2B5EF4-FFF2-40B4-BE49-F238E27FC236}">
                <a16:creationId xmlns:a16="http://schemas.microsoft.com/office/drawing/2014/main" xmlns="" id="{D2D24CF6-56FA-49E4-B875-DBE9E095CE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5671" y="2806893"/>
            <a:ext cx="2401460" cy="2562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0661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Прямоугольник 151">
            <a:extLst>
              <a:ext uri="{FF2B5EF4-FFF2-40B4-BE49-F238E27FC236}">
                <a16:creationId xmlns:a16="http://schemas.microsoft.com/office/drawing/2014/main" xmlns="" id="{76EEF6E9-52FF-4C03-B609-B307E1387A0A}"/>
              </a:ext>
            </a:extLst>
          </p:cNvPr>
          <p:cNvSpPr/>
          <p:nvPr/>
        </p:nvSpPr>
        <p:spPr>
          <a:xfrm>
            <a:off x="487257" y="2030909"/>
            <a:ext cx="9763038" cy="3986028"/>
          </a:xfrm>
          <a:prstGeom prst="rect">
            <a:avLst/>
          </a:prstGeom>
        </p:spPr>
        <p:txBody>
          <a:bodyPr wrap="square">
            <a:spAutoFit/>
          </a:bodyPr>
          <a:lstStyle/>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7. Yuzingiz, bo‘yningiz va boshingizni yengil uqalang.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8. Qandaydir narsaga, obyektga e’tiboringizni ko‘chiring, qarating. Diqqatingizni uni o‘rganishga, qandaydir sifatlarini topishga qarating.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9. Stressli holatingizni qog‘ozda chizing, keyin uni yirtib tashlang.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10. Ko‘zlaringizni yuming. Hayolingizda o‘zingiz uchun yaxshi, qulay, tinch, chiroyli joyni tasavvur qiling. Bu holatda bir necha daqiqa bo‘ling.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11. O‘zingiz uchun ijobiy bo‘lgan vaziyat yoki odam haqida o‘ylang. Tabassum qiling va bir necha muddat shu holatda bo‘ling. </a:t>
            </a:r>
          </a:p>
          <a:p>
            <a:pPr>
              <a:lnSpc>
                <a:spcPct val="107000"/>
              </a:lnSpc>
              <a:spcAft>
                <a:spcPts val="800"/>
              </a:spcAft>
            </a:pPr>
            <a:r>
              <a:rPr lang="uz-Latn-UZ" sz="2300" dirty="0">
                <a:solidFill>
                  <a:srgbClr val="188594"/>
                </a:solidFill>
                <a:latin typeface="Roboto" panose="020B0604020202020204" charset="0"/>
                <a:ea typeface="Roboto" panose="020B0604020202020204" charset="0"/>
                <a:cs typeface="Arial" panose="020B0604020202020204" pitchFamily="34" charset="0"/>
              </a:rPr>
              <a:t>12. Imkoniyatingiz bo‘lsa, shoshmasdan piyoda yuring. </a:t>
            </a:r>
          </a:p>
        </p:txBody>
      </p:sp>
      <p:pic>
        <p:nvPicPr>
          <p:cNvPr id="57" name="Picture 7" descr="208">
            <a:extLst>
              <a:ext uri="{FF2B5EF4-FFF2-40B4-BE49-F238E27FC236}">
                <a16:creationId xmlns:a16="http://schemas.microsoft.com/office/drawing/2014/main" xmlns="" id="{559B1942-FEF3-47DE-AD40-6A4244AE74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0094525" y="1901558"/>
            <a:ext cx="2019300" cy="1857375"/>
          </a:xfrm>
          <a:prstGeom prst="rect">
            <a:avLst/>
          </a:prstGeom>
          <a:noFill/>
        </p:spPr>
      </p:pic>
      <p:grpSp>
        <p:nvGrpSpPr>
          <p:cNvPr id="58" name="Google Shape;853;p24">
            <a:extLst>
              <a:ext uri="{FF2B5EF4-FFF2-40B4-BE49-F238E27FC236}">
                <a16:creationId xmlns:a16="http://schemas.microsoft.com/office/drawing/2014/main" xmlns="" id="{2A9584D3-1B80-4D16-93E5-7B93C9511444}"/>
              </a:ext>
            </a:extLst>
          </p:cNvPr>
          <p:cNvGrpSpPr/>
          <p:nvPr/>
        </p:nvGrpSpPr>
        <p:grpSpPr>
          <a:xfrm>
            <a:off x="10238704" y="4288913"/>
            <a:ext cx="1746332" cy="2151499"/>
            <a:chOff x="411289" y="1226658"/>
            <a:chExt cx="3285396" cy="3507784"/>
          </a:xfrm>
        </p:grpSpPr>
        <p:sp>
          <p:nvSpPr>
            <p:cNvPr id="59" name="Google Shape;854;p24">
              <a:extLst>
                <a:ext uri="{FF2B5EF4-FFF2-40B4-BE49-F238E27FC236}">
                  <a16:creationId xmlns:a16="http://schemas.microsoft.com/office/drawing/2014/main" xmlns="" id="{83E104CB-C119-41C4-9FE3-0FDE9AB9A775}"/>
                </a:ext>
              </a:extLst>
            </p:cNvPr>
            <p:cNvSpPr/>
            <p:nvPr/>
          </p:nvSpPr>
          <p:spPr>
            <a:xfrm>
              <a:off x="1202060" y="2581570"/>
              <a:ext cx="1441" cy="17"/>
            </a:xfrm>
            <a:custGeom>
              <a:avLst/>
              <a:gdLst/>
              <a:ahLst/>
              <a:cxnLst/>
              <a:rect l="l" t="t" r="r" b="b"/>
              <a:pathLst>
                <a:path w="86" h="1" extrusionOk="0">
                  <a:moveTo>
                    <a:pt x="1" y="0"/>
                  </a:moveTo>
                  <a:lnTo>
                    <a:pt x="86" y="0"/>
                  </a:lnTo>
                  <a:lnTo>
                    <a:pt x="86" y="0"/>
                  </a:lnTo>
                  <a:lnTo>
                    <a:pt x="1" y="0"/>
                  </a:lnTo>
                  <a:lnTo>
                    <a:pt x="1" y="0"/>
                  </a:lnTo>
                  <a:close/>
                </a:path>
              </a:pathLst>
            </a:custGeom>
            <a:solidFill>
              <a:srgbClr val="0319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855;p24">
              <a:extLst>
                <a:ext uri="{FF2B5EF4-FFF2-40B4-BE49-F238E27FC236}">
                  <a16:creationId xmlns:a16="http://schemas.microsoft.com/office/drawing/2014/main" xmlns="" id="{3BB96B8F-C541-42B1-AACE-DCB8AAA8B827}"/>
                </a:ext>
              </a:extLst>
            </p:cNvPr>
            <p:cNvSpPr/>
            <p:nvPr/>
          </p:nvSpPr>
          <p:spPr>
            <a:xfrm>
              <a:off x="1203484" y="2581570"/>
              <a:ext cx="17" cy="17"/>
            </a:xfrm>
            <a:custGeom>
              <a:avLst/>
              <a:gdLst/>
              <a:ahLst/>
              <a:cxnLst/>
              <a:rect l="l" t="t" r="r" b="b"/>
              <a:pathLst>
                <a:path w="1" h="1" extrusionOk="0">
                  <a:moveTo>
                    <a:pt x="1" y="0"/>
                  </a:moveTo>
                  <a:lnTo>
                    <a:pt x="1" y="0"/>
                  </a:lnTo>
                  <a:lnTo>
                    <a:pt x="1" y="0"/>
                  </a:lnTo>
                  <a:close/>
                </a:path>
              </a:pathLst>
            </a:custGeom>
            <a:solidFill>
              <a:srgbClr val="0319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856;p24">
              <a:extLst>
                <a:ext uri="{FF2B5EF4-FFF2-40B4-BE49-F238E27FC236}">
                  <a16:creationId xmlns:a16="http://schemas.microsoft.com/office/drawing/2014/main" xmlns="" id="{E488D4F4-7F3E-4785-8392-CDE441026D01}"/>
                </a:ext>
              </a:extLst>
            </p:cNvPr>
            <p:cNvSpPr/>
            <p:nvPr/>
          </p:nvSpPr>
          <p:spPr>
            <a:xfrm>
              <a:off x="711578" y="2571564"/>
              <a:ext cx="516962" cy="1537965"/>
            </a:xfrm>
            <a:custGeom>
              <a:avLst/>
              <a:gdLst/>
              <a:ahLst/>
              <a:cxnLst/>
              <a:rect l="l" t="t" r="r" b="b"/>
              <a:pathLst>
                <a:path w="30845" h="91764" extrusionOk="0">
                  <a:moveTo>
                    <a:pt x="26493" y="0"/>
                  </a:moveTo>
                  <a:lnTo>
                    <a:pt x="21373" y="17619"/>
                  </a:lnTo>
                  <a:lnTo>
                    <a:pt x="17705" y="30289"/>
                  </a:lnTo>
                  <a:lnTo>
                    <a:pt x="13225" y="45860"/>
                  </a:lnTo>
                  <a:lnTo>
                    <a:pt x="8746" y="61346"/>
                  </a:lnTo>
                  <a:lnTo>
                    <a:pt x="4949" y="74401"/>
                  </a:lnTo>
                  <a:cubicBezTo>
                    <a:pt x="4778" y="74955"/>
                    <a:pt x="4565" y="75467"/>
                    <a:pt x="4395" y="76022"/>
                  </a:cubicBezTo>
                  <a:cubicBezTo>
                    <a:pt x="3669" y="77984"/>
                    <a:pt x="3115" y="79989"/>
                    <a:pt x="2688" y="82037"/>
                  </a:cubicBezTo>
                  <a:lnTo>
                    <a:pt x="2688" y="82122"/>
                  </a:lnTo>
                  <a:lnTo>
                    <a:pt x="2688" y="82250"/>
                  </a:lnTo>
                  <a:lnTo>
                    <a:pt x="1707" y="85620"/>
                  </a:lnTo>
                  <a:lnTo>
                    <a:pt x="768" y="88905"/>
                  </a:lnTo>
                  <a:lnTo>
                    <a:pt x="384" y="90100"/>
                  </a:lnTo>
                  <a:lnTo>
                    <a:pt x="43" y="91294"/>
                  </a:lnTo>
                  <a:cubicBezTo>
                    <a:pt x="0" y="91422"/>
                    <a:pt x="43" y="91508"/>
                    <a:pt x="86" y="91593"/>
                  </a:cubicBezTo>
                  <a:cubicBezTo>
                    <a:pt x="128" y="91678"/>
                    <a:pt x="214" y="91763"/>
                    <a:pt x="342" y="91763"/>
                  </a:cubicBezTo>
                  <a:lnTo>
                    <a:pt x="427" y="91763"/>
                  </a:lnTo>
                  <a:cubicBezTo>
                    <a:pt x="598" y="91763"/>
                    <a:pt x="726" y="91635"/>
                    <a:pt x="768" y="91465"/>
                  </a:cubicBezTo>
                  <a:cubicBezTo>
                    <a:pt x="1366" y="89502"/>
                    <a:pt x="1920" y="87497"/>
                    <a:pt x="2517" y="85492"/>
                  </a:cubicBezTo>
                  <a:cubicBezTo>
                    <a:pt x="2517" y="85620"/>
                    <a:pt x="2560" y="85748"/>
                    <a:pt x="2560" y="85919"/>
                  </a:cubicBezTo>
                  <a:cubicBezTo>
                    <a:pt x="2645" y="86260"/>
                    <a:pt x="2944" y="87327"/>
                    <a:pt x="3840" y="87497"/>
                  </a:cubicBezTo>
                  <a:lnTo>
                    <a:pt x="4053" y="87497"/>
                  </a:lnTo>
                  <a:cubicBezTo>
                    <a:pt x="4139" y="87497"/>
                    <a:pt x="4267" y="87497"/>
                    <a:pt x="4352" y="87455"/>
                  </a:cubicBezTo>
                  <a:cubicBezTo>
                    <a:pt x="4522" y="87412"/>
                    <a:pt x="4693" y="87369"/>
                    <a:pt x="4864" y="87284"/>
                  </a:cubicBezTo>
                  <a:cubicBezTo>
                    <a:pt x="5034" y="87199"/>
                    <a:pt x="5162" y="87113"/>
                    <a:pt x="5333" y="86985"/>
                  </a:cubicBezTo>
                  <a:cubicBezTo>
                    <a:pt x="5504" y="86815"/>
                    <a:pt x="5674" y="86644"/>
                    <a:pt x="5845" y="86474"/>
                  </a:cubicBezTo>
                  <a:cubicBezTo>
                    <a:pt x="5973" y="86346"/>
                    <a:pt x="6144" y="86175"/>
                    <a:pt x="6272" y="86004"/>
                  </a:cubicBezTo>
                  <a:cubicBezTo>
                    <a:pt x="6314" y="86132"/>
                    <a:pt x="6400" y="86218"/>
                    <a:pt x="6528" y="86260"/>
                  </a:cubicBezTo>
                  <a:lnTo>
                    <a:pt x="6613" y="86260"/>
                  </a:lnTo>
                  <a:cubicBezTo>
                    <a:pt x="6784" y="86260"/>
                    <a:pt x="6954" y="86132"/>
                    <a:pt x="6997" y="85962"/>
                  </a:cubicBezTo>
                  <a:lnTo>
                    <a:pt x="7594" y="83871"/>
                  </a:lnTo>
                  <a:cubicBezTo>
                    <a:pt x="7722" y="83615"/>
                    <a:pt x="7850" y="83402"/>
                    <a:pt x="7935" y="83146"/>
                  </a:cubicBezTo>
                  <a:lnTo>
                    <a:pt x="8234" y="82506"/>
                  </a:lnTo>
                  <a:cubicBezTo>
                    <a:pt x="8447" y="81781"/>
                    <a:pt x="8618" y="81013"/>
                    <a:pt x="8831" y="80288"/>
                  </a:cubicBezTo>
                  <a:cubicBezTo>
                    <a:pt x="8831" y="80245"/>
                    <a:pt x="8831" y="80202"/>
                    <a:pt x="8831" y="80202"/>
                  </a:cubicBezTo>
                  <a:cubicBezTo>
                    <a:pt x="9002" y="79520"/>
                    <a:pt x="9215" y="78880"/>
                    <a:pt x="9386" y="78240"/>
                  </a:cubicBezTo>
                  <a:cubicBezTo>
                    <a:pt x="9343" y="78197"/>
                    <a:pt x="9343" y="78197"/>
                    <a:pt x="9386" y="78155"/>
                  </a:cubicBezTo>
                  <a:cubicBezTo>
                    <a:pt x="9642" y="77003"/>
                    <a:pt x="9940" y="75851"/>
                    <a:pt x="10282" y="74699"/>
                  </a:cubicBezTo>
                  <a:cubicBezTo>
                    <a:pt x="10324" y="74486"/>
                    <a:pt x="10410" y="74230"/>
                    <a:pt x="10452" y="74017"/>
                  </a:cubicBezTo>
                  <a:lnTo>
                    <a:pt x="10794" y="72907"/>
                  </a:lnTo>
                  <a:cubicBezTo>
                    <a:pt x="10922" y="72353"/>
                    <a:pt x="11092" y="71841"/>
                    <a:pt x="11220" y="71329"/>
                  </a:cubicBezTo>
                  <a:cubicBezTo>
                    <a:pt x="11220" y="71286"/>
                    <a:pt x="11263" y="71286"/>
                    <a:pt x="11263" y="71244"/>
                  </a:cubicBezTo>
                  <a:lnTo>
                    <a:pt x="11775" y="69580"/>
                  </a:lnTo>
                  <a:lnTo>
                    <a:pt x="14292" y="60792"/>
                  </a:lnTo>
                  <a:lnTo>
                    <a:pt x="22696" y="31782"/>
                  </a:lnTo>
                  <a:lnTo>
                    <a:pt x="22739" y="31612"/>
                  </a:lnTo>
                  <a:lnTo>
                    <a:pt x="30759" y="4010"/>
                  </a:lnTo>
                  <a:lnTo>
                    <a:pt x="30844" y="3712"/>
                  </a:lnTo>
                  <a:lnTo>
                    <a:pt x="30844" y="3541"/>
                  </a:lnTo>
                  <a:cubicBezTo>
                    <a:pt x="30844" y="3328"/>
                    <a:pt x="30844" y="3157"/>
                    <a:pt x="30844" y="2986"/>
                  </a:cubicBezTo>
                  <a:cubicBezTo>
                    <a:pt x="30801" y="2816"/>
                    <a:pt x="30801" y="2645"/>
                    <a:pt x="30759" y="2474"/>
                  </a:cubicBezTo>
                  <a:cubicBezTo>
                    <a:pt x="30759" y="2304"/>
                    <a:pt x="30716" y="2176"/>
                    <a:pt x="30673" y="2005"/>
                  </a:cubicBezTo>
                  <a:cubicBezTo>
                    <a:pt x="30631" y="1920"/>
                    <a:pt x="30588" y="1792"/>
                    <a:pt x="30545" y="1664"/>
                  </a:cubicBezTo>
                  <a:cubicBezTo>
                    <a:pt x="30503" y="1578"/>
                    <a:pt x="30460" y="1536"/>
                    <a:pt x="30418" y="1450"/>
                  </a:cubicBezTo>
                  <a:lnTo>
                    <a:pt x="30332" y="1323"/>
                  </a:lnTo>
                  <a:cubicBezTo>
                    <a:pt x="30247" y="1280"/>
                    <a:pt x="30162" y="1195"/>
                    <a:pt x="30076" y="1152"/>
                  </a:cubicBezTo>
                  <a:cubicBezTo>
                    <a:pt x="29522" y="981"/>
                    <a:pt x="28924" y="768"/>
                    <a:pt x="28370" y="597"/>
                  </a:cubicBezTo>
                  <a:cubicBezTo>
                    <a:pt x="27815" y="427"/>
                    <a:pt x="27090" y="213"/>
                    <a:pt x="26493" y="0"/>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857;p24">
              <a:extLst>
                <a:ext uri="{FF2B5EF4-FFF2-40B4-BE49-F238E27FC236}">
                  <a16:creationId xmlns:a16="http://schemas.microsoft.com/office/drawing/2014/main" xmlns="" id="{0D9030BB-98A8-4CCA-9833-F55E475AC794}"/>
                </a:ext>
              </a:extLst>
            </p:cNvPr>
            <p:cNvSpPr/>
            <p:nvPr/>
          </p:nvSpPr>
          <p:spPr>
            <a:xfrm>
              <a:off x="863156" y="3900012"/>
              <a:ext cx="6453" cy="20045"/>
            </a:xfrm>
            <a:custGeom>
              <a:avLst/>
              <a:gdLst/>
              <a:ahLst/>
              <a:cxnLst/>
              <a:rect l="l" t="t" r="r" b="b"/>
              <a:pathLst>
                <a:path w="385" h="1196" extrusionOk="0">
                  <a:moveTo>
                    <a:pt x="384" y="1"/>
                  </a:moveTo>
                  <a:lnTo>
                    <a:pt x="214" y="427"/>
                  </a:lnTo>
                  <a:lnTo>
                    <a:pt x="214" y="427"/>
                  </a:lnTo>
                  <a:lnTo>
                    <a:pt x="256" y="385"/>
                  </a:lnTo>
                  <a:lnTo>
                    <a:pt x="256" y="427"/>
                  </a:lnTo>
                  <a:lnTo>
                    <a:pt x="171" y="641"/>
                  </a:lnTo>
                  <a:lnTo>
                    <a:pt x="1" y="1195"/>
                  </a:lnTo>
                  <a:cubicBezTo>
                    <a:pt x="129" y="854"/>
                    <a:pt x="256" y="470"/>
                    <a:pt x="384" y="129"/>
                  </a:cubicBezTo>
                  <a:lnTo>
                    <a:pt x="384" y="1"/>
                  </a:lnTo>
                  <a:close/>
                </a:path>
              </a:pathLst>
            </a:custGeom>
            <a:solidFill>
              <a:srgbClr val="0319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858;p24">
              <a:extLst>
                <a:ext uri="{FF2B5EF4-FFF2-40B4-BE49-F238E27FC236}">
                  <a16:creationId xmlns:a16="http://schemas.microsoft.com/office/drawing/2014/main" xmlns="" id="{D3CB2312-54B2-4B5B-9D99-1448CCB43D1B}"/>
                </a:ext>
              </a:extLst>
            </p:cNvPr>
            <p:cNvSpPr/>
            <p:nvPr/>
          </p:nvSpPr>
          <p:spPr>
            <a:xfrm>
              <a:off x="989710" y="2513675"/>
              <a:ext cx="160896" cy="137264"/>
            </a:xfrm>
            <a:custGeom>
              <a:avLst/>
              <a:gdLst/>
              <a:ahLst/>
              <a:cxnLst/>
              <a:rect l="l" t="t" r="r" b="b"/>
              <a:pathLst>
                <a:path w="9600" h="8190" extrusionOk="0">
                  <a:moveTo>
                    <a:pt x="4152" y="0"/>
                  </a:moveTo>
                  <a:cubicBezTo>
                    <a:pt x="2040" y="0"/>
                    <a:pt x="0" y="1635"/>
                    <a:pt x="0" y="4094"/>
                  </a:cubicBezTo>
                  <a:cubicBezTo>
                    <a:pt x="0" y="6355"/>
                    <a:pt x="1835" y="8189"/>
                    <a:pt x="4096" y="8189"/>
                  </a:cubicBezTo>
                  <a:cubicBezTo>
                    <a:pt x="7765" y="8189"/>
                    <a:pt x="9599" y="3795"/>
                    <a:pt x="6997" y="1193"/>
                  </a:cubicBezTo>
                  <a:cubicBezTo>
                    <a:pt x="6173" y="369"/>
                    <a:pt x="5154" y="0"/>
                    <a:pt x="4152" y="0"/>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859;p24">
              <a:extLst>
                <a:ext uri="{FF2B5EF4-FFF2-40B4-BE49-F238E27FC236}">
                  <a16:creationId xmlns:a16="http://schemas.microsoft.com/office/drawing/2014/main" xmlns="" id="{3A39950D-1C2C-4705-83BE-967D3BAE764B}"/>
                </a:ext>
              </a:extLst>
            </p:cNvPr>
            <p:cNvSpPr/>
            <p:nvPr/>
          </p:nvSpPr>
          <p:spPr>
            <a:xfrm>
              <a:off x="1097678" y="2560117"/>
              <a:ext cx="91526" cy="83448"/>
            </a:xfrm>
            <a:custGeom>
              <a:avLst/>
              <a:gdLst/>
              <a:ahLst/>
              <a:cxnLst/>
              <a:rect l="l" t="t" r="r" b="b"/>
              <a:pathLst>
                <a:path w="5461" h="4979" extrusionOk="0">
                  <a:moveTo>
                    <a:pt x="683" y="0"/>
                  </a:moveTo>
                  <a:cubicBezTo>
                    <a:pt x="597" y="0"/>
                    <a:pt x="512" y="43"/>
                    <a:pt x="427" y="86"/>
                  </a:cubicBezTo>
                  <a:cubicBezTo>
                    <a:pt x="171" y="171"/>
                    <a:pt x="86" y="427"/>
                    <a:pt x="214" y="640"/>
                  </a:cubicBezTo>
                  <a:cubicBezTo>
                    <a:pt x="256" y="683"/>
                    <a:pt x="299" y="768"/>
                    <a:pt x="384" y="768"/>
                  </a:cubicBezTo>
                  <a:cubicBezTo>
                    <a:pt x="342" y="854"/>
                    <a:pt x="342" y="896"/>
                    <a:pt x="384" y="982"/>
                  </a:cubicBezTo>
                  <a:cubicBezTo>
                    <a:pt x="256" y="982"/>
                    <a:pt x="128" y="1067"/>
                    <a:pt x="128" y="1195"/>
                  </a:cubicBezTo>
                  <a:cubicBezTo>
                    <a:pt x="86" y="1323"/>
                    <a:pt x="86" y="1408"/>
                    <a:pt x="128" y="1494"/>
                  </a:cubicBezTo>
                  <a:cubicBezTo>
                    <a:pt x="171" y="1536"/>
                    <a:pt x="214" y="1579"/>
                    <a:pt x="256" y="1622"/>
                  </a:cubicBezTo>
                  <a:cubicBezTo>
                    <a:pt x="256" y="1622"/>
                    <a:pt x="256" y="1622"/>
                    <a:pt x="256" y="1664"/>
                  </a:cubicBezTo>
                  <a:cubicBezTo>
                    <a:pt x="214" y="1750"/>
                    <a:pt x="214" y="1835"/>
                    <a:pt x="256" y="1920"/>
                  </a:cubicBezTo>
                  <a:cubicBezTo>
                    <a:pt x="299" y="1963"/>
                    <a:pt x="342" y="2006"/>
                    <a:pt x="342" y="2048"/>
                  </a:cubicBezTo>
                  <a:lnTo>
                    <a:pt x="342" y="2091"/>
                  </a:lnTo>
                  <a:cubicBezTo>
                    <a:pt x="299" y="2133"/>
                    <a:pt x="256" y="2176"/>
                    <a:pt x="214" y="2219"/>
                  </a:cubicBezTo>
                  <a:cubicBezTo>
                    <a:pt x="171" y="2304"/>
                    <a:pt x="128" y="2432"/>
                    <a:pt x="171" y="2517"/>
                  </a:cubicBezTo>
                  <a:cubicBezTo>
                    <a:pt x="128" y="2560"/>
                    <a:pt x="86" y="2603"/>
                    <a:pt x="86" y="2645"/>
                  </a:cubicBezTo>
                  <a:cubicBezTo>
                    <a:pt x="0" y="2773"/>
                    <a:pt x="43" y="2944"/>
                    <a:pt x="128" y="3072"/>
                  </a:cubicBezTo>
                  <a:cubicBezTo>
                    <a:pt x="86" y="3157"/>
                    <a:pt x="86" y="3285"/>
                    <a:pt x="86" y="3371"/>
                  </a:cubicBezTo>
                  <a:cubicBezTo>
                    <a:pt x="128" y="3456"/>
                    <a:pt x="171" y="3541"/>
                    <a:pt x="256" y="3584"/>
                  </a:cubicBezTo>
                  <a:cubicBezTo>
                    <a:pt x="1451" y="4096"/>
                    <a:pt x="2688" y="4437"/>
                    <a:pt x="3882" y="4906"/>
                  </a:cubicBezTo>
                  <a:cubicBezTo>
                    <a:pt x="3946" y="4954"/>
                    <a:pt x="4022" y="4978"/>
                    <a:pt x="4097" y="4978"/>
                  </a:cubicBezTo>
                  <a:cubicBezTo>
                    <a:pt x="4221" y="4978"/>
                    <a:pt x="4341" y="4912"/>
                    <a:pt x="4394" y="4778"/>
                  </a:cubicBezTo>
                  <a:cubicBezTo>
                    <a:pt x="4394" y="4608"/>
                    <a:pt x="4522" y="4437"/>
                    <a:pt x="4693" y="4395"/>
                  </a:cubicBezTo>
                  <a:cubicBezTo>
                    <a:pt x="4778" y="4309"/>
                    <a:pt x="4778" y="4139"/>
                    <a:pt x="4693" y="4011"/>
                  </a:cubicBezTo>
                  <a:cubicBezTo>
                    <a:pt x="4736" y="3925"/>
                    <a:pt x="4736" y="3840"/>
                    <a:pt x="4736" y="3755"/>
                  </a:cubicBezTo>
                  <a:cubicBezTo>
                    <a:pt x="4778" y="3755"/>
                    <a:pt x="4864" y="3669"/>
                    <a:pt x="4864" y="3627"/>
                  </a:cubicBezTo>
                  <a:cubicBezTo>
                    <a:pt x="4992" y="3456"/>
                    <a:pt x="4949" y="3200"/>
                    <a:pt x="4736" y="3072"/>
                  </a:cubicBezTo>
                  <a:lnTo>
                    <a:pt x="4693" y="3072"/>
                  </a:lnTo>
                  <a:cubicBezTo>
                    <a:pt x="4736" y="2944"/>
                    <a:pt x="4736" y="2816"/>
                    <a:pt x="4693" y="2688"/>
                  </a:cubicBezTo>
                  <a:cubicBezTo>
                    <a:pt x="4736" y="2645"/>
                    <a:pt x="4778" y="2645"/>
                    <a:pt x="4778" y="2560"/>
                  </a:cubicBezTo>
                  <a:cubicBezTo>
                    <a:pt x="4821" y="2517"/>
                    <a:pt x="4864" y="2432"/>
                    <a:pt x="4821" y="2347"/>
                  </a:cubicBezTo>
                  <a:lnTo>
                    <a:pt x="4821" y="2347"/>
                  </a:lnTo>
                  <a:lnTo>
                    <a:pt x="4992" y="2389"/>
                  </a:lnTo>
                  <a:cubicBezTo>
                    <a:pt x="5014" y="2395"/>
                    <a:pt x="5037" y="2398"/>
                    <a:pt x="5061" y="2398"/>
                  </a:cubicBezTo>
                  <a:cubicBezTo>
                    <a:pt x="5215" y="2398"/>
                    <a:pt x="5381" y="2282"/>
                    <a:pt x="5418" y="2133"/>
                  </a:cubicBezTo>
                  <a:cubicBezTo>
                    <a:pt x="5461" y="1963"/>
                    <a:pt x="5418" y="1835"/>
                    <a:pt x="5333" y="1750"/>
                  </a:cubicBezTo>
                  <a:lnTo>
                    <a:pt x="5333" y="1707"/>
                  </a:lnTo>
                  <a:cubicBezTo>
                    <a:pt x="5290" y="1622"/>
                    <a:pt x="5205" y="1579"/>
                    <a:pt x="5162" y="1536"/>
                  </a:cubicBezTo>
                  <a:cubicBezTo>
                    <a:pt x="5077" y="1494"/>
                    <a:pt x="4992" y="1494"/>
                    <a:pt x="4906" y="1494"/>
                  </a:cubicBezTo>
                  <a:lnTo>
                    <a:pt x="4693" y="1408"/>
                  </a:lnTo>
                  <a:cubicBezTo>
                    <a:pt x="3882" y="1110"/>
                    <a:pt x="3114" y="811"/>
                    <a:pt x="2261" y="555"/>
                  </a:cubicBezTo>
                  <a:cubicBezTo>
                    <a:pt x="1749" y="342"/>
                    <a:pt x="1280" y="171"/>
                    <a:pt x="768" y="0"/>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860;p24">
              <a:extLst>
                <a:ext uri="{FF2B5EF4-FFF2-40B4-BE49-F238E27FC236}">
                  <a16:creationId xmlns:a16="http://schemas.microsoft.com/office/drawing/2014/main" xmlns="" id="{260ECC42-62E3-40D6-9F60-EC5CCBD76A6F}"/>
                </a:ext>
              </a:extLst>
            </p:cNvPr>
            <p:cNvSpPr/>
            <p:nvPr/>
          </p:nvSpPr>
          <p:spPr>
            <a:xfrm>
              <a:off x="1080516" y="2609458"/>
              <a:ext cx="85811" cy="41481"/>
            </a:xfrm>
            <a:custGeom>
              <a:avLst/>
              <a:gdLst/>
              <a:ahLst/>
              <a:cxnLst/>
              <a:rect l="l" t="t" r="r" b="b"/>
              <a:pathLst>
                <a:path w="5120" h="2475" extrusionOk="0">
                  <a:moveTo>
                    <a:pt x="427" y="0"/>
                  </a:moveTo>
                  <a:cubicBezTo>
                    <a:pt x="342" y="43"/>
                    <a:pt x="299" y="85"/>
                    <a:pt x="256" y="171"/>
                  </a:cubicBezTo>
                  <a:cubicBezTo>
                    <a:pt x="171" y="213"/>
                    <a:pt x="128" y="256"/>
                    <a:pt x="128" y="341"/>
                  </a:cubicBezTo>
                  <a:lnTo>
                    <a:pt x="86" y="384"/>
                  </a:lnTo>
                  <a:cubicBezTo>
                    <a:pt x="0" y="555"/>
                    <a:pt x="86" y="768"/>
                    <a:pt x="299" y="853"/>
                  </a:cubicBezTo>
                  <a:cubicBezTo>
                    <a:pt x="1664" y="1451"/>
                    <a:pt x="3072" y="2005"/>
                    <a:pt x="4522" y="2474"/>
                  </a:cubicBezTo>
                  <a:lnTo>
                    <a:pt x="4778" y="2474"/>
                  </a:lnTo>
                  <a:cubicBezTo>
                    <a:pt x="4864" y="2432"/>
                    <a:pt x="4906" y="2389"/>
                    <a:pt x="4949" y="2304"/>
                  </a:cubicBezTo>
                  <a:cubicBezTo>
                    <a:pt x="4992" y="2261"/>
                    <a:pt x="5034" y="2218"/>
                    <a:pt x="5034" y="2176"/>
                  </a:cubicBezTo>
                  <a:cubicBezTo>
                    <a:pt x="5120" y="2005"/>
                    <a:pt x="5034" y="1792"/>
                    <a:pt x="4864" y="1706"/>
                  </a:cubicBezTo>
                  <a:lnTo>
                    <a:pt x="4650" y="1621"/>
                  </a:lnTo>
                  <a:cubicBezTo>
                    <a:pt x="4650" y="1621"/>
                    <a:pt x="4650" y="1621"/>
                    <a:pt x="4650" y="1579"/>
                  </a:cubicBezTo>
                  <a:cubicBezTo>
                    <a:pt x="4693" y="1493"/>
                    <a:pt x="4693" y="1408"/>
                    <a:pt x="4650" y="1323"/>
                  </a:cubicBezTo>
                  <a:cubicBezTo>
                    <a:pt x="4608" y="1237"/>
                    <a:pt x="4522" y="1152"/>
                    <a:pt x="4437" y="1109"/>
                  </a:cubicBezTo>
                  <a:cubicBezTo>
                    <a:pt x="3882" y="981"/>
                    <a:pt x="3371" y="811"/>
                    <a:pt x="2816" y="640"/>
                  </a:cubicBezTo>
                  <a:cubicBezTo>
                    <a:pt x="2304" y="512"/>
                    <a:pt x="1877" y="299"/>
                    <a:pt x="1366" y="128"/>
                  </a:cubicBezTo>
                  <a:cubicBezTo>
                    <a:pt x="1323" y="107"/>
                    <a:pt x="1280" y="96"/>
                    <a:pt x="1232" y="96"/>
                  </a:cubicBezTo>
                  <a:cubicBezTo>
                    <a:pt x="1184" y="96"/>
                    <a:pt x="1131" y="107"/>
                    <a:pt x="1067" y="128"/>
                  </a:cubicBezTo>
                  <a:lnTo>
                    <a:pt x="726" y="0"/>
                  </a:ln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861;p24">
              <a:extLst>
                <a:ext uri="{FF2B5EF4-FFF2-40B4-BE49-F238E27FC236}">
                  <a16:creationId xmlns:a16="http://schemas.microsoft.com/office/drawing/2014/main" xmlns="" id="{73FF16EE-AE63-44E7-AE56-35F32EA9E922}"/>
                </a:ext>
              </a:extLst>
            </p:cNvPr>
            <p:cNvSpPr/>
            <p:nvPr/>
          </p:nvSpPr>
          <p:spPr>
            <a:xfrm>
              <a:off x="1944947" y="2179732"/>
              <a:ext cx="525527" cy="735747"/>
            </a:xfrm>
            <a:custGeom>
              <a:avLst/>
              <a:gdLst/>
              <a:ahLst/>
              <a:cxnLst/>
              <a:rect l="l" t="t" r="r" b="b"/>
              <a:pathLst>
                <a:path w="31356" h="43899" extrusionOk="0">
                  <a:moveTo>
                    <a:pt x="15742" y="1"/>
                  </a:moveTo>
                  <a:cubicBezTo>
                    <a:pt x="15657" y="44"/>
                    <a:pt x="15571" y="86"/>
                    <a:pt x="15486" y="172"/>
                  </a:cubicBezTo>
                  <a:cubicBezTo>
                    <a:pt x="15486" y="257"/>
                    <a:pt x="15486" y="385"/>
                    <a:pt x="15486" y="470"/>
                  </a:cubicBezTo>
                  <a:cubicBezTo>
                    <a:pt x="15657" y="854"/>
                    <a:pt x="15785" y="1238"/>
                    <a:pt x="15955" y="1622"/>
                  </a:cubicBezTo>
                  <a:cubicBezTo>
                    <a:pt x="14931" y="1025"/>
                    <a:pt x="13822" y="726"/>
                    <a:pt x="12670" y="726"/>
                  </a:cubicBezTo>
                  <a:lnTo>
                    <a:pt x="12500" y="726"/>
                  </a:lnTo>
                  <a:cubicBezTo>
                    <a:pt x="11945" y="769"/>
                    <a:pt x="11476" y="811"/>
                    <a:pt x="10964" y="982"/>
                  </a:cubicBezTo>
                  <a:cubicBezTo>
                    <a:pt x="9983" y="1238"/>
                    <a:pt x="9087" y="1707"/>
                    <a:pt x="8319" y="2347"/>
                  </a:cubicBezTo>
                  <a:cubicBezTo>
                    <a:pt x="7466" y="2987"/>
                    <a:pt x="6655" y="3755"/>
                    <a:pt x="6015" y="4566"/>
                  </a:cubicBezTo>
                  <a:cubicBezTo>
                    <a:pt x="4693" y="6272"/>
                    <a:pt x="3584" y="8064"/>
                    <a:pt x="2730" y="10026"/>
                  </a:cubicBezTo>
                  <a:cubicBezTo>
                    <a:pt x="2261" y="11050"/>
                    <a:pt x="1834" y="12074"/>
                    <a:pt x="1493" y="13140"/>
                  </a:cubicBezTo>
                  <a:cubicBezTo>
                    <a:pt x="1109" y="14378"/>
                    <a:pt x="811" y="15657"/>
                    <a:pt x="597" y="16937"/>
                  </a:cubicBezTo>
                  <a:cubicBezTo>
                    <a:pt x="128" y="19582"/>
                    <a:pt x="0" y="22313"/>
                    <a:pt x="171" y="25000"/>
                  </a:cubicBezTo>
                  <a:cubicBezTo>
                    <a:pt x="341" y="27602"/>
                    <a:pt x="853" y="30162"/>
                    <a:pt x="1707" y="32636"/>
                  </a:cubicBezTo>
                  <a:cubicBezTo>
                    <a:pt x="2133" y="33788"/>
                    <a:pt x="2602" y="34897"/>
                    <a:pt x="3200" y="35964"/>
                  </a:cubicBezTo>
                  <a:cubicBezTo>
                    <a:pt x="3712" y="36945"/>
                    <a:pt x="4309" y="37841"/>
                    <a:pt x="4991" y="38737"/>
                  </a:cubicBezTo>
                  <a:cubicBezTo>
                    <a:pt x="6143" y="40315"/>
                    <a:pt x="7679" y="41595"/>
                    <a:pt x="9428" y="42534"/>
                  </a:cubicBezTo>
                  <a:cubicBezTo>
                    <a:pt x="10281" y="43003"/>
                    <a:pt x="11177" y="43302"/>
                    <a:pt x="12073" y="43558"/>
                  </a:cubicBezTo>
                  <a:cubicBezTo>
                    <a:pt x="13054" y="43771"/>
                    <a:pt x="14035" y="43899"/>
                    <a:pt x="15017" y="43899"/>
                  </a:cubicBezTo>
                  <a:lnTo>
                    <a:pt x="15145" y="43899"/>
                  </a:lnTo>
                  <a:cubicBezTo>
                    <a:pt x="16168" y="43899"/>
                    <a:pt x="17192" y="43771"/>
                    <a:pt x="18174" y="43600"/>
                  </a:cubicBezTo>
                  <a:cubicBezTo>
                    <a:pt x="19325" y="43344"/>
                    <a:pt x="20435" y="43003"/>
                    <a:pt x="21544" y="42576"/>
                  </a:cubicBezTo>
                  <a:cubicBezTo>
                    <a:pt x="23719" y="41766"/>
                    <a:pt x="25682" y="40571"/>
                    <a:pt x="27431" y="38993"/>
                  </a:cubicBezTo>
                  <a:cubicBezTo>
                    <a:pt x="28156" y="38268"/>
                    <a:pt x="28839" y="37500"/>
                    <a:pt x="29436" y="36604"/>
                  </a:cubicBezTo>
                  <a:cubicBezTo>
                    <a:pt x="30545" y="34897"/>
                    <a:pt x="31185" y="32935"/>
                    <a:pt x="31313" y="30930"/>
                  </a:cubicBezTo>
                  <a:cubicBezTo>
                    <a:pt x="31356" y="29821"/>
                    <a:pt x="31270" y="28754"/>
                    <a:pt x="31057" y="27730"/>
                  </a:cubicBezTo>
                  <a:cubicBezTo>
                    <a:pt x="30844" y="26536"/>
                    <a:pt x="30460" y="25427"/>
                    <a:pt x="29948" y="24360"/>
                  </a:cubicBezTo>
                  <a:cubicBezTo>
                    <a:pt x="29692" y="23763"/>
                    <a:pt x="29351" y="23166"/>
                    <a:pt x="29052" y="22611"/>
                  </a:cubicBezTo>
                  <a:cubicBezTo>
                    <a:pt x="28753" y="22057"/>
                    <a:pt x="28369" y="21417"/>
                    <a:pt x="27985" y="20819"/>
                  </a:cubicBezTo>
                  <a:cubicBezTo>
                    <a:pt x="26748" y="18772"/>
                    <a:pt x="25426" y="16767"/>
                    <a:pt x="24146" y="14804"/>
                  </a:cubicBezTo>
                  <a:cubicBezTo>
                    <a:pt x="22354" y="12031"/>
                    <a:pt x="20477" y="9216"/>
                    <a:pt x="18899" y="6229"/>
                  </a:cubicBezTo>
                  <a:cubicBezTo>
                    <a:pt x="18344" y="5291"/>
                    <a:pt x="17918" y="4395"/>
                    <a:pt x="17491" y="3499"/>
                  </a:cubicBezTo>
                  <a:cubicBezTo>
                    <a:pt x="17662" y="3371"/>
                    <a:pt x="17662" y="3115"/>
                    <a:pt x="17491" y="2987"/>
                  </a:cubicBezTo>
                  <a:cubicBezTo>
                    <a:pt x="17363" y="2817"/>
                    <a:pt x="17192" y="2646"/>
                    <a:pt x="17022" y="2475"/>
                  </a:cubicBezTo>
                  <a:lnTo>
                    <a:pt x="16979" y="2347"/>
                  </a:lnTo>
                  <a:cubicBezTo>
                    <a:pt x="16680" y="1665"/>
                    <a:pt x="16382" y="939"/>
                    <a:pt x="16168" y="257"/>
                  </a:cubicBezTo>
                  <a:cubicBezTo>
                    <a:pt x="16126" y="129"/>
                    <a:pt x="15955" y="1"/>
                    <a:pt x="1578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862;p24">
              <a:extLst>
                <a:ext uri="{FF2B5EF4-FFF2-40B4-BE49-F238E27FC236}">
                  <a16:creationId xmlns:a16="http://schemas.microsoft.com/office/drawing/2014/main" xmlns="" id="{8C6A9F2E-4E13-48C5-929D-0821F20E72F8}"/>
                </a:ext>
              </a:extLst>
            </p:cNvPr>
            <p:cNvSpPr/>
            <p:nvPr/>
          </p:nvSpPr>
          <p:spPr>
            <a:xfrm>
              <a:off x="1944226" y="2192604"/>
              <a:ext cx="465475" cy="723596"/>
            </a:xfrm>
            <a:custGeom>
              <a:avLst/>
              <a:gdLst/>
              <a:ahLst/>
              <a:cxnLst/>
              <a:rect l="l" t="t" r="r" b="b"/>
              <a:pathLst>
                <a:path w="27773" h="43174" extrusionOk="0">
                  <a:moveTo>
                    <a:pt x="12159" y="1"/>
                  </a:moveTo>
                  <a:lnTo>
                    <a:pt x="12159" y="1"/>
                  </a:lnTo>
                  <a:cubicBezTo>
                    <a:pt x="11775" y="43"/>
                    <a:pt x="11391" y="86"/>
                    <a:pt x="11050" y="214"/>
                  </a:cubicBezTo>
                  <a:lnTo>
                    <a:pt x="11007" y="214"/>
                  </a:lnTo>
                  <a:cubicBezTo>
                    <a:pt x="10026" y="470"/>
                    <a:pt x="9130" y="939"/>
                    <a:pt x="8319" y="1579"/>
                  </a:cubicBezTo>
                  <a:cubicBezTo>
                    <a:pt x="7466" y="2219"/>
                    <a:pt x="6698" y="2987"/>
                    <a:pt x="6016" y="3840"/>
                  </a:cubicBezTo>
                  <a:cubicBezTo>
                    <a:pt x="4693" y="5504"/>
                    <a:pt x="3627" y="7338"/>
                    <a:pt x="2731" y="9258"/>
                  </a:cubicBezTo>
                  <a:cubicBezTo>
                    <a:pt x="2261" y="10282"/>
                    <a:pt x="1877" y="11306"/>
                    <a:pt x="1536" y="12372"/>
                  </a:cubicBezTo>
                  <a:cubicBezTo>
                    <a:pt x="1110" y="13610"/>
                    <a:pt x="811" y="14889"/>
                    <a:pt x="598" y="16169"/>
                  </a:cubicBezTo>
                  <a:cubicBezTo>
                    <a:pt x="128" y="18857"/>
                    <a:pt x="0" y="21545"/>
                    <a:pt x="214" y="24232"/>
                  </a:cubicBezTo>
                  <a:cubicBezTo>
                    <a:pt x="342" y="26834"/>
                    <a:pt x="854" y="29437"/>
                    <a:pt x="1750" y="31911"/>
                  </a:cubicBezTo>
                  <a:cubicBezTo>
                    <a:pt x="2133" y="33020"/>
                    <a:pt x="2645" y="34129"/>
                    <a:pt x="3200" y="35196"/>
                  </a:cubicBezTo>
                  <a:cubicBezTo>
                    <a:pt x="3712" y="36177"/>
                    <a:pt x="4309" y="37116"/>
                    <a:pt x="4992" y="38012"/>
                  </a:cubicBezTo>
                  <a:cubicBezTo>
                    <a:pt x="6186" y="39547"/>
                    <a:pt x="7679" y="40870"/>
                    <a:pt x="9428" y="41808"/>
                  </a:cubicBezTo>
                  <a:cubicBezTo>
                    <a:pt x="10282" y="42235"/>
                    <a:pt x="11178" y="42576"/>
                    <a:pt x="12116" y="42790"/>
                  </a:cubicBezTo>
                  <a:cubicBezTo>
                    <a:pt x="13055" y="43046"/>
                    <a:pt x="14036" y="43174"/>
                    <a:pt x="15017" y="43174"/>
                  </a:cubicBezTo>
                  <a:lnTo>
                    <a:pt x="15188" y="43174"/>
                  </a:lnTo>
                  <a:cubicBezTo>
                    <a:pt x="16211" y="43131"/>
                    <a:pt x="17235" y="43046"/>
                    <a:pt x="18217" y="42832"/>
                  </a:cubicBezTo>
                  <a:cubicBezTo>
                    <a:pt x="19368" y="42619"/>
                    <a:pt x="20478" y="42278"/>
                    <a:pt x="21587" y="41851"/>
                  </a:cubicBezTo>
                  <a:cubicBezTo>
                    <a:pt x="23762" y="41041"/>
                    <a:pt x="25767" y="39803"/>
                    <a:pt x="27474" y="38268"/>
                  </a:cubicBezTo>
                  <a:lnTo>
                    <a:pt x="27772" y="37926"/>
                  </a:lnTo>
                  <a:cubicBezTo>
                    <a:pt x="27005" y="37798"/>
                    <a:pt x="26194" y="37585"/>
                    <a:pt x="25426" y="37329"/>
                  </a:cubicBezTo>
                  <a:cubicBezTo>
                    <a:pt x="24402" y="36945"/>
                    <a:pt x="23421" y="36433"/>
                    <a:pt x="22483" y="35879"/>
                  </a:cubicBezTo>
                  <a:cubicBezTo>
                    <a:pt x="21501" y="35281"/>
                    <a:pt x="20606" y="34599"/>
                    <a:pt x="19795" y="33831"/>
                  </a:cubicBezTo>
                  <a:cubicBezTo>
                    <a:pt x="18942" y="33063"/>
                    <a:pt x="18174" y="32210"/>
                    <a:pt x="17491" y="31356"/>
                  </a:cubicBezTo>
                  <a:cubicBezTo>
                    <a:pt x="16766" y="30418"/>
                    <a:pt x="16126" y="29479"/>
                    <a:pt x="15529" y="28498"/>
                  </a:cubicBezTo>
                  <a:cubicBezTo>
                    <a:pt x="14377" y="26536"/>
                    <a:pt x="13481" y="24445"/>
                    <a:pt x="12884" y="22270"/>
                  </a:cubicBezTo>
                  <a:cubicBezTo>
                    <a:pt x="12457" y="20734"/>
                    <a:pt x="12116" y="19198"/>
                    <a:pt x="11860" y="17662"/>
                  </a:cubicBezTo>
                  <a:cubicBezTo>
                    <a:pt x="11604" y="16084"/>
                    <a:pt x="11433" y="14548"/>
                    <a:pt x="11348" y="12970"/>
                  </a:cubicBezTo>
                  <a:cubicBezTo>
                    <a:pt x="11220" y="9813"/>
                    <a:pt x="11305" y="6613"/>
                    <a:pt x="11689" y="3499"/>
                  </a:cubicBezTo>
                  <a:cubicBezTo>
                    <a:pt x="11817" y="2304"/>
                    <a:pt x="11988" y="1153"/>
                    <a:pt x="12159"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863;p24">
              <a:extLst>
                <a:ext uri="{FF2B5EF4-FFF2-40B4-BE49-F238E27FC236}">
                  <a16:creationId xmlns:a16="http://schemas.microsoft.com/office/drawing/2014/main" xmlns="" id="{5F7AC348-158E-4049-8572-B3B4805416DE}"/>
                </a:ext>
              </a:extLst>
            </p:cNvPr>
            <p:cNvSpPr/>
            <p:nvPr/>
          </p:nvSpPr>
          <p:spPr>
            <a:xfrm>
              <a:off x="2298868" y="2773187"/>
              <a:ext cx="17" cy="17"/>
            </a:xfrm>
            <a:custGeom>
              <a:avLst/>
              <a:gdLst/>
              <a:ahLst/>
              <a:cxnLst/>
              <a:rect l="l" t="t" r="r" b="b"/>
              <a:pathLst>
                <a:path w="1" h="1" extrusionOk="0">
                  <a:moveTo>
                    <a:pt x="0" y="0"/>
                  </a:moveTo>
                  <a:lnTo>
                    <a:pt x="0" y="0"/>
                  </a:lnTo>
                  <a:lnTo>
                    <a:pt x="0" y="0"/>
                  </a:lnTo>
                  <a:close/>
                </a:path>
              </a:pathLst>
            </a:custGeom>
            <a:solidFill>
              <a:srgbClr val="D8625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864;p24">
              <a:extLst>
                <a:ext uri="{FF2B5EF4-FFF2-40B4-BE49-F238E27FC236}">
                  <a16:creationId xmlns:a16="http://schemas.microsoft.com/office/drawing/2014/main" xmlns="" id="{3C3A9786-F3A3-4600-A55A-4D954F2DBEB8}"/>
                </a:ext>
              </a:extLst>
            </p:cNvPr>
            <p:cNvSpPr/>
            <p:nvPr/>
          </p:nvSpPr>
          <p:spPr>
            <a:xfrm>
              <a:off x="2127262" y="2426406"/>
              <a:ext cx="13609" cy="24336"/>
            </a:xfrm>
            <a:custGeom>
              <a:avLst/>
              <a:gdLst/>
              <a:ahLst/>
              <a:cxnLst/>
              <a:rect l="l" t="t" r="r" b="b"/>
              <a:pathLst>
                <a:path w="812" h="1452" extrusionOk="0">
                  <a:moveTo>
                    <a:pt x="384" y="1"/>
                  </a:moveTo>
                  <a:cubicBezTo>
                    <a:pt x="171" y="1"/>
                    <a:pt x="1" y="172"/>
                    <a:pt x="1" y="385"/>
                  </a:cubicBezTo>
                  <a:cubicBezTo>
                    <a:pt x="1" y="641"/>
                    <a:pt x="43" y="854"/>
                    <a:pt x="86" y="1110"/>
                  </a:cubicBezTo>
                  <a:cubicBezTo>
                    <a:pt x="86" y="1281"/>
                    <a:pt x="257" y="1451"/>
                    <a:pt x="470" y="1451"/>
                  </a:cubicBezTo>
                  <a:cubicBezTo>
                    <a:pt x="640" y="1451"/>
                    <a:pt x="811" y="1281"/>
                    <a:pt x="811" y="1067"/>
                  </a:cubicBezTo>
                  <a:cubicBezTo>
                    <a:pt x="811" y="811"/>
                    <a:pt x="768" y="598"/>
                    <a:pt x="768" y="342"/>
                  </a:cubicBezTo>
                  <a:cubicBezTo>
                    <a:pt x="726" y="172"/>
                    <a:pt x="598" y="1"/>
                    <a:pt x="38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865;p24">
              <a:extLst>
                <a:ext uri="{FF2B5EF4-FFF2-40B4-BE49-F238E27FC236}">
                  <a16:creationId xmlns:a16="http://schemas.microsoft.com/office/drawing/2014/main" xmlns="" id="{24A2886B-83D1-4744-9E81-945DF3F37E38}"/>
                </a:ext>
              </a:extLst>
            </p:cNvPr>
            <p:cNvSpPr/>
            <p:nvPr/>
          </p:nvSpPr>
          <p:spPr>
            <a:xfrm>
              <a:off x="2133698" y="2470736"/>
              <a:ext cx="15754" cy="27185"/>
            </a:xfrm>
            <a:custGeom>
              <a:avLst/>
              <a:gdLst/>
              <a:ahLst/>
              <a:cxnLst/>
              <a:rect l="l" t="t" r="r" b="b"/>
              <a:pathLst>
                <a:path w="940" h="1622" extrusionOk="0">
                  <a:moveTo>
                    <a:pt x="384" y="1"/>
                  </a:moveTo>
                  <a:cubicBezTo>
                    <a:pt x="299" y="1"/>
                    <a:pt x="171" y="44"/>
                    <a:pt x="128" y="86"/>
                  </a:cubicBezTo>
                  <a:cubicBezTo>
                    <a:pt x="43" y="171"/>
                    <a:pt x="0" y="257"/>
                    <a:pt x="43" y="385"/>
                  </a:cubicBezTo>
                  <a:cubicBezTo>
                    <a:pt x="86" y="683"/>
                    <a:pt x="128" y="1025"/>
                    <a:pt x="214" y="1366"/>
                  </a:cubicBezTo>
                  <a:cubicBezTo>
                    <a:pt x="214" y="1451"/>
                    <a:pt x="299" y="1537"/>
                    <a:pt x="384" y="1579"/>
                  </a:cubicBezTo>
                  <a:cubicBezTo>
                    <a:pt x="470" y="1622"/>
                    <a:pt x="555" y="1622"/>
                    <a:pt x="640" y="1622"/>
                  </a:cubicBezTo>
                  <a:cubicBezTo>
                    <a:pt x="768" y="1579"/>
                    <a:pt x="811" y="1494"/>
                    <a:pt x="854" y="1409"/>
                  </a:cubicBezTo>
                  <a:cubicBezTo>
                    <a:pt x="896" y="1323"/>
                    <a:pt x="939" y="1238"/>
                    <a:pt x="896" y="1153"/>
                  </a:cubicBezTo>
                  <a:lnTo>
                    <a:pt x="854" y="769"/>
                  </a:lnTo>
                  <a:lnTo>
                    <a:pt x="854" y="897"/>
                  </a:lnTo>
                  <a:cubicBezTo>
                    <a:pt x="811" y="683"/>
                    <a:pt x="768" y="513"/>
                    <a:pt x="726" y="342"/>
                  </a:cubicBezTo>
                  <a:cubicBezTo>
                    <a:pt x="726" y="257"/>
                    <a:pt x="683" y="171"/>
                    <a:pt x="640" y="86"/>
                  </a:cubicBezTo>
                  <a:cubicBezTo>
                    <a:pt x="555" y="1"/>
                    <a:pt x="470" y="1"/>
                    <a:pt x="38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866;p24">
              <a:extLst>
                <a:ext uri="{FF2B5EF4-FFF2-40B4-BE49-F238E27FC236}">
                  <a16:creationId xmlns:a16="http://schemas.microsoft.com/office/drawing/2014/main" xmlns="" id="{4386356B-AABD-4707-900C-EF046499A007}"/>
                </a:ext>
              </a:extLst>
            </p:cNvPr>
            <p:cNvSpPr/>
            <p:nvPr/>
          </p:nvSpPr>
          <p:spPr>
            <a:xfrm>
              <a:off x="2140854" y="2515066"/>
              <a:ext cx="15738" cy="25944"/>
            </a:xfrm>
            <a:custGeom>
              <a:avLst/>
              <a:gdLst/>
              <a:ahLst/>
              <a:cxnLst/>
              <a:rect l="l" t="t" r="r" b="b"/>
              <a:pathLst>
                <a:path w="939" h="1548" extrusionOk="0">
                  <a:moveTo>
                    <a:pt x="256" y="1"/>
                  </a:moveTo>
                  <a:lnTo>
                    <a:pt x="299" y="43"/>
                  </a:lnTo>
                  <a:cubicBezTo>
                    <a:pt x="85" y="86"/>
                    <a:pt x="0" y="299"/>
                    <a:pt x="43" y="513"/>
                  </a:cubicBezTo>
                  <a:cubicBezTo>
                    <a:pt x="128" y="769"/>
                    <a:pt x="171" y="1025"/>
                    <a:pt x="256" y="1281"/>
                  </a:cubicBezTo>
                  <a:cubicBezTo>
                    <a:pt x="292" y="1458"/>
                    <a:pt x="446" y="1547"/>
                    <a:pt x="619" y="1547"/>
                  </a:cubicBezTo>
                  <a:cubicBezTo>
                    <a:pt x="654" y="1547"/>
                    <a:pt x="690" y="1544"/>
                    <a:pt x="725" y="1537"/>
                  </a:cubicBezTo>
                  <a:cubicBezTo>
                    <a:pt x="811" y="1494"/>
                    <a:pt x="853" y="1451"/>
                    <a:pt x="939" y="1366"/>
                  </a:cubicBezTo>
                  <a:cubicBezTo>
                    <a:pt x="939" y="1238"/>
                    <a:pt x="939" y="1153"/>
                    <a:pt x="939" y="1067"/>
                  </a:cubicBezTo>
                  <a:cubicBezTo>
                    <a:pt x="853" y="811"/>
                    <a:pt x="811" y="555"/>
                    <a:pt x="725" y="257"/>
                  </a:cubicBezTo>
                  <a:cubicBezTo>
                    <a:pt x="683" y="129"/>
                    <a:pt x="512" y="1"/>
                    <a:pt x="384"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867;p24">
              <a:extLst>
                <a:ext uri="{FF2B5EF4-FFF2-40B4-BE49-F238E27FC236}">
                  <a16:creationId xmlns:a16="http://schemas.microsoft.com/office/drawing/2014/main" xmlns="" id="{FDAD4865-BEDB-48BE-9DA6-D95088346408}"/>
                </a:ext>
              </a:extLst>
            </p:cNvPr>
            <p:cNvSpPr/>
            <p:nvPr/>
          </p:nvSpPr>
          <p:spPr>
            <a:xfrm>
              <a:off x="2153005" y="2562798"/>
              <a:ext cx="17883" cy="26112"/>
            </a:xfrm>
            <a:custGeom>
              <a:avLst/>
              <a:gdLst/>
              <a:ahLst/>
              <a:cxnLst/>
              <a:rect l="l" t="t" r="r" b="b"/>
              <a:pathLst>
                <a:path w="1067" h="1558" extrusionOk="0">
                  <a:moveTo>
                    <a:pt x="405" y="0"/>
                  </a:moveTo>
                  <a:cubicBezTo>
                    <a:pt x="370" y="0"/>
                    <a:pt x="334" y="4"/>
                    <a:pt x="299" y="11"/>
                  </a:cubicBezTo>
                  <a:cubicBezTo>
                    <a:pt x="128" y="96"/>
                    <a:pt x="0" y="267"/>
                    <a:pt x="86" y="480"/>
                  </a:cubicBezTo>
                  <a:cubicBezTo>
                    <a:pt x="128" y="736"/>
                    <a:pt x="214" y="1035"/>
                    <a:pt x="299" y="1291"/>
                  </a:cubicBezTo>
                  <a:cubicBezTo>
                    <a:pt x="370" y="1469"/>
                    <a:pt x="530" y="1558"/>
                    <a:pt x="680" y="1558"/>
                  </a:cubicBezTo>
                  <a:cubicBezTo>
                    <a:pt x="710" y="1558"/>
                    <a:pt x="740" y="1554"/>
                    <a:pt x="768" y="1547"/>
                  </a:cubicBezTo>
                  <a:cubicBezTo>
                    <a:pt x="982" y="1462"/>
                    <a:pt x="1067" y="1291"/>
                    <a:pt x="1024" y="1078"/>
                  </a:cubicBezTo>
                  <a:cubicBezTo>
                    <a:pt x="939" y="822"/>
                    <a:pt x="854" y="523"/>
                    <a:pt x="768" y="267"/>
                  </a:cubicBezTo>
                  <a:cubicBezTo>
                    <a:pt x="733" y="89"/>
                    <a:pt x="579" y="0"/>
                    <a:pt x="405"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868;p24">
              <a:extLst>
                <a:ext uri="{FF2B5EF4-FFF2-40B4-BE49-F238E27FC236}">
                  <a16:creationId xmlns:a16="http://schemas.microsoft.com/office/drawing/2014/main" xmlns="" id="{826334F8-5F6E-4AD8-AF8F-D96C090CB85C}"/>
                </a:ext>
              </a:extLst>
            </p:cNvPr>
            <p:cNvSpPr/>
            <p:nvPr/>
          </p:nvSpPr>
          <p:spPr>
            <a:xfrm>
              <a:off x="2171592" y="2615877"/>
              <a:ext cx="19324" cy="28442"/>
            </a:xfrm>
            <a:custGeom>
              <a:avLst/>
              <a:gdLst/>
              <a:ahLst/>
              <a:cxnLst/>
              <a:rect l="l" t="t" r="r" b="b"/>
              <a:pathLst>
                <a:path w="1153" h="1697" extrusionOk="0">
                  <a:moveTo>
                    <a:pt x="342" y="1"/>
                  </a:moveTo>
                  <a:lnTo>
                    <a:pt x="299" y="44"/>
                  </a:lnTo>
                  <a:cubicBezTo>
                    <a:pt x="86" y="86"/>
                    <a:pt x="0" y="300"/>
                    <a:pt x="43" y="513"/>
                  </a:cubicBezTo>
                  <a:cubicBezTo>
                    <a:pt x="171" y="854"/>
                    <a:pt x="299" y="1196"/>
                    <a:pt x="470" y="1537"/>
                  </a:cubicBezTo>
                  <a:cubicBezTo>
                    <a:pt x="521" y="1640"/>
                    <a:pt x="636" y="1697"/>
                    <a:pt x="756" y="1697"/>
                  </a:cubicBezTo>
                  <a:cubicBezTo>
                    <a:pt x="834" y="1697"/>
                    <a:pt x="914" y="1673"/>
                    <a:pt x="982" y="1622"/>
                  </a:cubicBezTo>
                  <a:cubicBezTo>
                    <a:pt x="1067" y="1579"/>
                    <a:pt x="1110" y="1494"/>
                    <a:pt x="1152" y="1409"/>
                  </a:cubicBezTo>
                  <a:cubicBezTo>
                    <a:pt x="1152" y="1323"/>
                    <a:pt x="1152" y="1196"/>
                    <a:pt x="1110" y="1110"/>
                  </a:cubicBezTo>
                  <a:lnTo>
                    <a:pt x="1110" y="1068"/>
                  </a:lnTo>
                  <a:cubicBezTo>
                    <a:pt x="982" y="812"/>
                    <a:pt x="896" y="556"/>
                    <a:pt x="768" y="300"/>
                  </a:cubicBezTo>
                  <a:cubicBezTo>
                    <a:pt x="726" y="129"/>
                    <a:pt x="598" y="1"/>
                    <a:pt x="427"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869;p24">
              <a:extLst>
                <a:ext uri="{FF2B5EF4-FFF2-40B4-BE49-F238E27FC236}">
                  <a16:creationId xmlns:a16="http://schemas.microsoft.com/office/drawing/2014/main" xmlns="" id="{3A44918F-4920-45E0-9C44-B03AC0A35AE7}"/>
                </a:ext>
              </a:extLst>
            </p:cNvPr>
            <p:cNvSpPr/>
            <p:nvPr/>
          </p:nvSpPr>
          <p:spPr>
            <a:xfrm>
              <a:off x="2199481" y="2668789"/>
              <a:ext cx="24319" cy="30587"/>
            </a:xfrm>
            <a:custGeom>
              <a:avLst/>
              <a:gdLst/>
              <a:ahLst/>
              <a:cxnLst/>
              <a:rect l="l" t="t" r="r" b="b"/>
              <a:pathLst>
                <a:path w="1451" h="1825" extrusionOk="0">
                  <a:moveTo>
                    <a:pt x="299" y="1"/>
                  </a:moveTo>
                  <a:lnTo>
                    <a:pt x="299" y="44"/>
                  </a:lnTo>
                  <a:cubicBezTo>
                    <a:pt x="214" y="44"/>
                    <a:pt x="128" y="129"/>
                    <a:pt x="86" y="214"/>
                  </a:cubicBezTo>
                  <a:cubicBezTo>
                    <a:pt x="43" y="300"/>
                    <a:pt x="0" y="385"/>
                    <a:pt x="43" y="513"/>
                  </a:cubicBezTo>
                  <a:cubicBezTo>
                    <a:pt x="214" y="897"/>
                    <a:pt x="427" y="1281"/>
                    <a:pt x="683" y="1665"/>
                  </a:cubicBezTo>
                  <a:cubicBezTo>
                    <a:pt x="760" y="1768"/>
                    <a:pt x="885" y="1824"/>
                    <a:pt x="1009" y="1824"/>
                  </a:cubicBezTo>
                  <a:cubicBezTo>
                    <a:pt x="1090" y="1824"/>
                    <a:pt x="1170" y="1800"/>
                    <a:pt x="1237" y="1750"/>
                  </a:cubicBezTo>
                  <a:cubicBezTo>
                    <a:pt x="1408" y="1665"/>
                    <a:pt x="1451" y="1409"/>
                    <a:pt x="1365" y="1238"/>
                  </a:cubicBezTo>
                  <a:cubicBezTo>
                    <a:pt x="1152" y="939"/>
                    <a:pt x="939" y="641"/>
                    <a:pt x="811" y="300"/>
                  </a:cubicBezTo>
                  <a:lnTo>
                    <a:pt x="811" y="300"/>
                  </a:lnTo>
                  <a:cubicBezTo>
                    <a:pt x="811" y="342"/>
                    <a:pt x="853" y="385"/>
                    <a:pt x="853" y="428"/>
                  </a:cubicBezTo>
                  <a:lnTo>
                    <a:pt x="768" y="257"/>
                  </a:lnTo>
                  <a:cubicBezTo>
                    <a:pt x="725" y="172"/>
                    <a:pt x="683" y="86"/>
                    <a:pt x="598" y="44"/>
                  </a:cubicBezTo>
                  <a:cubicBezTo>
                    <a:pt x="555" y="1"/>
                    <a:pt x="470" y="1"/>
                    <a:pt x="427"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870;p24">
              <a:extLst>
                <a:ext uri="{FF2B5EF4-FFF2-40B4-BE49-F238E27FC236}">
                  <a16:creationId xmlns:a16="http://schemas.microsoft.com/office/drawing/2014/main" xmlns="" id="{E94563C6-65C6-446D-942E-F151F1012341}"/>
                </a:ext>
              </a:extLst>
            </p:cNvPr>
            <p:cNvSpPr/>
            <p:nvPr/>
          </p:nvSpPr>
          <p:spPr>
            <a:xfrm>
              <a:off x="2238079" y="2724566"/>
              <a:ext cx="22911" cy="25760"/>
            </a:xfrm>
            <a:custGeom>
              <a:avLst/>
              <a:gdLst/>
              <a:ahLst/>
              <a:cxnLst/>
              <a:rect l="l" t="t" r="r" b="b"/>
              <a:pathLst>
                <a:path w="1367" h="1537" extrusionOk="0">
                  <a:moveTo>
                    <a:pt x="428" y="0"/>
                  </a:moveTo>
                  <a:cubicBezTo>
                    <a:pt x="342" y="0"/>
                    <a:pt x="300" y="43"/>
                    <a:pt x="214" y="86"/>
                  </a:cubicBezTo>
                  <a:lnTo>
                    <a:pt x="214" y="43"/>
                  </a:lnTo>
                  <a:cubicBezTo>
                    <a:pt x="44" y="171"/>
                    <a:pt x="1" y="384"/>
                    <a:pt x="129" y="598"/>
                  </a:cubicBezTo>
                  <a:cubicBezTo>
                    <a:pt x="300" y="896"/>
                    <a:pt x="513" y="1195"/>
                    <a:pt x="726" y="1451"/>
                  </a:cubicBezTo>
                  <a:cubicBezTo>
                    <a:pt x="811" y="1494"/>
                    <a:pt x="897" y="1536"/>
                    <a:pt x="1025" y="1536"/>
                  </a:cubicBezTo>
                  <a:cubicBezTo>
                    <a:pt x="1110" y="1536"/>
                    <a:pt x="1195" y="1494"/>
                    <a:pt x="1281" y="1408"/>
                  </a:cubicBezTo>
                  <a:cubicBezTo>
                    <a:pt x="1323" y="1366"/>
                    <a:pt x="1366" y="1238"/>
                    <a:pt x="1366" y="1152"/>
                  </a:cubicBezTo>
                  <a:cubicBezTo>
                    <a:pt x="1366" y="1067"/>
                    <a:pt x="1323" y="982"/>
                    <a:pt x="1238" y="896"/>
                  </a:cubicBezTo>
                  <a:lnTo>
                    <a:pt x="1195" y="854"/>
                  </a:lnTo>
                  <a:cubicBezTo>
                    <a:pt x="1025" y="640"/>
                    <a:pt x="854" y="427"/>
                    <a:pt x="726" y="171"/>
                  </a:cubicBezTo>
                  <a:cubicBezTo>
                    <a:pt x="684" y="86"/>
                    <a:pt x="556" y="0"/>
                    <a:pt x="428"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871;p24">
              <a:extLst>
                <a:ext uri="{FF2B5EF4-FFF2-40B4-BE49-F238E27FC236}">
                  <a16:creationId xmlns:a16="http://schemas.microsoft.com/office/drawing/2014/main" xmlns="" id="{6B70F5D4-56DE-4F13-9CE8-AB3A9073D32C}"/>
                </a:ext>
              </a:extLst>
            </p:cNvPr>
            <p:cNvSpPr/>
            <p:nvPr/>
          </p:nvSpPr>
          <p:spPr>
            <a:xfrm>
              <a:off x="2279560" y="2763617"/>
              <a:ext cx="24319" cy="21017"/>
            </a:xfrm>
            <a:custGeom>
              <a:avLst/>
              <a:gdLst/>
              <a:ahLst/>
              <a:cxnLst/>
              <a:rect l="l" t="t" r="r" b="b"/>
              <a:pathLst>
                <a:path w="1451" h="1254" extrusionOk="0">
                  <a:moveTo>
                    <a:pt x="316" y="0"/>
                  </a:moveTo>
                  <a:cubicBezTo>
                    <a:pt x="253" y="0"/>
                    <a:pt x="191" y="40"/>
                    <a:pt x="128" y="102"/>
                  </a:cubicBezTo>
                  <a:lnTo>
                    <a:pt x="128" y="59"/>
                  </a:lnTo>
                  <a:cubicBezTo>
                    <a:pt x="0" y="230"/>
                    <a:pt x="0" y="443"/>
                    <a:pt x="128" y="614"/>
                  </a:cubicBezTo>
                  <a:cubicBezTo>
                    <a:pt x="342" y="785"/>
                    <a:pt x="598" y="998"/>
                    <a:pt x="811" y="1126"/>
                  </a:cubicBezTo>
                  <a:cubicBezTo>
                    <a:pt x="896" y="1211"/>
                    <a:pt x="992" y="1254"/>
                    <a:pt x="1088" y="1254"/>
                  </a:cubicBezTo>
                  <a:cubicBezTo>
                    <a:pt x="1184" y="1254"/>
                    <a:pt x="1280" y="1211"/>
                    <a:pt x="1365" y="1126"/>
                  </a:cubicBezTo>
                  <a:cubicBezTo>
                    <a:pt x="1408" y="1083"/>
                    <a:pt x="1451" y="955"/>
                    <a:pt x="1451" y="870"/>
                  </a:cubicBezTo>
                  <a:cubicBezTo>
                    <a:pt x="1451" y="785"/>
                    <a:pt x="1408" y="699"/>
                    <a:pt x="1323" y="614"/>
                  </a:cubicBezTo>
                  <a:cubicBezTo>
                    <a:pt x="1109" y="443"/>
                    <a:pt x="853" y="273"/>
                    <a:pt x="640" y="102"/>
                  </a:cubicBezTo>
                  <a:cubicBezTo>
                    <a:pt x="578" y="40"/>
                    <a:pt x="515" y="0"/>
                    <a:pt x="453" y="0"/>
                  </a:cubicBezTo>
                  <a:cubicBezTo>
                    <a:pt x="430" y="0"/>
                    <a:pt x="407" y="5"/>
                    <a:pt x="384" y="17"/>
                  </a:cubicBezTo>
                  <a:cubicBezTo>
                    <a:pt x="361" y="5"/>
                    <a:pt x="338" y="0"/>
                    <a:pt x="316"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872;p24">
              <a:extLst>
                <a:ext uri="{FF2B5EF4-FFF2-40B4-BE49-F238E27FC236}">
                  <a16:creationId xmlns:a16="http://schemas.microsoft.com/office/drawing/2014/main" xmlns="" id="{3E8A88C0-5FEE-4120-AC46-C4F6DB8580D5}"/>
                </a:ext>
              </a:extLst>
            </p:cNvPr>
            <p:cNvSpPr/>
            <p:nvPr/>
          </p:nvSpPr>
          <p:spPr>
            <a:xfrm>
              <a:off x="2322449" y="2792494"/>
              <a:ext cx="29967" cy="20045"/>
            </a:xfrm>
            <a:custGeom>
              <a:avLst/>
              <a:gdLst/>
              <a:ahLst/>
              <a:cxnLst/>
              <a:rect l="l" t="t" r="r" b="b"/>
              <a:pathLst>
                <a:path w="1788" h="1196" extrusionOk="0">
                  <a:moveTo>
                    <a:pt x="385" y="0"/>
                  </a:moveTo>
                  <a:cubicBezTo>
                    <a:pt x="257" y="0"/>
                    <a:pt x="172" y="43"/>
                    <a:pt x="129" y="86"/>
                  </a:cubicBezTo>
                  <a:cubicBezTo>
                    <a:pt x="44" y="171"/>
                    <a:pt x="1" y="256"/>
                    <a:pt x="1" y="342"/>
                  </a:cubicBezTo>
                  <a:cubicBezTo>
                    <a:pt x="1" y="469"/>
                    <a:pt x="44" y="555"/>
                    <a:pt x="129" y="640"/>
                  </a:cubicBezTo>
                  <a:cubicBezTo>
                    <a:pt x="427" y="811"/>
                    <a:pt x="683" y="981"/>
                    <a:pt x="1025" y="1109"/>
                  </a:cubicBezTo>
                  <a:cubicBezTo>
                    <a:pt x="1100" y="1170"/>
                    <a:pt x="1176" y="1196"/>
                    <a:pt x="1247" y="1196"/>
                  </a:cubicBezTo>
                  <a:cubicBezTo>
                    <a:pt x="1573" y="1196"/>
                    <a:pt x="1787" y="645"/>
                    <a:pt x="1366" y="469"/>
                  </a:cubicBezTo>
                  <a:cubicBezTo>
                    <a:pt x="1110" y="342"/>
                    <a:pt x="854" y="214"/>
                    <a:pt x="641" y="86"/>
                  </a:cubicBezTo>
                  <a:cubicBezTo>
                    <a:pt x="555" y="0"/>
                    <a:pt x="470" y="0"/>
                    <a:pt x="385"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873;p24">
              <a:extLst>
                <a:ext uri="{FF2B5EF4-FFF2-40B4-BE49-F238E27FC236}">
                  <a16:creationId xmlns:a16="http://schemas.microsoft.com/office/drawing/2014/main" xmlns="" id="{D0C55D6C-64F1-419F-B482-4EF97999E466}"/>
                </a:ext>
              </a:extLst>
            </p:cNvPr>
            <p:cNvSpPr/>
            <p:nvPr/>
          </p:nvSpPr>
          <p:spPr>
            <a:xfrm>
              <a:off x="2363209" y="2811081"/>
              <a:ext cx="22894" cy="15888"/>
            </a:xfrm>
            <a:custGeom>
              <a:avLst/>
              <a:gdLst/>
              <a:ahLst/>
              <a:cxnLst/>
              <a:rect l="l" t="t" r="r" b="b"/>
              <a:pathLst>
                <a:path w="1366" h="948" extrusionOk="0">
                  <a:moveTo>
                    <a:pt x="384" y="0"/>
                  </a:moveTo>
                  <a:cubicBezTo>
                    <a:pt x="342" y="0"/>
                    <a:pt x="257" y="43"/>
                    <a:pt x="214" y="86"/>
                  </a:cubicBezTo>
                  <a:lnTo>
                    <a:pt x="214" y="43"/>
                  </a:lnTo>
                  <a:cubicBezTo>
                    <a:pt x="129" y="86"/>
                    <a:pt x="43" y="171"/>
                    <a:pt x="43" y="299"/>
                  </a:cubicBezTo>
                  <a:cubicBezTo>
                    <a:pt x="1" y="384"/>
                    <a:pt x="43" y="470"/>
                    <a:pt x="86" y="555"/>
                  </a:cubicBezTo>
                  <a:cubicBezTo>
                    <a:pt x="129" y="640"/>
                    <a:pt x="214" y="683"/>
                    <a:pt x="299" y="726"/>
                  </a:cubicBezTo>
                  <a:lnTo>
                    <a:pt x="896" y="939"/>
                  </a:lnTo>
                  <a:cubicBezTo>
                    <a:pt x="918" y="944"/>
                    <a:pt x="941" y="947"/>
                    <a:pt x="964" y="947"/>
                  </a:cubicBezTo>
                  <a:cubicBezTo>
                    <a:pt x="1119" y="947"/>
                    <a:pt x="1286" y="826"/>
                    <a:pt x="1323" y="640"/>
                  </a:cubicBezTo>
                  <a:cubicBezTo>
                    <a:pt x="1366" y="555"/>
                    <a:pt x="1323" y="427"/>
                    <a:pt x="1280" y="384"/>
                  </a:cubicBezTo>
                  <a:cubicBezTo>
                    <a:pt x="1238" y="299"/>
                    <a:pt x="1152" y="214"/>
                    <a:pt x="1067" y="214"/>
                  </a:cubicBezTo>
                  <a:lnTo>
                    <a:pt x="470" y="0"/>
                  </a:ln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874;p24">
              <a:extLst>
                <a:ext uri="{FF2B5EF4-FFF2-40B4-BE49-F238E27FC236}">
                  <a16:creationId xmlns:a16="http://schemas.microsoft.com/office/drawing/2014/main" xmlns="" id="{5AC13BE9-CC3D-4B2C-9721-FAF163A813B8}"/>
                </a:ext>
              </a:extLst>
            </p:cNvPr>
            <p:cNvSpPr/>
            <p:nvPr/>
          </p:nvSpPr>
          <p:spPr>
            <a:xfrm>
              <a:off x="1629624" y="1226658"/>
              <a:ext cx="1168323" cy="993131"/>
            </a:xfrm>
            <a:custGeom>
              <a:avLst/>
              <a:gdLst/>
              <a:ahLst/>
              <a:cxnLst/>
              <a:rect l="l" t="t" r="r" b="b"/>
              <a:pathLst>
                <a:path w="69709" h="59256" extrusionOk="0">
                  <a:moveTo>
                    <a:pt x="27602" y="0"/>
                  </a:moveTo>
                  <a:cubicBezTo>
                    <a:pt x="26152" y="0"/>
                    <a:pt x="24744" y="128"/>
                    <a:pt x="23336" y="341"/>
                  </a:cubicBezTo>
                  <a:cubicBezTo>
                    <a:pt x="21416" y="683"/>
                    <a:pt x="19582" y="1195"/>
                    <a:pt x="17833" y="1962"/>
                  </a:cubicBezTo>
                  <a:cubicBezTo>
                    <a:pt x="16126" y="2645"/>
                    <a:pt x="14548" y="3626"/>
                    <a:pt x="13098" y="4821"/>
                  </a:cubicBezTo>
                  <a:cubicBezTo>
                    <a:pt x="11732" y="5930"/>
                    <a:pt x="10581" y="7338"/>
                    <a:pt x="9685" y="8916"/>
                  </a:cubicBezTo>
                  <a:cubicBezTo>
                    <a:pt x="9258" y="9727"/>
                    <a:pt x="8917" y="10537"/>
                    <a:pt x="8661" y="11433"/>
                  </a:cubicBezTo>
                  <a:cubicBezTo>
                    <a:pt x="8448" y="12286"/>
                    <a:pt x="8277" y="13140"/>
                    <a:pt x="8192" y="13993"/>
                  </a:cubicBezTo>
                  <a:cubicBezTo>
                    <a:pt x="7338" y="14121"/>
                    <a:pt x="6485" y="14419"/>
                    <a:pt x="5717" y="14846"/>
                  </a:cubicBezTo>
                  <a:cubicBezTo>
                    <a:pt x="4864" y="15273"/>
                    <a:pt x="4139" y="15870"/>
                    <a:pt x="3499" y="16552"/>
                  </a:cubicBezTo>
                  <a:cubicBezTo>
                    <a:pt x="2176" y="17960"/>
                    <a:pt x="1195" y="19667"/>
                    <a:pt x="683" y="21544"/>
                  </a:cubicBezTo>
                  <a:cubicBezTo>
                    <a:pt x="129" y="23378"/>
                    <a:pt x="1" y="25341"/>
                    <a:pt x="342" y="27260"/>
                  </a:cubicBezTo>
                  <a:cubicBezTo>
                    <a:pt x="513" y="28156"/>
                    <a:pt x="811" y="29009"/>
                    <a:pt x="1281" y="29820"/>
                  </a:cubicBezTo>
                  <a:cubicBezTo>
                    <a:pt x="1920" y="30972"/>
                    <a:pt x="2774" y="31953"/>
                    <a:pt x="3840" y="32764"/>
                  </a:cubicBezTo>
                  <a:cubicBezTo>
                    <a:pt x="4395" y="33233"/>
                    <a:pt x="5035" y="33659"/>
                    <a:pt x="5760" y="33958"/>
                  </a:cubicBezTo>
                  <a:cubicBezTo>
                    <a:pt x="5589" y="35408"/>
                    <a:pt x="5589" y="36859"/>
                    <a:pt x="5760" y="38309"/>
                  </a:cubicBezTo>
                  <a:cubicBezTo>
                    <a:pt x="5973" y="39760"/>
                    <a:pt x="6315" y="41125"/>
                    <a:pt x="6826" y="42490"/>
                  </a:cubicBezTo>
                  <a:cubicBezTo>
                    <a:pt x="7808" y="45092"/>
                    <a:pt x="9386" y="47482"/>
                    <a:pt x="11434" y="49444"/>
                  </a:cubicBezTo>
                  <a:cubicBezTo>
                    <a:pt x="13567" y="51534"/>
                    <a:pt x="15998" y="53283"/>
                    <a:pt x="18686" y="54606"/>
                  </a:cubicBezTo>
                  <a:cubicBezTo>
                    <a:pt x="21630" y="56142"/>
                    <a:pt x="24787" y="57293"/>
                    <a:pt x="28071" y="58061"/>
                  </a:cubicBezTo>
                  <a:cubicBezTo>
                    <a:pt x="31399" y="58829"/>
                    <a:pt x="34812" y="59256"/>
                    <a:pt x="38225" y="59256"/>
                  </a:cubicBezTo>
                  <a:lnTo>
                    <a:pt x="38481" y="59256"/>
                  </a:lnTo>
                  <a:cubicBezTo>
                    <a:pt x="41936" y="59256"/>
                    <a:pt x="45349" y="58744"/>
                    <a:pt x="48677" y="57763"/>
                  </a:cubicBezTo>
                  <a:cubicBezTo>
                    <a:pt x="50255" y="57293"/>
                    <a:pt x="51833" y="56654"/>
                    <a:pt x="53327" y="55928"/>
                  </a:cubicBezTo>
                  <a:cubicBezTo>
                    <a:pt x="54692" y="55246"/>
                    <a:pt x="56014" y="54478"/>
                    <a:pt x="57294" y="53667"/>
                  </a:cubicBezTo>
                  <a:cubicBezTo>
                    <a:pt x="58531" y="52857"/>
                    <a:pt x="59726" y="52004"/>
                    <a:pt x="60835" y="51065"/>
                  </a:cubicBezTo>
                  <a:cubicBezTo>
                    <a:pt x="61944" y="50126"/>
                    <a:pt x="62968" y="49103"/>
                    <a:pt x="63906" y="48036"/>
                  </a:cubicBezTo>
                  <a:cubicBezTo>
                    <a:pt x="66807" y="44751"/>
                    <a:pt x="68727" y="40741"/>
                    <a:pt x="69410" y="36432"/>
                  </a:cubicBezTo>
                  <a:cubicBezTo>
                    <a:pt x="69495" y="35664"/>
                    <a:pt x="69580" y="34897"/>
                    <a:pt x="69666" y="34086"/>
                  </a:cubicBezTo>
                  <a:cubicBezTo>
                    <a:pt x="69708" y="33275"/>
                    <a:pt x="69708" y="32508"/>
                    <a:pt x="69666" y="31740"/>
                  </a:cubicBezTo>
                  <a:cubicBezTo>
                    <a:pt x="69538" y="30161"/>
                    <a:pt x="69196" y="28583"/>
                    <a:pt x="68599" y="27132"/>
                  </a:cubicBezTo>
                  <a:cubicBezTo>
                    <a:pt x="68002" y="25639"/>
                    <a:pt x="67106" y="24317"/>
                    <a:pt x="65911" y="23293"/>
                  </a:cubicBezTo>
                  <a:cubicBezTo>
                    <a:pt x="65613" y="23037"/>
                    <a:pt x="65314" y="22781"/>
                    <a:pt x="65016" y="22568"/>
                  </a:cubicBezTo>
                  <a:cubicBezTo>
                    <a:pt x="64632" y="22354"/>
                    <a:pt x="64290" y="22184"/>
                    <a:pt x="63906" y="22056"/>
                  </a:cubicBezTo>
                  <a:cubicBezTo>
                    <a:pt x="63138" y="21800"/>
                    <a:pt x="62371" y="21629"/>
                    <a:pt x="61603" y="21544"/>
                  </a:cubicBezTo>
                  <a:cubicBezTo>
                    <a:pt x="60963" y="21501"/>
                    <a:pt x="60280" y="21458"/>
                    <a:pt x="59640" y="21458"/>
                  </a:cubicBezTo>
                  <a:cubicBezTo>
                    <a:pt x="58702" y="21416"/>
                    <a:pt x="57806" y="21373"/>
                    <a:pt x="56910" y="21245"/>
                  </a:cubicBezTo>
                  <a:lnTo>
                    <a:pt x="56739" y="21202"/>
                  </a:lnTo>
                  <a:lnTo>
                    <a:pt x="56697" y="21202"/>
                  </a:lnTo>
                  <a:cubicBezTo>
                    <a:pt x="56142" y="21074"/>
                    <a:pt x="55673" y="20904"/>
                    <a:pt x="55161" y="20648"/>
                  </a:cubicBezTo>
                  <a:cubicBezTo>
                    <a:pt x="54820" y="20477"/>
                    <a:pt x="54521" y="20264"/>
                    <a:pt x="54222" y="20008"/>
                  </a:cubicBezTo>
                  <a:cubicBezTo>
                    <a:pt x="53838" y="19624"/>
                    <a:pt x="53455" y="19240"/>
                    <a:pt x="53156" y="18771"/>
                  </a:cubicBezTo>
                  <a:cubicBezTo>
                    <a:pt x="52601" y="17918"/>
                    <a:pt x="52175" y="16979"/>
                    <a:pt x="51791" y="15998"/>
                  </a:cubicBezTo>
                  <a:lnTo>
                    <a:pt x="51449" y="15102"/>
                  </a:lnTo>
                  <a:cubicBezTo>
                    <a:pt x="51193" y="14377"/>
                    <a:pt x="50895" y="13694"/>
                    <a:pt x="50596" y="13012"/>
                  </a:cubicBezTo>
                  <a:cubicBezTo>
                    <a:pt x="50212" y="12073"/>
                    <a:pt x="49658" y="11220"/>
                    <a:pt x="48932" y="10495"/>
                  </a:cubicBezTo>
                  <a:cubicBezTo>
                    <a:pt x="48591" y="10111"/>
                    <a:pt x="48207" y="9812"/>
                    <a:pt x="47781" y="9599"/>
                  </a:cubicBezTo>
                  <a:cubicBezTo>
                    <a:pt x="47567" y="9471"/>
                    <a:pt x="47311" y="9385"/>
                    <a:pt x="47098" y="9300"/>
                  </a:cubicBezTo>
                  <a:cubicBezTo>
                    <a:pt x="46799" y="9215"/>
                    <a:pt x="46543" y="9129"/>
                    <a:pt x="46245" y="9087"/>
                  </a:cubicBezTo>
                  <a:cubicBezTo>
                    <a:pt x="45904" y="9001"/>
                    <a:pt x="45562" y="9001"/>
                    <a:pt x="45221" y="9001"/>
                  </a:cubicBezTo>
                  <a:lnTo>
                    <a:pt x="44666" y="9001"/>
                  </a:lnTo>
                  <a:cubicBezTo>
                    <a:pt x="44112" y="8063"/>
                    <a:pt x="43515" y="7210"/>
                    <a:pt x="42832" y="6399"/>
                  </a:cubicBezTo>
                  <a:cubicBezTo>
                    <a:pt x="42107" y="5546"/>
                    <a:pt x="41254" y="4778"/>
                    <a:pt x="40358" y="4095"/>
                  </a:cubicBezTo>
                  <a:cubicBezTo>
                    <a:pt x="39462" y="3413"/>
                    <a:pt x="38481" y="2816"/>
                    <a:pt x="37457" y="2304"/>
                  </a:cubicBezTo>
                  <a:cubicBezTo>
                    <a:pt x="36390" y="1792"/>
                    <a:pt x="35281" y="1322"/>
                    <a:pt x="34172" y="981"/>
                  </a:cubicBezTo>
                  <a:cubicBezTo>
                    <a:pt x="32465" y="427"/>
                    <a:pt x="30716" y="128"/>
                    <a:pt x="28967" y="43"/>
                  </a:cubicBezTo>
                  <a:cubicBezTo>
                    <a:pt x="28498" y="0"/>
                    <a:pt x="28114" y="0"/>
                    <a:pt x="27602" y="0"/>
                  </a:cubicBezTo>
                  <a:close/>
                </a:path>
              </a:pathLst>
            </a:custGeom>
            <a:solidFill>
              <a:srgbClr val="2727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75;p24">
              <a:extLst>
                <a:ext uri="{FF2B5EF4-FFF2-40B4-BE49-F238E27FC236}">
                  <a16:creationId xmlns:a16="http://schemas.microsoft.com/office/drawing/2014/main" xmlns="" id="{1720A3DF-6378-4191-949B-59C55CC12591}"/>
                </a:ext>
              </a:extLst>
            </p:cNvPr>
            <p:cNvSpPr/>
            <p:nvPr/>
          </p:nvSpPr>
          <p:spPr>
            <a:xfrm>
              <a:off x="1781922" y="1351050"/>
              <a:ext cx="893040" cy="868738"/>
            </a:xfrm>
            <a:custGeom>
              <a:avLst/>
              <a:gdLst/>
              <a:ahLst/>
              <a:cxnLst/>
              <a:rect l="l" t="t" r="r" b="b"/>
              <a:pathLst>
                <a:path w="53284" h="51834" extrusionOk="0">
                  <a:moveTo>
                    <a:pt x="18473" y="1"/>
                  </a:moveTo>
                  <a:cubicBezTo>
                    <a:pt x="17022" y="1"/>
                    <a:pt x="15572" y="129"/>
                    <a:pt x="14164" y="428"/>
                  </a:cubicBezTo>
                  <a:lnTo>
                    <a:pt x="14249" y="428"/>
                  </a:lnTo>
                  <a:cubicBezTo>
                    <a:pt x="12201" y="812"/>
                    <a:pt x="10196" y="1451"/>
                    <a:pt x="8362" y="2347"/>
                  </a:cubicBezTo>
                  <a:cubicBezTo>
                    <a:pt x="7039" y="2987"/>
                    <a:pt x="5802" y="3755"/>
                    <a:pt x="4693" y="4694"/>
                  </a:cubicBezTo>
                  <a:lnTo>
                    <a:pt x="4736" y="4694"/>
                  </a:lnTo>
                  <a:cubicBezTo>
                    <a:pt x="4394" y="4992"/>
                    <a:pt x="4096" y="5248"/>
                    <a:pt x="3797" y="5590"/>
                  </a:cubicBezTo>
                  <a:cubicBezTo>
                    <a:pt x="3413" y="6016"/>
                    <a:pt x="3029" y="6443"/>
                    <a:pt x="2731" y="6912"/>
                  </a:cubicBezTo>
                  <a:cubicBezTo>
                    <a:pt x="2432" y="7296"/>
                    <a:pt x="2176" y="7723"/>
                    <a:pt x="1963" y="8149"/>
                  </a:cubicBezTo>
                  <a:cubicBezTo>
                    <a:pt x="1707" y="8576"/>
                    <a:pt x="1536" y="9045"/>
                    <a:pt x="1366" y="9472"/>
                  </a:cubicBezTo>
                  <a:cubicBezTo>
                    <a:pt x="1152" y="10069"/>
                    <a:pt x="982" y="10709"/>
                    <a:pt x="811" y="11349"/>
                  </a:cubicBezTo>
                  <a:cubicBezTo>
                    <a:pt x="726" y="11989"/>
                    <a:pt x="640" y="12586"/>
                    <a:pt x="598" y="13226"/>
                  </a:cubicBezTo>
                  <a:cubicBezTo>
                    <a:pt x="470" y="15700"/>
                    <a:pt x="555" y="18217"/>
                    <a:pt x="811" y="20734"/>
                  </a:cubicBezTo>
                  <a:cubicBezTo>
                    <a:pt x="854" y="21118"/>
                    <a:pt x="854" y="21502"/>
                    <a:pt x="854" y="21886"/>
                  </a:cubicBezTo>
                  <a:cubicBezTo>
                    <a:pt x="854" y="22270"/>
                    <a:pt x="854" y="22569"/>
                    <a:pt x="811" y="22953"/>
                  </a:cubicBezTo>
                  <a:cubicBezTo>
                    <a:pt x="768" y="23635"/>
                    <a:pt x="683" y="24275"/>
                    <a:pt x="598" y="24958"/>
                  </a:cubicBezTo>
                  <a:cubicBezTo>
                    <a:pt x="427" y="26323"/>
                    <a:pt x="171" y="27688"/>
                    <a:pt x="86" y="29053"/>
                  </a:cubicBezTo>
                  <a:cubicBezTo>
                    <a:pt x="0" y="29778"/>
                    <a:pt x="0" y="30503"/>
                    <a:pt x="43" y="31229"/>
                  </a:cubicBezTo>
                  <a:cubicBezTo>
                    <a:pt x="43" y="31613"/>
                    <a:pt x="86" y="31997"/>
                    <a:pt x="171" y="32381"/>
                  </a:cubicBezTo>
                  <a:cubicBezTo>
                    <a:pt x="214" y="32594"/>
                    <a:pt x="214" y="32807"/>
                    <a:pt x="256" y="33020"/>
                  </a:cubicBezTo>
                  <a:cubicBezTo>
                    <a:pt x="512" y="34300"/>
                    <a:pt x="854" y="35580"/>
                    <a:pt x="1280" y="36817"/>
                  </a:cubicBezTo>
                  <a:cubicBezTo>
                    <a:pt x="1750" y="38097"/>
                    <a:pt x="2261" y="39377"/>
                    <a:pt x="2901" y="40657"/>
                  </a:cubicBezTo>
                  <a:cubicBezTo>
                    <a:pt x="3499" y="41894"/>
                    <a:pt x="4139" y="43088"/>
                    <a:pt x="4864" y="44240"/>
                  </a:cubicBezTo>
                  <a:cubicBezTo>
                    <a:pt x="6357" y="45392"/>
                    <a:pt x="7935" y="46373"/>
                    <a:pt x="9599" y="47227"/>
                  </a:cubicBezTo>
                  <a:cubicBezTo>
                    <a:pt x="12543" y="48720"/>
                    <a:pt x="15700" y="49871"/>
                    <a:pt x="18984" y="50639"/>
                  </a:cubicBezTo>
                  <a:cubicBezTo>
                    <a:pt x="22312" y="51450"/>
                    <a:pt x="25725" y="51834"/>
                    <a:pt x="29138" y="51834"/>
                  </a:cubicBezTo>
                  <a:lnTo>
                    <a:pt x="29394" y="51834"/>
                  </a:lnTo>
                  <a:cubicBezTo>
                    <a:pt x="32849" y="51834"/>
                    <a:pt x="36262" y="51322"/>
                    <a:pt x="39590" y="50383"/>
                  </a:cubicBezTo>
                  <a:cubicBezTo>
                    <a:pt x="41168" y="49871"/>
                    <a:pt x="42746" y="49274"/>
                    <a:pt x="44240" y="48506"/>
                  </a:cubicBezTo>
                  <a:cubicBezTo>
                    <a:pt x="45605" y="47824"/>
                    <a:pt x="46927" y="47056"/>
                    <a:pt x="48207" y="46245"/>
                  </a:cubicBezTo>
                  <a:cubicBezTo>
                    <a:pt x="49231" y="45605"/>
                    <a:pt x="50212" y="44880"/>
                    <a:pt x="51151" y="44155"/>
                  </a:cubicBezTo>
                  <a:cubicBezTo>
                    <a:pt x="51321" y="43814"/>
                    <a:pt x="51534" y="43472"/>
                    <a:pt x="51705" y="43131"/>
                  </a:cubicBezTo>
                  <a:cubicBezTo>
                    <a:pt x="52004" y="42576"/>
                    <a:pt x="52302" y="41979"/>
                    <a:pt x="52516" y="41382"/>
                  </a:cubicBezTo>
                  <a:cubicBezTo>
                    <a:pt x="52686" y="40913"/>
                    <a:pt x="52857" y="40401"/>
                    <a:pt x="52942" y="39846"/>
                  </a:cubicBezTo>
                  <a:cubicBezTo>
                    <a:pt x="53070" y="39334"/>
                    <a:pt x="53156" y="38822"/>
                    <a:pt x="53198" y="38310"/>
                  </a:cubicBezTo>
                  <a:lnTo>
                    <a:pt x="53198" y="38353"/>
                  </a:lnTo>
                  <a:cubicBezTo>
                    <a:pt x="53284" y="37287"/>
                    <a:pt x="53198" y="36263"/>
                    <a:pt x="53028" y="35196"/>
                  </a:cubicBezTo>
                  <a:lnTo>
                    <a:pt x="53028" y="35239"/>
                  </a:lnTo>
                  <a:cubicBezTo>
                    <a:pt x="52942" y="34812"/>
                    <a:pt x="52814" y="34386"/>
                    <a:pt x="52686" y="33959"/>
                  </a:cubicBezTo>
                  <a:cubicBezTo>
                    <a:pt x="52558" y="33575"/>
                    <a:pt x="52430" y="33191"/>
                    <a:pt x="52217" y="32850"/>
                  </a:cubicBezTo>
                  <a:lnTo>
                    <a:pt x="52217" y="32892"/>
                  </a:lnTo>
                  <a:cubicBezTo>
                    <a:pt x="51918" y="32210"/>
                    <a:pt x="51492" y="31613"/>
                    <a:pt x="51023" y="31058"/>
                  </a:cubicBezTo>
                  <a:cubicBezTo>
                    <a:pt x="50767" y="30717"/>
                    <a:pt x="50511" y="30461"/>
                    <a:pt x="50212" y="30205"/>
                  </a:cubicBezTo>
                  <a:cubicBezTo>
                    <a:pt x="49913" y="29906"/>
                    <a:pt x="49572" y="29650"/>
                    <a:pt x="49231" y="29437"/>
                  </a:cubicBezTo>
                  <a:cubicBezTo>
                    <a:pt x="48804" y="29138"/>
                    <a:pt x="48292" y="28840"/>
                    <a:pt x="47823" y="28584"/>
                  </a:cubicBezTo>
                  <a:cubicBezTo>
                    <a:pt x="47268" y="28328"/>
                    <a:pt x="46757" y="28072"/>
                    <a:pt x="46202" y="27901"/>
                  </a:cubicBezTo>
                  <a:cubicBezTo>
                    <a:pt x="44623" y="27347"/>
                    <a:pt x="43002" y="26963"/>
                    <a:pt x="41339" y="26749"/>
                  </a:cubicBezTo>
                  <a:cubicBezTo>
                    <a:pt x="40443" y="26621"/>
                    <a:pt x="39547" y="26493"/>
                    <a:pt x="38651" y="26323"/>
                  </a:cubicBezTo>
                  <a:cubicBezTo>
                    <a:pt x="37798" y="26195"/>
                    <a:pt x="36945" y="25939"/>
                    <a:pt x="36134" y="25640"/>
                  </a:cubicBezTo>
                  <a:cubicBezTo>
                    <a:pt x="35537" y="25384"/>
                    <a:pt x="34982" y="25043"/>
                    <a:pt x="34428" y="24659"/>
                  </a:cubicBezTo>
                  <a:cubicBezTo>
                    <a:pt x="33873" y="24232"/>
                    <a:pt x="33446" y="23678"/>
                    <a:pt x="33062" y="23080"/>
                  </a:cubicBezTo>
                  <a:cubicBezTo>
                    <a:pt x="32721" y="22483"/>
                    <a:pt x="32465" y="21843"/>
                    <a:pt x="32295" y="21161"/>
                  </a:cubicBezTo>
                  <a:cubicBezTo>
                    <a:pt x="32124" y="20436"/>
                    <a:pt x="32039" y="19753"/>
                    <a:pt x="32039" y="19028"/>
                  </a:cubicBezTo>
                  <a:cubicBezTo>
                    <a:pt x="31996" y="18302"/>
                    <a:pt x="32039" y="17535"/>
                    <a:pt x="32039" y="16809"/>
                  </a:cubicBezTo>
                  <a:cubicBezTo>
                    <a:pt x="32039" y="16084"/>
                    <a:pt x="32081" y="15402"/>
                    <a:pt x="32081" y="14676"/>
                  </a:cubicBezTo>
                  <a:cubicBezTo>
                    <a:pt x="32039" y="13269"/>
                    <a:pt x="31911" y="11861"/>
                    <a:pt x="31655" y="10453"/>
                  </a:cubicBezTo>
                  <a:cubicBezTo>
                    <a:pt x="31527" y="9770"/>
                    <a:pt x="31356" y="9088"/>
                    <a:pt x="31185" y="8405"/>
                  </a:cubicBezTo>
                  <a:cubicBezTo>
                    <a:pt x="30972" y="7765"/>
                    <a:pt x="30716" y="7083"/>
                    <a:pt x="30417" y="6485"/>
                  </a:cubicBezTo>
                  <a:cubicBezTo>
                    <a:pt x="30204" y="6016"/>
                    <a:pt x="29948" y="5590"/>
                    <a:pt x="29692" y="5206"/>
                  </a:cubicBezTo>
                  <a:cubicBezTo>
                    <a:pt x="29394" y="4779"/>
                    <a:pt x="29095" y="4352"/>
                    <a:pt x="28754" y="3968"/>
                  </a:cubicBezTo>
                  <a:cubicBezTo>
                    <a:pt x="28455" y="3627"/>
                    <a:pt x="28114" y="3286"/>
                    <a:pt x="27773" y="2945"/>
                  </a:cubicBezTo>
                  <a:cubicBezTo>
                    <a:pt x="27474" y="2689"/>
                    <a:pt x="27133" y="2433"/>
                    <a:pt x="26834" y="2219"/>
                  </a:cubicBezTo>
                  <a:cubicBezTo>
                    <a:pt x="26407" y="1963"/>
                    <a:pt x="26023" y="1707"/>
                    <a:pt x="25554" y="1494"/>
                  </a:cubicBezTo>
                  <a:cubicBezTo>
                    <a:pt x="25128" y="1281"/>
                    <a:pt x="24658" y="1068"/>
                    <a:pt x="24189" y="897"/>
                  </a:cubicBezTo>
                  <a:cubicBezTo>
                    <a:pt x="23549" y="684"/>
                    <a:pt x="22867" y="513"/>
                    <a:pt x="22184" y="385"/>
                  </a:cubicBezTo>
                  <a:cubicBezTo>
                    <a:pt x="21501" y="214"/>
                    <a:pt x="20776" y="129"/>
                    <a:pt x="20094" y="86"/>
                  </a:cubicBezTo>
                  <a:lnTo>
                    <a:pt x="20136" y="86"/>
                  </a:lnTo>
                  <a:cubicBezTo>
                    <a:pt x="19582" y="44"/>
                    <a:pt x="19027" y="1"/>
                    <a:pt x="18473"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76;p24">
              <a:extLst>
                <a:ext uri="{FF2B5EF4-FFF2-40B4-BE49-F238E27FC236}">
                  <a16:creationId xmlns:a16="http://schemas.microsoft.com/office/drawing/2014/main" xmlns="" id="{04C02CA3-188A-4F7E-8CCD-478F64E9E139}"/>
                </a:ext>
              </a:extLst>
            </p:cNvPr>
            <p:cNvSpPr/>
            <p:nvPr/>
          </p:nvSpPr>
          <p:spPr>
            <a:xfrm>
              <a:off x="1804799" y="1510505"/>
              <a:ext cx="17" cy="17"/>
            </a:xfrm>
            <a:custGeom>
              <a:avLst/>
              <a:gdLst/>
              <a:ahLst/>
              <a:cxnLst/>
              <a:rect l="l" t="t" r="r" b="b"/>
              <a:pathLst>
                <a:path w="1" h="1" extrusionOk="0">
                  <a:moveTo>
                    <a:pt x="1" y="0"/>
                  </a:moveTo>
                  <a:lnTo>
                    <a:pt x="1" y="0"/>
                  </a:lnTo>
                  <a:lnTo>
                    <a:pt x="1" y="0"/>
                  </a:lnTo>
                  <a:lnTo>
                    <a:pt x="1" y="0"/>
                  </a:lnTo>
                  <a:close/>
                </a:path>
              </a:pathLst>
            </a:custGeom>
            <a:solidFill>
              <a:srgbClr val="0319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77;p24">
              <a:extLst>
                <a:ext uri="{FF2B5EF4-FFF2-40B4-BE49-F238E27FC236}">
                  <a16:creationId xmlns:a16="http://schemas.microsoft.com/office/drawing/2014/main" xmlns="" id="{E1EE07D0-20A4-4CAB-A70E-A2E053F52F53}"/>
                </a:ext>
              </a:extLst>
            </p:cNvPr>
            <p:cNvSpPr/>
            <p:nvPr/>
          </p:nvSpPr>
          <p:spPr>
            <a:xfrm>
              <a:off x="2607738" y="1844398"/>
              <a:ext cx="17" cy="17"/>
            </a:xfrm>
            <a:custGeom>
              <a:avLst/>
              <a:gdLst/>
              <a:ahLst/>
              <a:cxnLst/>
              <a:rect l="l" t="t" r="r" b="b"/>
              <a:pathLst>
                <a:path w="1" h="1" extrusionOk="0">
                  <a:moveTo>
                    <a:pt x="0" y="1"/>
                  </a:moveTo>
                  <a:close/>
                </a:path>
              </a:pathLst>
            </a:custGeom>
            <a:solidFill>
              <a:srgbClr val="0319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78;p24">
              <a:extLst>
                <a:ext uri="{FF2B5EF4-FFF2-40B4-BE49-F238E27FC236}">
                  <a16:creationId xmlns:a16="http://schemas.microsoft.com/office/drawing/2014/main" xmlns="" id="{A635826B-187E-4414-BF73-F7DB6D45E613}"/>
                </a:ext>
              </a:extLst>
            </p:cNvPr>
            <p:cNvSpPr/>
            <p:nvPr/>
          </p:nvSpPr>
          <p:spPr>
            <a:xfrm>
              <a:off x="1716860" y="1877298"/>
              <a:ext cx="399692" cy="373245"/>
            </a:xfrm>
            <a:custGeom>
              <a:avLst/>
              <a:gdLst/>
              <a:ahLst/>
              <a:cxnLst/>
              <a:rect l="l" t="t" r="r" b="b"/>
              <a:pathLst>
                <a:path w="23848" h="22270" extrusionOk="0">
                  <a:moveTo>
                    <a:pt x="19624" y="0"/>
                  </a:moveTo>
                  <a:cubicBezTo>
                    <a:pt x="19283" y="0"/>
                    <a:pt x="18984" y="43"/>
                    <a:pt x="18643" y="86"/>
                  </a:cubicBezTo>
                  <a:cubicBezTo>
                    <a:pt x="17875" y="128"/>
                    <a:pt x="17150" y="299"/>
                    <a:pt x="16425" y="598"/>
                  </a:cubicBezTo>
                  <a:cubicBezTo>
                    <a:pt x="16339" y="640"/>
                    <a:pt x="16254" y="683"/>
                    <a:pt x="16169" y="726"/>
                  </a:cubicBezTo>
                  <a:cubicBezTo>
                    <a:pt x="16169" y="512"/>
                    <a:pt x="15998" y="342"/>
                    <a:pt x="15785" y="342"/>
                  </a:cubicBezTo>
                  <a:cubicBezTo>
                    <a:pt x="15657" y="342"/>
                    <a:pt x="15486" y="427"/>
                    <a:pt x="15443" y="598"/>
                  </a:cubicBezTo>
                  <a:cubicBezTo>
                    <a:pt x="15316" y="939"/>
                    <a:pt x="15145" y="1280"/>
                    <a:pt x="14932" y="1664"/>
                  </a:cubicBezTo>
                  <a:cubicBezTo>
                    <a:pt x="14761" y="2005"/>
                    <a:pt x="14505" y="2347"/>
                    <a:pt x="14206" y="2688"/>
                  </a:cubicBezTo>
                  <a:cubicBezTo>
                    <a:pt x="13993" y="2901"/>
                    <a:pt x="13737" y="3115"/>
                    <a:pt x="13438" y="3285"/>
                  </a:cubicBezTo>
                  <a:cubicBezTo>
                    <a:pt x="13140" y="3456"/>
                    <a:pt x="12799" y="3627"/>
                    <a:pt x="12457" y="3712"/>
                  </a:cubicBezTo>
                  <a:cubicBezTo>
                    <a:pt x="11860" y="3882"/>
                    <a:pt x="11263" y="3968"/>
                    <a:pt x="10665" y="3968"/>
                  </a:cubicBezTo>
                  <a:lnTo>
                    <a:pt x="10282" y="3968"/>
                  </a:lnTo>
                  <a:cubicBezTo>
                    <a:pt x="9898" y="3968"/>
                    <a:pt x="9514" y="3968"/>
                    <a:pt x="9044" y="3925"/>
                  </a:cubicBezTo>
                  <a:cubicBezTo>
                    <a:pt x="8916" y="3925"/>
                    <a:pt x="8746" y="4010"/>
                    <a:pt x="8703" y="4138"/>
                  </a:cubicBezTo>
                  <a:cubicBezTo>
                    <a:pt x="8021" y="4522"/>
                    <a:pt x="7381" y="4949"/>
                    <a:pt x="6826" y="5418"/>
                  </a:cubicBezTo>
                  <a:cubicBezTo>
                    <a:pt x="6058" y="6016"/>
                    <a:pt x="5376" y="6655"/>
                    <a:pt x="4778" y="7338"/>
                  </a:cubicBezTo>
                  <a:cubicBezTo>
                    <a:pt x="3328" y="8788"/>
                    <a:pt x="2133" y="10452"/>
                    <a:pt x="1195" y="12244"/>
                  </a:cubicBezTo>
                  <a:cubicBezTo>
                    <a:pt x="768" y="13055"/>
                    <a:pt x="427" y="13950"/>
                    <a:pt x="214" y="14846"/>
                  </a:cubicBezTo>
                  <a:cubicBezTo>
                    <a:pt x="43" y="15700"/>
                    <a:pt x="0" y="16553"/>
                    <a:pt x="128" y="17363"/>
                  </a:cubicBezTo>
                  <a:cubicBezTo>
                    <a:pt x="299" y="18217"/>
                    <a:pt x="640" y="18984"/>
                    <a:pt x="1195" y="19667"/>
                  </a:cubicBezTo>
                  <a:cubicBezTo>
                    <a:pt x="1536" y="20008"/>
                    <a:pt x="1877" y="20350"/>
                    <a:pt x="2261" y="20648"/>
                  </a:cubicBezTo>
                  <a:cubicBezTo>
                    <a:pt x="2688" y="20989"/>
                    <a:pt x="3157" y="21245"/>
                    <a:pt x="3626" y="21501"/>
                  </a:cubicBezTo>
                  <a:cubicBezTo>
                    <a:pt x="4522" y="21928"/>
                    <a:pt x="5504" y="22184"/>
                    <a:pt x="6485" y="22269"/>
                  </a:cubicBezTo>
                  <a:lnTo>
                    <a:pt x="7125" y="22269"/>
                  </a:lnTo>
                  <a:cubicBezTo>
                    <a:pt x="7935" y="22269"/>
                    <a:pt x="8703" y="22184"/>
                    <a:pt x="9471" y="21971"/>
                  </a:cubicBezTo>
                  <a:cubicBezTo>
                    <a:pt x="11561" y="21416"/>
                    <a:pt x="13524" y="20478"/>
                    <a:pt x="15273" y="19155"/>
                  </a:cubicBezTo>
                  <a:cubicBezTo>
                    <a:pt x="17065" y="17875"/>
                    <a:pt x="18643" y="16382"/>
                    <a:pt x="20093" y="14718"/>
                  </a:cubicBezTo>
                  <a:cubicBezTo>
                    <a:pt x="20691" y="13993"/>
                    <a:pt x="21288" y="13268"/>
                    <a:pt x="21843" y="12457"/>
                  </a:cubicBezTo>
                  <a:cubicBezTo>
                    <a:pt x="22568" y="11348"/>
                    <a:pt x="23165" y="10154"/>
                    <a:pt x="23634" y="8916"/>
                  </a:cubicBezTo>
                  <a:cubicBezTo>
                    <a:pt x="23677" y="8788"/>
                    <a:pt x="23634" y="8661"/>
                    <a:pt x="23592" y="8533"/>
                  </a:cubicBezTo>
                  <a:cubicBezTo>
                    <a:pt x="23634" y="8447"/>
                    <a:pt x="23677" y="8319"/>
                    <a:pt x="23677" y="8234"/>
                  </a:cubicBezTo>
                  <a:cubicBezTo>
                    <a:pt x="23634" y="8149"/>
                    <a:pt x="23592" y="8063"/>
                    <a:pt x="23506" y="8021"/>
                  </a:cubicBezTo>
                  <a:cubicBezTo>
                    <a:pt x="23378" y="7893"/>
                    <a:pt x="23208" y="7807"/>
                    <a:pt x="23080" y="7679"/>
                  </a:cubicBezTo>
                  <a:cubicBezTo>
                    <a:pt x="22952" y="7551"/>
                    <a:pt x="22866" y="7423"/>
                    <a:pt x="22781" y="7295"/>
                  </a:cubicBezTo>
                  <a:cubicBezTo>
                    <a:pt x="22653" y="7125"/>
                    <a:pt x="22568" y="6954"/>
                    <a:pt x="22525" y="6741"/>
                  </a:cubicBezTo>
                  <a:cubicBezTo>
                    <a:pt x="22440" y="6485"/>
                    <a:pt x="22397" y="6186"/>
                    <a:pt x="22397" y="5888"/>
                  </a:cubicBezTo>
                  <a:cubicBezTo>
                    <a:pt x="22397" y="5461"/>
                    <a:pt x="22440" y="4992"/>
                    <a:pt x="22568" y="4565"/>
                  </a:cubicBezTo>
                  <a:cubicBezTo>
                    <a:pt x="22696" y="3925"/>
                    <a:pt x="22952" y="3328"/>
                    <a:pt x="23250" y="2773"/>
                  </a:cubicBezTo>
                  <a:cubicBezTo>
                    <a:pt x="23378" y="2475"/>
                    <a:pt x="23549" y="2219"/>
                    <a:pt x="23762" y="1963"/>
                  </a:cubicBezTo>
                  <a:cubicBezTo>
                    <a:pt x="23805" y="1877"/>
                    <a:pt x="23848" y="1792"/>
                    <a:pt x="23848" y="1707"/>
                  </a:cubicBezTo>
                  <a:cubicBezTo>
                    <a:pt x="23805" y="1579"/>
                    <a:pt x="23762" y="1493"/>
                    <a:pt x="23677" y="1451"/>
                  </a:cubicBezTo>
                  <a:cubicBezTo>
                    <a:pt x="23634" y="1366"/>
                    <a:pt x="23549" y="1366"/>
                    <a:pt x="23464" y="1366"/>
                  </a:cubicBezTo>
                  <a:cubicBezTo>
                    <a:pt x="23336" y="1366"/>
                    <a:pt x="23250" y="1408"/>
                    <a:pt x="23165" y="1493"/>
                  </a:cubicBezTo>
                  <a:lnTo>
                    <a:pt x="22952" y="1749"/>
                  </a:lnTo>
                  <a:cubicBezTo>
                    <a:pt x="22909" y="1536"/>
                    <a:pt x="22824" y="1323"/>
                    <a:pt x="22696" y="1152"/>
                  </a:cubicBezTo>
                  <a:cubicBezTo>
                    <a:pt x="22482" y="896"/>
                    <a:pt x="22227" y="683"/>
                    <a:pt x="21928" y="555"/>
                  </a:cubicBezTo>
                  <a:cubicBezTo>
                    <a:pt x="21629" y="384"/>
                    <a:pt x="21288" y="256"/>
                    <a:pt x="20947" y="171"/>
                  </a:cubicBezTo>
                  <a:cubicBezTo>
                    <a:pt x="20520" y="86"/>
                    <a:pt x="20051" y="43"/>
                    <a:pt x="19582" y="43"/>
                  </a:cubicBezTo>
                  <a:lnTo>
                    <a:pt x="19624" y="0"/>
                  </a:lnTo>
                  <a:close/>
                </a:path>
              </a:pathLst>
            </a:custGeom>
            <a:solidFill>
              <a:srgbClr val="A150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79;p24">
              <a:extLst>
                <a:ext uri="{FF2B5EF4-FFF2-40B4-BE49-F238E27FC236}">
                  <a16:creationId xmlns:a16="http://schemas.microsoft.com/office/drawing/2014/main" xmlns="" id="{86685EDF-14B3-44BD-B259-99471C1BB499}"/>
                </a:ext>
              </a:extLst>
            </p:cNvPr>
            <p:cNvSpPr/>
            <p:nvPr/>
          </p:nvSpPr>
          <p:spPr>
            <a:xfrm>
              <a:off x="1938511" y="1878018"/>
              <a:ext cx="178041" cy="87956"/>
            </a:xfrm>
            <a:custGeom>
              <a:avLst/>
              <a:gdLst/>
              <a:ahLst/>
              <a:cxnLst/>
              <a:rect l="l" t="t" r="r" b="b"/>
              <a:pathLst>
                <a:path w="10623" h="5248" extrusionOk="0">
                  <a:moveTo>
                    <a:pt x="5418" y="0"/>
                  </a:moveTo>
                  <a:cubicBezTo>
                    <a:pt x="4650" y="85"/>
                    <a:pt x="3925" y="256"/>
                    <a:pt x="3200" y="555"/>
                  </a:cubicBezTo>
                  <a:lnTo>
                    <a:pt x="2944" y="683"/>
                  </a:lnTo>
                  <a:cubicBezTo>
                    <a:pt x="2944" y="512"/>
                    <a:pt x="2858" y="341"/>
                    <a:pt x="2688" y="299"/>
                  </a:cubicBezTo>
                  <a:lnTo>
                    <a:pt x="2560" y="299"/>
                  </a:lnTo>
                  <a:cubicBezTo>
                    <a:pt x="2389" y="299"/>
                    <a:pt x="2261" y="384"/>
                    <a:pt x="2218" y="555"/>
                  </a:cubicBezTo>
                  <a:cubicBezTo>
                    <a:pt x="2048" y="939"/>
                    <a:pt x="1920" y="1280"/>
                    <a:pt x="1707" y="1621"/>
                  </a:cubicBezTo>
                  <a:cubicBezTo>
                    <a:pt x="1493" y="2005"/>
                    <a:pt x="1280" y="2346"/>
                    <a:pt x="981" y="2645"/>
                  </a:cubicBezTo>
                  <a:cubicBezTo>
                    <a:pt x="768" y="2858"/>
                    <a:pt x="512" y="3072"/>
                    <a:pt x="213" y="3285"/>
                  </a:cubicBezTo>
                  <a:lnTo>
                    <a:pt x="0" y="3370"/>
                  </a:lnTo>
                  <a:cubicBezTo>
                    <a:pt x="128" y="3498"/>
                    <a:pt x="256" y="3584"/>
                    <a:pt x="427" y="3712"/>
                  </a:cubicBezTo>
                  <a:cubicBezTo>
                    <a:pt x="896" y="4053"/>
                    <a:pt x="1408" y="4351"/>
                    <a:pt x="1963" y="4607"/>
                  </a:cubicBezTo>
                  <a:cubicBezTo>
                    <a:pt x="2261" y="4735"/>
                    <a:pt x="2560" y="4821"/>
                    <a:pt x="2901" y="4906"/>
                  </a:cubicBezTo>
                  <a:lnTo>
                    <a:pt x="2858" y="4906"/>
                  </a:lnTo>
                  <a:cubicBezTo>
                    <a:pt x="3242" y="5034"/>
                    <a:pt x="3626" y="5119"/>
                    <a:pt x="4053" y="5162"/>
                  </a:cubicBezTo>
                  <a:cubicBezTo>
                    <a:pt x="4437" y="5205"/>
                    <a:pt x="4821" y="5247"/>
                    <a:pt x="5205" y="5247"/>
                  </a:cubicBezTo>
                  <a:cubicBezTo>
                    <a:pt x="5631" y="5247"/>
                    <a:pt x="6015" y="5205"/>
                    <a:pt x="6399" y="5162"/>
                  </a:cubicBezTo>
                  <a:cubicBezTo>
                    <a:pt x="6783" y="5119"/>
                    <a:pt x="7167" y="5034"/>
                    <a:pt x="7594" y="4949"/>
                  </a:cubicBezTo>
                  <a:lnTo>
                    <a:pt x="7551" y="4949"/>
                  </a:lnTo>
                  <a:cubicBezTo>
                    <a:pt x="7892" y="4863"/>
                    <a:pt x="8276" y="4735"/>
                    <a:pt x="8618" y="4565"/>
                  </a:cubicBezTo>
                  <a:cubicBezTo>
                    <a:pt x="8874" y="4479"/>
                    <a:pt x="9130" y="4351"/>
                    <a:pt x="9385" y="4223"/>
                  </a:cubicBezTo>
                  <a:cubicBezTo>
                    <a:pt x="9556" y="3712"/>
                    <a:pt x="9769" y="3200"/>
                    <a:pt x="10025" y="2730"/>
                  </a:cubicBezTo>
                  <a:cubicBezTo>
                    <a:pt x="10153" y="2432"/>
                    <a:pt x="10367" y="2176"/>
                    <a:pt x="10537" y="1920"/>
                  </a:cubicBezTo>
                  <a:cubicBezTo>
                    <a:pt x="10623" y="1834"/>
                    <a:pt x="10623" y="1749"/>
                    <a:pt x="10623" y="1664"/>
                  </a:cubicBezTo>
                  <a:cubicBezTo>
                    <a:pt x="10623" y="1536"/>
                    <a:pt x="10537" y="1450"/>
                    <a:pt x="10452" y="1365"/>
                  </a:cubicBezTo>
                  <a:cubicBezTo>
                    <a:pt x="10409" y="1323"/>
                    <a:pt x="10324" y="1280"/>
                    <a:pt x="10239" y="1280"/>
                  </a:cubicBezTo>
                  <a:cubicBezTo>
                    <a:pt x="10111" y="1323"/>
                    <a:pt x="9983" y="1365"/>
                    <a:pt x="9940" y="1450"/>
                  </a:cubicBezTo>
                  <a:cubicBezTo>
                    <a:pt x="9855" y="1536"/>
                    <a:pt x="9812" y="1621"/>
                    <a:pt x="9727" y="1706"/>
                  </a:cubicBezTo>
                  <a:cubicBezTo>
                    <a:pt x="9684" y="1493"/>
                    <a:pt x="9599" y="1280"/>
                    <a:pt x="9471" y="1109"/>
                  </a:cubicBezTo>
                  <a:cubicBezTo>
                    <a:pt x="9257" y="853"/>
                    <a:pt x="9002" y="640"/>
                    <a:pt x="8703" y="469"/>
                  </a:cubicBezTo>
                  <a:cubicBezTo>
                    <a:pt x="8404" y="341"/>
                    <a:pt x="8063" y="213"/>
                    <a:pt x="7722" y="128"/>
                  </a:cubicBezTo>
                  <a:cubicBezTo>
                    <a:pt x="7295" y="43"/>
                    <a:pt x="6826" y="0"/>
                    <a:pt x="6357" y="0"/>
                  </a:cubicBezTo>
                  <a:cubicBezTo>
                    <a:pt x="6058" y="0"/>
                    <a:pt x="5717" y="0"/>
                    <a:pt x="5418" y="43"/>
                  </a:cubicBezTo>
                  <a:lnTo>
                    <a:pt x="5418" y="0"/>
                  </a:ln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80;p24">
              <a:extLst>
                <a:ext uri="{FF2B5EF4-FFF2-40B4-BE49-F238E27FC236}">
                  <a16:creationId xmlns:a16="http://schemas.microsoft.com/office/drawing/2014/main" xmlns="" id="{65AEB3A0-03B3-458E-9C87-4B2E07799565}"/>
                </a:ext>
              </a:extLst>
            </p:cNvPr>
            <p:cNvSpPr/>
            <p:nvPr/>
          </p:nvSpPr>
          <p:spPr>
            <a:xfrm>
              <a:off x="2042892" y="1732860"/>
              <a:ext cx="1063925" cy="685702"/>
            </a:xfrm>
            <a:custGeom>
              <a:avLst/>
              <a:gdLst/>
              <a:ahLst/>
              <a:cxnLst/>
              <a:rect l="l" t="t" r="r" b="b"/>
              <a:pathLst>
                <a:path w="63480" h="40913" extrusionOk="0">
                  <a:moveTo>
                    <a:pt x="54947" y="1"/>
                  </a:moveTo>
                  <a:cubicBezTo>
                    <a:pt x="54971" y="1"/>
                    <a:pt x="54994" y="1"/>
                    <a:pt x="55017" y="2"/>
                  </a:cubicBezTo>
                  <a:lnTo>
                    <a:pt x="55017" y="2"/>
                  </a:lnTo>
                  <a:cubicBezTo>
                    <a:pt x="55022" y="2"/>
                    <a:pt x="55027" y="1"/>
                    <a:pt x="55033" y="1"/>
                  </a:cubicBezTo>
                  <a:close/>
                  <a:moveTo>
                    <a:pt x="55017" y="2"/>
                  </a:moveTo>
                  <a:cubicBezTo>
                    <a:pt x="54554" y="46"/>
                    <a:pt x="54133" y="175"/>
                    <a:pt x="53753" y="470"/>
                  </a:cubicBezTo>
                  <a:cubicBezTo>
                    <a:pt x="53326" y="811"/>
                    <a:pt x="52942" y="1153"/>
                    <a:pt x="52601" y="1579"/>
                  </a:cubicBezTo>
                  <a:cubicBezTo>
                    <a:pt x="52260" y="2006"/>
                    <a:pt x="51919" y="2475"/>
                    <a:pt x="51620" y="2902"/>
                  </a:cubicBezTo>
                  <a:lnTo>
                    <a:pt x="51492" y="3072"/>
                  </a:lnTo>
                  <a:cubicBezTo>
                    <a:pt x="51364" y="3243"/>
                    <a:pt x="51279" y="3414"/>
                    <a:pt x="51151" y="3584"/>
                  </a:cubicBezTo>
                  <a:cubicBezTo>
                    <a:pt x="45093" y="4438"/>
                    <a:pt x="39078" y="5760"/>
                    <a:pt x="33233" y="7594"/>
                  </a:cubicBezTo>
                  <a:cubicBezTo>
                    <a:pt x="30631" y="8405"/>
                    <a:pt x="27815" y="9344"/>
                    <a:pt x="24445" y="10538"/>
                  </a:cubicBezTo>
                  <a:lnTo>
                    <a:pt x="24317" y="10581"/>
                  </a:lnTo>
                  <a:cubicBezTo>
                    <a:pt x="22909" y="11050"/>
                    <a:pt x="21459" y="11562"/>
                    <a:pt x="20051" y="12074"/>
                  </a:cubicBezTo>
                  <a:cubicBezTo>
                    <a:pt x="19027" y="12458"/>
                    <a:pt x="18003" y="12884"/>
                    <a:pt x="16980" y="13268"/>
                  </a:cubicBezTo>
                  <a:lnTo>
                    <a:pt x="15785" y="13738"/>
                  </a:lnTo>
                  <a:cubicBezTo>
                    <a:pt x="12585" y="15060"/>
                    <a:pt x="9258" y="16084"/>
                    <a:pt x="5888" y="16809"/>
                  </a:cubicBezTo>
                  <a:cubicBezTo>
                    <a:pt x="5418" y="16895"/>
                    <a:pt x="4907" y="16937"/>
                    <a:pt x="4437" y="17023"/>
                  </a:cubicBezTo>
                  <a:cubicBezTo>
                    <a:pt x="4309" y="17023"/>
                    <a:pt x="4224" y="17065"/>
                    <a:pt x="4139" y="17151"/>
                  </a:cubicBezTo>
                  <a:cubicBezTo>
                    <a:pt x="4096" y="17236"/>
                    <a:pt x="4053" y="17321"/>
                    <a:pt x="4053" y="17406"/>
                  </a:cubicBezTo>
                  <a:cubicBezTo>
                    <a:pt x="4053" y="17492"/>
                    <a:pt x="4096" y="17577"/>
                    <a:pt x="4139" y="17620"/>
                  </a:cubicBezTo>
                  <a:cubicBezTo>
                    <a:pt x="3925" y="17790"/>
                    <a:pt x="3712" y="17961"/>
                    <a:pt x="3541" y="18174"/>
                  </a:cubicBezTo>
                  <a:cubicBezTo>
                    <a:pt x="2902" y="18772"/>
                    <a:pt x="2390" y="19454"/>
                    <a:pt x="1963" y="20222"/>
                  </a:cubicBezTo>
                  <a:cubicBezTo>
                    <a:pt x="1067" y="21929"/>
                    <a:pt x="513" y="23806"/>
                    <a:pt x="257" y="25725"/>
                  </a:cubicBezTo>
                  <a:cubicBezTo>
                    <a:pt x="1" y="27560"/>
                    <a:pt x="1" y="29480"/>
                    <a:pt x="171" y="31357"/>
                  </a:cubicBezTo>
                  <a:cubicBezTo>
                    <a:pt x="257" y="32167"/>
                    <a:pt x="427" y="33020"/>
                    <a:pt x="640" y="33831"/>
                  </a:cubicBezTo>
                  <a:cubicBezTo>
                    <a:pt x="982" y="35111"/>
                    <a:pt x="1536" y="36305"/>
                    <a:pt x="2219" y="37457"/>
                  </a:cubicBezTo>
                  <a:cubicBezTo>
                    <a:pt x="2646" y="38097"/>
                    <a:pt x="3115" y="38737"/>
                    <a:pt x="3627" y="39334"/>
                  </a:cubicBezTo>
                  <a:cubicBezTo>
                    <a:pt x="3669" y="39419"/>
                    <a:pt x="3755" y="39419"/>
                    <a:pt x="3797" y="39462"/>
                  </a:cubicBezTo>
                  <a:cubicBezTo>
                    <a:pt x="3627" y="39761"/>
                    <a:pt x="3456" y="40059"/>
                    <a:pt x="3285" y="40358"/>
                  </a:cubicBezTo>
                  <a:cubicBezTo>
                    <a:pt x="3243" y="40443"/>
                    <a:pt x="3243" y="40529"/>
                    <a:pt x="3243" y="40614"/>
                  </a:cubicBezTo>
                  <a:cubicBezTo>
                    <a:pt x="3285" y="40742"/>
                    <a:pt x="3371" y="40827"/>
                    <a:pt x="3456" y="40870"/>
                  </a:cubicBezTo>
                  <a:cubicBezTo>
                    <a:pt x="3499" y="40870"/>
                    <a:pt x="3541" y="40913"/>
                    <a:pt x="3627" y="40913"/>
                  </a:cubicBezTo>
                  <a:cubicBezTo>
                    <a:pt x="3755" y="40913"/>
                    <a:pt x="3883" y="40827"/>
                    <a:pt x="3925" y="40699"/>
                  </a:cubicBezTo>
                  <a:cubicBezTo>
                    <a:pt x="4480" y="39718"/>
                    <a:pt x="5035" y="38780"/>
                    <a:pt x="5674" y="37841"/>
                  </a:cubicBezTo>
                  <a:cubicBezTo>
                    <a:pt x="6144" y="37158"/>
                    <a:pt x="6656" y="36476"/>
                    <a:pt x="7210" y="35836"/>
                  </a:cubicBezTo>
                  <a:cubicBezTo>
                    <a:pt x="7807" y="35111"/>
                    <a:pt x="8490" y="34428"/>
                    <a:pt x="9045" y="33874"/>
                  </a:cubicBezTo>
                  <a:cubicBezTo>
                    <a:pt x="10324" y="32594"/>
                    <a:pt x="11732" y="31314"/>
                    <a:pt x="13183" y="30077"/>
                  </a:cubicBezTo>
                  <a:cubicBezTo>
                    <a:pt x="15401" y="28157"/>
                    <a:pt x="17833" y="26323"/>
                    <a:pt x="20350" y="24531"/>
                  </a:cubicBezTo>
                  <a:cubicBezTo>
                    <a:pt x="22781" y="22867"/>
                    <a:pt x="25298" y="21289"/>
                    <a:pt x="27901" y="19838"/>
                  </a:cubicBezTo>
                  <a:cubicBezTo>
                    <a:pt x="29607" y="18857"/>
                    <a:pt x="31484" y="17918"/>
                    <a:pt x="33404" y="16980"/>
                  </a:cubicBezTo>
                  <a:cubicBezTo>
                    <a:pt x="38736" y="14506"/>
                    <a:pt x="44282" y="12415"/>
                    <a:pt x="49914" y="10751"/>
                  </a:cubicBezTo>
                  <a:cubicBezTo>
                    <a:pt x="50724" y="10495"/>
                    <a:pt x="51535" y="10282"/>
                    <a:pt x="52388" y="10069"/>
                  </a:cubicBezTo>
                  <a:lnTo>
                    <a:pt x="53156" y="10069"/>
                  </a:lnTo>
                  <a:cubicBezTo>
                    <a:pt x="54009" y="10154"/>
                    <a:pt x="54862" y="10325"/>
                    <a:pt x="55715" y="10623"/>
                  </a:cubicBezTo>
                  <a:lnTo>
                    <a:pt x="56483" y="10922"/>
                  </a:lnTo>
                  <a:cubicBezTo>
                    <a:pt x="57507" y="11349"/>
                    <a:pt x="58531" y="11647"/>
                    <a:pt x="59555" y="11861"/>
                  </a:cubicBezTo>
                  <a:cubicBezTo>
                    <a:pt x="59811" y="11903"/>
                    <a:pt x="60024" y="11903"/>
                    <a:pt x="60323" y="11946"/>
                  </a:cubicBezTo>
                  <a:lnTo>
                    <a:pt x="60493" y="11946"/>
                  </a:lnTo>
                  <a:cubicBezTo>
                    <a:pt x="60664" y="11946"/>
                    <a:pt x="60835" y="11903"/>
                    <a:pt x="61048" y="11861"/>
                  </a:cubicBezTo>
                  <a:cubicBezTo>
                    <a:pt x="61219" y="11818"/>
                    <a:pt x="61389" y="11690"/>
                    <a:pt x="61517" y="11519"/>
                  </a:cubicBezTo>
                  <a:cubicBezTo>
                    <a:pt x="61688" y="11306"/>
                    <a:pt x="61731" y="11050"/>
                    <a:pt x="61688" y="10794"/>
                  </a:cubicBezTo>
                  <a:cubicBezTo>
                    <a:pt x="61603" y="10367"/>
                    <a:pt x="61389" y="10026"/>
                    <a:pt x="61048" y="9813"/>
                  </a:cubicBezTo>
                  <a:cubicBezTo>
                    <a:pt x="60621" y="9472"/>
                    <a:pt x="60195" y="9216"/>
                    <a:pt x="59768" y="9045"/>
                  </a:cubicBezTo>
                  <a:cubicBezTo>
                    <a:pt x="59342" y="8832"/>
                    <a:pt x="58958" y="8661"/>
                    <a:pt x="58574" y="8533"/>
                  </a:cubicBezTo>
                  <a:lnTo>
                    <a:pt x="58958" y="8533"/>
                  </a:lnTo>
                  <a:cubicBezTo>
                    <a:pt x="59640" y="8576"/>
                    <a:pt x="60323" y="8618"/>
                    <a:pt x="61005" y="8618"/>
                  </a:cubicBezTo>
                  <a:lnTo>
                    <a:pt x="61517" y="8618"/>
                  </a:lnTo>
                  <a:cubicBezTo>
                    <a:pt x="61901" y="8618"/>
                    <a:pt x="62242" y="8576"/>
                    <a:pt x="62584" y="8490"/>
                  </a:cubicBezTo>
                  <a:cubicBezTo>
                    <a:pt x="62882" y="8405"/>
                    <a:pt x="63138" y="8277"/>
                    <a:pt x="63309" y="8064"/>
                  </a:cubicBezTo>
                  <a:cubicBezTo>
                    <a:pt x="63394" y="7936"/>
                    <a:pt x="63437" y="7808"/>
                    <a:pt x="63480" y="7680"/>
                  </a:cubicBezTo>
                  <a:cubicBezTo>
                    <a:pt x="63480" y="7467"/>
                    <a:pt x="63480" y="7296"/>
                    <a:pt x="63437" y="7125"/>
                  </a:cubicBezTo>
                  <a:cubicBezTo>
                    <a:pt x="63309" y="6827"/>
                    <a:pt x="63138" y="6571"/>
                    <a:pt x="62882" y="6357"/>
                  </a:cubicBezTo>
                  <a:cubicBezTo>
                    <a:pt x="62456" y="6059"/>
                    <a:pt x="61944" y="5845"/>
                    <a:pt x="61432" y="5760"/>
                  </a:cubicBezTo>
                  <a:cubicBezTo>
                    <a:pt x="61091" y="5675"/>
                    <a:pt x="60749" y="5632"/>
                    <a:pt x="60451" y="5589"/>
                  </a:cubicBezTo>
                  <a:cubicBezTo>
                    <a:pt x="60749" y="5589"/>
                    <a:pt x="61048" y="5547"/>
                    <a:pt x="61347" y="5547"/>
                  </a:cubicBezTo>
                  <a:cubicBezTo>
                    <a:pt x="61773" y="5504"/>
                    <a:pt x="62200" y="5419"/>
                    <a:pt x="62626" y="5205"/>
                  </a:cubicBezTo>
                  <a:cubicBezTo>
                    <a:pt x="62712" y="5163"/>
                    <a:pt x="62754" y="5120"/>
                    <a:pt x="62840" y="5035"/>
                  </a:cubicBezTo>
                  <a:cubicBezTo>
                    <a:pt x="62925" y="4950"/>
                    <a:pt x="62968" y="4864"/>
                    <a:pt x="63010" y="4779"/>
                  </a:cubicBezTo>
                  <a:cubicBezTo>
                    <a:pt x="63053" y="4566"/>
                    <a:pt x="63010" y="4352"/>
                    <a:pt x="62925" y="4182"/>
                  </a:cubicBezTo>
                  <a:cubicBezTo>
                    <a:pt x="62712" y="3712"/>
                    <a:pt x="62370" y="3371"/>
                    <a:pt x="61901" y="3115"/>
                  </a:cubicBezTo>
                  <a:cubicBezTo>
                    <a:pt x="61517" y="2859"/>
                    <a:pt x="61091" y="2731"/>
                    <a:pt x="60621" y="2646"/>
                  </a:cubicBezTo>
                  <a:cubicBezTo>
                    <a:pt x="60280" y="2603"/>
                    <a:pt x="59981" y="2561"/>
                    <a:pt x="59640" y="2561"/>
                  </a:cubicBezTo>
                  <a:cubicBezTo>
                    <a:pt x="58915" y="2603"/>
                    <a:pt x="58190" y="2689"/>
                    <a:pt x="57507" y="2816"/>
                  </a:cubicBezTo>
                  <a:cubicBezTo>
                    <a:pt x="56611" y="3030"/>
                    <a:pt x="55758" y="3243"/>
                    <a:pt x="54905" y="3542"/>
                  </a:cubicBezTo>
                  <a:cubicBezTo>
                    <a:pt x="55161" y="3200"/>
                    <a:pt x="55331" y="2902"/>
                    <a:pt x="55545" y="2561"/>
                  </a:cubicBezTo>
                  <a:cubicBezTo>
                    <a:pt x="55758" y="2177"/>
                    <a:pt x="55886" y="1835"/>
                    <a:pt x="56014" y="1451"/>
                  </a:cubicBezTo>
                  <a:cubicBezTo>
                    <a:pt x="56057" y="1281"/>
                    <a:pt x="56057" y="1110"/>
                    <a:pt x="56057" y="939"/>
                  </a:cubicBezTo>
                  <a:cubicBezTo>
                    <a:pt x="56057" y="769"/>
                    <a:pt x="56014" y="598"/>
                    <a:pt x="55929" y="427"/>
                  </a:cubicBezTo>
                  <a:cubicBezTo>
                    <a:pt x="55843" y="299"/>
                    <a:pt x="55715" y="214"/>
                    <a:pt x="55587" y="129"/>
                  </a:cubicBezTo>
                  <a:cubicBezTo>
                    <a:pt x="55397" y="53"/>
                    <a:pt x="55207" y="11"/>
                    <a:pt x="55017" y="2"/>
                  </a:cubicBezTo>
                  <a:close/>
                </a:path>
              </a:pathLst>
            </a:custGeom>
            <a:solidFill>
              <a:srgbClr val="A150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81;p24">
              <a:extLst>
                <a:ext uri="{FF2B5EF4-FFF2-40B4-BE49-F238E27FC236}">
                  <a16:creationId xmlns:a16="http://schemas.microsoft.com/office/drawing/2014/main" xmlns="" id="{08F7DA41-742C-4DCE-B43B-8CD9616DE15D}"/>
                </a:ext>
              </a:extLst>
            </p:cNvPr>
            <p:cNvSpPr/>
            <p:nvPr/>
          </p:nvSpPr>
          <p:spPr>
            <a:xfrm>
              <a:off x="1656088" y="1936519"/>
              <a:ext cx="215232" cy="218098"/>
            </a:xfrm>
            <a:custGeom>
              <a:avLst/>
              <a:gdLst/>
              <a:ahLst/>
              <a:cxnLst/>
              <a:rect l="l" t="t" r="r" b="b"/>
              <a:pathLst>
                <a:path w="12842" h="13013" extrusionOk="0">
                  <a:moveTo>
                    <a:pt x="12414" y="1"/>
                  </a:moveTo>
                  <a:lnTo>
                    <a:pt x="12414" y="1"/>
                  </a:lnTo>
                  <a:cubicBezTo>
                    <a:pt x="10367" y="43"/>
                    <a:pt x="8362" y="299"/>
                    <a:pt x="6399" y="896"/>
                  </a:cubicBezTo>
                  <a:cubicBezTo>
                    <a:pt x="5503" y="1152"/>
                    <a:pt x="4650" y="1536"/>
                    <a:pt x="3882" y="2006"/>
                  </a:cubicBezTo>
                  <a:cubicBezTo>
                    <a:pt x="3114" y="2432"/>
                    <a:pt x="2432" y="3029"/>
                    <a:pt x="1835" y="3712"/>
                  </a:cubicBezTo>
                  <a:cubicBezTo>
                    <a:pt x="1237" y="4395"/>
                    <a:pt x="811" y="5205"/>
                    <a:pt x="512" y="6101"/>
                  </a:cubicBezTo>
                  <a:cubicBezTo>
                    <a:pt x="171" y="7125"/>
                    <a:pt x="0" y="8191"/>
                    <a:pt x="0" y="9301"/>
                  </a:cubicBezTo>
                  <a:cubicBezTo>
                    <a:pt x="0" y="9898"/>
                    <a:pt x="43" y="10495"/>
                    <a:pt x="128" y="11092"/>
                  </a:cubicBezTo>
                  <a:cubicBezTo>
                    <a:pt x="171" y="11519"/>
                    <a:pt x="299" y="11903"/>
                    <a:pt x="469" y="12287"/>
                  </a:cubicBezTo>
                  <a:cubicBezTo>
                    <a:pt x="597" y="12585"/>
                    <a:pt x="811" y="12799"/>
                    <a:pt x="1109" y="12927"/>
                  </a:cubicBezTo>
                  <a:cubicBezTo>
                    <a:pt x="1195" y="12969"/>
                    <a:pt x="1323" y="13012"/>
                    <a:pt x="1451" y="13012"/>
                  </a:cubicBezTo>
                  <a:cubicBezTo>
                    <a:pt x="1579" y="13012"/>
                    <a:pt x="1749" y="12969"/>
                    <a:pt x="1920" y="12927"/>
                  </a:cubicBezTo>
                  <a:cubicBezTo>
                    <a:pt x="2176" y="12799"/>
                    <a:pt x="2432" y="12628"/>
                    <a:pt x="2645" y="12415"/>
                  </a:cubicBezTo>
                  <a:cubicBezTo>
                    <a:pt x="2901" y="12159"/>
                    <a:pt x="3200" y="11903"/>
                    <a:pt x="3413" y="11604"/>
                  </a:cubicBezTo>
                  <a:cubicBezTo>
                    <a:pt x="3968" y="10922"/>
                    <a:pt x="4437" y="10239"/>
                    <a:pt x="4906" y="9514"/>
                  </a:cubicBezTo>
                  <a:cubicBezTo>
                    <a:pt x="5034" y="9343"/>
                    <a:pt x="5162" y="9173"/>
                    <a:pt x="5290" y="9002"/>
                  </a:cubicBezTo>
                  <a:cubicBezTo>
                    <a:pt x="5546" y="8575"/>
                    <a:pt x="5845" y="8106"/>
                    <a:pt x="6143" y="7722"/>
                  </a:cubicBezTo>
                  <a:cubicBezTo>
                    <a:pt x="7039" y="6528"/>
                    <a:pt x="8020" y="5376"/>
                    <a:pt x="9044" y="4309"/>
                  </a:cubicBezTo>
                  <a:lnTo>
                    <a:pt x="9386" y="3925"/>
                  </a:lnTo>
                  <a:cubicBezTo>
                    <a:pt x="10196" y="3029"/>
                    <a:pt x="11092" y="2134"/>
                    <a:pt x="11860" y="1152"/>
                  </a:cubicBezTo>
                  <a:cubicBezTo>
                    <a:pt x="11945" y="1024"/>
                    <a:pt x="11988" y="896"/>
                    <a:pt x="11902" y="768"/>
                  </a:cubicBezTo>
                  <a:lnTo>
                    <a:pt x="12457" y="768"/>
                  </a:lnTo>
                  <a:cubicBezTo>
                    <a:pt x="12670" y="726"/>
                    <a:pt x="12841" y="555"/>
                    <a:pt x="12798" y="342"/>
                  </a:cubicBezTo>
                  <a:cubicBezTo>
                    <a:pt x="12798" y="257"/>
                    <a:pt x="12713" y="171"/>
                    <a:pt x="12628" y="129"/>
                  </a:cubicBezTo>
                  <a:cubicBezTo>
                    <a:pt x="12585" y="43"/>
                    <a:pt x="12500" y="43"/>
                    <a:pt x="12372" y="43"/>
                  </a:cubicBezTo>
                  <a:lnTo>
                    <a:pt x="12414" y="1"/>
                  </a:lnTo>
                  <a:close/>
                </a:path>
              </a:pathLst>
            </a:custGeom>
            <a:solidFill>
              <a:srgbClr val="8D43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82;p24">
              <a:extLst>
                <a:ext uri="{FF2B5EF4-FFF2-40B4-BE49-F238E27FC236}">
                  <a16:creationId xmlns:a16="http://schemas.microsoft.com/office/drawing/2014/main" xmlns="" id="{9244961F-1A1B-45F9-85DC-FE765C8E9C2B}"/>
                </a:ext>
              </a:extLst>
            </p:cNvPr>
            <p:cNvSpPr/>
            <p:nvPr/>
          </p:nvSpPr>
          <p:spPr>
            <a:xfrm>
              <a:off x="1000437" y="2306287"/>
              <a:ext cx="714998" cy="316043"/>
            </a:xfrm>
            <a:custGeom>
              <a:avLst/>
              <a:gdLst/>
              <a:ahLst/>
              <a:cxnLst/>
              <a:rect l="l" t="t" r="r" b="b"/>
              <a:pathLst>
                <a:path w="42661" h="18857" extrusionOk="0">
                  <a:moveTo>
                    <a:pt x="38438" y="1"/>
                  </a:moveTo>
                  <a:cubicBezTo>
                    <a:pt x="38352" y="1"/>
                    <a:pt x="38267" y="1"/>
                    <a:pt x="38224" y="44"/>
                  </a:cubicBezTo>
                  <a:cubicBezTo>
                    <a:pt x="36177" y="1494"/>
                    <a:pt x="34086" y="2816"/>
                    <a:pt x="31953" y="4011"/>
                  </a:cubicBezTo>
                  <a:cubicBezTo>
                    <a:pt x="29522" y="5376"/>
                    <a:pt x="26877" y="6699"/>
                    <a:pt x="24104" y="7936"/>
                  </a:cubicBezTo>
                  <a:cubicBezTo>
                    <a:pt x="22866" y="8490"/>
                    <a:pt x="21501" y="9088"/>
                    <a:pt x="20094" y="9642"/>
                  </a:cubicBezTo>
                  <a:cubicBezTo>
                    <a:pt x="19411" y="9898"/>
                    <a:pt x="18728" y="10197"/>
                    <a:pt x="18088" y="10410"/>
                  </a:cubicBezTo>
                  <a:lnTo>
                    <a:pt x="17107" y="10794"/>
                  </a:lnTo>
                  <a:lnTo>
                    <a:pt x="16894" y="10837"/>
                  </a:lnTo>
                  <a:cubicBezTo>
                    <a:pt x="16638" y="10965"/>
                    <a:pt x="16382" y="11050"/>
                    <a:pt x="16126" y="11135"/>
                  </a:cubicBezTo>
                  <a:lnTo>
                    <a:pt x="15785" y="11221"/>
                  </a:lnTo>
                  <a:cubicBezTo>
                    <a:pt x="15255" y="11362"/>
                    <a:pt x="14725" y="11445"/>
                    <a:pt x="14170" y="11445"/>
                  </a:cubicBezTo>
                  <a:cubicBezTo>
                    <a:pt x="14055" y="11445"/>
                    <a:pt x="13940" y="11441"/>
                    <a:pt x="13822" y="11434"/>
                  </a:cubicBezTo>
                  <a:lnTo>
                    <a:pt x="13694" y="11434"/>
                  </a:lnTo>
                  <a:cubicBezTo>
                    <a:pt x="12500" y="11391"/>
                    <a:pt x="11305" y="11221"/>
                    <a:pt x="10111" y="10922"/>
                  </a:cubicBezTo>
                  <a:cubicBezTo>
                    <a:pt x="9044" y="10666"/>
                    <a:pt x="7978" y="10495"/>
                    <a:pt x="6911" y="10367"/>
                  </a:cubicBezTo>
                  <a:lnTo>
                    <a:pt x="6229" y="10367"/>
                  </a:lnTo>
                  <a:cubicBezTo>
                    <a:pt x="5888" y="10367"/>
                    <a:pt x="5546" y="10410"/>
                    <a:pt x="5205" y="10453"/>
                  </a:cubicBezTo>
                  <a:cubicBezTo>
                    <a:pt x="4608" y="10538"/>
                    <a:pt x="4053" y="10666"/>
                    <a:pt x="3499" y="10879"/>
                  </a:cubicBezTo>
                  <a:cubicBezTo>
                    <a:pt x="2944" y="11135"/>
                    <a:pt x="2389" y="11434"/>
                    <a:pt x="1877" y="11861"/>
                  </a:cubicBezTo>
                  <a:cubicBezTo>
                    <a:pt x="1579" y="12074"/>
                    <a:pt x="1323" y="12287"/>
                    <a:pt x="1067" y="12543"/>
                  </a:cubicBezTo>
                  <a:cubicBezTo>
                    <a:pt x="854" y="12756"/>
                    <a:pt x="640" y="12970"/>
                    <a:pt x="427" y="13226"/>
                  </a:cubicBezTo>
                  <a:cubicBezTo>
                    <a:pt x="171" y="13524"/>
                    <a:pt x="0" y="13866"/>
                    <a:pt x="0" y="14292"/>
                  </a:cubicBezTo>
                  <a:cubicBezTo>
                    <a:pt x="43" y="14463"/>
                    <a:pt x="128" y="14634"/>
                    <a:pt x="256" y="14762"/>
                  </a:cubicBezTo>
                  <a:cubicBezTo>
                    <a:pt x="384" y="14847"/>
                    <a:pt x="555" y="14932"/>
                    <a:pt x="726" y="14975"/>
                  </a:cubicBezTo>
                  <a:cubicBezTo>
                    <a:pt x="896" y="14975"/>
                    <a:pt x="1067" y="15017"/>
                    <a:pt x="1195" y="15017"/>
                  </a:cubicBezTo>
                  <a:lnTo>
                    <a:pt x="1621" y="15017"/>
                  </a:lnTo>
                  <a:cubicBezTo>
                    <a:pt x="1536" y="15060"/>
                    <a:pt x="1451" y="15145"/>
                    <a:pt x="1408" y="15188"/>
                  </a:cubicBezTo>
                  <a:cubicBezTo>
                    <a:pt x="1195" y="15401"/>
                    <a:pt x="1067" y="15657"/>
                    <a:pt x="982" y="15956"/>
                  </a:cubicBezTo>
                  <a:cubicBezTo>
                    <a:pt x="939" y="16212"/>
                    <a:pt x="939" y="16511"/>
                    <a:pt x="1067" y="16809"/>
                  </a:cubicBezTo>
                  <a:cubicBezTo>
                    <a:pt x="1152" y="17065"/>
                    <a:pt x="1366" y="17321"/>
                    <a:pt x="1621" y="17492"/>
                  </a:cubicBezTo>
                  <a:cubicBezTo>
                    <a:pt x="1835" y="17662"/>
                    <a:pt x="2133" y="17790"/>
                    <a:pt x="2432" y="17790"/>
                  </a:cubicBezTo>
                  <a:cubicBezTo>
                    <a:pt x="2496" y="17812"/>
                    <a:pt x="2560" y="17822"/>
                    <a:pt x="2624" y="17822"/>
                  </a:cubicBezTo>
                  <a:cubicBezTo>
                    <a:pt x="2688" y="17822"/>
                    <a:pt x="2752" y="17812"/>
                    <a:pt x="2816" y="17790"/>
                  </a:cubicBezTo>
                  <a:cubicBezTo>
                    <a:pt x="3371" y="17790"/>
                    <a:pt x="3968" y="17662"/>
                    <a:pt x="4522" y="17492"/>
                  </a:cubicBezTo>
                  <a:cubicBezTo>
                    <a:pt x="5162" y="17321"/>
                    <a:pt x="5845" y="17065"/>
                    <a:pt x="6485" y="16809"/>
                  </a:cubicBezTo>
                  <a:lnTo>
                    <a:pt x="6826" y="16681"/>
                  </a:lnTo>
                  <a:lnTo>
                    <a:pt x="6954" y="16639"/>
                  </a:lnTo>
                  <a:cubicBezTo>
                    <a:pt x="7509" y="16468"/>
                    <a:pt x="8106" y="16212"/>
                    <a:pt x="8703" y="16084"/>
                  </a:cubicBezTo>
                  <a:cubicBezTo>
                    <a:pt x="9002" y="15999"/>
                    <a:pt x="9300" y="15956"/>
                    <a:pt x="9599" y="15956"/>
                  </a:cubicBezTo>
                  <a:cubicBezTo>
                    <a:pt x="9300" y="16212"/>
                    <a:pt x="9002" y="16425"/>
                    <a:pt x="8746" y="16681"/>
                  </a:cubicBezTo>
                  <a:cubicBezTo>
                    <a:pt x="8618" y="16809"/>
                    <a:pt x="8490" y="16937"/>
                    <a:pt x="8362" y="17108"/>
                  </a:cubicBezTo>
                  <a:cubicBezTo>
                    <a:pt x="8277" y="17278"/>
                    <a:pt x="8191" y="17449"/>
                    <a:pt x="8149" y="17620"/>
                  </a:cubicBezTo>
                  <a:cubicBezTo>
                    <a:pt x="8106" y="17748"/>
                    <a:pt x="8106" y="17918"/>
                    <a:pt x="8149" y="18046"/>
                  </a:cubicBezTo>
                  <a:cubicBezTo>
                    <a:pt x="8191" y="18217"/>
                    <a:pt x="8277" y="18302"/>
                    <a:pt x="8405" y="18430"/>
                  </a:cubicBezTo>
                  <a:cubicBezTo>
                    <a:pt x="8490" y="18516"/>
                    <a:pt x="8618" y="18558"/>
                    <a:pt x="8746" y="18644"/>
                  </a:cubicBezTo>
                  <a:cubicBezTo>
                    <a:pt x="8916" y="18686"/>
                    <a:pt x="9087" y="18729"/>
                    <a:pt x="9300" y="18772"/>
                  </a:cubicBezTo>
                  <a:cubicBezTo>
                    <a:pt x="9599" y="18814"/>
                    <a:pt x="9898" y="18857"/>
                    <a:pt x="10239" y="18857"/>
                  </a:cubicBezTo>
                  <a:lnTo>
                    <a:pt x="10495" y="18857"/>
                  </a:lnTo>
                  <a:cubicBezTo>
                    <a:pt x="10964" y="18857"/>
                    <a:pt x="11476" y="18814"/>
                    <a:pt x="11945" y="18729"/>
                  </a:cubicBezTo>
                  <a:cubicBezTo>
                    <a:pt x="12159" y="18686"/>
                    <a:pt x="12415" y="18644"/>
                    <a:pt x="12671" y="18601"/>
                  </a:cubicBezTo>
                  <a:cubicBezTo>
                    <a:pt x="13055" y="18558"/>
                    <a:pt x="13438" y="18473"/>
                    <a:pt x="13865" y="18430"/>
                  </a:cubicBezTo>
                  <a:cubicBezTo>
                    <a:pt x="14761" y="18345"/>
                    <a:pt x="15614" y="18302"/>
                    <a:pt x="16254" y="18302"/>
                  </a:cubicBezTo>
                  <a:lnTo>
                    <a:pt x="18728" y="18302"/>
                  </a:lnTo>
                  <a:cubicBezTo>
                    <a:pt x="19411" y="18302"/>
                    <a:pt x="20222" y="18302"/>
                    <a:pt x="21032" y="18260"/>
                  </a:cubicBezTo>
                  <a:cubicBezTo>
                    <a:pt x="21629" y="18217"/>
                    <a:pt x="22269" y="18132"/>
                    <a:pt x="22994" y="18046"/>
                  </a:cubicBezTo>
                  <a:cubicBezTo>
                    <a:pt x="24189" y="17833"/>
                    <a:pt x="25511" y="17577"/>
                    <a:pt x="27047" y="17193"/>
                  </a:cubicBezTo>
                  <a:cubicBezTo>
                    <a:pt x="28668" y="16767"/>
                    <a:pt x="30247" y="16297"/>
                    <a:pt x="31740" y="15743"/>
                  </a:cubicBezTo>
                  <a:cubicBezTo>
                    <a:pt x="33361" y="15188"/>
                    <a:pt x="34897" y="14506"/>
                    <a:pt x="36433" y="13695"/>
                  </a:cubicBezTo>
                  <a:cubicBezTo>
                    <a:pt x="37798" y="12970"/>
                    <a:pt x="39078" y="12031"/>
                    <a:pt x="40229" y="10965"/>
                  </a:cubicBezTo>
                  <a:cubicBezTo>
                    <a:pt x="40741" y="10495"/>
                    <a:pt x="41211" y="9941"/>
                    <a:pt x="41594" y="9386"/>
                  </a:cubicBezTo>
                  <a:cubicBezTo>
                    <a:pt x="41936" y="8789"/>
                    <a:pt x="42234" y="8192"/>
                    <a:pt x="42448" y="7552"/>
                  </a:cubicBezTo>
                  <a:cubicBezTo>
                    <a:pt x="42576" y="6912"/>
                    <a:pt x="42661" y="6315"/>
                    <a:pt x="42618" y="5675"/>
                  </a:cubicBezTo>
                  <a:cubicBezTo>
                    <a:pt x="42576" y="4992"/>
                    <a:pt x="42405" y="4310"/>
                    <a:pt x="42149" y="3670"/>
                  </a:cubicBezTo>
                  <a:cubicBezTo>
                    <a:pt x="42021" y="3286"/>
                    <a:pt x="41850" y="2902"/>
                    <a:pt x="41637" y="2561"/>
                  </a:cubicBezTo>
                  <a:cubicBezTo>
                    <a:pt x="41339" y="2091"/>
                    <a:pt x="40955" y="1622"/>
                    <a:pt x="40528" y="1281"/>
                  </a:cubicBezTo>
                  <a:cubicBezTo>
                    <a:pt x="40101" y="939"/>
                    <a:pt x="39589" y="726"/>
                    <a:pt x="39078" y="641"/>
                  </a:cubicBezTo>
                  <a:cubicBezTo>
                    <a:pt x="38950" y="641"/>
                    <a:pt x="38864" y="598"/>
                    <a:pt x="38736" y="598"/>
                  </a:cubicBezTo>
                  <a:cubicBezTo>
                    <a:pt x="38822" y="470"/>
                    <a:pt x="38822" y="257"/>
                    <a:pt x="38736" y="129"/>
                  </a:cubicBezTo>
                  <a:cubicBezTo>
                    <a:pt x="38651" y="44"/>
                    <a:pt x="38566" y="1"/>
                    <a:pt x="38438" y="1"/>
                  </a:cubicBezTo>
                  <a:close/>
                </a:path>
              </a:pathLst>
            </a:custGeom>
            <a:solidFill>
              <a:srgbClr val="A150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3;p24">
              <a:extLst>
                <a:ext uri="{FF2B5EF4-FFF2-40B4-BE49-F238E27FC236}">
                  <a16:creationId xmlns:a16="http://schemas.microsoft.com/office/drawing/2014/main" xmlns="" id="{EF78869C-1555-43C7-9BE3-02E155AEA7FC}"/>
                </a:ext>
              </a:extLst>
            </p:cNvPr>
            <p:cNvSpPr/>
            <p:nvPr/>
          </p:nvSpPr>
          <p:spPr>
            <a:xfrm>
              <a:off x="2089368" y="1883733"/>
              <a:ext cx="985991" cy="535549"/>
            </a:xfrm>
            <a:custGeom>
              <a:avLst/>
              <a:gdLst/>
              <a:ahLst/>
              <a:cxnLst/>
              <a:rect l="l" t="t" r="r" b="b"/>
              <a:pathLst>
                <a:path w="58830" h="31954" extrusionOk="0">
                  <a:moveTo>
                    <a:pt x="49231" y="0"/>
                  </a:moveTo>
                  <a:lnTo>
                    <a:pt x="49231" y="43"/>
                  </a:lnTo>
                  <a:cubicBezTo>
                    <a:pt x="48932" y="43"/>
                    <a:pt x="48591" y="86"/>
                    <a:pt x="48292" y="128"/>
                  </a:cubicBezTo>
                  <a:lnTo>
                    <a:pt x="47610" y="214"/>
                  </a:lnTo>
                  <a:cubicBezTo>
                    <a:pt x="46842" y="342"/>
                    <a:pt x="46117" y="512"/>
                    <a:pt x="45349" y="726"/>
                  </a:cubicBezTo>
                  <a:lnTo>
                    <a:pt x="45391" y="726"/>
                  </a:lnTo>
                  <a:cubicBezTo>
                    <a:pt x="43898" y="1152"/>
                    <a:pt x="42405" y="1664"/>
                    <a:pt x="40955" y="2176"/>
                  </a:cubicBezTo>
                  <a:cubicBezTo>
                    <a:pt x="39718" y="2603"/>
                    <a:pt x="38438" y="3072"/>
                    <a:pt x="37201" y="3541"/>
                  </a:cubicBezTo>
                  <a:cubicBezTo>
                    <a:pt x="30929" y="5802"/>
                    <a:pt x="24829" y="8660"/>
                    <a:pt x="19027" y="11988"/>
                  </a:cubicBezTo>
                  <a:lnTo>
                    <a:pt x="19070" y="11988"/>
                  </a:lnTo>
                  <a:cubicBezTo>
                    <a:pt x="16638" y="13438"/>
                    <a:pt x="14249" y="15017"/>
                    <a:pt x="11988" y="16723"/>
                  </a:cubicBezTo>
                  <a:cubicBezTo>
                    <a:pt x="10836" y="17577"/>
                    <a:pt x="9727" y="18472"/>
                    <a:pt x="8661" y="19411"/>
                  </a:cubicBezTo>
                  <a:cubicBezTo>
                    <a:pt x="7594" y="20350"/>
                    <a:pt x="6656" y="21288"/>
                    <a:pt x="5674" y="22269"/>
                  </a:cubicBezTo>
                  <a:cubicBezTo>
                    <a:pt x="4395" y="23592"/>
                    <a:pt x="3157" y="25000"/>
                    <a:pt x="2048" y="26450"/>
                  </a:cubicBezTo>
                  <a:cubicBezTo>
                    <a:pt x="1323" y="27389"/>
                    <a:pt x="640" y="28370"/>
                    <a:pt x="1" y="29351"/>
                  </a:cubicBezTo>
                  <a:cubicBezTo>
                    <a:pt x="256" y="29692"/>
                    <a:pt x="555" y="30034"/>
                    <a:pt x="811" y="30375"/>
                  </a:cubicBezTo>
                  <a:cubicBezTo>
                    <a:pt x="854" y="30417"/>
                    <a:pt x="939" y="30460"/>
                    <a:pt x="1024" y="30503"/>
                  </a:cubicBezTo>
                  <a:cubicBezTo>
                    <a:pt x="811" y="30759"/>
                    <a:pt x="640" y="31057"/>
                    <a:pt x="470" y="31356"/>
                  </a:cubicBezTo>
                  <a:cubicBezTo>
                    <a:pt x="427" y="31441"/>
                    <a:pt x="427" y="31569"/>
                    <a:pt x="470" y="31655"/>
                  </a:cubicBezTo>
                  <a:cubicBezTo>
                    <a:pt x="512" y="31740"/>
                    <a:pt x="555" y="31825"/>
                    <a:pt x="640" y="31911"/>
                  </a:cubicBezTo>
                  <a:cubicBezTo>
                    <a:pt x="726" y="31911"/>
                    <a:pt x="768" y="31911"/>
                    <a:pt x="811" y="31953"/>
                  </a:cubicBezTo>
                  <a:cubicBezTo>
                    <a:pt x="982" y="31911"/>
                    <a:pt x="1110" y="31868"/>
                    <a:pt x="1195" y="31740"/>
                  </a:cubicBezTo>
                  <a:cubicBezTo>
                    <a:pt x="1707" y="30759"/>
                    <a:pt x="2262" y="29820"/>
                    <a:pt x="2901" y="28882"/>
                  </a:cubicBezTo>
                  <a:cubicBezTo>
                    <a:pt x="3371" y="28199"/>
                    <a:pt x="3883" y="27517"/>
                    <a:pt x="4437" y="26877"/>
                  </a:cubicBezTo>
                  <a:cubicBezTo>
                    <a:pt x="5077" y="26151"/>
                    <a:pt x="5717" y="25469"/>
                    <a:pt x="6272" y="24914"/>
                  </a:cubicBezTo>
                  <a:cubicBezTo>
                    <a:pt x="7551" y="23634"/>
                    <a:pt x="8959" y="22355"/>
                    <a:pt x="10410" y="21117"/>
                  </a:cubicBezTo>
                  <a:cubicBezTo>
                    <a:pt x="12671" y="19198"/>
                    <a:pt x="15060" y="17321"/>
                    <a:pt x="17577" y="15572"/>
                  </a:cubicBezTo>
                  <a:cubicBezTo>
                    <a:pt x="20008" y="13908"/>
                    <a:pt x="22525" y="12287"/>
                    <a:pt x="25128" y="10879"/>
                  </a:cubicBezTo>
                  <a:cubicBezTo>
                    <a:pt x="26834" y="9898"/>
                    <a:pt x="28668" y="8959"/>
                    <a:pt x="30631" y="8021"/>
                  </a:cubicBezTo>
                  <a:cubicBezTo>
                    <a:pt x="35963" y="5546"/>
                    <a:pt x="41509" y="3456"/>
                    <a:pt x="47141" y="1792"/>
                  </a:cubicBezTo>
                  <a:cubicBezTo>
                    <a:pt x="47951" y="1536"/>
                    <a:pt x="48762" y="1323"/>
                    <a:pt x="49615" y="1067"/>
                  </a:cubicBezTo>
                  <a:lnTo>
                    <a:pt x="50383" y="1067"/>
                  </a:lnTo>
                  <a:cubicBezTo>
                    <a:pt x="51236" y="1152"/>
                    <a:pt x="52089" y="1365"/>
                    <a:pt x="52942" y="1664"/>
                  </a:cubicBezTo>
                  <a:lnTo>
                    <a:pt x="53028" y="1664"/>
                  </a:lnTo>
                  <a:lnTo>
                    <a:pt x="52985" y="1621"/>
                  </a:lnTo>
                  <a:lnTo>
                    <a:pt x="52985" y="1621"/>
                  </a:lnTo>
                  <a:cubicBezTo>
                    <a:pt x="53241" y="1749"/>
                    <a:pt x="53497" y="1877"/>
                    <a:pt x="53753" y="1963"/>
                  </a:cubicBezTo>
                  <a:cubicBezTo>
                    <a:pt x="54734" y="2347"/>
                    <a:pt x="55758" y="2688"/>
                    <a:pt x="56824" y="2859"/>
                  </a:cubicBezTo>
                  <a:cubicBezTo>
                    <a:pt x="57038" y="2901"/>
                    <a:pt x="57294" y="2944"/>
                    <a:pt x="57550" y="2944"/>
                  </a:cubicBezTo>
                  <a:lnTo>
                    <a:pt x="57720" y="2944"/>
                  </a:lnTo>
                  <a:cubicBezTo>
                    <a:pt x="57891" y="2944"/>
                    <a:pt x="58104" y="2901"/>
                    <a:pt x="58275" y="2859"/>
                  </a:cubicBezTo>
                  <a:cubicBezTo>
                    <a:pt x="58446" y="2816"/>
                    <a:pt x="58659" y="2688"/>
                    <a:pt x="58744" y="2560"/>
                  </a:cubicBezTo>
                  <a:lnTo>
                    <a:pt x="58830" y="2475"/>
                  </a:lnTo>
                  <a:cubicBezTo>
                    <a:pt x="57976" y="2304"/>
                    <a:pt x="57166" y="2048"/>
                    <a:pt x="56313" y="1792"/>
                  </a:cubicBezTo>
                  <a:cubicBezTo>
                    <a:pt x="55929" y="1664"/>
                    <a:pt x="55502" y="1536"/>
                    <a:pt x="55118" y="1365"/>
                  </a:cubicBezTo>
                  <a:lnTo>
                    <a:pt x="53924" y="939"/>
                  </a:lnTo>
                  <a:cubicBezTo>
                    <a:pt x="53198" y="683"/>
                    <a:pt x="52430" y="470"/>
                    <a:pt x="51620" y="256"/>
                  </a:cubicBezTo>
                  <a:cubicBezTo>
                    <a:pt x="51236" y="171"/>
                    <a:pt x="50852" y="86"/>
                    <a:pt x="50425" y="43"/>
                  </a:cubicBezTo>
                  <a:cubicBezTo>
                    <a:pt x="50127" y="43"/>
                    <a:pt x="49828" y="0"/>
                    <a:pt x="49530"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84;p24">
              <a:extLst>
                <a:ext uri="{FF2B5EF4-FFF2-40B4-BE49-F238E27FC236}">
                  <a16:creationId xmlns:a16="http://schemas.microsoft.com/office/drawing/2014/main" xmlns="" id="{3FEF6A67-9354-404C-A0E4-253DDD39DE22}"/>
                </a:ext>
              </a:extLst>
            </p:cNvPr>
            <p:cNvSpPr/>
            <p:nvPr/>
          </p:nvSpPr>
          <p:spPr>
            <a:xfrm>
              <a:off x="2994542" y="1820096"/>
              <a:ext cx="57219" cy="8598"/>
            </a:xfrm>
            <a:custGeom>
              <a:avLst/>
              <a:gdLst/>
              <a:ahLst/>
              <a:cxnLst/>
              <a:rect l="l" t="t" r="r" b="b"/>
              <a:pathLst>
                <a:path w="3414" h="513" extrusionOk="0">
                  <a:moveTo>
                    <a:pt x="1195" y="0"/>
                  </a:moveTo>
                  <a:cubicBezTo>
                    <a:pt x="811" y="0"/>
                    <a:pt x="427" y="43"/>
                    <a:pt x="86" y="86"/>
                  </a:cubicBezTo>
                  <a:lnTo>
                    <a:pt x="86" y="43"/>
                  </a:lnTo>
                  <a:cubicBezTo>
                    <a:pt x="44" y="43"/>
                    <a:pt x="1" y="86"/>
                    <a:pt x="1" y="86"/>
                  </a:cubicBezTo>
                  <a:cubicBezTo>
                    <a:pt x="1" y="128"/>
                    <a:pt x="1" y="171"/>
                    <a:pt x="1" y="214"/>
                  </a:cubicBezTo>
                  <a:cubicBezTo>
                    <a:pt x="1" y="214"/>
                    <a:pt x="1" y="256"/>
                    <a:pt x="44" y="299"/>
                  </a:cubicBezTo>
                  <a:lnTo>
                    <a:pt x="214" y="299"/>
                  </a:lnTo>
                  <a:cubicBezTo>
                    <a:pt x="555" y="256"/>
                    <a:pt x="939" y="214"/>
                    <a:pt x="1281" y="214"/>
                  </a:cubicBezTo>
                  <a:cubicBezTo>
                    <a:pt x="1665" y="214"/>
                    <a:pt x="2049" y="256"/>
                    <a:pt x="2475" y="342"/>
                  </a:cubicBezTo>
                  <a:cubicBezTo>
                    <a:pt x="2731" y="384"/>
                    <a:pt x="2987" y="427"/>
                    <a:pt x="3243" y="512"/>
                  </a:cubicBezTo>
                  <a:cubicBezTo>
                    <a:pt x="3328" y="512"/>
                    <a:pt x="3371" y="470"/>
                    <a:pt x="3414" y="427"/>
                  </a:cubicBezTo>
                  <a:cubicBezTo>
                    <a:pt x="3414" y="342"/>
                    <a:pt x="3371" y="299"/>
                    <a:pt x="3328" y="256"/>
                  </a:cubicBezTo>
                  <a:cubicBezTo>
                    <a:pt x="3072" y="214"/>
                    <a:pt x="2774" y="128"/>
                    <a:pt x="2518" y="86"/>
                  </a:cubicBezTo>
                  <a:cubicBezTo>
                    <a:pt x="2262" y="43"/>
                    <a:pt x="2006" y="0"/>
                    <a:pt x="1750"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885;p24">
              <a:extLst>
                <a:ext uri="{FF2B5EF4-FFF2-40B4-BE49-F238E27FC236}">
                  <a16:creationId xmlns:a16="http://schemas.microsoft.com/office/drawing/2014/main" xmlns="" id="{EB98895C-B5D7-4CDE-BBC5-BCF93200EBCB}"/>
                </a:ext>
              </a:extLst>
            </p:cNvPr>
            <p:cNvSpPr/>
            <p:nvPr/>
          </p:nvSpPr>
          <p:spPr>
            <a:xfrm>
              <a:off x="2986681" y="1867292"/>
              <a:ext cx="37693" cy="9386"/>
            </a:xfrm>
            <a:custGeom>
              <a:avLst/>
              <a:gdLst/>
              <a:ahLst/>
              <a:cxnLst/>
              <a:rect l="l" t="t" r="r" b="b"/>
              <a:pathLst>
                <a:path w="2249" h="560" extrusionOk="0">
                  <a:moveTo>
                    <a:pt x="171" y="0"/>
                  </a:moveTo>
                  <a:cubicBezTo>
                    <a:pt x="86" y="0"/>
                    <a:pt x="43" y="43"/>
                    <a:pt x="43" y="128"/>
                  </a:cubicBezTo>
                  <a:lnTo>
                    <a:pt x="1" y="128"/>
                  </a:lnTo>
                  <a:cubicBezTo>
                    <a:pt x="1" y="163"/>
                    <a:pt x="29" y="225"/>
                    <a:pt x="84" y="225"/>
                  </a:cubicBezTo>
                  <a:cubicBezTo>
                    <a:pt x="98" y="225"/>
                    <a:pt x="112" y="222"/>
                    <a:pt x="129" y="213"/>
                  </a:cubicBezTo>
                  <a:cubicBezTo>
                    <a:pt x="513" y="256"/>
                    <a:pt x="854" y="299"/>
                    <a:pt x="1238" y="384"/>
                  </a:cubicBezTo>
                  <a:cubicBezTo>
                    <a:pt x="1494" y="427"/>
                    <a:pt x="1750" y="469"/>
                    <a:pt x="2006" y="555"/>
                  </a:cubicBezTo>
                  <a:cubicBezTo>
                    <a:pt x="2019" y="558"/>
                    <a:pt x="2031" y="559"/>
                    <a:pt x="2043" y="559"/>
                  </a:cubicBezTo>
                  <a:cubicBezTo>
                    <a:pt x="2188" y="559"/>
                    <a:pt x="2249" y="338"/>
                    <a:pt x="2091" y="299"/>
                  </a:cubicBezTo>
                  <a:cubicBezTo>
                    <a:pt x="1451" y="171"/>
                    <a:pt x="811" y="43"/>
                    <a:pt x="171"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886;p24">
              <a:extLst>
                <a:ext uri="{FF2B5EF4-FFF2-40B4-BE49-F238E27FC236}">
                  <a16:creationId xmlns:a16="http://schemas.microsoft.com/office/drawing/2014/main" xmlns="" id="{B8459304-650F-44B0-9806-6C817153E0E9}"/>
                </a:ext>
              </a:extLst>
            </p:cNvPr>
            <p:cNvSpPr/>
            <p:nvPr/>
          </p:nvSpPr>
          <p:spPr>
            <a:xfrm>
              <a:off x="2923764" y="1830822"/>
              <a:ext cx="42202" cy="7173"/>
            </a:xfrm>
            <a:custGeom>
              <a:avLst/>
              <a:gdLst/>
              <a:ahLst/>
              <a:cxnLst/>
              <a:rect l="l" t="t" r="r" b="b"/>
              <a:pathLst>
                <a:path w="2518" h="428" extrusionOk="0">
                  <a:moveTo>
                    <a:pt x="768" y="0"/>
                  </a:moveTo>
                  <a:cubicBezTo>
                    <a:pt x="555" y="43"/>
                    <a:pt x="342" y="43"/>
                    <a:pt x="128" y="128"/>
                  </a:cubicBezTo>
                  <a:cubicBezTo>
                    <a:pt x="43" y="128"/>
                    <a:pt x="0" y="214"/>
                    <a:pt x="43" y="299"/>
                  </a:cubicBezTo>
                  <a:cubicBezTo>
                    <a:pt x="43" y="361"/>
                    <a:pt x="89" y="401"/>
                    <a:pt x="147" y="401"/>
                  </a:cubicBezTo>
                  <a:cubicBezTo>
                    <a:pt x="168" y="401"/>
                    <a:pt x="191" y="396"/>
                    <a:pt x="214" y="384"/>
                  </a:cubicBezTo>
                  <a:cubicBezTo>
                    <a:pt x="427" y="342"/>
                    <a:pt x="683" y="299"/>
                    <a:pt x="896" y="256"/>
                  </a:cubicBezTo>
                  <a:lnTo>
                    <a:pt x="1408" y="256"/>
                  </a:lnTo>
                  <a:cubicBezTo>
                    <a:pt x="1579" y="299"/>
                    <a:pt x="1750" y="299"/>
                    <a:pt x="1920" y="342"/>
                  </a:cubicBezTo>
                  <a:cubicBezTo>
                    <a:pt x="2048" y="342"/>
                    <a:pt x="2219" y="384"/>
                    <a:pt x="2347" y="427"/>
                  </a:cubicBezTo>
                  <a:cubicBezTo>
                    <a:pt x="2389" y="427"/>
                    <a:pt x="2475" y="427"/>
                    <a:pt x="2475" y="342"/>
                  </a:cubicBezTo>
                  <a:cubicBezTo>
                    <a:pt x="2517" y="256"/>
                    <a:pt x="2475" y="214"/>
                    <a:pt x="2389" y="171"/>
                  </a:cubicBezTo>
                  <a:cubicBezTo>
                    <a:pt x="2048" y="86"/>
                    <a:pt x="1707" y="0"/>
                    <a:pt x="1323"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887;p24">
              <a:extLst>
                <a:ext uri="{FF2B5EF4-FFF2-40B4-BE49-F238E27FC236}">
                  <a16:creationId xmlns:a16="http://schemas.microsoft.com/office/drawing/2014/main" xmlns="" id="{ECBB3930-F25D-4880-83C9-608ECB9EA0A5}"/>
                </a:ext>
              </a:extLst>
            </p:cNvPr>
            <p:cNvSpPr/>
            <p:nvPr/>
          </p:nvSpPr>
          <p:spPr>
            <a:xfrm>
              <a:off x="1137718" y="2431417"/>
              <a:ext cx="574868" cy="190913"/>
            </a:xfrm>
            <a:custGeom>
              <a:avLst/>
              <a:gdLst/>
              <a:ahLst/>
              <a:cxnLst/>
              <a:rect l="l" t="t" r="r" b="b"/>
              <a:pathLst>
                <a:path w="34300" h="11391" extrusionOk="0">
                  <a:moveTo>
                    <a:pt x="34299" y="1"/>
                  </a:moveTo>
                  <a:lnTo>
                    <a:pt x="34299" y="1"/>
                  </a:lnTo>
                  <a:cubicBezTo>
                    <a:pt x="33276" y="726"/>
                    <a:pt x="32252" y="1408"/>
                    <a:pt x="31185" y="2134"/>
                  </a:cubicBezTo>
                  <a:lnTo>
                    <a:pt x="31185" y="2048"/>
                  </a:lnTo>
                  <a:cubicBezTo>
                    <a:pt x="29991" y="2816"/>
                    <a:pt x="28796" y="3499"/>
                    <a:pt x="27516" y="4139"/>
                  </a:cubicBezTo>
                  <a:cubicBezTo>
                    <a:pt x="26279" y="4779"/>
                    <a:pt x="24957" y="5376"/>
                    <a:pt x="23592" y="5930"/>
                  </a:cubicBezTo>
                  <a:cubicBezTo>
                    <a:pt x="22269" y="6442"/>
                    <a:pt x="20989" y="6912"/>
                    <a:pt x="19667" y="7296"/>
                  </a:cubicBezTo>
                  <a:cubicBezTo>
                    <a:pt x="18302" y="7679"/>
                    <a:pt x="16936" y="8021"/>
                    <a:pt x="15571" y="8319"/>
                  </a:cubicBezTo>
                  <a:cubicBezTo>
                    <a:pt x="14164" y="8575"/>
                    <a:pt x="12756" y="8831"/>
                    <a:pt x="11348" y="9045"/>
                  </a:cubicBezTo>
                  <a:cubicBezTo>
                    <a:pt x="10623" y="9130"/>
                    <a:pt x="9897" y="9215"/>
                    <a:pt x="9172" y="9258"/>
                  </a:cubicBezTo>
                  <a:lnTo>
                    <a:pt x="8575" y="9343"/>
                  </a:lnTo>
                  <a:lnTo>
                    <a:pt x="8106" y="9386"/>
                  </a:lnTo>
                  <a:cubicBezTo>
                    <a:pt x="7764" y="9429"/>
                    <a:pt x="7466" y="9471"/>
                    <a:pt x="7167" y="9514"/>
                  </a:cubicBezTo>
                  <a:cubicBezTo>
                    <a:pt x="5802" y="9812"/>
                    <a:pt x="4480" y="10196"/>
                    <a:pt x="3114" y="10452"/>
                  </a:cubicBezTo>
                  <a:cubicBezTo>
                    <a:pt x="2475" y="10580"/>
                    <a:pt x="1835" y="10708"/>
                    <a:pt x="1152" y="10751"/>
                  </a:cubicBezTo>
                  <a:lnTo>
                    <a:pt x="0" y="10751"/>
                  </a:lnTo>
                  <a:cubicBezTo>
                    <a:pt x="86" y="10836"/>
                    <a:pt x="128" y="10922"/>
                    <a:pt x="214" y="10964"/>
                  </a:cubicBezTo>
                  <a:cubicBezTo>
                    <a:pt x="341" y="11050"/>
                    <a:pt x="427" y="11135"/>
                    <a:pt x="555" y="11178"/>
                  </a:cubicBezTo>
                  <a:cubicBezTo>
                    <a:pt x="725" y="11263"/>
                    <a:pt x="939" y="11306"/>
                    <a:pt x="1109" y="11348"/>
                  </a:cubicBezTo>
                  <a:cubicBezTo>
                    <a:pt x="1408" y="11391"/>
                    <a:pt x="1749" y="11391"/>
                    <a:pt x="2048" y="11391"/>
                  </a:cubicBezTo>
                  <a:lnTo>
                    <a:pt x="2304" y="11391"/>
                  </a:lnTo>
                  <a:cubicBezTo>
                    <a:pt x="2816" y="11391"/>
                    <a:pt x="3285" y="11348"/>
                    <a:pt x="3754" y="11306"/>
                  </a:cubicBezTo>
                  <a:lnTo>
                    <a:pt x="4480" y="11178"/>
                  </a:lnTo>
                  <a:cubicBezTo>
                    <a:pt x="4864" y="11092"/>
                    <a:pt x="5290" y="11050"/>
                    <a:pt x="5674" y="11007"/>
                  </a:cubicBezTo>
                  <a:cubicBezTo>
                    <a:pt x="6570" y="10879"/>
                    <a:pt x="7423" y="10879"/>
                    <a:pt x="8063" y="10879"/>
                  </a:cubicBezTo>
                  <a:lnTo>
                    <a:pt x="10537" y="10879"/>
                  </a:lnTo>
                  <a:cubicBezTo>
                    <a:pt x="11220" y="10879"/>
                    <a:pt x="12031" y="10879"/>
                    <a:pt x="12841" y="10794"/>
                  </a:cubicBezTo>
                  <a:cubicBezTo>
                    <a:pt x="13438" y="10794"/>
                    <a:pt x="14078" y="10708"/>
                    <a:pt x="14803" y="10580"/>
                  </a:cubicBezTo>
                  <a:cubicBezTo>
                    <a:pt x="16041" y="10410"/>
                    <a:pt x="17363" y="10111"/>
                    <a:pt x="18856" y="9770"/>
                  </a:cubicBezTo>
                  <a:cubicBezTo>
                    <a:pt x="20435" y="9343"/>
                    <a:pt x="22013" y="8874"/>
                    <a:pt x="23592" y="8319"/>
                  </a:cubicBezTo>
                  <a:cubicBezTo>
                    <a:pt x="25170" y="7765"/>
                    <a:pt x="26748" y="7040"/>
                    <a:pt x="28242" y="6272"/>
                  </a:cubicBezTo>
                  <a:cubicBezTo>
                    <a:pt x="29607" y="5546"/>
                    <a:pt x="30887" y="4608"/>
                    <a:pt x="32038" y="3541"/>
                  </a:cubicBezTo>
                  <a:cubicBezTo>
                    <a:pt x="32550" y="3072"/>
                    <a:pt x="33020" y="2517"/>
                    <a:pt x="33403" y="1920"/>
                  </a:cubicBezTo>
                  <a:cubicBezTo>
                    <a:pt x="33787" y="1366"/>
                    <a:pt x="34043" y="768"/>
                    <a:pt x="34257" y="86"/>
                  </a:cubicBezTo>
                  <a:lnTo>
                    <a:pt x="34299" y="1"/>
                  </a:ln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888;p24">
              <a:extLst>
                <a:ext uri="{FF2B5EF4-FFF2-40B4-BE49-F238E27FC236}">
                  <a16:creationId xmlns:a16="http://schemas.microsoft.com/office/drawing/2014/main" xmlns="" id="{E7DDC8A6-9390-458F-95E4-81A8FCD7ED91}"/>
                </a:ext>
              </a:extLst>
            </p:cNvPr>
            <p:cNvSpPr/>
            <p:nvPr/>
          </p:nvSpPr>
          <p:spPr>
            <a:xfrm>
              <a:off x="1034041" y="2525792"/>
              <a:ext cx="119415" cy="28375"/>
            </a:xfrm>
            <a:custGeom>
              <a:avLst/>
              <a:gdLst/>
              <a:ahLst/>
              <a:cxnLst/>
              <a:rect l="l" t="t" r="r" b="b"/>
              <a:pathLst>
                <a:path w="7125" h="1693" extrusionOk="0">
                  <a:moveTo>
                    <a:pt x="5205" y="1"/>
                  </a:moveTo>
                  <a:lnTo>
                    <a:pt x="5162" y="43"/>
                  </a:lnTo>
                  <a:cubicBezTo>
                    <a:pt x="4565" y="43"/>
                    <a:pt x="4011" y="129"/>
                    <a:pt x="3456" y="257"/>
                  </a:cubicBezTo>
                  <a:cubicBezTo>
                    <a:pt x="2261" y="555"/>
                    <a:pt x="1152" y="939"/>
                    <a:pt x="86" y="1451"/>
                  </a:cubicBezTo>
                  <a:cubicBezTo>
                    <a:pt x="0" y="1494"/>
                    <a:pt x="0" y="1579"/>
                    <a:pt x="43" y="1622"/>
                  </a:cubicBezTo>
                  <a:cubicBezTo>
                    <a:pt x="43" y="1672"/>
                    <a:pt x="72" y="1693"/>
                    <a:pt x="105" y="1693"/>
                  </a:cubicBezTo>
                  <a:cubicBezTo>
                    <a:pt x="128" y="1693"/>
                    <a:pt x="153" y="1682"/>
                    <a:pt x="171" y="1665"/>
                  </a:cubicBezTo>
                  <a:lnTo>
                    <a:pt x="427" y="1579"/>
                  </a:lnTo>
                  <a:cubicBezTo>
                    <a:pt x="1494" y="1110"/>
                    <a:pt x="2645" y="726"/>
                    <a:pt x="3797" y="555"/>
                  </a:cubicBezTo>
                  <a:cubicBezTo>
                    <a:pt x="4224" y="470"/>
                    <a:pt x="4608" y="427"/>
                    <a:pt x="5034" y="427"/>
                  </a:cubicBezTo>
                  <a:cubicBezTo>
                    <a:pt x="5418" y="427"/>
                    <a:pt x="5845" y="427"/>
                    <a:pt x="6272" y="470"/>
                  </a:cubicBezTo>
                  <a:cubicBezTo>
                    <a:pt x="6442" y="513"/>
                    <a:pt x="6613" y="513"/>
                    <a:pt x="6826" y="555"/>
                  </a:cubicBezTo>
                  <a:cubicBezTo>
                    <a:pt x="6849" y="563"/>
                    <a:pt x="6871" y="566"/>
                    <a:pt x="6894" y="566"/>
                  </a:cubicBezTo>
                  <a:cubicBezTo>
                    <a:pt x="6997" y="566"/>
                    <a:pt x="7090" y="490"/>
                    <a:pt x="7125" y="385"/>
                  </a:cubicBezTo>
                  <a:cubicBezTo>
                    <a:pt x="7125" y="299"/>
                    <a:pt x="7125" y="257"/>
                    <a:pt x="7125" y="171"/>
                  </a:cubicBezTo>
                  <a:cubicBezTo>
                    <a:pt x="7082" y="129"/>
                    <a:pt x="7039" y="86"/>
                    <a:pt x="6954" y="86"/>
                  </a:cubicBezTo>
                  <a:cubicBezTo>
                    <a:pt x="6655" y="43"/>
                    <a:pt x="6400" y="1"/>
                    <a:pt x="6101"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889;p24">
              <a:extLst>
                <a:ext uri="{FF2B5EF4-FFF2-40B4-BE49-F238E27FC236}">
                  <a16:creationId xmlns:a16="http://schemas.microsoft.com/office/drawing/2014/main" xmlns="" id="{AAB1A128-1A24-4173-97C5-9E50BAD8A16E}"/>
                </a:ext>
              </a:extLst>
            </p:cNvPr>
            <p:cNvSpPr/>
            <p:nvPr/>
          </p:nvSpPr>
          <p:spPr>
            <a:xfrm>
              <a:off x="1683960" y="4106646"/>
              <a:ext cx="343228" cy="296753"/>
            </a:xfrm>
            <a:custGeom>
              <a:avLst/>
              <a:gdLst/>
              <a:ahLst/>
              <a:cxnLst/>
              <a:rect l="l" t="t" r="r" b="b"/>
              <a:pathLst>
                <a:path w="20479" h="17706" extrusionOk="0">
                  <a:moveTo>
                    <a:pt x="12543" y="1537"/>
                  </a:moveTo>
                  <a:lnTo>
                    <a:pt x="12245" y="1579"/>
                  </a:lnTo>
                  <a:lnTo>
                    <a:pt x="12245" y="1579"/>
                  </a:lnTo>
                  <a:lnTo>
                    <a:pt x="12458" y="1537"/>
                  </a:lnTo>
                  <a:close/>
                  <a:moveTo>
                    <a:pt x="15444" y="1"/>
                  </a:moveTo>
                  <a:lnTo>
                    <a:pt x="15487" y="43"/>
                  </a:lnTo>
                  <a:lnTo>
                    <a:pt x="15359" y="43"/>
                  </a:lnTo>
                  <a:cubicBezTo>
                    <a:pt x="15231" y="86"/>
                    <a:pt x="15103" y="214"/>
                    <a:pt x="15103" y="385"/>
                  </a:cubicBezTo>
                  <a:lnTo>
                    <a:pt x="15060" y="385"/>
                  </a:lnTo>
                  <a:cubicBezTo>
                    <a:pt x="11946" y="683"/>
                    <a:pt x="8917" y="1494"/>
                    <a:pt x="6059" y="2731"/>
                  </a:cubicBezTo>
                  <a:cubicBezTo>
                    <a:pt x="6016" y="2646"/>
                    <a:pt x="5931" y="2560"/>
                    <a:pt x="5845" y="2518"/>
                  </a:cubicBezTo>
                  <a:lnTo>
                    <a:pt x="5717" y="2518"/>
                  </a:lnTo>
                  <a:cubicBezTo>
                    <a:pt x="5675" y="2518"/>
                    <a:pt x="5589" y="2560"/>
                    <a:pt x="5547" y="2603"/>
                  </a:cubicBezTo>
                  <a:cubicBezTo>
                    <a:pt x="5461" y="2646"/>
                    <a:pt x="5376" y="2731"/>
                    <a:pt x="5376" y="2816"/>
                  </a:cubicBezTo>
                  <a:cubicBezTo>
                    <a:pt x="5334" y="2902"/>
                    <a:pt x="5376" y="3030"/>
                    <a:pt x="5419" y="3115"/>
                  </a:cubicBezTo>
                  <a:cubicBezTo>
                    <a:pt x="6357" y="5035"/>
                    <a:pt x="7509" y="6827"/>
                    <a:pt x="8874" y="8448"/>
                  </a:cubicBezTo>
                  <a:cubicBezTo>
                    <a:pt x="9173" y="8874"/>
                    <a:pt x="9429" y="9258"/>
                    <a:pt x="9728" y="9642"/>
                  </a:cubicBezTo>
                  <a:lnTo>
                    <a:pt x="9301" y="9813"/>
                  </a:lnTo>
                  <a:lnTo>
                    <a:pt x="8832" y="9983"/>
                  </a:lnTo>
                  <a:cubicBezTo>
                    <a:pt x="8192" y="10197"/>
                    <a:pt x="7509" y="10453"/>
                    <a:pt x="6869" y="10709"/>
                  </a:cubicBezTo>
                  <a:cubicBezTo>
                    <a:pt x="6059" y="11050"/>
                    <a:pt x="5334" y="11349"/>
                    <a:pt x="4651" y="11690"/>
                  </a:cubicBezTo>
                  <a:cubicBezTo>
                    <a:pt x="3883" y="12031"/>
                    <a:pt x="3158" y="12415"/>
                    <a:pt x="2475" y="12842"/>
                  </a:cubicBezTo>
                  <a:cubicBezTo>
                    <a:pt x="1878" y="13183"/>
                    <a:pt x="1323" y="13610"/>
                    <a:pt x="811" y="14079"/>
                  </a:cubicBezTo>
                  <a:cubicBezTo>
                    <a:pt x="598" y="14250"/>
                    <a:pt x="428" y="14506"/>
                    <a:pt x="257" y="14719"/>
                  </a:cubicBezTo>
                  <a:cubicBezTo>
                    <a:pt x="172" y="14932"/>
                    <a:pt x="86" y="15145"/>
                    <a:pt x="44" y="15401"/>
                  </a:cubicBezTo>
                  <a:cubicBezTo>
                    <a:pt x="1" y="15657"/>
                    <a:pt x="44" y="15913"/>
                    <a:pt x="129" y="16127"/>
                  </a:cubicBezTo>
                  <a:cubicBezTo>
                    <a:pt x="257" y="16425"/>
                    <a:pt x="470" y="16639"/>
                    <a:pt x="684" y="16809"/>
                  </a:cubicBezTo>
                  <a:cubicBezTo>
                    <a:pt x="1025" y="17108"/>
                    <a:pt x="1451" y="17321"/>
                    <a:pt x="1878" y="17406"/>
                  </a:cubicBezTo>
                  <a:cubicBezTo>
                    <a:pt x="2390" y="17534"/>
                    <a:pt x="2945" y="17620"/>
                    <a:pt x="3456" y="17662"/>
                  </a:cubicBezTo>
                  <a:cubicBezTo>
                    <a:pt x="4011" y="17705"/>
                    <a:pt x="4566" y="17705"/>
                    <a:pt x="5078" y="17705"/>
                  </a:cubicBezTo>
                  <a:lnTo>
                    <a:pt x="6656" y="17705"/>
                  </a:lnTo>
                  <a:cubicBezTo>
                    <a:pt x="8234" y="17705"/>
                    <a:pt x="9813" y="17534"/>
                    <a:pt x="11349" y="17278"/>
                  </a:cubicBezTo>
                  <a:cubicBezTo>
                    <a:pt x="12842" y="17023"/>
                    <a:pt x="14292" y="16639"/>
                    <a:pt x="15700" y="16084"/>
                  </a:cubicBezTo>
                  <a:cubicBezTo>
                    <a:pt x="17065" y="15572"/>
                    <a:pt x="18388" y="14932"/>
                    <a:pt x="19582" y="14122"/>
                  </a:cubicBezTo>
                  <a:cubicBezTo>
                    <a:pt x="19795" y="13994"/>
                    <a:pt x="19966" y="13866"/>
                    <a:pt x="20179" y="13738"/>
                  </a:cubicBezTo>
                  <a:cubicBezTo>
                    <a:pt x="20222" y="13695"/>
                    <a:pt x="20307" y="13610"/>
                    <a:pt x="20307" y="13524"/>
                  </a:cubicBezTo>
                  <a:cubicBezTo>
                    <a:pt x="20435" y="13439"/>
                    <a:pt x="20478" y="13268"/>
                    <a:pt x="20435" y="13140"/>
                  </a:cubicBezTo>
                  <a:cubicBezTo>
                    <a:pt x="19966" y="11861"/>
                    <a:pt x="19454" y="10538"/>
                    <a:pt x="18942" y="9301"/>
                  </a:cubicBezTo>
                  <a:cubicBezTo>
                    <a:pt x="17705" y="6357"/>
                    <a:pt x="16681" y="3371"/>
                    <a:pt x="15828" y="299"/>
                  </a:cubicBezTo>
                  <a:cubicBezTo>
                    <a:pt x="15785" y="129"/>
                    <a:pt x="15615" y="43"/>
                    <a:pt x="15444" y="1"/>
                  </a:cubicBezTo>
                  <a:close/>
                </a:path>
              </a:pathLst>
            </a:custGeom>
            <a:solidFill>
              <a:srgbClr val="A150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890;p24">
              <a:extLst>
                <a:ext uri="{FF2B5EF4-FFF2-40B4-BE49-F238E27FC236}">
                  <a16:creationId xmlns:a16="http://schemas.microsoft.com/office/drawing/2014/main" xmlns="" id="{6565A949-D549-4634-902D-344E8653E629}"/>
                </a:ext>
              </a:extLst>
            </p:cNvPr>
            <p:cNvSpPr/>
            <p:nvPr/>
          </p:nvSpPr>
          <p:spPr>
            <a:xfrm>
              <a:off x="2010009" y="4324727"/>
              <a:ext cx="14313" cy="13576"/>
            </a:xfrm>
            <a:custGeom>
              <a:avLst/>
              <a:gdLst/>
              <a:ahLst/>
              <a:cxnLst/>
              <a:rect l="l" t="t" r="r" b="b"/>
              <a:pathLst>
                <a:path w="854" h="810" extrusionOk="0">
                  <a:moveTo>
                    <a:pt x="469" y="0"/>
                  </a:moveTo>
                  <a:cubicBezTo>
                    <a:pt x="384" y="0"/>
                    <a:pt x="256" y="43"/>
                    <a:pt x="213" y="86"/>
                  </a:cubicBezTo>
                  <a:lnTo>
                    <a:pt x="171" y="128"/>
                  </a:lnTo>
                  <a:cubicBezTo>
                    <a:pt x="86" y="171"/>
                    <a:pt x="43" y="256"/>
                    <a:pt x="0" y="342"/>
                  </a:cubicBezTo>
                  <a:cubicBezTo>
                    <a:pt x="0" y="427"/>
                    <a:pt x="0" y="512"/>
                    <a:pt x="43" y="598"/>
                  </a:cubicBezTo>
                  <a:cubicBezTo>
                    <a:pt x="101" y="743"/>
                    <a:pt x="239" y="809"/>
                    <a:pt x="375" y="809"/>
                  </a:cubicBezTo>
                  <a:cubicBezTo>
                    <a:pt x="438" y="809"/>
                    <a:pt x="501" y="795"/>
                    <a:pt x="555" y="768"/>
                  </a:cubicBezTo>
                  <a:lnTo>
                    <a:pt x="725" y="598"/>
                  </a:lnTo>
                  <a:cubicBezTo>
                    <a:pt x="811" y="555"/>
                    <a:pt x="853" y="470"/>
                    <a:pt x="811" y="342"/>
                  </a:cubicBezTo>
                  <a:cubicBezTo>
                    <a:pt x="853" y="256"/>
                    <a:pt x="811" y="171"/>
                    <a:pt x="725" y="86"/>
                  </a:cubicBezTo>
                  <a:cubicBezTo>
                    <a:pt x="640" y="43"/>
                    <a:pt x="555" y="0"/>
                    <a:pt x="469" y="0"/>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891;p24">
              <a:extLst>
                <a:ext uri="{FF2B5EF4-FFF2-40B4-BE49-F238E27FC236}">
                  <a16:creationId xmlns:a16="http://schemas.microsoft.com/office/drawing/2014/main" xmlns="" id="{B426DFEB-F421-47F7-90ED-EBF9F0F17B66}"/>
                </a:ext>
              </a:extLst>
            </p:cNvPr>
            <p:cNvSpPr/>
            <p:nvPr/>
          </p:nvSpPr>
          <p:spPr>
            <a:xfrm>
              <a:off x="2008568" y="4324006"/>
              <a:ext cx="17179" cy="14883"/>
            </a:xfrm>
            <a:custGeom>
              <a:avLst/>
              <a:gdLst/>
              <a:ahLst/>
              <a:cxnLst/>
              <a:rect l="l" t="t" r="r" b="b"/>
              <a:pathLst>
                <a:path w="1025" h="888" extrusionOk="0">
                  <a:moveTo>
                    <a:pt x="641" y="1"/>
                  </a:moveTo>
                  <a:cubicBezTo>
                    <a:pt x="598" y="1"/>
                    <a:pt x="513" y="43"/>
                    <a:pt x="470" y="43"/>
                  </a:cubicBezTo>
                  <a:cubicBezTo>
                    <a:pt x="385" y="86"/>
                    <a:pt x="342" y="129"/>
                    <a:pt x="257" y="171"/>
                  </a:cubicBezTo>
                  <a:cubicBezTo>
                    <a:pt x="86" y="299"/>
                    <a:pt x="1" y="513"/>
                    <a:pt x="129" y="683"/>
                  </a:cubicBezTo>
                  <a:cubicBezTo>
                    <a:pt x="191" y="808"/>
                    <a:pt x="322" y="887"/>
                    <a:pt x="455" y="887"/>
                  </a:cubicBezTo>
                  <a:cubicBezTo>
                    <a:pt x="504" y="887"/>
                    <a:pt x="552" y="877"/>
                    <a:pt x="598" y="854"/>
                  </a:cubicBezTo>
                  <a:lnTo>
                    <a:pt x="854" y="683"/>
                  </a:lnTo>
                  <a:cubicBezTo>
                    <a:pt x="897" y="641"/>
                    <a:pt x="982" y="555"/>
                    <a:pt x="1025" y="470"/>
                  </a:cubicBezTo>
                  <a:cubicBezTo>
                    <a:pt x="1025" y="385"/>
                    <a:pt x="1025" y="299"/>
                    <a:pt x="982" y="214"/>
                  </a:cubicBezTo>
                  <a:cubicBezTo>
                    <a:pt x="897" y="86"/>
                    <a:pt x="769" y="1"/>
                    <a:pt x="641" y="1"/>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892;p24">
              <a:extLst>
                <a:ext uri="{FF2B5EF4-FFF2-40B4-BE49-F238E27FC236}">
                  <a16:creationId xmlns:a16="http://schemas.microsoft.com/office/drawing/2014/main" xmlns="" id="{2A83466F-B2C5-4AF1-A2C4-EE804DFC71A3}"/>
                </a:ext>
              </a:extLst>
            </p:cNvPr>
            <p:cNvSpPr/>
            <p:nvPr/>
          </p:nvSpPr>
          <p:spPr>
            <a:xfrm>
              <a:off x="2010009" y="4324727"/>
              <a:ext cx="18604" cy="14162"/>
            </a:xfrm>
            <a:custGeom>
              <a:avLst/>
              <a:gdLst/>
              <a:ahLst/>
              <a:cxnLst/>
              <a:rect l="l" t="t" r="r" b="b"/>
              <a:pathLst>
                <a:path w="1110" h="845" extrusionOk="0">
                  <a:moveTo>
                    <a:pt x="597" y="0"/>
                  </a:moveTo>
                  <a:cubicBezTo>
                    <a:pt x="512" y="0"/>
                    <a:pt x="469" y="0"/>
                    <a:pt x="427" y="43"/>
                  </a:cubicBezTo>
                  <a:lnTo>
                    <a:pt x="213" y="171"/>
                  </a:lnTo>
                  <a:cubicBezTo>
                    <a:pt x="43" y="256"/>
                    <a:pt x="0" y="470"/>
                    <a:pt x="86" y="640"/>
                  </a:cubicBezTo>
                  <a:cubicBezTo>
                    <a:pt x="148" y="765"/>
                    <a:pt x="279" y="844"/>
                    <a:pt x="428" y="844"/>
                  </a:cubicBezTo>
                  <a:cubicBezTo>
                    <a:pt x="483" y="844"/>
                    <a:pt x="540" y="834"/>
                    <a:pt x="597" y="811"/>
                  </a:cubicBezTo>
                  <a:lnTo>
                    <a:pt x="768" y="683"/>
                  </a:lnTo>
                  <a:cubicBezTo>
                    <a:pt x="1109" y="470"/>
                    <a:pt x="981" y="0"/>
                    <a:pt x="597" y="0"/>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893;p24">
              <a:extLst>
                <a:ext uri="{FF2B5EF4-FFF2-40B4-BE49-F238E27FC236}">
                  <a16:creationId xmlns:a16="http://schemas.microsoft.com/office/drawing/2014/main" xmlns="" id="{F759886B-FF60-45BC-9C4A-63B70AFDB751}"/>
                </a:ext>
              </a:extLst>
            </p:cNvPr>
            <p:cNvSpPr/>
            <p:nvPr/>
          </p:nvSpPr>
          <p:spPr>
            <a:xfrm>
              <a:off x="2010009" y="4324727"/>
              <a:ext cx="16458" cy="15034"/>
            </a:xfrm>
            <a:custGeom>
              <a:avLst/>
              <a:gdLst/>
              <a:ahLst/>
              <a:cxnLst/>
              <a:rect l="l" t="t" r="r" b="b"/>
              <a:pathLst>
                <a:path w="982" h="897" extrusionOk="0">
                  <a:moveTo>
                    <a:pt x="555" y="0"/>
                  </a:moveTo>
                  <a:cubicBezTo>
                    <a:pt x="469" y="0"/>
                    <a:pt x="384" y="43"/>
                    <a:pt x="299" y="128"/>
                  </a:cubicBezTo>
                  <a:cubicBezTo>
                    <a:pt x="256" y="171"/>
                    <a:pt x="213" y="214"/>
                    <a:pt x="171" y="256"/>
                  </a:cubicBezTo>
                  <a:cubicBezTo>
                    <a:pt x="0" y="427"/>
                    <a:pt x="0" y="640"/>
                    <a:pt x="171" y="811"/>
                  </a:cubicBezTo>
                  <a:cubicBezTo>
                    <a:pt x="213" y="854"/>
                    <a:pt x="299" y="896"/>
                    <a:pt x="427" y="896"/>
                  </a:cubicBezTo>
                  <a:cubicBezTo>
                    <a:pt x="512" y="896"/>
                    <a:pt x="597" y="854"/>
                    <a:pt x="683" y="811"/>
                  </a:cubicBezTo>
                  <a:lnTo>
                    <a:pt x="853" y="640"/>
                  </a:lnTo>
                  <a:cubicBezTo>
                    <a:pt x="981" y="512"/>
                    <a:pt x="981" y="256"/>
                    <a:pt x="853" y="128"/>
                  </a:cubicBezTo>
                  <a:cubicBezTo>
                    <a:pt x="768" y="43"/>
                    <a:pt x="683" y="0"/>
                    <a:pt x="555" y="0"/>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894;p24">
              <a:extLst>
                <a:ext uri="{FF2B5EF4-FFF2-40B4-BE49-F238E27FC236}">
                  <a16:creationId xmlns:a16="http://schemas.microsoft.com/office/drawing/2014/main" xmlns="" id="{1C7930B1-5309-433A-95CA-54674D4C8E1E}"/>
                </a:ext>
              </a:extLst>
            </p:cNvPr>
            <p:cNvSpPr/>
            <p:nvPr/>
          </p:nvSpPr>
          <p:spPr>
            <a:xfrm>
              <a:off x="1683256" y="4299704"/>
              <a:ext cx="343211" cy="103694"/>
            </a:xfrm>
            <a:custGeom>
              <a:avLst/>
              <a:gdLst/>
              <a:ahLst/>
              <a:cxnLst/>
              <a:rect l="l" t="t" r="r" b="b"/>
              <a:pathLst>
                <a:path w="20478" h="6187" extrusionOk="0">
                  <a:moveTo>
                    <a:pt x="19795" y="0"/>
                  </a:moveTo>
                  <a:cubicBezTo>
                    <a:pt x="19112" y="470"/>
                    <a:pt x="18344" y="896"/>
                    <a:pt x="17576" y="1323"/>
                  </a:cubicBezTo>
                  <a:lnTo>
                    <a:pt x="17662" y="1323"/>
                  </a:lnTo>
                  <a:cubicBezTo>
                    <a:pt x="16595" y="1920"/>
                    <a:pt x="15486" y="2432"/>
                    <a:pt x="14377" y="2901"/>
                  </a:cubicBezTo>
                  <a:cubicBezTo>
                    <a:pt x="12333" y="3801"/>
                    <a:pt x="10132" y="4269"/>
                    <a:pt x="7925" y="4269"/>
                  </a:cubicBezTo>
                  <a:cubicBezTo>
                    <a:pt x="7829" y="4269"/>
                    <a:pt x="7733" y="4268"/>
                    <a:pt x="7637" y="4266"/>
                  </a:cubicBezTo>
                  <a:cubicBezTo>
                    <a:pt x="7551" y="4266"/>
                    <a:pt x="7509" y="4224"/>
                    <a:pt x="7509" y="4138"/>
                  </a:cubicBezTo>
                  <a:cubicBezTo>
                    <a:pt x="7253" y="3413"/>
                    <a:pt x="6954" y="2731"/>
                    <a:pt x="6613" y="2091"/>
                  </a:cubicBezTo>
                  <a:cubicBezTo>
                    <a:pt x="6442" y="1792"/>
                    <a:pt x="6314" y="1579"/>
                    <a:pt x="6143" y="1323"/>
                  </a:cubicBezTo>
                  <a:cubicBezTo>
                    <a:pt x="5973" y="1109"/>
                    <a:pt x="5802" y="896"/>
                    <a:pt x="5589" y="725"/>
                  </a:cubicBezTo>
                  <a:lnTo>
                    <a:pt x="5631" y="725"/>
                  </a:lnTo>
                  <a:cubicBezTo>
                    <a:pt x="5503" y="598"/>
                    <a:pt x="5376" y="470"/>
                    <a:pt x="5248" y="342"/>
                  </a:cubicBezTo>
                  <a:cubicBezTo>
                    <a:pt x="5077" y="256"/>
                    <a:pt x="4949" y="128"/>
                    <a:pt x="4821" y="86"/>
                  </a:cubicBezTo>
                  <a:lnTo>
                    <a:pt x="4650" y="171"/>
                  </a:lnTo>
                  <a:cubicBezTo>
                    <a:pt x="3882" y="512"/>
                    <a:pt x="3157" y="853"/>
                    <a:pt x="2475" y="1280"/>
                  </a:cubicBezTo>
                  <a:cubicBezTo>
                    <a:pt x="1877" y="1621"/>
                    <a:pt x="1323" y="2048"/>
                    <a:pt x="811" y="2517"/>
                  </a:cubicBezTo>
                  <a:cubicBezTo>
                    <a:pt x="598" y="2731"/>
                    <a:pt x="427" y="2944"/>
                    <a:pt x="256" y="3200"/>
                  </a:cubicBezTo>
                  <a:cubicBezTo>
                    <a:pt x="128" y="3413"/>
                    <a:pt x="43" y="3626"/>
                    <a:pt x="43" y="3882"/>
                  </a:cubicBezTo>
                  <a:cubicBezTo>
                    <a:pt x="0" y="4138"/>
                    <a:pt x="43" y="4394"/>
                    <a:pt x="128" y="4608"/>
                  </a:cubicBezTo>
                  <a:cubicBezTo>
                    <a:pt x="256" y="4864"/>
                    <a:pt x="427" y="5120"/>
                    <a:pt x="683" y="5290"/>
                  </a:cubicBezTo>
                  <a:cubicBezTo>
                    <a:pt x="1024" y="5589"/>
                    <a:pt x="1408" y="5802"/>
                    <a:pt x="1877" y="5887"/>
                  </a:cubicBezTo>
                  <a:cubicBezTo>
                    <a:pt x="2389" y="6015"/>
                    <a:pt x="2944" y="6101"/>
                    <a:pt x="3456" y="6143"/>
                  </a:cubicBezTo>
                  <a:cubicBezTo>
                    <a:pt x="4010" y="6186"/>
                    <a:pt x="4565" y="6186"/>
                    <a:pt x="5077" y="6186"/>
                  </a:cubicBezTo>
                  <a:lnTo>
                    <a:pt x="6655" y="6186"/>
                  </a:lnTo>
                  <a:cubicBezTo>
                    <a:pt x="8234" y="6186"/>
                    <a:pt x="9812" y="6015"/>
                    <a:pt x="11348" y="5759"/>
                  </a:cubicBezTo>
                  <a:cubicBezTo>
                    <a:pt x="12841" y="5504"/>
                    <a:pt x="14292" y="5120"/>
                    <a:pt x="15699" y="4565"/>
                  </a:cubicBezTo>
                  <a:cubicBezTo>
                    <a:pt x="17065" y="4053"/>
                    <a:pt x="18344" y="3413"/>
                    <a:pt x="19582" y="2645"/>
                  </a:cubicBezTo>
                  <a:lnTo>
                    <a:pt x="20008" y="2347"/>
                  </a:lnTo>
                  <a:cubicBezTo>
                    <a:pt x="20051" y="2347"/>
                    <a:pt x="20093" y="2304"/>
                    <a:pt x="20093" y="2261"/>
                  </a:cubicBezTo>
                  <a:lnTo>
                    <a:pt x="20136" y="2261"/>
                  </a:lnTo>
                  <a:cubicBezTo>
                    <a:pt x="20179" y="2219"/>
                    <a:pt x="20221" y="2176"/>
                    <a:pt x="20264" y="2176"/>
                  </a:cubicBezTo>
                  <a:cubicBezTo>
                    <a:pt x="20264" y="2133"/>
                    <a:pt x="20307" y="2091"/>
                    <a:pt x="20349" y="2048"/>
                  </a:cubicBezTo>
                  <a:cubicBezTo>
                    <a:pt x="20349" y="2005"/>
                    <a:pt x="20392" y="1963"/>
                    <a:pt x="20392" y="1920"/>
                  </a:cubicBezTo>
                  <a:cubicBezTo>
                    <a:pt x="20435" y="1835"/>
                    <a:pt x="20477" y="1707"/>
                    <a:pt x="20435" y="1621"/>
                  </a:cubicBezTo>
                  <a:cubicBezTo>
                    <a:pt x="20221" y="1109"/>
                    <a:pt x="20008" y="512"/>
                    <a:pt x="1979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895;p24">
              <a:extLst>
                <a:ext uri="{FF2B5EF4-FFF2-40B4-BE49-F238E27FC236}">
                  <a16:creationId xmlns:a16="http://schemas.microsoft.com/office/drawing/2014/main" xmlns="" id="{1D2DE089-C303-4A3A-A5EA-3C18D9F42666}"/>
                </a:ext>
              </a:extLst>
            </p:cNvPr>
            <p:cNvSpPr/>
            <p:nvPr/>
          </p:nvSpPr>
          <p:spPr>
            <a:xfrm>
              <a:off x="1473052" y="2675224"/>
              <a:ext cx="481917" cy="1495796"/>
            </a:xfrm>
            <a:custGeom>
              <a:avLst/>
              <a:gdLst/>
              <a:ahLst/>
              <a:cxnLst/>
              <a:rect l="l" t="t" r="r" b="b"/>
              <a:pathLst>
                <a:path w="28754" h="89248" extrusionOk="0">
                  <a:moveTo>
                    <a:pt x="7764" y="1"/>
                  </a:moveTo>
                  <a:cubicBezTo>
                    <a:pt x="7772" y="1"/>
                    <a:pt x="7781" y="1"/>
                    <a:pt x="7791" y="1"/>
                  </a:cubicBezTo>
                  <a:lnTo>
                    <a:pt x="7791" y="1"/>
                  </a:lnTo>
                  <a:cubicBezTo>
                    <a:pt x="7796" y="1"/>
                    <a:pt x="7802" y="1"/>
                    <a:pt x="7807" y="1"/>
                  </a:cubicBezTo>
                  <a:close/>
                  <a:moveTo>
                    <a:pt x="1147" y="28895"/>
                  </a:moveTo>
                  <a:cubicBezTo>
                    <a:pt x="1138" y="29051"/>
                    <a:pt x="1128" y="29205"/>
                    <a:pt x="1109" y="29351"/>
                  </a:cubicBezTo>
                  <a:cubicBezTo>
                    <a:pt x="1109" y="29193"/>
                    <a:pt x="1128" y="29044"/>
                    <a:pt x="1147" y="28895"/>
                  </a:cubicBezTo>
                  <a:close/>
                  <a:moveTo>
                    <a:pt x="7791" y="1"/>
                  </a:moveTo>
                  <a:cubicBezTo>
                    <a:pt x="7628" y="6"/>
                    <a:pt x="7507" y="90"/>
                    <a:pt x="7466" y="214"/>
                  </a:cubicBezTo>
                  <a:cubicBezTo>
                    <a:pt x="3498" y="9514"/>
                    <a:pt x="1109" y="19454"/>
                    <a:pt x="384" y="29522"/>
                  </a:cubicBezTo>
                  <a:cubicBezTo>
                    <a:pt x="0" y="34599"/>
                    <a:pt x="128" y="39675"/>
                    <a:pt x="683" y="44752"/>
                  </a:cubicBezTo>
                  <a:cubicBezTo>
                    <a:pt x="981" y="47184"/>
                    <a:pt x="1408" y="49615"/>
                    <a:pt x="1962" y="52004"/>
                  </a:cubicBezTo>
                  <a:cubicBezTo>
                    <a:pt x="2432" y="54223"/>
                    <a:pt x="3072" y="56526"/>
                    <a:pt x="3840" y="59086"/>
                  </a:cubicBezTo>
                  <a:cubicBezTo>
                    <a:pt x="5247" y="63949"/>
                    <a:pt x="6996" y="68727"/>
                    <a:pt x="9087" y="73377"/>
                  </a:cubicBezTo>
                  <a:cubicBezTo>
                    <a:pt x="11092" y="77985"/>
                    <a:pt x="13481" y="82422"/>
                    <a:pt x="16211" y="86602"/>
                  </a:cubicBezTo>
                  <a:cubicBezTo>
                    <a:pt x="16723" y="87328"/>
                    <a:pt x="17235" y="88095"/>
                    <a:pt x="17832" y="88906"/>
                  </a:cubicBezTo>
                  <a:cubicBezTo>
                    <a:pt x="17875" y="88949"/>
                    <a:pt x="17918" y="88991"/>
                    <a:pt x="17960" y="89034"/>
                  </a:cubicBezTo>
                  <a:cubicBezTo>
                    <a:pt x="18045" y="89077"/>
                    <a:pt x="18131" y="89162"/>
                    <a:pt x="18216" y="89162"/>
                  </a:cubicBezTo>
                  <a:cubicBezTo>
                    <a:pt x="18856" y="89205"/>
                    <a:pt x="19453" y="89247"/>
                    <a:pt x="20051" y="89247"/>
                  </a:cubicBezTo>
                  <a:cubicBezTo>
                    <a:pt x="21288" y="89247"/>
                    <a:pt x="22525" y="89119"/>
                    <a:pt x="23719" y="88863"/>
                  </a:cubicBezTo>
                  <a:cubicBezTo>
                    <a:pt x="24658" y="88693"/>
                    <a:pt x="25554" y="88394"/>
                    <a:pt x="26407" y="87967"/>
                  </a:cubicBezTo>
                  <a:cubicBezTo>
                    <a:pt x="27218" y="87541"/>
                    <a:pt x="27943" y="86986"/>
                    <a:pt x="28540" y="86304"/>
                  </a:cubicBezTo>
                  <a:cubicBezTo>
                    <a:pt x="28668" y="86218"/>
                    <a:pt x="28753" y="86005"/>
                    <a:pt x="28711" y="85834"/>
                  </a:cubicBezTo>
                  <a:cubicBezTo>
                    <a:pt x="28156" y="84171"/>
                    <a:pt x="27644" y="82294"/>
                    <a:pt x="27047" y="79990"/>
                  </a:cubicBezTo>
                  <a:cubicBezTo>
                    <a:pt x="26578" y="78070"/>
                    <a:pt x="26151" y="76022"/>
                    <a:pt x="25724" y="73889"/>
                  </a:cubicBezTo>
                  <a:lnTo>
                    <a:pt x="25724" y="74017"/>
                  </a:lnTo>
                  <a:cubicBezTo>
                    <a:pt x="24743" y="68386"/>
                    <a:pt x="24103" y="62712"/>
                    <a:pt x="23890" y="57038"/>
                  </a:cubicBezTo>
                  <a:cubicBezTo>
                    <a:pt x="23762" y="54308"/>
                    <a:pt x="23719" y="51492"/>
                    <a:pt x="23762" y="48378"/>
                  </a:cubicBezTo>
                  <a:cubicBezTo>
                    <a:pt x="23762" y="46970"/>
                    <a:pt x="23805" y="45520"/>
                    <a:pt x="23847" y="43984"/>
                  </a:cubicBezTo>
                  <a:cubicBezTo>
                    <a:pt x="23847" y="43515"/>
                    <a:pt x="23890" y="43003"/>
                    <a:pt x="23933" y="42534"/>
                  </a:cubicBezTo>
                  <a:cubicBezTo>
                    <a:pt x="23975" y="41595"/>
                    <a:pt x="24061" y="40657"/>
                    <a:pt x="24146" y="39590"/>
                  </a:cubicBezTo>
                  <a:lnTo>
                    <a:pt x="24189" y="39206"/>
                  </a:lnTo>
                  <a:lnTo>
                    <a:pt x="24231" y="38780"/>
                  </a:lnTo>
                  <a:lnTo>
                    <a:pt x="24231" y="38566"/>
                  </a:lnTo>
                  <a:cubicBezTo>
                    <a:pt x="24231" y="38566"/>
                    <a:pt x="24231" y="38524"/>
                    <a:pt x="24231" y="38481"/>
                  </a:cubicBezTo>
                  <a:lnTo>
                    <a:pt x="24231" y="38353"/>
                  </a:lnTo>
                  <a:cubicBezTo>
                    <a:pt x="24231" y="38182"/>
                    <a:pt x="24231" y="38012"/>
                    <a:pt x="24274" y="37884"/>
                  </a:cubicBezTo>
                  <a:lnTo>
                    <a:pt x="24274" y="37457"/>
                  </a:lnTo>
                  <a:lnTo>
                    <a:pt x="24317" y="37073"/>
                  </a:lnTo>
                  <a:cubicBezTo>
                    <a:pt x="24317" y="37030"/>
                    <a:pt x="24317" y="37030"/>
                    <a:pt x="24317" y="36988"/>
                  </a:cubicBezTo>
                  <a:cubicBezTo>
                    <a:pt x="24487" y="34897"/>
                    <a:pt x="24701" y="32466"/>
                    <a:pt x="24871" y="30034"/>
                  </a:cubicBezTo>
                  <a:cubicBezTo>
                    <a:pt x="25042" y="26835"/>
                    <a:pt x="25127" y="23976"/>
                    <a:pt x="25085" y="21374"/>
                  </a:cubicBezTo>
                  <a:cubicBezTo>
                    <a:pt x="25042" y="18558"/>
                    <a:pt x="24786" y="15785"/>
                    <a:pt x="24359" y="13012"/>
                  </a:cubicBezTo>
                  <a:cubicBezTo>
                    <a:pt x="23975" y="10581"/>
                    <a:pt x="23250" y="8192"/>
                    <a:pt x="22141" y="6016"/>
                  </a:cubicBezTo>
                  <a:cubicBezTo>
                    <a:pt x="21629" y="5035"/>
                    <a:pt x="21032" y="4139"/>
                    <a:pt x="20307" y="3328"/>
                  </a:cubicBezTo>
                  <a:cubicBezTo>
                    <a:pt x="19624" y="2560"/>
                    <a:pt x="18771" y="1921"/>
                    <a:pt x="17875" y="1451"/>
                  </a:cubicBezTo>
                  <a:cubicBezTo>
                    <a:pt x="17235" y="1067"/>
                    <a:pt x="16552" y="811"/>
                    <a:pt x="15827" y="598"/>
                  </a:cubicBezTo>
                  <a:cubicBezTo>
                    <a:pt x="15017" y="427"/>
                    <a:pt x="14206" y="299"/>
                    <a:pt x="13438" y="257"/>
                  </a:cubicBezTo>
                  <a:lnTo>
                    <a:pt x="13012" y="257"/>
                  </a:lnTo>
                  <a:cubicBezTo>
                    <a:pt x="12244" y="257"/>
                    <a:pt x="11433" y="342"/>
                    <a:pt x="10708" y="470"/>
                  </a:cubicBezTo>
                  <a:cubicBezTo>
                    <a:pt x="9727" y="641"/>
                    <a:pt x="8788" y="854"/>
                    <a:pt x="7850" y="1153"/>
                  </a:cubicBezTo>
                  <a:cubicBezTo>
                    <a:pt x="7935" y="982"/>
                    <a:pt x="8020" y="769"/>
                    <a:pt x="8106" y="598"/>
                  </a:cubicBezTo>
                  <a:cubicBezTo>
                    <a:pt x="8191" y="385"/>
                    <a:pt x="8106" y="129"/>
                    <a:pt x="7935" y="44"/>
                  </a:cubicBezTo>
                  <a:cubicBezTo>
                    <a:pt x="7900" y="9"/>
                    <a:pt x="7836" y="2"/>
                    <a:pt x="779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896;p24">
              <a:extLst>
                <a:ext uri="{FF2B5EF4-FFF2-40B4-BE49-F238E27FC236}">
                  <a16:creationId xmlns:a16="http://schemas.microsoft.com/office/drawing/2014/main" xmlns="" id="{3901F16D-B8BF-4A19-8242-DB0697424007}"/>
                </a:ext>
              </a:extLst>
            </p:cNvPr>
            <p:cNvSpPr/>
            <p:nvPr/>
          </p:nvSpPr>
          <p:spPr>
            <a:xfrm>
              <a:off x="2470456" y="3167868"/>
              <a:ext cx="296032" cy="342776"/>
            </a:xfrm>
            <a:custGeom>
              <a:avLst/>
              <a:gdLst/>
              <a:ahLst/>
              <a:cxnLst/>
              <a:rect l="l" t="t" r="r" b="b"/>
              <a:pathLst>
                <a:path w="17663" h="20452" extrusionOk="0">
                  <a:moveTo>
                    <a:pt x="1494" y="7935"/>
                  </a:moveTo>
                  <a:cubicBezTo>
                    <a:pt x="1494" y="7952"/>
                    <a:pt x="1496" y="7970"/>
                    <a:pt x="1498" y="7987"/>
                  </a:cubicBezTo>
                  <a:lnTo>
                    <a:pt x="1498" y="7987"/>
                  </a:lnTo>
                  <a:cubicBezTo>
                    <a:pt x="1497" y="7984"/>
                    <a:pt x="1495" y="7981"/>
                    <a:pt x="1494" y="7978"/>
                  </a:cubicBezTo>
                  <a:lnTo>
                    <a:pt x="1494" y="7935"/>
                  </a:lnTo>
                  <a:close/>
                  <a:moveTo>
                    <a:pt x="13097" y="0"/>
                  </a:moveTo>
                  <a:cubicBezTo>
                    <a:pt x="11775" y="469"/>
                    <a:pt x="10495" y="1024"/>
                    <a:pt x="9215" y="1493"/>
                  </a:cubicBezTo>
                  <a:lnTo>
                    <a:pt x="8959" y="1621"/>
                  </a:lnTo>
                  <a:cubicBezTo>
                    <a:pt x="8490" y="1835"/>
                    <a:pt x="8021" y="2048"/>
                    <a:pt x="7552" y="2261"/>
                  </a:cubicBezTo>
                  <a:lnTo>
                    <a:pt x="5973" y="2986"/>
                  </a:lnTo>
                  <a:cubicBezTo>
                    <a:pt x="5461" y="3200"/>
                    <a:pt x="4949" y="3456"/>
                    <a:pt x="4437" y="3669"/>
                  </a:cubicBezTo>
                  <a:cubicBezTo>
                    <a:pt x="3413" y="4138"/>
                    <a:pt x="2347" y="4522"/>
                    <a:pt x="1280" y="4821"/>
                  </a:cubicBezTo>
                  <a:cubicBezTo>
                    <a:pt x="854" y="4949"/>
                    <a:pt x="427" y="5034"/>
                    <a:pt x="1" y="5162"/>
                  </a:cubicBezTo>
                  <a:cubicBezTo>
                    <a:pt x="86" y="5290"/>
                    <a:pt x="214" y="5375"/>
                    <a:pt x="342" y="5375"/>
                  </a:cubicBezTo>
                  <a:lnTo>
                    <a:pt x="342" y="5418"/>
                  </a:lnTo>
                  <a:cubicBezTo>
                    <a:pt x="641" y="8532"/>
                    <a:pt x="1451" y="11561"/>
                    <a:pt x="2688" y="14420"/>
                  </a:cubicBezTo>
                  <a:cubicBezTo>
                    <a:pt x="2603" y="14462"/>
                    <a:pt x="2518" y="14548"/>
                    <a:pt x="2475" y="14633"/>
                  </a:cubicBezTo>
                  <a:cubicBezTo>
                    <a:pt x="2475" y="14675"/>
                    <a:pt x="2475" y="14718"/>
                    <a:pt x="2475" y="14718"/>
                  </a:cubicBezTo>
                  <a:cubicBezTo>
                    <a:pt x="2475" y="14889"/>
                    <a:pt x="2603" y="15059"/>
                    <a:pt x="2774" y="15102"/>
                  </a:cubicBezTo>
                  <a:cubicBezTo>
                    <a:pt x="2799" y="15115"/>
                    <a:pt x="2824" y="15120"/>
                    <a:pt x="2849" y="15120"/>
                  </a:cubicBezTo>
                  <a:cubicBezTo>
                    <a:pt x="2909" y="15120"/>
                    <a:pt x="2969" y="15090"/>
                    <a:pt x="3030" y="15059"/>
                  </a:cubicBezTo>
                  <a:cubicBezTo>
                    <a:pt x="4992" y="14121"/>
                    <a:pt x="6784" y="12969"/>
                    <a:pt x="8447" y="11647"/>
                  </a:cubicBezTo>
                  <a:lnTo>
                    <a:pt x="9599" y="10751"/>
                  </a:lnTo>
                  <a:lnTo>
                    <a:pt x="9770" y="11177"/>
                  </a:lnTo>
                  <a:lnTo>
                    <a:pt x="9941" y="11647"/>
                  </a:lnTo>
                  <a:cubicBezTo>
                    <a:pt x="10197" y="12286"/>
                    <a:pt x="10410" y="12969"/>
                    <a:pt x="10666" y="13609"/>
                  </a:cubicBezTo>
                  <a:cubicBezTo>
                    <a:pt x="11007" y="14420"/>
                    <a:pt x="11348" y="15145"/>
                    <a:pt x="11647" y="15827"/>
                  </a:cubicBezTo>
                  <a:cubicBezTo>
                    <a:pt x="11988" y="16595"/>
                    <a:pt x="12372" y="17320"/>
                    <a:pt x="12799" y="18003"/>
                  </a:cubicBezTo>
                  <a:cubicBezTo>
                    <a:pt x="13140" y="18600"/>
                    <a:pt x="13567" y="19155"/>
                    <a:pt x="14036" y="19667"/>
                  </a:cubicBezTo>
                  <a:cubicBezTo>
                    <a:pt x="14249" y="19880"/>
                    <a:pt x="14463" y="20051"/>
                    <a:pt x="14719" y="20221"/>
                  </a:cubicBezTo>
                  <a:cubicBezTo>
                    <a:pt x="14889" y="20349"/>
                    <a:pt x="15145" y="20435"/>
                    <a:pt x="15358" y="20435"/>
                  </a:cubicBezTo>
                  <a:cubicBezTo>
                    <a:pt x="15427" y="20446"/>
                    <a:pt x="15496" y="20451"/>
                    <a:pt x="15564" y="20451"/>
                  </a:cubicBezTo>
                  <a:cubicBezTo>
                    <a:pt x="15752" y="20451"/>
                    <a:pt x="15939" y="20412"/>
                    <a:pt x="16126" y="20349"/>
                  </a:cubicBezTo>
                  <a:cubicBezTo>
                    <a:pt x="16382" y="20221"/>
                    <a:pt x="16596" y="20051"/>
                    <a:pt x="16809" y="19795"/>
                  </a:cubicBezTo>
                  <a:cubicBezTo>
                    <a:pt x="17065" y="19454"/>
                    <a:pt x="17278" y="19070"/>
                    <a:pt x="17406" y="18600"/>
                  </a:cubicBezTo>
                  <a:cubicBezTo>
                    <a:pt x="17534" y="18088"/>
                    <a:pt x="17577" y="17576"/>
                    <a:pt x="17619" y="17022"/>
                  </a:cubicBezTo>
                  <a:cubicBezTo>
                    <a:pt x="17662" y="16467"/>
                    <a:pt x="17662" y="15913"/>
                    <a:pt x="17662" y="15401"/>
                  </a:cubicBezTo>
                  <a:lnTo>
                    <a:pt x="17662" y="14889"/>
                  </a:lnTo>
                  <a:lnTo>
                    <a:pt x="17662" y="14036"/>
                  </a:lnTo>
                  <a:lnTo>
                    <a:pt x="17662" y="13780"/>
                  </a:lnTo>
                  <a:cubicBezTo>
                    <a:pt x="17662" y="12201"/>
                    <a:pt x="17534" y="10623"/>
                    <a:pt x="17236" y="9087"/>
                  </a:cubicBezTo>
                  <a:cubicBezTo>
                    <a:pt x="16980" y="7594"/>
                    <a:pt x="16596" y="6143"/>
                    <a:pt x="16084" y="4736"/>
                  </a:cubicBezTo>
                  <a:cubicBezTo>
                    <a:pt x="15572" y="3370"/>
                    <a:pt x="14889" y="2048"/>
                    <a:pt x="14121" y="853"/>
                  </a:cubicBezTo>
                  <a:lnTo>
                    <a:pt x="13737" y="256"/>
                  </a:lnTo>
                  <a:cubicBezTo>
                    <a:pt x="13652" y="171"/>
                    <a:pt x="13609" y="128"/>
                    <a:pt x="13524" y="128"/>
                  </a:cubicBezTo>
                  <a:cubicBezTo>
                    <a:pt x="13439" y="43"/>
                    <a:pt x="13311" y="0"/>
                    <a:pt x="13225" y="0"/>
                  </a:cubicBezTo>
                  <a:close/>
                </a:path>
              </a:pathLst>
            </a:custGeom>
            <a:solidFill>
              <a:srgbClr val="A150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897;p24">
              <a:extLst>
                <a:ext uri="{FF2B5EF4-FFF2-40B4-BE49-F238E27FC236}">
                  <a16:creationId xmlns:a16="http://schemas.microsoft.com/office/drawing/2014/main" xmlns="" id="{267E2962-33F1-41F4-828A-C8A758793B72}"/>
                </a:ext>
              </a:extLst>
            </p:cNvPr>
            <p:cNvSpPr/>
            <p:nvPr/>
          </p:nvSpPr>
          <p:spPr>
            <a:xfrm>
              <a:off x="2473322" y="3245802"/>
              <a:ext cx="721" cy="17"/>
            </a:xfrm>
            <a:custGeom>
              <a:avLst/>
              <a:gdLst/>
              <a:ahLst/>
              <a:cxnLst/>
              <a:rect l="l" t="t" r="r" b="b"/>
              <a:pathLst>
                <a:path w="43" h="1" extrusionOk="0">
                  <a:moveTo>
                    <a:pt x="0" y="0"/>
                  </a:moveTo>
                  <a:lnTo>
                    <a:pt x="43" y="0"/>
                  </a:lnTo>
                  <a:lnTo>
                    <a:pt x="0" y="0"/>
                  </a:ln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898;p24">
              <a:extLst>
                <a:ext uri="{FF2B5EF4-FFF2-40B4-BE49-F238E27FC236}">
                  <a16:creationId xmlns:a16="http://schemas.microsoft.com/office/drawing/2014/main" xmlns="" id="{E5E66BC5-198A-4146-94F0-77AF3E140A10}"/>
                </a:ext>
              </a:extLst>
            </p:cNvPr>
            <p:cNvSpPr/>
            <p:nvPr/>
          </p:nvSpPr>
          <p:spPr>
            <a:xfrm>
              <a:off x="2687096" y="3170717"/>
              <a:ext cx="14330" cy="14464"/>
            </a:xfrm>
            <a:custGeom>
              <a:avLst/>
              <a:gdLst/>
              <a:ahLst/>
              <a:cxnLst/>
              <a:rect l="l" t="t" r="r" b="b"/>
              <a:pathLst>
                <a:path w="855" h="863" extrusionOk="0">
                  <a:moveTo>
                    <a:pt x="385" y="1"/>
                  </a:moveTo>
                  <a:cubicBezTo>
                    <a:pt x="257" y="1"/>
                    <a:pt x="171" y="43"/>
                    <a:pt x="129" y="129"/>
                  </a:cubicBezTo>
                  <a:cubicBezTo>
                    <a:pt x="43" y="171"/>
                    <a:pt x="1" y="299"/>
                    <a:pt x="1" y="385"/>
                  </a:cubicBezTo>
                  <a:cubicBezTo>
                    <a:pt x="1" y="470"/>
                    <a:pt x="43" y="555"/>
                    <a:pt x="129" y="641"/>
                  </a:cubicBezTo>
                  <a:lnTo>
                    <a:pt x="129" y="683"/>
                  </a:lnTo>
                  <a:cubicBezTo>
                    <a:pt x="214" y="769"/>
                    <a:pt x="257" y="811"/>
                    <a:pt x="342" y="854"/>
                  </a:cubicBezTo>
                  <a:cubicBezTo>
                    <a:pt x="370" y="860"/>
                    <a:pt x="398" y="862"/>
                    <a:pt x="426" y="862"/>
                  </a:cubicBezTo>
                  <a:cubicBezTo>
                    <a:pt x="609" y="862"/>
                    <a:pt x="774" y="746"/>
                    <a:pt x="811" y="598"/>
                  </a:cubicBezTo>
                  <a:cubicBezTo>
                    <a:pt x="854" y="470"/>
                    <a:pt x="811" y="385"/>
                    <a:pt x="769" y="299"/>
                  </a:cubicBezTo>
                  <a:cubicBezTo>
                    <a:pt x="726" y="257"/>
                    <a:pt x="683" y="171"/>
                    <a:pt x="641" y="129"/>
                  </a:cubicBezTo>
                  <a:cubicBezTo>
                    <a:pt x="555" y="43"/>
                    <a:pt x="470" y="1"/>
                    <a:pt x="385" y="1"/>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899;p24">
              <a:extLst>
                <a:ext uri="{FF2B5EF4-FFF2-40B4-BE49-F238E27FC236}">
                  <a16:creationId xmlns:a16="http://schemas.microsoft.com/office/drawing/2014/main" xmlns="" id="{C0E05E02-9883-433E-A958-2C54AE35D589}"/>
                </a:ext>
              </a:extLst>
            </p:cNvPr>
            <p:cNvSpPr/>
            <p:nvPr/>
          </p:nvSpPr>
          <p:spPr>
            <a:xfrm>
              <a:off x="2686392" y="3168974"/>
              <a:ext cx="15738" cy="16073"/>
            </a:xfrm>
            <a:custGeom>
              <a:avLst/>
              <a:gdLst/>
              <a:ahLst/>
              <a:cxnLst/>
              <a:rect l="l" t="t" r="r" b="b"/>
              <a:pathLst>
                <a:path w="939" h="959" extrusionOk="0">
                  <a:moveTo>
                    <a:pt x="394" y="1"/>
                  </a:moveTo>
                  <a:cubicBezTo>
                    <a:pt x="332" y="1"/>
                    <a:pt x="270" y="19"/>
                    <a:pt x="213" y="62"/>
                  </a:cubicBezTo>
                  <a:cubicBezTo>
                    <a:pt x="85" y="147"/>
                    <a:pt x="0" y="275"/>
                    <a:pt x="0" y="403"/>
                  </a:cubicBezTo>
                  <a:cubicBezTo>
                    <a:pt x="0" y="446"/>
                    <a:pt x="43" y="531"/>
                    <a:pt x="85" y="574"/>
                  </a:cubicBezTo>
                  <a:lnTo>
                    <a:pt x="213" y="787"/>
                  </a:lnTo>
                  <a:cubicBezTo>
                    <a:pt x="270" y="901"/>
                    <a:pt x="384" y="958"/>
                    <a:pt x="517" y="958"/>
                  </a:cubicBezTo>
                  <a:cubicBezTo>
                    <a:pt x="583" y="958"/>
                    <a:pt x="654" y="944"/>
                    <a:pt x="725" y="915"/>
                  </a:cubicBezTo>
                  <a:cubicBezTo>
                    <a:pt x="896" y="830"/>
                    <a:pt x="939" y="617"/>
                    <a:pt x="853" y="403"/>
                  </a:cubicBezTo>
                  <a:cubicBezTo>
                    <a:pt x="811" y="361"/>
                    <a:pt x="768" y="275"/>
                    <a:pt x="725" y="190"/>
                  </a:cubicBezTo>
                  <a:cubicBezTo>
                    <a:pt x="640" y="76"/>
                    <a:pt x="517" y="1"/>
                    <a:pt x="394" y="1"/>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900;p24">
              <a:extLst>
                <a:ext uri="{FF2B5EF4-FFF2-40B4-BE49-F238E27FC236}">
                  <a16:creationId xmlns:a16="http://schemas.microsoft.com/office/drawing/2014/main" xmlns="" id="{402FE44B-9386-4235-9613-ABB1607AD826}"/>
                </a:ext>
              </a:extLst>
            </p:cNvPr>
            <p:cNvSpPr/>
            <p:nvPr/>
          </p:nvSpPr>
          <p:spPr>
            <a:xfrm>
              <a:off x="2687096" y="3168572"/>
              <a:ext cx="15034" cy="15754"/>
            </a:xfrm>
            <a:custGeom>
              <a:avLst/>
              <a:gdLst/>
              <a:ahLst/>
              <a:cxnLst/>
              <a:rect l="l" t="t" r="r" b="b"/>
              <a:pathLst>
                <a:path w="897" h="940" extrusionOk="0">
                  <a:moveTo>
                    <a:pt x="361" y="1"/>
                  </a:moveTo>
                  <a:cubicBezTo>
                    <a:pt x="295" y="1"/>
                    <a:pt x="228" y="15"/>
                    <a:pt x="171" y="43"/>
                  </a:cubicBezTo>
                  <a:cubicBezTo>
                    <a:pt x="43" y="129"/>
                    <a:pt x="1" y="257"/>
                    <a:pt x="1" y="385"/>
                  </a:cubicBezTo>
                  <a:cubicBezTo>
                    <a:pt x="1" y="427"/>
                    <a:pt x="1" y="513"/>
                    <a:pt x="43" y="555"/>
                  </a:cubicBezTo>
                  <a:lnTo>
                    <a:pt x="171" y="769"/>
                  </a:lnTo>
                  <a:cubicBezTo>
                    <a:pt x="228" y="882"/>
                    <a:pt x="342" y="939"/>
                    <a:pt x="475" y="939"/>
                  </a:cubicBezTo>
                  <a:cubicBezTo>
                    <a:pt x="541" y="939"/>
                    <a:pt x="612" y="925"/>
                    <a:pt x="683" y="897"/>
                  </a:cubicBezTo>
                  <a:cubicBezTo>
                    <a:pt x="854" y="769"/>
                    <a:pt x="897" y="555"/>
                    <a:pt x="811" y="385"/>
                  </a:cubicBezTo>
                  <a:lnTo>
                    <a:pt x="683" y="171"/>
                  </a:lnTo>
                  <a:cubicBezTo>
                    <a:pt x="627" y="58"/>
                    <a:pt x="494" y="1"/>
                    <a:pt x="361" y="1"/>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901;p24">
              <a:extLst>
                <a:ext uri="{FF2B5EF4-FFF2-40B4-BE49-F238E27FC236}">
                  <a16:creationId xmlns:a16="http://schemas.microsoft.com/office/drawing/2014/main" xmlns="" id="{E0636E0F-8C54-4DA5-93D1-24ED63E60C4E}"/>
                </a:ext>
              </a:extLst>
            </p:cNvPr>
            <p:cNvSpPr/>
            <p:nvPr/>
          </p:nvSpPr>
          <p:spPr>
            <a:xfrm>
              <a:off x="2687096" y="3168572"/>
              <a:ext cx="15034" cy="15754"/>
            </a:xfrm>
            <a:custGeom>
              <a:avLst/>
              <a:gdLst/>
              <a:ahLst/>
              <a:cxnLst/>
              <a:rect l="l" t="t" r="r" b="b"/>
              <a:pathLst>
                <a:path w="897" h="940" extrusionOk="0">
                  <a:moveTo>
                    <a:pt x="385" y="1"/>
                  </a:moveTo>
                  <a:cubicBezTo>
                    <a:pt x="289" y="1"/>
                    <a:pt x="193" y="43"/>
                    <a:pt x="129" y="129"/>
                  </a:cubicBezTo>
                  <a:cubicBezTo>
                    <a:pt x="43" y="214"/>
                    <a:pt x="1" y="299"/>
                    <a:pt x="1" y="385"/>
                  </a:cubicBezTo>
                  <a:cubicBezTo>
                    <a:pt x="1" y="513"/>
                    <a:pt x="43" y="598"/>
                    <a:pt x="129" y="641"/>
                  </a:cubicBezTo>
                  <a:lnTo>
                    <a:pt x="299" y="811"/>
                  </a:lnTo>
                  <a:cubicBezTo>
                    <a:pt x="342" y="897"/>
                    <a:pt x="427" y="939"/>
                    <a:pt x="555" y="939"/>
                  </a:cubicBezTo>
                  <a:cubicBezTo>
                    <a:pt x="641" y="939"/>
                    <a:pt x="726" y="897"/>
                    <a:pt x="811" y="811"/>
                  </a:cubicBezTo>
                  <a:cubicBezTo>
                    <a:pt x="854" y="769"/>
                    <a:pt x="897" y="641"/>
                    <a:pt x="897" y="555"/>
                  </a:cubicBezTo>
                  <a:cubicBezTo>
                    <a:pt x="897" y="470"/>
                    <a:pt x="854" y="385"/>
                    <a:pt x="811" y="299"/>
                  </a:cubicBezTo>
                  <a:cubicBezTo>
                    <a:pt x="769" y="257"/>
                    <a:pt x="726" y="171"/>
                    <a:pt x="641" y="129"/>
                  </a:cubicBezTo>
                  <a:cubicBezTo>
                    <a:pt x="577" y="43"/>
                    <a:pt x="481" y="1"/>
                    <a:pt x="385" y="1"/>
                  </a:cubicBezTo>
                  <a:close/>
                </a:path>
              </a:pathLst>
            </a:custGeom>
            <a:solidFill>
              <a:srgbClr val="FAA8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902;p24">
              <a:extLst>
                <a:ext uri="{FF2B5EF4-FFF2-40B4-BE49-F238E27FC236}">
                  <a16:creationId xmlns:a16="http://schemas.microsoft.com/office/drawing/2014/main" xmlns="" id="{CB6AE916-EC13-42CB-B6C8-A969C506CECA}"/>
                </a:ext>
              </a:extLst>
            </p:cNvPr>
            <p:cNvSpPr/>
            <p:nvPr/>
          </p:nvSpPr>
          <p:spPr>
            <a:xfrm>
              <a:off x="2662073" y="3168991"/>
              <a:ext cx="104415" cy="342809"/>
            </a:xfrm>
            <a:custGeom>
              <a:avLst/>
              <a:gdLst/>
              <a:ahLst/>
              <a:cxnLst/>
              <a:rect l="l" t="t" r="r" b="b"/>
              <a:pathLst>
                <a:path w="6230" h="20454" extrusionOk="0">
                  <a:moveTo>
                    <a:pt x="1748" y="1"/>
                  </a:moveTo>
                  <a:cubicBezTo>
                    <a:pt x="1718" y="1"/>
                    <a:pt x="1689" y="6"/>
                    <a:pt x="1664" y="18"/>
                  </a:cubicBezTo>
                  <a:cubicBezTo>
                    <a:pt x="1110" y="232"/>
                    <a:pt x="555" y="445"/>
                    <a:pt x="1" y="658"/>
                  </a:cubicBezTo>
                  <a:cubicBezTo>
                    <a:pt x="470" y="1384"/>
                    <a:pt x="939" y="2109"/>
                    <a:pt x="1323" y="2877"/>
                  </a:cubicBezTo>
                  <a:lnTo>
                    <a:pt x="1366" y="2791"/>
                  </a:lnTo>
                  <a:cubicBezTo>
                    <a:pt x="1920" y="3858"/>
                    <a:pt x="2475" y="4967"/>
                    <a:pt x="2902" y="6076"/>
                  </a:cubicBezTo>
                  <a:cubicBezTo>
                    <a:pt x="3840" y="8209"/>
                    <a:pt x="4309" y="10513"/>
                    <a:pt x="4309" y="12817"/>
                  </a:cubicBezTo>
                  <a:cubicBezTo>
                    <a:pt x="4267" y="12902"/>
                    <a:pt x="4224" y="12945"/>
                    <a:pt x="4181" y="12945"/>
                  </a:cubicBezTo>
                  <a:cubicBezTo>
                    <a:pt x="3456" y="13201"/>
                    <a:pt x="2774" y="13499"/>
                    <a:pt x="2091" y="13841"/>
                  </a:cubicBezTo>
                  <a:cubicBezTo>
                    <a:pt x="1835" y="13969"/>
                    <a:pt x="1579" y="14139"/>
                    <a:pt x="1366" y="14310"/>
                  </a:cubicBezTo>
                  <a:cubicBezTo>
                    <a:pt x="1110" y="14481"/>
                    <a:pt x="939" y="14651"/>
                    <a:pt x="726" y="14864"/>
                  </a:cubicBezTo>
                  <a:cubicBezTo>
                    <a:pt x="598" y="14992"/>
                    <a:pt x="470" y="15120"/>
                    <a:pt x="385" y="15248"/>
                  </a:cubicBezTo>
                  <a:cubicBezTo>
                    <a:pt x="257" y="15376"/>
                    <a:pt x="171" y="15504"/>
                    <a:pt x="86" y="15632"/>
                  </a:cubicBezTo>
                  <a:lnTo>
                    <a:pt x="171" y="15846"/>
                  </a:lnTo>
                  <a:cubicBezTo>
                    <a:pt x="513" y="16571"/>
                    <a:pt x="897" y="17296"/>
                    <a:pt x="1323" y="18021"/>
                  </a:cubicBezTo>
                  <a:cubicBezTo>
                    <a:pt x="1664" y="18619"/>
                    <a:pt x="2091" y="19173"/>
                    <a:pt x="2560" y="19685"/>
                  </a:cubicBezTo>
                  <a:cubicBezTo>
                    <a:pt x="2774" y="19856"/>
                    <a:pt x="2987" y="20069"/>
                    <a:pt x="3243" y="20197"/>
                  </a:cubicBezTo>
                  <a:cubicBezTo>
                    <a:pt x="3414" y="20325"/>
                    <a:pt x="3670" y="20410"/>
                    <a:pt x="3883" y="20453"/>
                  </a:cubicBezTo>
                  <a:cubicBezTo>
                    <a:pt x="4139" y="20453"/>
                    <a:pt x="4395" y="20410"/>
                    <a:pt x="4651" y="20325"/>
                  </a:cubicBezTo>
                  <a:cubicBezTo>
                    <a:pt x="4907" y="20197"/>
                    <a:pt x="5120" y="20026"/>
                    <a:pt x="5333" y="19813"/>
                  </a:cubicBezTo>
                  <a:cubicBezTo>
                    <a:pt x="5589" y="19429"/>
                    <a:pt x="5803" y="19045"/>
                    <a:pt x="5931" y="18619"/>
                  </a:cubicBezTo>
                  <a:cubicBezTo>
                    <a:pt x="6059" y="18064"/>
                    <a:pt x="6144" y="17552"/>
                    <a:pt x="6144" y="16997"/>
                  </a:cubicBezTo>
                  <a:cubicBezTo>
                    <a:pt x="6186" y="16486"/>
                    <a:pt x="6229" y="15888"/>
                    <a:pt x="6229" y="15419"/>
                  </a:cubicBezTo>
                  <a:lnTo>
                    <a:pt x="6229" y="13798"/>
                  </a:lnTo>
                  <a:cubicBezTo>
                    <a:pt x="6186" y="12219"/>
                    <a:pt x="6059" y="10641"/>
                    <a:pt x="5803" y="9105"/>
                  </a:cubicBezTo>
                  <a:cubicBezTo>
                    <a:pt x="5547" y="7612"/>
                    <a:pt x="5120" y="6162"/>
                    <a:pt x="4608" y="4754"/>
                  </a:cubicBezTo>
                  <a:cubicBezTo>
                    <a:pt x="4096" y="3389"/>
                    <a:pt x="3414" y="2109"/>
                    <a:pt x="2646" y="872"/>
                  </a:cubicBezTo>
                  <a:lnTo>
                    <a:pt x="2390" y="488"/>
                  </a:lnTo>
                  <a:cubicBezTo>
                    <a:pt x="2347" y="445"/>
                    <a:pt x="2304" y="402"/>
                    <a:pt x="2304" y="360"/>
                  </a:cubicBezTo>
                  <a:lnTo>
                    <a:pt x="2262" y="317"/>
                  </a:lnTo>
                  <a:cubicBezTo>
                    <a:pt x="2262" y="274"/>
                    <a:pt x="2219" y="232"/>
                    <a:pt x="2176" y="232"/>
                  </a:cubicBezTo>
                  <a:cubicBezTo>
                    <a:pt x="2134" y="189"/>
                    <a:pt x="2091" y="146"/>
                    <a:pt x="2048" y="104"/>
                  </a:cubicBezTo>
                  <a:cubicBezTo>
                    <a:pt x="2006" y="104"/>
                    <a:pt x="2006" y="61"/>
                    <a:pt x="1963" y="61"/>
                  </a:cubicBezTo>
                  <a:cubicBezTo>
                    <a:pt x="1903" y="31"/>
                    <a:pt x="1821" y="1"/>
                    <a:pt x="1748"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903;p24">
              <a:extLst>
                <a:ext uri="{FF2B5EF4-FFF2-40B4-BE49-F238E27FC236}">
                  <a16:creationId xmlns:a16="http://schemas.microsoft.com/office/drawing/2014/main" xmlns="" id="{A1530417-2DD0-41D9-A4AF-9469296D8634}"/>
                </a:ext>
              </a:extLst>
            </p:cNvPr>
            <p:cNvSpPr/>
            <p:nvPr/>
          </p:nvSpPr>
          <p:spPr>
            <a:xfrm>
              <a:off x="1699698" y="2685951"/>
              <a:ext cx="835838" cy="973136"/>
            </a:xfrm>
            <a:custGeom>
              <a:avLst/>
              <a:gdLst/>
              <a:ahLst/>
              <a:cxnLst/>
              <a:rect l="l" t="t" r="r" b="b"/>
              <a:pathLst>
                <a:path w="49871" h="58063" extrusionOk="0">
                  <a:moveTo>
                    <a:pt x="23080" y="1"/>
                  </a:moveTo>
                  <a:lnTo>
                    <a:pt x="23123" y="43"/>
                  </a:lnTo>
                  <a:lnTo>
                    <a:pt x="23037" y="43"/>
                  </a:lnTo>
                  <a:cubicBezTo>
                    <a:pt x="22909" y="86"/>
                    <a:pt x="22824" y="129"/>
                    <a:pt x="22781" y="214"/>
                  </a:cubicBezTo>
                  <a:cubicBezTo>
                    <a:pt x="22739" y="299"/>
                    <a:pt x="22739" y="427"/>
                    <a:pt x="22739" y="513"/>
                  </a:cubicBezTo>
                  <a:cubicBezTo>
                    <a:pt x="22824" y="726"/>
                    <a:pt x="22867" y="939"/>
                    <a:pt x="22952" y="1153"/>
                  </a:cubicBezTo>
                  <a:cubicBezTo>
                    <a:pt x="21897" y="801"/>
                    <a:pt x="20807" y="593"/>
                    <a:pt x="19714" y="593"/>
                  </a:cubicBezTo>
                  <a:cubicBezTo>
                    <a:pt x="19613" y="593"/>
                    <a:pt x="19512" y="594"/>
                    <a:pt x="19411" y="598"/>
                  </a:cubicBezTo>
                  <a:cubicBezTo>
                    <a:pt x="18814" y="598"/>
                    <a:pt x="18131" y="641"/>
                    <a:pt x="17278" y="726"/>
                  </a:cubicBezTo>
                  <a:cubicBezTo>
                    <a:pt x="16595" y="769"/>
                    <a:pt x="15870" y="854"/>
                    <a:pt x="15145" y="939"/>
                  </a:cubicBezTo>
                  <a:cubicBezTo>
                    <a:pt x="12244" y="1238"/>
                    <a:pt x="9386" y="1835"/>
                    <a:pt x="6570" y="2646"/>
                  </a:cubicBezTo>
                  <a:cubicBezTo>
                    <a:pt x="5120" y="3072"/>
                    <a:pt x="3669" y="3584"/>
                    <a:pt x="2304" y="4224"/>
                  </a:cubicBezTo>
                  <a:cubicBezTo>
                    <a:pt x="2347" y="3883"/>
                    <a:pt x="2432" y="3542"/>
                    <a:pt x="2475" y="3158"/>
                  </a:cubicBezTo>
                  <a:cubicBezTo>
                    <a:pt x="2475" y="3072"/>
                    <a:pt x="2475" y="2987"/>
                    <a:pt x="2432" y="2902"/>
                  </a:cubicBezTo>
                  <a:cubicBezTo>
                    <a:pt x="2389" y="2774"/>
                    <a:pt x="2304" y="2731"/>
                    <a:pt x="2219" y="2688"/>
                  </a:cubicBezTo>
                  <a:lnTo>
                    <a:pt x="2091" y="2688"/>
                  </a:lnTo>
                  <a:cubicBezTo>
                    <a:pt x="2048" y="2688"/>
                    <a:pt x="1963" y="2731"/>
                    <a:pt x="1920" y="2774"/>
                  </a:cubicBezTo>
                  <a:cubicBezTo>
                    <a:pt x="1835" y="2816"/>
                    <a:pt x="1792" y="2902"/>
                    <a:pt x="1750" y="2987"/>
                  </a:cubicBezTo>
                  <a:cubicBezTo>
                    <a:pt x="1664" y="3499"/>
                    <a:pt x="1579" y="4096"/>
                    <a:pt x="1494" y="4651"/>
                  </a:cubicBezTo>
                  <a:cubicBezTo>
                    <a:pt x="1408" y="4736"/>
                    <a:pt x="1408" y="4907"/>
                    <a:pt x="1451" y="5035"/>
                  </a:cubicBezTo>
                  <a:cubicBezTo>
                    <a:pt x="427" y="11519"/>
                    <a:pt x="0" y="18046"/>
                    <a:pt x="128" y="24616"/>
                  </a:cubicBezTo>
                  <a:cubicBezTo>
                    <a:pt x="214" y="28242"/>
                    <a:pt x="555" y="31868"/>
                    <a:pt x="1152" y="35409"/>
                  </a:cubicBezTo>
                  <a:cubicBezTo>
                    <a:pt x="1664" y="38609"/>
                    <a:pt x="2389" y="41766"/>
                    <a:pt x="3371" y="44837"/>
                  </a:cubicBezTo>
                  <a:cubicBezTo>
                    <a:pt x="3797" y="46074"/>
                    <a:pt x="4267" y="47312"/>
                    <a:pt x="4778" y="48506"/>
                  </a:cubicBezTo>
                  <a:cubicBezTo>
                    <a:pt x="5290" y="49701"/>
                    <a:pt x="5930" y="50895"/>
                    <a:pt x="6656" y="51962"/>
                  </a:cubicBezTo>
                  <a:cubicBezTo>
                    <a:pt x="7381" y="53071"/>
                    <a:pt x="8191" y="54052"/>
                    <a:pt x="9173" y="54905"/>
                  </a:cubicBezTo>
                  <a:cubicBezTo>
                    <a:pt x="10111" y="55758"/>
                    <a:pt x="11178" y="56484"/>
                    <a:pt x="12372" y="56996"/>
                  </a:cubicBezTo>
                  <a:cubicBezTo>
                    <a:pt x="14121" y="57721"/>
                    <a:pt x="16041" y="58062"/>
                    <a:pt x="18003" y="58062"/>
                  </a:cubicBezTo>
                  <a:cubicBezTo>
                    <a:pt x="18515" y="58062"/>
                    <a:pt x="19112" y="58019"/>
                    <a:pt x="19710" y="57977"/>
                  </a:cubicBezTo>
                  <a:cubicBezTo>
                    <a:pt x="22483" y="57678"/>
                    <a:pt x="25170" y="57081"/>
                    <a:pt x="27773" y="56100"/>
                  </a:cubicBezTo>
                  <a:cubicBezTo>
                    <a:pt x="30460" y="55119"/>
                    <a:pt x="33105" y="54009"/>
                    <a:pt x="35665" y="52687"/>
                  </a:cubicBezTo>
                  <a:cubicBezTo>
                    <a:pt x="37755" y="51620"/>
                    <a:pt x="39931" y="50383"/>
                    <a:pt x="42235" y="48933"/>
                  </a:cubicBezTo>
                  <a:cubicBezTo>
                    <a:pt x="44709" y="47397"/>
                    <a:pt x="47098" y="45733"/>
                    <a:pt x="49401" y="43899"/>
                  </a:cubicBezTo>
                  <a:cubicBezTo>
                    <a:pt x="49487" y="43856"/>
                    <a:pt x="49572" y="43728"/>
                    <a:pt x="49615" y="43643"/>
                  </a:cubicBezTo>
                  <a:cubicBezTo>
                    <a:pt x="49871" y="41894"/>
                    <a:pt x="49871" y="40145"/>
                    <a:pt x="49529" y="38481"/>
                  </a:cubicBezTo>
                  <a:cubicBezTo>
                    <a:pt x="49231" y="36732"/>
                    <a:pt x="48548" y="35068"/>
                    <a:pt x="47567" y="33617"/>
                  </a:cubicBezTo>
                  <a:cubicBezTo>
                    <a:pt x="47524" y="33575"/>
                    <a:pt x="47482" y="33532"/>
                    <a:pt x="47396" y="33490"/>
                  </a:cubicBezTo>
                  <a:cubicBezTo>
                    <a:pt x="47354" y="33447"/>
                    <a:pt x="47268" y="33447"/>
                    <a:pt x="47226" y="33447"/>
                  </a:cubicBezTo>
                  <a:lnTo>
                    <a:pt x="47098" y="33447"/>
                  </a:lnTo>
                  <a:cubicBezTo>
                    <a:pt x="46586" y="33532"/>
                    <a:pt x="46031" y="33617"/>
                    <a:pt x="45519" y="33703"/>
                  </a:cubicBezTo>
                  <a:lnTo>
                    <a:pt x="44751" y="33788"/>
                  </a:lnTo>
                  <a:cubicBezTo>
                    <a:pt x="43984" y="33916"/>
                    <a:pt x="43173" y="34044"/>
                    <a:pt x="42405" y="34172"/>
                  </a:cubicBezTo>
                  <a:cubicBezTo>
                    <a:pt x="40912" y="34428"/>
                    <a:pt x="39376" y="34727"/>
                    <a:pt x="37712" y="35068"/>
                  </a:cubicBezTo>
                  <a:cubicBezTo>
                    <a:pt x="35025" y="35665"/>
                    <a:pt x="32081" y="36348"/>
                    <a:pt x="28498" y="37244"/>
                  </a:cubicBezTo>
                  <a:cubicBezTo>
                    <a:pt x="27175" y="37585"/>
                    <a:pt x="25853" y="37926"/>
                    <a:pt x="24530" y="38268"/>
                  </a:cubicBezTo>
                  <a:cubicBezTo>
                    <a:pt x="25469" y="32935"/>
                    <a:pt x="25981" y="27517"/>
                    <a:pt x="26109" y="22056"/>
                  </a:cubicBezTo>
                  <a:cubicBezTo>
                    <a:pt x="26279" y="16212"/>
                    <a:pt x="25768" y="10367"/>
                    <a:pt x="24573" y="4651"/>
                  </a:cubicBezTo>
                  <a:cubicBezTo>
                    <a:pt x="24274" y="3200"/>
                    <a:pt x="23890" y="1707"/>
                    <a:pt x="23464" y="299"/>
                  </a:cubicBezTo>
                  <a:cubicBezTo>
                    <a:pt x="23421" y="129"/>
                    <a:pt x="23251" y="1"/>
                    <a:pt x="2308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904;p24">
              <a:extLst>
                <a:ext uri="{FF2B5EF4-FFF2-40B4-BE49-F238E27FC236}">
                  <a16:creationId xmlns:a16="http://schemas.microsoft.com/office/drawing/2014/main" xmlns="" id="{68CF7792-970B-4A04-AD3C-26F23D88DCD8}"/>
                </a:ext>
              </a:extLst>
            </p:cNvPr>
            <p:cNvSpPr/>
            <p:nvPr/>
          </p:nvSpPr>
          <p:spPr>
            <a:xfrm>
              <a:off x="2032886" y="2685247"/>
              <a:ext cx="476202" cy="701423"/>
            </a:xfrm>
            <a:custGeom>
              <a:avLst/>
              <a:gdLst/>
              <a:ahLst/>
              <a:cxnLst/>
              <a:rect l="l" t="t" r="r" b="b"/>
              <a:pathLst>
                <a:path w="28413" h="41851" extrusionOk="0">
                  <a:moveTo>
                    <a:pt x="3157" y="0"/>
                  </a:moveTo>
                  <a:lnTo>
                    <a:pt x="3157" y="85"/>
                  </a:lnTo>
                  <a:cubicBezTo>
                    <a:pt x="3029" y="128"/>
                    <a:pt x="2944" y="171"/>
                    <a:pt x="2901" y="299"/>
                  </a:cubicBezTo>
                  <a:cubicBezTo>
                    <a:pt x="2859" y="384"/>
                    <a:pt x="2816" y="469"/>
                    <a:pt x="2859" y="555"/>
                  </a:cubicBezTo>
                  <a:cubicBezTo>
                    <a:pt x="2944" y="768"/>
                    <a:pt x="2987" y="981"/>
                    <a:pt x="3072" y="1195"/>
                  </a:cubicBezTo>
                  <a:cubicBezTo>
                    <a:pt x="2135" y="882"/>
                    <a:pt x="1199" y="677"/>
                    <a:pt x="262" y="677"/>
                  </a:cubicBezTo>
                  <a:cubicBezTo>
                    <a:pt x="175" y="677"/>
                    <a:pt x="88" y="679"/>
                    <a:pt x="0" y="683"/>
                  </a:cubicBezTo>
                  <a:cubicBezTo>
                    <a:pt x="427" y="2688"/>
                    <a:pt x="768" y="4735"/>
                    <a:pt x="939" y="6783"/>
                  </a:cubicBezTo>
                  <a:cubicBezTo>
                    <a:pt x="1195" y="9343"/>
                    <a:pt x="1323" y="11902"/>
                    <a:pt x="1408" y="14419"/>
                  </a:cubicBezTo>
                  <a:lnTo>
                    <a:pt x="1493" y="16211"/>
                  </a:lnTo>
                  <a:cubicBezTo>
                    <a:pt x="1536" y="16936"/>
                    <a:pt x="1579" y="17619"/>
                    <a:pt x="1621" y="18344"/>
                  </a:cubicBezTo>
                  <a:cubicBezTo>
                    <a:pt x="1664" y="19923"/>
                    <a:pt x="1707" y="21544"/>
                    <a:pt x="1707" y="23122"/>
                  </a:cubicBezTo>
                  <a:cubicBezTo>
                    <a:pt x="1707" y="26322"/>
                    <a:pt x="1664" y="29521"/>
                    <a:pt x="1365" y="32678"/>
                  </a:cubicBezTo>
                  <a:cubicBezTo>
                    <a:pt x="1195" y="34257"/>
                    <a:pt x="1024" y="35835"/>
                    <a:pt x="811" y="37414"/>
                  </a:cubicBezTo>
                  <a:cubicBezTo>
                    <a:pt x="726" y="38182"/>
                    <a:pt x="598" y="38992"/>
                    <a:pt x="427" y="39803"/>
                  </a:cubicBezTo>
                  <a:cubicBezTo>
                    <a:pt x="299" y="40485"/>
                    <a:pt x="171" y="41168"/>
                    <a:pt x="43" y="41850"/>
                  </a:cubicBezTo>
                  <a:cubicBezTo>
                    <a:pt x="4693" y="40101"/>
                    <a:pt x="9428" y="38693"/>
                    <a:pt x="14292" y="37584"/>
                  </a:cubicBezTo>
                  <a:cubicBezTo>
                    <a:pt x="18558" y="36560"/>
                    <a:pt x="22866" y="35707"/>
                    <a:pt x="27218" y="34982"/>
                  </a:cubicBezTo>
                  <a:lnTo>
                    <a:pt x="27260" y="34982"/>
                  </a:lnTo>
                  <a:lnTo>
                    <a:pt x="28412" y="34811"/>
                  </a:lnTo>
                  <a:cubicBezTo>
                    <a:pt x="28199" y="34427"/>
                    <a:pt x="27943" y="34001"/>
                    <a:pt x="27687" y="33659"/>
                  </a:cubicBezTo>
                  <a:cubicBezTo>
                    <a:pt x="27644" y="33617"/>
                    <a:pt x="27602" y="33574"/>
                    <a:pt x="27559" y="33532"/>
                  </a:cubicBezTo>
                  <a:cubicBezTo>
                    <a:pt x="27516" y="33489"/>
                    <a:pt x="27431" y="33489"/>
                    <a:pt x="27346" y="33446"/>
                  </a:cubicBezTo>
                  <a:lnTo>
                    <a:pt x="27260" y="33446"/>
                  </a:lnTo>
                  <a:cubicBezTo>
                    <a:pt x="26749" y="33574"/>
                    <a:pt x="26279" y="33617"/>
                    <a:pt x="25810" y="33702"/>
                  </a:cubicBezTo>
                  <a:lnTo>
                    <a:pt x="25682" y="33702"/>
                  </a:lnTo>
                  <a:lnTo>
                    <a:pt x="25426" y="33745"/>
                  </a:lnTo>
                  <a:lnTo>
                    <a:pt x="24914" y="33830"/>
                  </a:lnTo>
                  <a:cubicBezTo>
                    <a:pt x="24146" y="33915"/>
                    <a:pt x="23336" y="34043"/>
                    <a:pt x="22568" y="34214"/>
                  </a:cubicBezTo>
                  <a:cubicBezTo>
                    <a:pt x="21160" y="34427"/>
                    <a:pt x="19624" y="34726"/>
                    <a:pt x="17875" y="35110"/>
                  </a:cubicBezTo>
                  <a:cubicBezTo>
                    <a:pt x="15145" y="35665"/>
                    <a:pt x="12201" y="36347"/>
                    <a:pt x="8660" y="37243"/>
                  </a:cubicBezTo>
                  <a:cubicBezTo>
                    <a:pt x="7338" y="37584"/>
                    <a:pt x="6015" y="37926"/>
                    <a:pt x="4693" y="38267"/>
                  </a:cubicBezTo>
                  <a:cubicBezTo>
                    <a:pt x="5632" y="32934"/>
                    <a:pt x="6143" y="27516"/>
                    <a:pt x="6271" y="22098"/>
                  </a:cubicBezTo>
                  <a:cubicBezTo>
                    <a:pt x="6442" y="16254"/>
                    <a:pt x="5930" y="10409"/>
                    <a:pt x="4736" y="4650"/>
                  </a:cubicBezTo>
                  <a:cubicBezTo>
                    <a:pt x="4437" y="3242"/>
                    <a:pt x="4053" y="1749"/>
                    <a:pt x="3626" y="299"/>
                  </a:cubicBezTo>
                  <a:cubicBezTo>
                    <a:pt x="3584" y="128"/>
                    <a:pt x="3413" y="43"/>
                    <a:pt x="3243"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905;p24">
              <a:extLst>
                <a:ext uri="{FF2B5EF4-FFF2-40B4-BE49-F238E27FC236}">
                  <a16:creationId xmlns:a16="http://schemas.microsoft.com/office/drawing/2014/main" xmlns="" id="{F0B454BD-7311-4334-A71D-81F4BDF9FA20}"/>
                </a:ext>
              </a:extLst>
            </p:cNvPr>
            <p:cNvSpPr/>
            <p:nvPr/>
          </p:nvSpPr>
          <p:spPr>
            <a:xfrm>
              <a:off x="1810515" y="1933058"/>
              <a:ext cx="17" cy="17"/>
            </a:xfrm>
            <a:custGeom>
              <a:avLst/>
              <a:gdLst/>
              <a:ahLst/>
              <a:cxnLst/>
              <a:rect l="l" t="t" r="r" b="b"/>
              <a:pathLst>
                <a:path w="1" h="1" extrusionOk="0">
                  <a:moveTo>
                    <a:pt x="1" y="1"/>
                  </a:moveTo>
                  <a:close/>
                </a:path>
              </a:pathLst>
            </a:custGeom>
            <a:solidFill>
              <a:srgbClr val="9543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906;p24">
              <a:extLst>
                <a:ext uri="{FF2B5EF4-FFF2-40B4-BE49-F238E27FC236}">
                  <a16:creationId xmlns:a16="http://schemas.microsoft.com/office/drawing/2014/main" xmlns="" id="{DD9F44A1-E100-4C5B-9498-B7215BFFA787}"/>
                </a:ext>
              </a:extLst>
            </p:cNvPr>
            <p:cNvSpPr/>
            <p:nvPr/>
          </p:nvSpPr>
          <p:spPr>
            <a:xfrm>
              <a:off x="1573863" y="1934500"/>
              <a:ext cx="573443" cy="860157"/>
            </a:xfrm>
            <a:custGeom>
              <a:avLst/>
              <a:gdLst/>
              <a:ahLst/>
              <a:cxnLst/>
              <a:rect l="l" t="t" r="r" b="b"/>
              <a:pathLst>
                <a:path w="34215" h="51322" extrusionOk="0">
                  <a:moveTo>
                    <a:pt x="16510" y="0"/>
                  </a:moveTo>
                  <a:cubicBezTo>
                    <a:pt x="14206" y="1195"/>
                    <a:pt x="12030" y="2645"/>
                    <a:pt x="10025" y="4266"/>
                  </a:cubicBezTo>
                  <a:cubicBezTo>
                    <a:pt x="8959" y="5162"/>
                    <a:pt x="7935" y="6101"/>
                    <a:pt x="6911" y="7125"/>
                  </a:cubicBezTo>
                  <a:cubicBezTo>
                    <a:pt x="5973" y="8106"/>
                    <a:pt x="5119" y="9130"/>
                    <a:pt x="4309" y="10239"/>
                  </a:cubicBezTo>
                  <a:cubicBezTo>
                    <a:pt x="3456" y="11391"/>
                    <a:pt x="2773" y="12628"/>
                    <a:pt x="2219" y="13950"/>
                  </a:cubicBezTo>
                  <a:cubicBezTo>
                    <a:pt x="1749" y="15187"/>
                    <a:pt x="1451" y="16510"/>
                    <a:pt x="1365" y="17875"/>
                  </a:cubicBezTo>
                  <a:cubicBezTo>
                    <a:pt x="1280" y="20563"/>
                    <a:pt x="1920" y="23250"/>
                    <a:pt x="3200" y="25639"/>
                  </a:cubicBezTo>
                  <a:cubicBezTo>
                    <a:pt x="3242" y="25682"/>
                    <a:pt x="3285" y="25725"/>
                    <a:pt x="3328" y="25767"/>
                  </a:cubicBezTo>
                  <a:cubicBezTo>
                    <a:pt x="3114" y="28967"/>
                    <a:pt x="2773" y="31953"/>
                    <a:pt x="2347" y="34811"/>
                  </a:cubicBezTo>
                  <a:cubicBezTo>
                    <a:pt x="1877" y="37883"/>
                    <a:pt x="1237" y="40955"/>
                    <a:pt x="427" y="43941"/>
                  </a:cubicBezTo>
                  <a:lnTo>
                    <a:pt x="341" y="44325"/>
                  </a:lnTo>
                  <a:lnTo>
                    <a:pt x="341" y="44367"/>
                  </a:lnTo>
                  <a:lnTo>
                    <a:pt x="256" y="44666"/>
                  </a:lnTo>
                  <a:cubicBezTo>
                    <a:pt x="171" y="44879"/>
                    <a:pt x="86" y="45135"/>
                    <a:pt x="43" y="45391"/>
                  </a:cubicBezTo>
                  <a:cubicBezTo>
                    <a:pt x="0" y="45477"/>
                    <a:pt x="0" y="45562"/>
                    <a:pt x="43" y="45690"/>
                  </a:cubicBezTo>
                  <a:cubicBezTo>
                    <a:pt x="43" y="45733"/>
                    <a:pt x="86" y="45775"/>
                    <a:pt x="128" y="45818"/>
                  </a:cubicBezTo>
                  <a:cubicBezTo>
                    <a:pt x="1024" y="46629"/>
                    <a:pt x="2005" y="47354"/>
                    <a:pt x="3072" y="47951"/>
                  </a:cubicBezTo>
                  <a:cubicBezTo>
                    <a:pt x="4096" y="48591"/>
                    <a:pt x="5205" y="49103"/>
                    <a:pt x="6357" y="49529"/>
                  </a:cubicBezTo>
                  <a:cubicBezTo>
                    <a:pt x="8660" y="50425"/>
                    <a:pt x="11092" y="50937"/>
                    <a:pt x="13566" y="51193"/>
                  </a:cubicBezTo>
                  <a:cubicBezTo>
                    <a:pt x="14547" y="51279"/>
                    <a:pt x="15571" y="51321"/>
                    <a:pt x="16595" y="51321"/>
                  </a:cubicBezTo>
                  <a:cubicBezTo>
                    <a:pt x="19197" y="51321"/>
                    <a:pt x="21842" y="50980"/>
                    <a:pt x="24402" y="50383"/>
                  </a:cubicBezTo>
                  <a:cubicBezTo>
                    <a:pt x="25639" y="50041"/>
                    <a:pt x="26876" y="49657"/>
                    <a:pt x="28071" y="49146"/>
                  </a:cubicBezTo>
                  <a:cubicBezTo>
                    <a:pt x="29692" y="48506"/>
                    <a:pt x="31185" y="47524"/>
                    <a:pt x="32422" y="46287"/>
                  </a:cubicBezTo>
                  <a:cubicBezTo>
                    <a:pt x="32465" y="46245"/>
                    <a:pt x="32465" y="46202"/>
                    <a:pt x="32508" y="46159"/>
                  </a:cubicBezTo>
                  <a:cubicBezTo>
                    <a:pt x="32593" y="46031"/>
                    <a:pt x="32593" y="45861"/>
                    <a:pt x="32550" y="45733"/>
                  </a:cubicBezTo>
                  <a:cubicBezTo>
                    <a:pt x="32337" y="45349"/>
                    <a:pt x="32166" y="44965"/>
                    <a:pt x="31996" y="44538"/>
                  </a:cubicBezTo>
                  <a:cubicBezTo>
                    <a:pt x="31484" y="43002"/>
                    <a:pt x="31142" y="41424"/>
                    <a:pt x="31014" y="39803"/>
                  </a:cubicBezTo>
                  <a:lnTo>
                    <a:pt x="31014" y="39888"/>
                  </a:lnTo>
                  <a:cubicBezTo>
                    <a:pt x="30801" y="37371"/>
                    <a:pt x="30929" y="34811"/>
                    <a:pt x="31398" y="32337"/>
                  </a:cubicBezTo>
                  <a:cubicBezTo>
                    <a:pt x="31697" y="30716"/>
                    <a:pt x="32124" y="29138"/>
                    <a:pt x="32678" y="27602"/>
                  </a:cubicBezTo>
                  <a:cubicBezTo>
                    <a:pt x="32721" y="27516"/>
                    <a:pt x="32721" y="27431"/>
                    <a:pt x="32678" y="27346"/>
                  </a:cubicBezTo>
                  <a:cubicBezTo>
                    <a:pt x="32678" y="27218"/>
                    <a:pt x="32636" y="27133"/>
                    <a:pt x="32550" y="27047"/>
                  </a:cubicBezTo>
                  <a:lnTo>
                    <a:pt x="32422" y="26877"/>
                  </a:lnTo>
                  <a:lnTo>
                    <a:pt x="32465" y="26919"/>
                  </a:lnTo>
                  <a:cubicBezTo>
                    <a:pt x="31996" y="26237"/>
                    <a:pt x="31612" y="25469"/>
                    <a:pt x="31313" y="24658"/>
                  </a:cubicBezTo>
                  <a:cubicBezTo>
                    <a:pt x="30887" y="23336"/>
                    <a:pt x="30588" y="21971"/>
                    <a:pt x="30460" y="20563"/>
                  </a:cubicBezTo>
                  <a:cubicBezTo>
                    <a:pt x="30247" y="18344"/>
                    <a:pt x="30375" y="16083"/>
                    <a:pt x="30759" y="13865"/>
                  </a:cubicBezTo>
                  <a:cubicBezTo>
                    <a:pt x="31139" y="11668"/>
                    <a:pt x="31812" y="9512"/>
                    <a:pt x="32737" y="7481"/>
                  </a:cubicBezTo>
                  <a:lnTo>
                    <a:pt x="32737" y="7481"/>
                  </a:lnTo>
                  <a:cubicBezTo>
                    <a:pt x="32856" y="7277"/>
                    <a:pt x="32938" y="7073"/>
                    <a:pt x="33020" y="6869"/>
                  </a:cubicBezTo>
                  <a:cubicBezTo>
                    <a:pt x="33148" y="6613"/>
                    <a:pt x="33276" y="6357"/>
                    <a:pt x="33446" y="6058"/>
                  </a:cubicBezTo>
                  <a:lnTo>
                    <a:pt x="33489" y="5973"/>
                  </a:lnTo>
                  <a:cubicBezTo>
                    <a:pt x="33531" y="5887"/>
                    <a:pt x="33531" y="5845"/>
                    <a:pt x="33574" y="5802"/>
                  </a:cubicBezTo>
                  <a:cubicBezTo>
                    <a:pt x="33702" y="5546"/>
                    <a:pt x="33830" y="5248"/>
                    <a:pt x="34001" y="5034"/>
                  </a:cubicBezTo>
                  <a:cubicBezTo>
                    <a:pt x="34043" y="4992"/>
                    <a:pt x="34086" y="4906"/>
                    <a:pt x="34129" y="4864"/>
                  </a:cubicBezTo>
                  <a:lnTo>
                    <a:pt x="34214" y="4693"/>
                  </a:lnTo>
                  <a:cubicBezTo>
                    <a:pt x="34214" y="4693"/>
                    <a:pt x="34214" y="4650"/>
                    <a:pt x="34214" y="4650"/>
                  </a:cubicBezTo>
                  <a:cubicBezTo>
                    <a:pt x="34001" y="4522"/>
                    <a:pt x="33745" y="4394"/>
                    <a:pt x="33489" y="4266"/>
                  </a:cubicBezTo>
                  <a:cubicBezTo>
                    <a:pt x="33276" y="4138"/>
                    <a:pt x="33020" y="4053"/>
                    <a:pt x="32764" y="3968"/>
                  </a:cubicBezTo>
                  <a:cubicBezTo>
                    <a:pt x="32508" y="3882"/>
                    <a:pt x="32294" y="3797"/>
                    <a:pt x="32038" y="3797"/>
                  </a:cubicBezTo>
                  <a:cubicBezTo>
                    <a:pt x="31825" y="3754"/>
                    <a:pt x="31654" y="3712"/>
                    <a:pt x="31484" y="3712"/>
                  </a:cubicBezTo>
                  <a:lnTo>
                    <a:pt x="31185" y="3712"/>
                  </a:lnTo>
                  <a:cubicBezTo>
                    <a:pt x="30801" y="4394"/>
                    <a:pt x="30375" y="5120"/>
                    <a:pt x="29820" y="5887"/>
                  </a:cubicBezTo>
                  <a:cubicBezTo>
                    <a:pt x="29351" y="6570"/>
                    <a:pt x="28839" y="7253"/>
                    <a:pt x="28242" y="8020"/>
                  </a:cubicBezTo>
                  <a:cubicBezTo>
                    <a:pt x="27175" y="9300"/>
                    <a:pt x="26023" y="10537"/>
                    <a:pt x="24829" y="11689"/>
                  </a:cubicBezTo>
                  <a:cubicBezTo>
                    <a:pt x="24359" y="12116"/>
                    <a:pt x="23848" y="12628"/>
                    <a:pt x="23336" y="13054"/>
                  </a:cubicBezTo>
                  <a:cubicBezTo>
                    <a:pt x="22994" y="13353"/>
                    <a:pt x="22610" y="13652"/>
                    <a:pt x="22141" y="13950"/>
                  </a:cubicBezTo>
                  <a:cubicBezTo>
                    <a:pt x="20989" y="14846"/>
                    <a:pt x="19667" y="15529"/>
                    <a:pt x="18344" y="16083"/>
                  </a:cubicBezTo>
                  <a:cubicBezTo>
                    <a:pt x="17534" y="16425"/>
                    <a:pt x="16681" y="16638"/>
                    <a:pt x="15827" y="16766"/>
                  </a:cubicBezTo>
                  <a:cubicBezTo>
                    <a:pt x="15571" y="16766"/>
                    <a:pt x="15315" y="16809"/>
                    <a:pt x="15059" y="16809"/>
                  </a:cubicBezTo>
                  <a:cubicBezTo>
                    <a:pt x="14803" y="16809"/>
                    <a:pt x="14505" y="16766"/>
                    <a:pt x="14249" y="16723"/>
                  </a:cubicBezTo>
                  <a:cubicBezTo>
                    <a:pt x="13865" y="16681"/>
                    <a:pt x="13481" y="16553"/>
                    <a:pt x="13097" y="16425"/>
                  </a:cubicBezTo>
                  <a:cubicBezTo>
                    <a:pt x="12798" y="16254"/>
                    <a:pt x="12500" y="16083"/>
                    <a:pt x="12201" y="15870"/>
                  </a:cubicBezTo>
                  <a:cubicBezTo>
                    <a:pt x="11903" y="15614"/>
                    <a:pt x="11647" y="15315"/>
                    <a:pt x="11433" y="15017"/>
                  </a:cubicBezTo>
                  <a:cubicBezTo>
                    <a:pt x="11177" y="14633"/>
                    <a:pt x="10964" y="14249"/>
                    <a:pt x="10793" y="13865"/>
                  </a:cubicBezTo>
                  <a:cubicBezTo>
                    <a:pt x="10665" y="13481"/>
                    <a:pt x="10537" y="13097"/>
                    <a:pt x="10495" y="12670"/>
                  </a:cubicBezTo>
                  <a:cubicBezTo>
                    <a:pt x="10452" y="12244"/>
                    <a:pt x="10495" y="11817"/>
                    <a:pt x="10537" y="11348"/>
                  </a:cubicBezTo>
                  <a:cubicBezTo>
                    <a:pt x="10665" y="10708"/>
                    <a:pt x="10879" y="10068"/>
                    <a:pt x="11135" y="9471"/>
                  </a:cubicBezTo>
                  <a:cubicBezTo>
                    <a:pt x="11689" y="8276"/>
                    <a:pt x="12414" y="7167"/>
                    <a:pt x="13268" y="6143"/>
                  </a:cubicBezTo>
                  <a:cubicBezTo>
                    <a:pt x="14974" y="4181"/>
                    <a:pt x="16808" y="2432"/>
                    <a:pt x="18856" y="853"/>
                  </a:cubicBezTo>
                  <a:cubicBezTo>
                    <a:pt x="18942" y="811"/>
                    <a:pt x="18984" y="725"/>
                    <a:pt x="18942" y="597"/>
                  </a:cubicBezTo>
                  <a:lnTo>
                    <a:pt x="18814" y="555"/>
                  </a:lnTo>
                  <a:cubicBezTo>
                    <a:pt x="18600" y="427"/>
                    <a:pt x="18387" y="384"/>
                    <a:pt x="18216" y="299"/>
                  </a:cubicBezTo>
                  <a:cubicBezTo>
                    <a:pt x="18003" y="256"/>
                    <a:pt x="17832" y="214"/>
                    <a:pt x="17619" y="171"/>
                  </a:cubicBezTo>
                  <a:cubicBezTo>
                    <a:pt x="17448" y="128"/>
                    <a:pt x="17278" y="128"/>
                    <a:pt x="17107" y="86"/>
                  </a:cubicBezTo>
                  <a:lnTo>
                    <a:pt x="16553" y="86"/>
                  </a:lnTo>
                  <a:lnTo>
                    <a:pt x="16510" y="0"/>
                  </a:lnTo>
                  <a:close/>
                </a:path>
              </a:pathLst>
            </a:custGeom>
            <a:solidFill>
              <a:srgbClr val="ECAF2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907;p24">
              <a:extLst>
                <a:ext uri="{FF2B5EF4-FFF2-40B4-BE49-F238E27FC236}">
                  <a16:creationId xmlns:a16="http://schemas.microsoft.com/office/drawing/2014/main" xmlns="" id="{5C7C7832-8073-4FBB-98A8-6CF9526E1371}"/>
                </a:ext>
              </a:extLst>
            </p:cNvPr>
            <p:cNvSpPr/>
            <p:nvPr/>
          </p:nvSpPr>
          <p:spPr>
            <a:xfrm>
              <a:off x="1701122" y="2001707"/>
              <a:ext cx="444743" cy="794374"/>
            </a:xfrm>
            <a:custGeom>
              <a:avLst/>
              <a:gdLst/>
              <a:ahLst/>
              <a:cxnLst/>
              <a:rect l="l" t="t" r="r" b="b"/>
              <a:pathLst>
                <a:path w="26536" h="47397" extrusionOk="0">
                  <a:moveTo>
                    <a:pt x="25427" y="0"/>
                  </a:moveTo>
                  <a:cubicBezTo>
                    <a:pt x="25043" y="427"/>
                    <a:pt x="24701" y="854"/>
                    <a:pt x="24360" y="1365"/>
                  </a:cubicBezTo>
                  <a:lnTo>
                    <a:pt x="24403" y="1365"/>
                  </a:lnTo>
                  <a:cubicBezTo>
                    <a:pt x="23976" y="1920"/>
                    <a:pt x="23635" y="2517"/>
                    <a:pt x="23336" y="3157"/>
                  </a:cubicBezTo>
                  <a:cubicBezTo>
                    <a:pt x="22867" y="4010"/>
                    <a:pt x="22483" y="4906"/>
                    <a:pt x="22184" y="5845"/>
                  </a:cubicBezTo>
                  <a:cubicBezTo>
                    <a:pt x="21886" y="6741"/>
                    <a:pt x="21630" y="7679"/>
                    <a:pt x="21416" y="8618"/>
                  </a:cubicBezTo>
                  <a:cubicBezTo>
                    <a:pt x="20990" y="10666"/>
                    <a:pt x="20734" y="12756"/>
                    <a:pt x="20691" y="14889"/>
                  </a:cubicBezTo>
                  <a:cubicBezTo>
                    <a:pt x="20606" y="16937"/>
                    <a:pt x="20649" y="18942"/>
                    <a:pt x="20777" y="20989"/>
                  </a:cubicBezTo>
                  <a:cubicBezTo>
                    <a:pt x="20819" y="21629"/>
                    <a:pt x="20862" y="22227"/>
                    <a:pt x="20862" y="22867"/>
                  </a:cubicBezTo>
                  <a:cubicBezTo>
                    <a:pt x="20905" y="23464"/>
                    <a:pt x="20905" y="24189"/>
                    <a:pt x="20862" y="24872"/>
                  </a:cubicBezTo>
                  <a:cubicBezTo>
                    <a:pt x="20862" y="26279"/>
                    <a:pt x="20777" y="27687"/>
                    <a:pt x="20606" y="29095"/>
                  </a:cubicBezTo>
                  <a:cubicBezTo>
                    <a:pt x="20435" y="30503"/>
                    <a:pt x="20222" y="31868"/>
                    <a:pt x="19881" y="33233"/>
                  </a:cubicBezTo>
                  <a:cubicBezTo>
                    <a:pt x="19582" y="34556"/>
                    <a:pt x="19155" y="35835"/>
                    <a:pt x="18643" y="37073"/>
                  </a:cubicBezTo>
                  <a:cubicBezTo>
                    <a:pt x="18217" y="38139"/>
                    <a:pt x="17662" y="39163"/>
                    <a:pt x="17022" y="40102"/>
                  </a:cubicBezTo>
                  <a:cubicBezTo>
                    <a:pt x="16468" y="40955"/>
                    <a:pt x="15828" y="41723"/>
                    <a:pt x="15103" y="42448"/>
                  </a:cubicBezTo>
                  <a:cubicBezTo>
                    <a:pt x="14463" y="43088"/>
                    <a:pt x="13695" y="43685"/>
                    <a:pt x="12884" y="44154"/>
                  </a:cubicBezTo>
                  <a:cubicBezTo>
                    <a:pt x="12074" y="44666"/>
                    <a:pt x="11221" y="45050"/>
                    <a:pt x="10325" y="45349"/>
                  </a:cubicBezTo>
                  <a:cubicBezTo>
                    <a:pt x="9386" y="45690"/>
                    <a:pt x="8448" y="45903"/>
                    <a:pt x="7509" y="46031"/>
                  </a:cubicBezTo>
                  <a:cubicBezTo>
                    <a:pt x="6485" y="46202"/>
                    <a:pt x="5461" y="46287"/>
                    <a:pt x="4437" y="46287"/>
                  </a:cubicBezTo>
                  <a:cubicBezTo>
                    <a:pt x="4171" y="46298"/>
                    <a:pt x="3902" y="46303"/>
                    <a:pt x="3630" y="46303"/>
                  </a:cubicBezTo>
                  <a:cubicBezTo>
                    <a:pt x="2816" y="46303"/>
                    <a:pt x="1985" y="46255"/>
                    <a:pt x="1153" y="46159"/>
                  </a:cubicBezTo>
                  <a:cubicBezTo>
                    <a:pt x="811" y="46159"/>
                    <a:pt x="513" y="46117"/>
                    <a:pt x="214" y="46074"/>
                  </a:cubicBezTo>
                  <a:lnTo>
                    <a:pt x="1" y="46074"/>
                  </a:lnTo>
                  <a:cubicBezTo>
                    <a:pt x="1921" y="46671"/>
                    <a:pt x="3883" y="47055"/>
                    <a:pt x="5888" y="47269"/>
                  </a:cubicBezTo>
                  <a:cubicBezTo>
                    <a:pt x="6912" y="47354"/>
                    <a:pt x="7893" y="47397"/>
                    <a:pt x="8917" y="47397"/>
                  </a:cubicBezTo>
                  <a:cubicBezTo>
                    <a:pt x="11562" y="47397"/>
                    <a:pt x="14164" y="47055"/>
                    <a:pt x="16724" y="46415"/>
                  </a:cubicBezTo>
                  <a:cubicBezTo>
                    <a:pt x="18004" y="46117"/>
                    <a:pt x="19241" y="45733"/>
                    <a:pt x="20435" y="45221"/>
                  </a:cubicBezTo>
                  <a:cubicBezTo>
                    <a:pt x="22056" y="44581"/>
                    <a:pt x="23507" y="43600"/>
                    <a:pt x="24744" y="42363"/>
                  </a:cubicBezTo>
                  <a:cubicBezTo>
                    <a:pt x="24872" y="42192"/>
                    <a:pt x="24915" y="41979"/>
                    <a:pt x="24872" y="41808"/>
                  </a:cubicBezTo>
                  <a:cubicBezTo>
                    <a:pt x="24701" y="41424"/>
                    <a:pt x="24531" y="41040"/>
                    <a:pt x="24360" y="40571"/>
                  </a:cubicBezTo>
                  <a:cubicBezTo>
                    <a:pt x="23805" y="39078"/>
                    <a:pt x="23507" y="37499"/>
                    <a:pt x="23336" y="35878"/>
                  </a:cubicBezTo>
                  <a:cubicBezTo>
                    <a:pt x="23166" y="33361"/>
                    <a:pt x="23294" y="30844"/>
                    <a:pt x="23763" y="28370"/>
                  </a:cubicBezTo>
                  <a:cubicBezTo>
                    <a:pt x="24019" y="26749"/>
                    <a:pt x="24445" y="25170"/>
                    <a:pt x="25043" y="23634"/>
                  </a:cubicBezTo>
                  <a:cubicBezTo>
                    <a:pt x="25043" y="23549"/>
                    <a:pt x="25043" y="23464"/>
                    <a:pt x="25043" y="23336"/>
                  </a:cubicBezTo>
                  <a:cubicBezTo>
                    <a:pt x="25043" y="23250"/>
                    <a:pt x="25000" y="23165"/>
                    <a:pt x="24915" y="23080"/>
                  </a:cubicBezTo>
                  <a:cubicBezTo>
                    <a:pt x="24872" y="23037"/>
                    <a:pt x="24829" y="22952"/>
                    <a:pt x="24787" y="22909"/>
                  </a:cubicBezTo>
                  <a:lnTo>
                    <a:pt x="24787" y="22952"/>
                  </a:lnTo>
                  <a:cubicBezTo>
                    <a:pt x="24317" y="22269"/>
                    <a:pt x="23976" y="21501"/>
                    <a:pt x="23677" y="20691"/>
                  </a:cubicBezTo>
                  <a:cubicBezTo>
                    <a:pt x="23208" y="19368"/>
                    <a:pt x="22910" y="18003"/>
                    <a:pt x="22782" y="16595"/>
                  </a:cubicBezTo>
                  <a:cubicBezTo>
                    <a:pt x="22611" y="14377"/>
                    <a:pt x="22739" y="12116"/>
                    <a:pt x="23123" y="9898"/>
                  </a:cubicBezTo>
                  <a:cubicBezTo>
                    <a:pt x="23507" y="7679"/>
                    <a:pt x="24189" y="5504"/>
                    <a:pt x="25128" y="3456"/>
                  </a:cubicBezTo>
                  <a:lnTo>
                    <a:pt x="25128" y="3456"/>
                  </a:lnTo>
                  <a:lnTo>
                    <a:pt x="25043" y="3499"/>
                  </a:lnTo>
                  <a:cubicBezTo>
                    <a:pt x="25128" y="3413"/>
                    <a:pt x="25213" y="3285"/>
                    <a:pt x="25256" y="3157"/>
                  </a:cubicBezTo>
                  <a:lnTo>
                    <a:pt x="25384" y="2901"/>
                  </a:lnTo>
                  <a:cubicBezTo>
                    <a:pt x="25512" y="2645"/>
                    <a:pt x="25640" y="2347"/>
                    <a:pt x="25768" y="2091"/>
                  </a:cubicBezTo>
                  <a:lnTo>
                    <a:pt x="25768" y="2048"/>
                  </a:lnTo>
                  <a:lnTo>
                    <a:pt x="25768" y="2005"/>
                  </a:lnTo>
                  <a:lnTo>
                    <a:pt x="25853" y="1835"/>
                  </a:lnTo>
                  <a:cubicBezTo>
                    <a:pt x="25981" y="1621"/>
                    <a:pt x="26109" y="1323"/>
                    <a:pt x="26280" y="1067"/>
                  </a:cubicBezTo>
                  <a:lnTo>
                    <a:pt x="26408" y="896"/>
                  </a:lnTo>
                  <a:lnTo>
                    <a:pt x="26493" y="768"/>
                  </a:lnTo>
                  <a:lnTo>
                    <a:pt x="26536" y="726"/>
                  </a:lnTo>
                  <a:lnTo>
                    <a:pt x="26536" y="640"/>
                  </a:lnTo>
                  <a:cubicBezTo>
                    <a:pt x="26365" y="470"/>
                    <a:pt x="26152" y="342"/>
                    <a:pt x="25981" y="214"/>
                  </a:cubicBezTo>
                  <a:cubicBezTo>
                    <a:pt x="25768" y="128"/>
                    <a:pt x="25597" y="43"/>
                    <a:pt x="25427" y="0"/>
                  </a:cubicBezTo>
                  <a:close/>
                </a:path>
              </a:pathLst>
            </a:custGeom>
            <a:solidFill>
              <a:srgbClr val="DDA3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908;p24">
              <a:extLst>
                <a:ext uri="{FF2B5EF4-FFF2-40B4-BE49-F238E27FC236}">
                  <a16:creationId xmlns:a16="http://schemas.microsoft.com/office/drawing/2014/main" xmlns="" id="{E9098010-B1E4-40CE-9381-2FCDE7FDFD9C}"/>
                </a:ext>
              </a:extLst>
            </p:cNvPr>
            <p:cNvSpPr/>
            <p:nvPr/>
          </p:nvSpPr>
          <p:spPr>
            <a:xfrm>
              <a:off x="1739016" y="2367779"/>
              <a:ext cx="342507" cy="66520"/>
            </a:xfrm>
            <a:custGeom>
              <a:avLst/>
              <a:gdLst/>
              <a:ahLst/>
              <a:cxnLst/>
              <a:rect l="l" t="t" r="r" b="b"/>
              <a:pathLst>
                <a:path w="20436" h="3969" extrusionOk="0">
                  <a:moveTo>
                    <a:pt x="19539" y="1"/>
                  </a:moveTo>
                  <a:cubicBezTo>
                    <a:pt x="19369" y="1"/>
                    <a:pt x="19198" y="43"/>
                    <a:pt x="19070" y="171"/>
                  </a:cubicBezTo>
                  <a:lnTo>
                    <a:pt x="19113" y="129"/>
                  </a:lnTo>
                  <a:lnTo>
                    <a:pt x="19113" y="129"/>
                  </a:lnTo>
                  <a:cubicBezTo>
                    <a:pt x="18686" y="513"/>
                    <a:pt x="18302" y="854"/>
                    <a:pt x="17833" y="1153"/>
                  </a:cubicBezTo>
                  <a:cubicBezTo>
                    <a:pt x="17150" y="1622"/>
                    <a:pt x="16382" y="2006"/>
                    <a:pt x="15615" y="2304"/>
                  </a:cubicBezTo>
                  <a:lnTo>
                    <a:pt x="15572" y="2304"/>
                  </a:lnTo>
                  <a:cubicBezTo>
                    <a:pt x="15017" y="2518"/>
                    <a:pt x="14420" y="2688"/>
                    <a:pt x="13823" y="2859"/>
                  </a:cubicBezTo>
                  <a:cubicBezTo>
                    <a:pt x="13140" y="2987"/>
                    <a:pt x="12458" y="3072"/>
                    <a:pt x="11775" y="3158"/>
                  </a:cubicBezTo>
                  <a:lnTo>
                    <a:pt x="11732" y="3158"/>
                  </a:lnTo>
                  <a:cubicBezTo>
                    <a:pt x="11148" y="3195"/>
                    <a:pt x="10567" y="3214"/>
                    <a:pt x="9989" y="3214"/>
                  </a:cubicBezTo>
                  <a:cubicBezTo>
                    <a:pt x="8583" y="3214"/>
                    <a:pt x="7193" y="3101"/>
                    <a:pt x="5803" y="2859"/>
                  </a:cubicBezTo>
                  <a:cubicBezTo>
                    <a:pt x="4821" y="2688"/>
                    <a:pt x="3883" y="2432"/>
                    <a:pt x="2944" y="2134"/>
                  </a:cubicBezTo>
                  <a:cubicBezTo>
                    <a:pt x="2049" y="1878"/>
                    <a:pt x="1195" y="1536"/>
                    <a:pt x="342" y="1110"/>
                  </a:cubicBezTo>
                  <a:lnTo>
                    <a:pt x="214" y="1067"/>
                  </a:lnTo>
                  <a:cubicBezTo>
                    <a:pt x="179" y="1050"/>
                    <a:pt x="151" y="1039"/>
                    <a:pt x="127" y="1039"/>
                  </a:cubicBezTo>
                  <a:cubicBezTo>
                    <a:pt x="93" y="1039"/>
                    <a:pt x="68" y="1060"/>
                    <a:pt x="43" y="1110"/>
                  </a:cubicBezTo>
                  <a:cubicBezTo>
                    <a:pt x="1" y="1153"/>
                    <a:pt x="1" y="1238"/>
                    <a:pt x="86" y="1281"/>
                  </a:cubicBezTo>
                  <a:cubicBezTo>
                    <a:pt x="982" y="1707"/>
                    <a:pt x="1921" y="2091"/>
                    <a:pt x="2859" y="2432"/>
                  </a:cubicBezTo>
                  <a:cubicBezTo>
                    <a:pt x="3883" y="2774"/>
                    <a:pt x="4992" y="3072"/>
                    <a:pt x="6059" y="3328"/>
                  </a:cubicBezTo>
                  <a:cubicBezTo>
                    <a:pt x="6571" y="3456"/>
                    <a:pt x="7168" y="3542"/>
                    <a:pt x="7722" y="3670"/>
                  </a:cubicBezTo>
                  <a:cubicBezTo>
                    <a:pt x="8277" y="3755"/>
                    <a:pt x="8874" y="3840"/>
                    <a:pt x="9429" y="3883"/>
                  </a:cubicBezTo>
                  <a:cubicBezTo>
                    <a:pt x="10026" y="3940"/>
                    <a:pt x="10623" y="3968"/>
                    <a:pt x="11219" y="3968"/>
                  </a:cubicBezTo>
                  <a:cubicBezTo>
                    <a:pt x="12410" y="3968"/>
                    <a:pt x="13595" y="3854"/>
                    <a:pt x="14761" y="3627"/>
                  </a:cubicBezTo>
                  <a:cubicBezTo>
                    <a:pt x="15444" y="3499"/>
                    <a:pt x="16084" y="3328"/>
                    <a:pt x="16724" y="3072"/>
                  </a:cubicBezTo>
                  <a:cubicBezTo>
                    <a:pt x="17278" y="2859"/>
                    <a:pt x="17833" y="2603"/>
                    <a:pt x="18388" y="2304"/>
                  </a:cubicBezTo>
                  <a:cubicBezTo>
                    <a:pt x="18942" y="1963"/>
                    <a:pt x="19497" y="1579"/>
                    <a:pt x="19966" y="1153"/>
                  </a:cubicBezTo>
                  <a:cubicBezTo>
                    <a:pt x="20435" y="726"/>
                    <a:pt x="20137" y="1"/>
                    <a:pt x="19539" y="1"/>
                  </a:cubicBezTo>
                  <a:close/>
                </a:path>
              </a:pathLst>
            </a:custGeom>
            <a:solidFill>
              <a:srgbClr val="DDA32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909;p24">
              <a:extLst>
                <a:ext uri="{FF2B5EF4-FFF2-40B4-BE49-F238E27FC236}">
                  <a16:creationId xmlns:a16="http://schemas.microsoft.com/office/drawing/2014/main" xmlns="" id="{3D5C9AE4-E224-4236-8A30-B2A53BCAE687}"/>
                </a:ext>
              </a:extLst>
            </p:cNvPr>
            <p:cNvSpPr/>
            <p:nvPr/>
          </p:nvSpPr>
          <p:spPr>
            <a:xfrm>
              <a:off x="2120105" y="1978830"/>
              <a:ext cx="17" cy="17"/>
            </a:xfrm>
            <a:custGeom>
              <a:avLst/>
              <a:gdLst/>
              <a:ahLst/>
              <a:cxnLst/>
              <a:rect l="l" t="t" r="r" b="b"/>
              <a:pathLst>
                <a:path w="1" h="1" extrusionOk="0">
                  <a:moveTo>
                    <a:pt x="1" y="0"/>
                  </a:moveTo>
                  <a:close/>
                </a:path>
              </a:pathLst>
            </a:custGeom>
            <a:solidFill>
              <a:srgbClr val="9543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910;p24">
              <a:extLst>
                <a:ext uri="{FF2B5EF4-FFF2-40B4-BE49-F238E27FC236}">
                  <a16:creationId xmlns:a16="http://schemas.microsoft.com/office/drawing/2014/main" xmlns="" id="{B3029ECC-FD2D-483E-A45A-83D83A2F5088}"/>
                </a:ext>
              </a:extLst>
            </p:cNvPr>
            <p:cNvSpPr/>
            <p:nvPr/>
          </p:nvSpPr>
          <p:spPr>
            <a:xfrm>
              <a:off x="2006422" y="1995992"/>
              <a:ext cx="154041" cy="643534"/>
            </a:xfrm>
            <a:custGeom>
              <a:avLst/>
              <a:gdLst/>
              <a:ahLst/>
              <a:cxnLst/>
              <a:rect l="l" t="t" r="r" b="b"/>
              <a:pathLst>
                <a:path w="9191" h="38397" extrusionOk="0">
                  <a:moveTo>
                    <a:pt x="3926" y="8234"/>
                  </a:moveTo>
                  <a:lnTo>
                    <a:pt x="3898" y="8317"/>
                  </a:lnTo>
                  <a:lnTo>
                    <a:pt x="3898" y="8317"/>
                  </a:lnTo>
                  <a:cubicBezTo>
                    <a:pt x="3926" y="8307"/>
                    <a:pt x="3926" y="8271"/>
                    <a:pt x="3926" y="8234"/>
                  </a:cubicBezTo>
                  <a:close/>
                  <a:moveTo>
                    <a:pt x="6059" y="0"/>
                  </a:moveTo>
                  <a:cubicBezTo>
                    <a:pt x="4907" y="1579"/>
                    <a:pt x="3926" y="3242"/>
                    <a:pt x="3115" y="5034"/>
                  </a:cubicBezTo>
                  <a:cubicBezTo>
                    <a:pt x="2091" y="7252"/>
                    <a:pt x="1366" y="9599"/>
                    <a:pt x="897" y="12030"/>
                  </a:cubicBezTo>
                  <a:cubicBezTo>
                    <a:pt x="1" y="16894"/>
                    <a:pt x="214" y="21885"/>
                    <a:pt x="1494" y="26663"/>
                  </a:cubicBezTo>
                  <a:cubicBezTo>
                    <a:pt x="2049" y="28668"/>
                    <a:pt x="2774" y="30588"/>
                    <a:pt x="3712" y="32422"/>
                  </a:cubicBezTo>
                  <a:cubicBezTo>
                    <a:pt x="4139" y="33361"/>
                    <a:pt x="4651" y="34257"/>
                    <a:pt x="5205" y="35110"/>
                  </a:cubicBezTo>
                  <a:cubicBezTo>
                    <a:pt x="5888" y="36176"/>
                    <a:pt x="6656" y="37200"/>
                    <a:pt x="7509" y="38139"/>
                  </a:cubicBezTo>
                  <a:cubicBezTo>
                    <a:pt x="7700" y="38317"/>
                    <a:pt x="7929" y="38396"/>
                    <a:pt x="8154" y="38396"/>
                  </a:cubicBezTo>
                  <a:cubicBezTo>
                    <a:pt x="8683" y="38396"/>
                    <a:pt x="9190" y="37957"/>
                    <a:pt x="9130" y="37328"/>
                  </a:cubicBezTo>
                  <a:cubicBezTo>
                    <a:pt x="9130" y="37072"/>
                    <a:pt x="9002" y="36816"/>
                    <a:pt x="8832" y="36646"/>
                  </a:cubicBezTo>
                  <a:lnTo>
                    <a:pt x="8533" y="36347"/>
                  </a:lnTo>
                  <a:cubicBezTo>
                    <a:pt x="7893" y="35537"/>
                    <a:pt x="7296" y="34726"/>
                    <a:pt x="6784" y="33873"/>
                  </a:cubicBezTo>
                  <a:cubicBezTo>
                    <a:pt x="6272" y="33105"/>
                    <a:pt x="5803" y="32294"/>
                    <a:pt x="5419" y="31484"/>
                  </a:cubicBezTo>
                  <a:lnTo>
                    <a:pt x="5376" y="31398"/>
                  </a:lnTo>
                  <a:cubicBezTo>
                    <a:pt x="5376" y="31398"/>
                    <a:pt x="5376" y="31356"/>
                    <a:pt x="5333" y="31356"/>
                  </a:cubicBezTo>
                  <a:lnTo>
                    <a:pt x="5333" y="31398"/>
                  </a:lnTo>
                  <a:cubicBezTo>
                    <a:pt x="4267" y="29095"/>
                    <a:pt x="3456" y="26706"/>
                    <a:pt x="2944" y="24231"/>
                  </a:cubicBezTo>
                  <a:cubicBezTo>
                    <a:pt x="2390" y="21544"/>
                    <a:pt x="2219" y="18771"/>
                    <a:pt x="2390" y="16041"/>
                  </a:cubicBezTo>
                  <a:cubicBezTo>
                    <a:pt x="2561" y="13438"/>
                    <a:pt x="3072" y="10879"/>
                    <a:pt x="3883" y="8404"/>
                  </a:cubicBezTo>
                  <a:lnTo>
                    <a:pt x="3883" y="8362"/>
                  </a:lnTo>
                  <a:lnTo>
                    <a:pt x="3898" y="8317"/>
                  </a:lnTo>
                  <a:lnTo>
                    <a:pt x="3898" y="8317"/>
                  </a:lnTo>
                  <a:cubicBezTo>
                    <a:pt x="3894" y="8318"/>
                    <a:pt x="3889" y="8319"/>
                    <a:pt x="3883" y="8319"/>
                  </a:cubicBezTo>
                  <a:cubicBezTo>
                    <a:pt x="4694" y="6058"/>
                    <a:pt x="5760" y="3882"/>
                    <a:pt x="7083" y="1877"/>
                  </a:cubicBezTo>
                  <a:cubicBezTo>
                    <a:pt x="7381" y="1451"/>
                    <a:pt x="7680" y="1067"/>
                    <a:pt x="7978" y="640"/>
                  </a:cubicBezTo>
                  <a:cubicBezTo>
                    <a:pt x="7680" y="512"/>
                    <a:pt x="7339" y="384"/>
                    <a:pt x="6997" y="256"/>
                  </a:cubicBezTo>
                  <a:cubicBezTo>
                    <a:pt x="6699" y="171"/>
                    <a:pt x="6400" y="85"/>
                    <a:pt x="610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911;p24">
              <a:extLst>
                <a:ext uri="{FF2B5EF4-FFF2-40B4-BE49-F238E27FC236}">
                  <a16:creationId xmlns:a16="http://schemas.microsoft.com/office/drawing/2014/main" xmlns="" id="{A9D8879D-3191-4C74-93EC-ED01BC2060BB}"/>
                </a:ext>
              </a:extLst>
            </p:cNvPr>
            <p:cNvSpPr/>
            <p:nvPr/>
          </p:nvSpPr>
          <p:spPr>
            <a:xfrm>
              <a:off x="2071501" y="2135402"/>
              <a:ext cx="0" cy="737"/>
            </a:xfrm>
            <a:custGeom>
              <a:avLst/>
              <a:gdLst/>
              <a:ahLst/>
              <a:cxnLst/>
              <a:rect l="l" t="t" r="r" b="b"/>
              <a:pathLst>
                <a:path h="44" extrusionOk="0">
                  <a:moveTo>
                    <a:pt x="0" y="44"/>
                  </a:moveTo>
                  <a:lnTo>
                    <a:pt x="0" y="44"/>
                  </a:lnTo>
                  <a:lnTo>
                    <a:pt x="0" y="1"/>
                  </a:lnTo>
                  <a:lnTo>
                    <a:pt x="0" y="1"/>
                  </a:lnTo>
                </a:path>
              </a:pathLst>
            </a:custGeom>
            <a:solidFill>
              <a:srgbClr val="9543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912;p24">
              <a:extLst>
                <a:ext uri="{FF2B5EF4-FFF2-40B4-BE49-F238E27FC236}">
                  <a16:creationId xmlns:a16="http://schemas.microsoft.com/office/drawing/2014/main" xmlns="" id="{132795C9-CA70-4D04-A332-AE03BFD67C99}"/>
                </a:ext>
              </a:extLst>
            </p:cNvPr>
            <p:cNvSpPr/>
            <p:nvPr/>
          </p:nvSpPr>
          <p:spPr>
            <a:xfrm>
              <a:off x="2095803" y="2522222"/>
              <a:ext cx="737" cy="737"/>
            </a:xfrm>
            <a:custGeom>
              <a:avLst/>
              <a:gdLst/>
              <a:ahLst/>
              <a:cxnLst/>
              <a:rect l="l" t="t" r="r" b="b"/>
              <a:pathLst>
                <a:path w="44" h="44" extrusionOk="0">
                  <a:moveTo>
                    <a:pt x="0" y="0"/>
                  </a:moveTo>
                  <a:lnTo>
                    <a:pt x="0" y="43"/>
                  </a:lnTo>
                  <a:lnTo>
                    <a:pt x="43" y="43"/>
                  </a:lnTo>
                  <a:lnTo>
                    <a:pt x="0" y="0"/>
                  </a:lnTo>
                  <a:close/>
                </a:path>
              </a:pathLst>
            </a:custGeom>
            <a:solidFill>
              <a:srgbClr val="9543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913;p24">
              <a:extLst>
                <a:ext uri="{FF2B5EF4-FFF2-40B4-BE49-F238E27FC236}">
                  <a16:creationId xmlns:a16="http://schemas.microsoft.com/office/drawing/2014/main" xmlns="" id="{96C56D1A-589A-4BCA-8769-2B2208ED33DC}"/>
                </a:ext>
              </a:extLst>
            </p:cNvPr>
            <p:cNvSpPr/>
            <p:nvPr/>
          </p:nvSpPr>
          <p:spPr>
            <a:xfrm>
              <a:off x="1747598" y="1557684"/>
              <a:ext cx="95834" cy="155181"/>
            </a:xfrm>
            <a:custGeom>
              <a:avLst/>
              <a:gdLst/>
              <a:ahLst/>
              <a:cxnLst/>
              <a:rect l="l" t="t" r="r" b="b"/>
              <a:pathLst>
                <a:path w="5718" h="9259" extrusionOk="0">
                  <a:moveTo>
                    <a:pt x="4864" y="8448"/>
                  </a:moveTo>
                  <a:cubicBezTo>
                    <a:pt x="4851" y="8475"/>
                    <a:pt x="4841" y="8506"/>
                    <a:pt x="4834" y="8539"/>
                  </a:cubicBezTo>
                  <a:lnTo>
                    <a:pt x="4834" y="8539"/>
                  </a:lnTo>
                  <a:lnTo>
                    <a:pt x="4864" y="8448"/>
                  </a:lnTo>
                  <a:close/>
                  <a:moveTo>
                    <a:pt x="3072" y="1"/>
                  </a:moveTo>
                  <a:cubicBezTo>
                    <a:pt x="2560" y="44"/>
                    <a:pt x="2091" y="257"/>
                    <a:pt x="1750" y="598"/>
                  </a:cubicBezTo>
                  <a:cubicBezTo>
                    <a:pt x="1323" y="940"/>
                    <a:pt x="982" y="1409"/>
                    <a:pt x="726" y="1921"/>
                  </a:cubicBezTo>
                  <a:cubicBezTo>
                    <a:pt x="427" y="2475"/>
                    <a:pt x="257" y="3030"/>
                    <a:pt x="129" y="3670"/>
                  </a:cubicBezTo>
                  <a:cubicBezTo>
                    <a:pt x="1" y="4267"/>
                    <a:pt x="1" y="4907"/>
                    <a:pt x="43" y="5547"/>
                  </a:cubicBezTo>
                  <a:cubicBezTo>
                    <a:pt x="86" y="6528"/>
                    <a:pt x="513" y="7467"/>
                    <a:pt x="1195" y="8192"/>
                  </a:cubicBezTo>
                  <a:cubicBezTo>
                    <a:pt x="1579" y="8576"/>
                    <a:pt x="2048" y="8874"/>
                    <a:pt x="2560" y="9045"/>
                  </a:cubicBezTo>
                  <a:cubicBezTo>
                    <a:pt x="3030" y="9216"/>
                    <a:pt x="3499" y="9258"/>
                    <a:pt x="4011" y="9258"/>
                  </a:cubicBezTo>
                  <a:lnTo>
                    <a:pt x="4480" y="9258"/>
                  </a:lnTo>
                  <a:cubicBezTo>
                    <a:pt x="4565" y="9258"/>
                    <a:pt x="4651" y="9173"/>
                    <a:pt x="4736" y="9130"/>
                  </a:cubicBezTo>
                  <a:cubicBezTo>
                    <a:pt x="4779" y="9045"/>
                    <a:pt x="4821" y="8917"/>
                    <a:pt x="4779" y="8832"/>
                  </a:cubicBezTo>
                  <a:cubicBezTo>
                    <a:pt x="4779" y="8789"/>
                    <a:pt x="4779" y="8789"/>
                    <a:pt x="4779" y="8746"/>
                  </a:cubicBezTo>
                  <a:cubicBezTo>
                    <a:pt x="4808" y="8688"/>
                    <a:pt x="4817" y="8610"/>
                    <a:pt x="4834" y="8539"/>
                  </a:cubicBezTo>
                  <a:lnTo>
                    <a:pt x="4834" y="8539"/>
                  </a:lnTo>
                  <a:lnTo>
                    <a:pt x="4821" y="8576"/>
                  </a:lnTo>
                  <a:cubicBezTo>
                    <a:pt x="4907" y="8235"/>
                    <a:pt x="4992" y="7936"/>
                    <a:pt x="5035" y="7637"/>
                  </a:cubicBezTo>
                  <a:cubicBezTo>
                    <a:pt x="5504" y="6059"/>
                    <a:pt x="5717" y="4480"/>
                    <a:pt x="5717" y="2859"/>
                  </a:cubicBezTo>
                  <a:cubicBezTo>
                    <a:pt x="5675" y="2390"/>
                    <a:pt x="5589" y="1963"/>
                    <a:pt x="5419" y="1537"/>
                  </a:cubicBezTo>
                  <a:cubicBezTo>
                    <a:pt x="5248" y="1153"/>
                    <a:pt x="4992" y="769"/>
                    <a:pt x="4651" y="513"/>
                  </a:cubicBezTo>
                  <a:cubicBezTo>
                    <a:pt x="4565" y="428"/>
                    <a:pt x="4437" y="342"/>
                    <a:pt x="4309" y="300"/>
                  </a:cubicBezTo>
                  <a:cubicBezTo>
                    <a:pt x="4181" y="214"/>
                    <a:pt x="4011" y="129"/>
                    <a:pt x="3883" y="86"/>
                  </a:cubicBezTo>
                  <a:cubicBezTo>
                    <a:pt x="3670" y="1"/>
                    <a:pt x="3456" y="1"/>
                    <a:pt x="3200" y="1"/>
                  </a:cubicBezTo>
                  <a:close/>
                </a:path>
              </a:pathLst>
            </a:custGeom>
            <a:solidFill>
              <a:srgbClr val="8D43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914;p24">
              <a:extLst>
                <a:ext uri="{FF2B5EF4-FFF2-40B4-BE49-F238E27FC236}">
                  <a16:creationId xmlns:a16="http://schemas.microsoft.com/office/drawing/2014/main" xmlns="" id="{9734226C-E501-4631-8751-171575BF4B8A}"/>
                </a:ext>
              </a:extLst>
            </p:cNvPr>
            <p:cNvSpPr/>
            <p:nvPr/>
          </p:nvSpPr>
          <p:spPr>
            <a:xfrm>
              <a:off x="1780497" y="1584869"/>
              <a:ext cx="45051" cy="47917"/>
            </a:xfrm>
            <a:custGeom>
              <a:avLst/>
              <a:gdLst/>
              <a:ahLst/>
              <a:cxnLst/>
              <a:rect l="l" t="t" r="r" b="b"/>
              <a:pathLst>
                <a:path w="2688" h="2859" extrusionOk="0">
                  <a:moveTo>
                    <a:pt x="128" y="0"/>
                  </a:moveTo>
                  <a:cubicBezTo>
                    <a:pt x="85" y="0"/>
                    <a:pt x="43" y="43"/>
                    <a:pt x="43" y="43"/>
                  </a:cubicBezTo>
                  <a:cubicBezTo>
                    <a:pt x="0" y="128"/>
                    <a:pt x="43" y="213"/>
                    <a:pt x="85" y="213"/>
                  </a:cubicBezTo>
                  <a:cubicBezTo>
                    <a:pt x="213" y="299"/>
                    <a:pt x="299" y="341"/>
                    <a:pt x="427" y="384"/>
                  </a:cubicBezTo>
                  <a:cubicBezTo>
                    <a:pt x="555" y="469"/>
                    <a:pt x="683" y="555"/>
                    <a:pt x="811" y="640"/>
                  </a:cubicBezTo>
                  <a:lnTo>
                    <a:pt x="768" y="640"/>
                  </a:lnTo>
                  <a:cubicBezTo>
                    <a:pt x="939" y="768"/>
                    <a:pt x="1067" y="853"/>
                    <a:pt x="1195" y="981"/>
                  </a:cubicBezTo>
                  <a:cubicBezTo>
                    <a:pt x="1323" y="1109"/>
                    <a:pt x="1451" y="1237"/>
                    <a:pt x="1536" y="1365"/>
                  </a:cubicBezTo>
                  <a:cubicBezTo>
                    <a:pt x="1792" y="1707"/>
                    <a:pt x="2005" y="2048"/>
                    <a:pt x="2176" y="2432"/>
                  </a:cubicBezTo>
                  <a:cubicBezTo>
                    <a:pt x="2218" y="2560"/>
                    <a:pt x="2261" y="2645"/>
                    <a:pt x="2304" y="2730"/>
                  </a:cubicBezTo>
                  <a:cubicBezTo>
                    <a:pt x="2304" y="2773"/>
                    <a:pt x="2346" y="2816"/>
                    <a:pt x="2389" y="2858"/>
                  </a:cubicBezTo>
                  <a:lnTo>
                    <a:pt x="2517" y="2858"/>
                  </a:lnTo>
                  <a:cubicBezTo>
                    <a:pt x="2602" y="2816"/>
                    <a:pt x="2645" y="2816"/>
                    <a:pt x="2645" y="2773"/>
                  </a:cubicBezTo>
                  <a:cubicBezTo>
                    <a:pt x="2688" y="2688"/>
                    <a:pt x="2688" y="2645"/>
                    <a:pt x="2645" y="2602"/>
                  </a:cubicBezTo>
                  <a:cubicBezTo>
                    <a:pt x="2432" y="2048"/>
                    <a:pt x="2133" y="1536"/>
                    <a:pt x="1707" y="1109"/>
                  </a:cubicBezTo>
                  <a:cubicBezTo>
                    <a:pt x="1280" y="640"/>
                    <a:pt x="768" y="256"/>
                    <a:pt x="213"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915;p24">
              <a:extLst>
                <a:ext uri="{FF2B5EF4-FFF2-40B4-BE49-F238E27FC236}">
                  <a16:creationId xmlns:a16="http://schemas.microsoft.com/office/drawing/2014/main" xmlns="" id="{B7AF0D1D-EBF7-484F-B464-BECECA0588C6}"/>
                </a:ext>
              </a:extLst>
            </p:cNvPr>
            <p:cNvSpPr/>
            <p:nvPr/>
          </p:nvSpPr>
          <p:spPr>
            <a:xfrm>
              <a:off x="1799084" y="1358928"/>
              <a:ext cx="615628" cy="574147"/>
            </a:xfrm>
            <a:custGeom>
              <a:avLst/>
              <a:gdLst/>
              <a:ahLst/>
              <a:cxnLst/>
              <a:rect l="l" t="t" r="r" b="b"/>
              <a:pathLst>
                <a:path w="36732" h="34257" extrusionOk="0">
                  <a:moveTo>
                    <a:pt x="19880" y="0"/>
                  </a:moveTo>
                  <a:cubicBezTo>
                    <a:pt x="18856" y="0"/>
                    <a:pt x="17747" y="43"/>
                    <a:pt x="16382" y="128"/>
                  </a:cubicBezTo>
                  <a:cubicBezTo>
                    <a:pt x="15315" y="214"/>
                    <a:pt x="14249" y="299"/>
                    <a:pt x="13182" y="427"/>
                  </a:cubicBezTo>
                  <a:cubicBezTo>
                    <a:pt x="12287" y="512"/>
                    <a:pt x="11433" y="598"/>
                    <a:pt x="10537" y="640"/>
                  </a:cubicBezTo>
                  <a:cubicBezTo>
                    <a:pt x="9684" y="725"/>
                    <a:pt x="8746" y="768"/>
                    <a:pt x="7765" y="768"/>
                  </a:cubicBezTo>
                  <a:lnTo>
                    <a:pt x="7509" y="768"/>
                  </a:lnTo>
                  <a:cubicBezTo>
                    <a:pt x="7381" y="811"/>
                    <a:pt x="7295" y="853"/>
                    <a:pt x="7253" y="939"/>
                  </a:cubicBezTo>
                  <a:cubicBezTo>
                    <a:pt x="7167" y="1024"/>
                    <a:pt x="7167" y="1109"/>
                    <a:pt x="7167" y="1195"/>
                  </a:cubicBezTo>
                  <a:cubicBezTo>
                    <a:pt x="5589" y="3029"/>
                    <a:pt x="4224" y="4992"/>
                    <a:pt x="3157" y="7167"/>
                  </a:cubicBezTo>
                  <a:cubicBezTo>
                    <a:pt x="2005" y="9386"/>
                    <a:pt x="1152" y="11775"/>
                    <a:pt x="598" y="14249"/>
                  </a:cubicBezTo>
                  <a:cubicBezTo>
                    <a:pt x="86" y="16681"/>
                    <a:pt x="0" y="19155"/>
                    <a:pt x="427" y="21544"/>
                  </a:cubicBezTo>
                  <a:cubicBezTo>
                    <a:pt x="640" y="22738"/>
                    <a:pt x="981" y="23890"/>
                    <a:pt x="1493" y="25000"/>
                  </a:cubicBezTo>
                  <a:cubicBezTo>
                    <a:pt x="1963" y="26066"/>
                    <a:pt x="2560" y="27090"/>
                    <a:pt x="3285" y="27986"/>
                  </a:cubicBezTo>
                  <a:cubicBezTo>
                    <a:pt x="6015" y="31441"/>
                    <a:pt x="10324" y="33702"/>
                    <a:pt x="15145" y="34172"/>
                  </a:cubicBezTo>
                  <a:cubicBezTo>
                    <a:pt x="15742" y="34214"/>
                    <a:pt x="16339" y="34257"/>
                    <a:pt x="16937" y="34257"/>
                  </a:cubicBezTo>
                  <a:cubicBezTo>
                    <a:pt x="18728" y="34257"/>
                    <a:pt x="20520" y="33958"/>
                    <a:pt x="22226" y="33404"/>
                  </a:cubicBezTo>
                  <a:cubicBezTo>
                    <a:pt x="24701" y="32550"/>
                    <a:pt x="26919" y="31143"/>
                    <a:pt x="28711" y="29223"/>
                  </a:cubicBezTo>
                  <a:cubicBezTo>
                    <a:pt x="28882" y="29010"/>
                    <a:pt x="29052" y="28796"/>
                    <a:pt x="29223" y="28626"/>
                  </a:cubicBezTo>
                  <a:cubicBezTo>
                    <a:pt x="29649" y="28754"/>
                    <a:pt x="30076" y="28882"/>
                    <a:pt x="30503" y="28967"/>
                  </a:cubicBezTo>
                  <a:cubicBezTo>
                    <a:pt x="30844" y="29010"/>
                    <a:pt x="31228" y="29052"/>
                    <a:pt x="31612" y="29052"/>
                  </a:cubicBezTo>
                  <a:lnTo>
                    <a:pt x="31740" y="29052"/>
                  </a:lnTo>
                  <a:cubicBezTo>
                    <a:pt x="32508" y="29052"/>
                    <a:pt x="33233" y="28839"/>
                    <a:pt x="33873" y="28540"/>
                  </a:cubicBezTo>
                  <a:cubicBezTo>
                    <a:pt x="34513" y="28199"/>
                    <a:pt x="35067" y="27772"/>
                    <a:pt x="35494" y="27218"/>
                  </a:cubicBezTo>
                  <a:cubicBezTo>
                    <a:pt x="35921" y="26706"/>
                    <a:pt x="36219" y="26151"/>
                    <a:pt x="36432" y="25511"/>
                  </a:cubicBezTo>
                  <a:cubicBezTo>
                    <a:pt x="36646" y="24914"/>
                    <a:pt x="36731" y="24232"/>
                    <a:pt x="36688" y="23592"/>
                  </a:cubicBezTo>
                  <a:cubicBezTo>
                    <a:pt x="36646" y="22994"/>
                    <a:pt x="36475" y="22355"/>
                    <a:pt x="36177" y="21843"/>
                  </a:cubicBezTo>
                  <a:cubicBezTo>
                    <a:pt x="35835" y="21288"/>
                    <a:pt x="35323" y="20819"/>
                    <a:pt x="34769" y="20520"/>
                  </a:cubicBezTo>
                  <a:cubicBezTo>
                    <a:pt x="34043" y="20136"/>
                    <a:pt x="33276" y="19966"/>
                    <a:pt x="32465" y="19923"/>
                  </a:cubicBezTo>
                  <a:lnTo>
                    <a:pt x="31868" y="19923"/>
                  </a:lnTo>
                  <a:cubicBezTo>
                    <a:pt x="32849" y="17705"/>
                    <a:pt x="33361" y="15315"/>
                    <a:pt x="33276" y="12884"/>
                  </a:cubicBezTo>
                  <a:cubicBezTo>
                    <a:pt x="33276" y="11561"/>
                    <a:pt x="33148" y="10282"/>
                    <a:pt x="32892" y="9044"/>
                  </a:cubicBezTo>
                  <a:cubicBezTo>
                    <a:pt x="32636" y="7850"/>
                    <a:pt x="32209" y="6655"/>
                    <a:pt x="31697" y="5546"/>
                  </a:cubicBezTo>
                  <a:cubicBezTo>
                    <a:pt x="31484" y="5077"/>
                    <a:pt x="31185" y="4650"/>
                    <a:pt x="30887" y="4224"/>
                  </a:cubicBezTo>
                  <a:cubicBezTo>
                    <a:pt x="30631" y="3840"/>
                    <a:pt x="30332" y="3498"/>
                    <a:pt x="29991" y="3157"/>
                  </a:cubicBezTo>
                  <a:cubicBezTo>
                    <a:pt x="29351" y="2517"/>
                    <a:pt x="28668" y="1963"/>
                    <a:pt x="27858" y="1579"/>
                  </a:cubicBezTo>
                  <a:cubicBezTo>
                    <a:pt x="27047" y="1152"/>
                    <a:pt x="26194" y="811"/>
                    <a:pt x="25298" y="598"/>
                  </a:cubicBezTo>
                  <a:cubicBezTo>
                    <a:pt x="24360" y="342"/>
                    <a:pt x="23421" y="171"/>
                    <a:pt x="22482" y="128"/>
                  </a:cubicBezTo>
                  <a:cubicBezTo>
                    <a:pt x="21672" y="43"/>
                    <a:pt x="20861" y="0"/>
                    <a:pt x="19965" y="0"/>
                  </a:cubicBezTo>
                  <a:close/>
                </a:path>
              </a:pathLst>
            </a:custGeom>
            <a:solidFill>
              <a:srgbClr val="A1504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916;p24">
              <a:extLst>
                <a:ext uri="{FF2B5EF4-FFF2-40B4-BE49-F238E27FC236}">
                  <a16:creationId xmlns:a16="http://schemas.microsoft.com/office/drawing/2014/main" xmlns="" id="{C90369B3-0E92-45A4-AAAB-78A7DCFF45C0}"/>
                </a:ext>
              </a:extLst>
            </p:cNvPr>
            <p:cNvSpPr/>
            <p:nvPr/>
          </p:nvSpPr>
          <p:spPr>
            <a:xfrm>
              <a:off x="1834113" y="1358207"/>
              <a:ext cx="522677" cy="310328"/>
            </a:xfrm>
            <a:custGeom>
              <a:avLst/>
              <a:gdLst/>
              <a:ahLst/>
              <a:cxnLst/>
              <a:rect l="l" t="t" r="r" b="b"/>
              <a:pathLst>
                <a:path w="31186" h="18516" extrusionOk="0">
                  <a:moveTo>
                    <a:pt x="17790" y="1"/>
                  </a:moveTo>
                  <a:cubicBezTo>
                    <a:pt x="16724" y="1"/>
                    <a:pt x="15657" y="43"/>
                    <a:pt x="14249" y="171"/>
                  </a:cubicBezTo>
                  <a:lnTo>
                    <a:pt x="14292" y="171"/>
                  </a:lnTo>
                  <a:cubicBezTo>
                    <a:pt x="13225" y="214"/>
                    <a:pt x="12159" y="342"/>
                    <a:pt x="11092" y="427"/>
                  </a:cubicBezTo>
                  <a:lnTo>
                    <a:pt x="10836" y="470"/>
                  </a:lnTo>
                  <a:cubicBezTo>
                    <a:pt x="10026" y="555"/>
                    <a:pt x="9258" y="598"/>
                    <a:pt x="8490" y="683"/>
                  </a:cubicBezTo>
                  <a:cubicBezTo>
                    <a:pt x="7680" y="726"/>
                    <a:pt x="6698" y="811"/>
                    <a:pt x="5717" y="811"/>
                  </a:cubicBezTo>
                  <a:lnTo>
                    <a:pt x="5419" y="811"/>
                  </a:lnTo>
                  <a:cubicBezTo>
                    <a:pt x="5333" y="811"/>
                    <a:pt x="5205" y="854"/>
                    <a:pt x="5163" y="939"/>
                  </a:cubicBezTo>
                  <a:cubicBezTo>
                    <a:pt x="5077" y="1024"/>
                    <a:pt x="5077" y="1152"/>
                    <a:pt x="5077" y="1238"/>
                  </a:cubicBezTo>
                  <a:cubicBezTo>
                    <a:pt x="3499" y="3030"/>
                    <a:pt x="2176" y="5035"/>
                    <a:pt x="1067" y="7168"/>
                  </a:cubicBezTo>
                  <a:cubicBezTo>
                    <a:pt x="683" y="7936"/>
                    <a:pt x="342" y="8661"/>
                    <a:pt x="1" y="9429"/>
                  </a:cubicBezTo>
                  <a:cubicBezTo>
                    <a:pt x="299" y="9301"/>
                    <a:pt x="598" y="9130"/>
                    <a:pt x="897" y="9002"/>
                  </a:cubicBezTo>
                  <a:cubicBezTo>
                    <a:pt x="1451" y="8789"/>
                    <a:pt x="2048" y="8618"/>
                    <a:pt x="2646" y="8490"/>
                  </a:cubicBezTo>
                  <a:cubicBezTo>
                    <a:pt x="3286" y="8362"/>
                    <a:pt x="3883" y="8277"/>
                    <a:pt x="4523" y="8191"/>
                  </a:cubicBezTo>
                  <a:cubicBezTo>
                    <a:pt x="5205" y="8149"/>
                    <a:pt x="5931" y="8106"/>
                    <a:pt x="6656" y="8063"/>
                  </a:cubicBezTo>
                  <a:cubicBezTo>
                    <a:pt x="7067" y="8052"/>
                    <a:pt x="7479" y="8047"/>
                    <a:pt x="7890" y="8047"/>
                  </a:cubicBezTo>
                  <a:cubicBezTo>
                    <a:pt x="9015" y="8047"/>
                    <a:pt x="10139" y="8086"/>
                    <a:pt x="11263" y="8149"/>
                  </a:cubicBezTo>
                  <a:cubicBezTo>
                    <a:pt x="12799" y="8234"/>
                    <a:pt x="14335" y="8319"/>
                    <a:pt x="15870" y="8362"/>
                  </a:cubicBezTo>
                  <a:cubicBezTo>
                    <a:pt x="16190" y="8374"/>
                    <a:pt x="16511" y="8379"/>
                    <a:pt x="16831" y="8379"/>
                  </a:cubicBezTo>
                  <a:cubicBezTo>
                    <a:pt x="17705" y="8379"/>
                    <a:pt x="18579" y="8339"/>
                    <a:pt x="19454" y="8277"/>
                  </a:cubicBezTo>
                  <a:cubicBezTo>
                    <a:pt x="20051" y="8191"/>
                    <a:pt x="20606" y="8149"/>
                    <a:pt x="21203" y="8063"/>
                  </a:cubicBezTo>
                  <a:cubicBezTo>
                    <a:pt x="21758" y="7936"/>
                    <a:pt x="22355" y="7850"/>
                    <a:pt x="22952" y="7680"/>
                  </a:cubicBezTo>
                  <a:lnTo>
                    <a:pt x="22909" y="7680"/>
                  </a:lnTo>
                  <a:cubicBezTo>
                    <a:pt x="23379" y="7594"/>
                    <a:pt x="23805" y="7424"/>
                    <a:pt x="24275" y="7296"/>
                  </a:cubicBezTo>
                  <a:lnTo>
                    <a:pt x="24317" y="7296"/>
                  </a:lnTo>
                  <a:cubicBezTo>
                    <a:pt x="24360" y="7296"/>
                    <a:pt x="24403" y="7296"/>
                    <a:pt x="24403" y="7338"/>
                  </a:cubicBezTo>
                  <a:cubicBezTo>
                    <a:pt x="24445" y="7338"/>
                    <a:pt x="24488" y="7424"/>
                    <a:pt x="24488" y="7466"/>
                  </a:cubicBezTo>
                  <a:cubicBezTo>
                    <a:pt x="24403" y="7893"/>
                    <a:pt x="24360" y="8319"/>
                    <a:pt x="24317" y="8703"/>
                  </a:cubicBezTo>
                  <a:cubicBezTo>
                    <a:pt x="24317" y="9258"/>
                    <a:pt x="24317" y="9770"/>
                    <a:pt x="24317" y="10282"/>
                  </a:cubicBezTo>
                  <a:cubicBezTo>
                    <a:pt x="24360" y="10794"/>
                    <a:pt x="24445" y="11306"/>
                    <a:pt x="24573" y="11818"/>
                  </a:cubicBezTo>
                  <a:cubicBezTo>
                    <a:pt x="24659" y="12415"/>
                    <a:pt x="24829" y="12969"/>
                    <a:pt x="25000" y="13524"/>
                  </a:cubicBezTo>
                  <a:cubicBezTo>
                    <a:pt x="25213" y="14079"/>
                    <a:pt x="25426" y="14591"/>
                    <a:pt x="25682" y="15103"/>
                  </a:cubicBezTo>
                  <a:cubicBezTo>
                    <a:pt x="26024" y="15785"/>
                    <a:pt x="26450" y="16468"/>
                    <a:pt x="26962" y="17065"/>
                  </a:cubicBezTo>
                  <a:cubicBezTo>
                    <a:pt x="27133" y="17236"/>
                    <a:pt x="27303" y="17406"/>
                    <a:pt x="27517" y="17577"/>
                  </a:cubicBezTo>
                  <a:cubicBezTo>
                    <a:pt x="27687" y="17705"/>
                    <a:pt x="27858" y="17833"/>
                    <a:pt x="28029" y="17918"/>
                  </a:cubicBezTo>
                  <a:cubicBezTo>
                    <a:pt x="28285" y="18089"/>
                    <a:pt x="28583" y="18259"/>
                    <a:pt x="28882" y="18345"/>
                  </a:cubicBezTo>
                  <a:cubicBezTo>
                    <a:pt x="29181" y="18430"/>
                    <a:pt x="29522" y="18515"/>
                    <a:pt x="29820" y="18515"/>
                  </a:cubicBezTo>
                  <a:lnTo>
                    <a:pt x="30332" y="18515"/>
                  </a:lnTo>
                  <a:cubicBezTo>
                    <a:pt x="30930" y="16681"/>
                    <a:pt x="31186" y="14804"/>
                    <a:pt x="31186" y="12884"/>
                  </a:cubicBezTo>
                  <a:cubicBezTo>
                    <a:pt x="31143" y="11604"/>
                    <a:pt x="31015" y="10325"/>
                    <a:pt x="30759" y="9045"/>
                  </a:cubicBezTo>
                  <a:cubicBezTo>
                    <a:pt x="30503" y="7850"/>
                    <a:pt x="30119" y="6698"/>
                    <a:pt x="29564" y="5589"/>
                  </a:cubicBezTo>
                  <a:cubicBezTo>
                    <a:pt x="29351" y="5120"/>
                    <a:pt x="29053" y="4651"/>
                    <a:pt x="28754" y="4224"/>
                  </a:cubicBezTo>
                  <a:cubicBezTo>
                    <a:pt x="28498" y="3840"/>
                    <a:pt x="28199" y="3499"/>
                    <a:pt x="27858" y="3157"/>
                  </a:cubicBezTo>
                  <a:cubicBezTo>
                    <a:pt x="27218" y="2518"/>
                    <a:pt x="26493" y="2006"/>
                    <a:pt x="25682" y="1579"/>
                  </a:cubicBezTo>
                  <a:cubicBezTo>
                    <a:pt x="24872" y="1152"/>
                    <a:pt x="24019" y="811"/>
                    <a:pt x="23123" y="598"/>
                  </a:cubicBezTo>
                  <a:cubicBezTo>
                    <a:pt x="22227" y="342"/>
                    <a:pt x="21288" y="214"/>
                    <a:pt x="20350" y="129"/>
                  </a:cubicBezTo>
                  <a:cubicBezTo>
                    <a:pt x="19539" y="43"/>
                    <a:pt x="18686" y="1"/>
                    <a:pt x="17790"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917;p24">
              <a:extLst>
                <a:ext uri="{FF2B5EF4-FFF2-40B4-BE49-F238E27FC236}">
                  <a16:creationId xmlns:a16="http://schemas.microsoft.com/office/drawing/2014/main" xmlns="" id="{E4442CA0-98E9-4EA5-941D-D39FE4DF5768}"/>
                </a:ext>
              </a:extLst>
            </p:cNvPr>
            <p:cNvSpPr/>
            <p:nvPr/>
          </p:nvSpPr>
          <p:spPr>
            <a:xfrm>
              <a:off x="2264543" y="1611316"/>
              <a:ext cx="17" cy="17"/>
            </a:xfrm>
            <a:custGeom>
              <a:avLst/>
              <a:gdLst/>
              <a:ahLst/>
              <a:cxnLst/>
              <a:rect l="l" t="t" r="r" b="b"/>
              <a:pathLst>
                <a:path w="1" h="1" extrusionOk="0">
                  <a:moveTo>
                    <a:pt x="0" y="1"/>
                  </a:moveTo>
                  <a:lnTo>
                    <a:pt x="0" y="1"/>
                  </a:lnTo>
                  <a:lnTo>
                    <a:pt x="0" y="1"/>
                  </a:lnTo>
                  <a:lnTo>
                    <a:pt x="0" y="1"/>
                  </a:lnTo>
                  <a:close/>
                </a:path>
              </a:pathLst>
            </a:custGeom>
            <a:solidFill>
              <a:srgbClr val="E197A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918;p24">
              <a:extLst>
                <a:ext uri="{FF2B5EF4-FFF2-40B4-BE49-F238E27FC236}">
                  <a16:creationId xmlns:a16="http://schemas.microsoft.com/office/drawing/2014/main" xmlns="" id="{5226AA47-91C1-4C23-8C92-6D7C2017EC55}"/>
                </a:ext>
              </a:extLst>
            </p:cNvPr>
            <p:cNvSpPr/>
            <p:nvPr/>
          </p:nvSpPr>
          <p:spPr>
            <a:xfrm>
              <a:off x="2311019" y="1721430"/>
              <a:ext cx="41481" cy="88426"/>
            </a:xfrm>
            <a:custGeom>
              <a:avLst/>
              <a:gdLst/>
              <a:ahLst/>
              <a:cxnLst/>
              <a:rect l="l" t="t" r="r" b="b"/>
              <a:pathLst>
                <a:path w="2475" h="5276" extrusionOk="0">
                  <a:moveTo>
                    <a:pt x="2048" y="0"/>
                  </a:moveTo>
                  <a:cubicBezTo>
                    <a:pt x="2005" y="0"/>
                    <a:pt x="1920" y="43"/>
                    <a:pt x="1920" y="43"/>
                  </a:cubicBezTo>
                  <a:cubicBezTo>
                    <a:pt x="1749" y="128"/>
                    <a:pt x="1707" y="299"/>
                    <a:pt x="1792" y="427"/>
                  </a:cubicBezTo>
                  <a:cubicBezTo>
                    <a:pt x="1835" y="470"/>
                    <a:pt x="1835" y="555"/>
                    <a:pt x="1877" y="640"/>
                  </a:cubicBezTo>
                  <a:cubicBezTo>
                    <a:pt x="1920" y="811"/>
                    <a:pt x="1963" y="981"/>
                    <a:pt x="2005" y="1152"/>
                  </a:cubicBezTo>
                  <a:cubicBezTo>
                    <a:pt x="2005" y="1451"/>
                    <a:pt x="2005" y="1792"/>
                    <a:pt x="1963" y="2091"/>
                  </a:cubicBezTo>
                  <a:cubicBezTo>
                    <a:pt x="1877" y="2517"/>
                    <a:pt x="1749" y="2901"/>
                    <a:pt x="1579" y="3243"/>
                  </a:cubicBezTo>
                  <a:cubicBezTo>
                    <a:pt x="1365" y="3626"/>
                    <a:pt x="1152" y="4010"/>
                    <a:pt x="896" y="4309"/>
                  </a:cubicBezTo>
                  <a:cubicBezTo>
                    <a:pt x="683" y="4565"/>
                    <a:pt x="427" y="4778"/>
                    <a:pt x="214" y="4949"/>
                  </a:cubicBezTo>
                  <a:lnTo>
                    <a:pt x="86" y="5034"/>
                  </a:lnTo>
                  <a:cubicBezTo>
                    <a:pt x="43" y="5034"/>
                    <a:pt x="0" y="5120"/>
                    <a:pt x="43" y="5205"/>
                  </a:cubicBezTo>
                  <a:cubicBezTo>
                    <a:pt x="68" y="5255"/>
                    <a:pt x="108" y="5276"/>
                    <a:pt x="145" y="5276"/>
                  </a:cubicBezTo>
                  <a:cubicBezTo>
                    <a:pt x="171" y="5276"/>
                    <a:pt x="196" y="5265"/>
                    <a:pt x="214" y="5248"/>
                  </a:cubicBezTo>
                  <a:cubicBezTo>
                    <a:pt x="598" y="5034"/>
                    <a:pt x="939" y="4736"/>
                    <a:pt x="1237" y="4352"/>
                  </a:cubicBezTo>
                  <a:cubicBezTo>
                    <a:pt x="1408" y="4181"/>
                    <a:pt x="1536" y="3968"/>
                    <a:pt x="1664" y="3754"/>
                  </a:cubicBezTo>
                  <a:cubicBezTo>
                    <a:pt x="1835" y="3541"/>
                    <a:pt x="1963" y="3285"/>
                    <a:pt x="2091" y="3029"/>
                  </a:cubicBezTo>
                  <a:cubicBezTo>
                    <a:pt x="2261" y="2603"/>
                    <a:pt x="2432" y="2091"/>
                    <a:pt x="2475" y="1621"/>
                  </a:cubicBezTo>
                  <a:cubicBezTo>
                    <a:pt x="2475" y="1365"/>
                    <a:pt x="2475" y="1109"/>
                    <a:pt x="2475" y="896"/>
                  </a:cubicBezTo>
                  <a:cubicBezTo>
                    <a:pt x="2432" y="640"/>
                    <a:pt x="2389" y="384"/>
                    <a:pt x="2304" y="128"/>
                  </a:cubicBezTo>
                  <a:cubicBezTo>
                    <a:pt x="2261" y="86"/>
                    <a:pt x="2176" y="43"/>
                    <a:pt x="2133"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919;p24">
              <a:extLst>
                <a:ext uri="{FF2B5EF4-FFF2-40B4-BE49-F238E27FC236}">
                  <a16:creationId xmlns:a16="http://schemas.microsoft.com/office/drawing/2014/main" xmlns="" id="{D42D14B0-68A2-4DD8-ACE1-5935835E2429}"/>
                </a:ext>
              </a:extLst>
            </p:cNvPr>
            <p:cNvSpPr/>
            <p:nvPr/>
          </p:nvSpPr>
          <p:spPr>
            <a:xfrm>
              <a:off x="2339360" y="1718279"/>
              <a:ext cx="59615" cy="20866"/>
            </a:xfrm>
            <a:custGeom>
              <a:avLst/>
              <a:gdLst/>
              <a:ahLst/>
              <a:cxnLst/>
              <a:rect l="l" t="t" r="r" b="b"/>
              <a:pathLst>
                <a:path w="3557" h="1245" extrusionOk="0">
                  <a:moveTo>
                    <a:pt x="1424" y="1"/>
                  </a:moveTo>
                  <a:cubicBezTo>
                    <a:pt x="1350" y="1"/>
                    <a:pt x="1279" y="6"/>
                    <a:pt x="1210" y="18"/>
                  </a:cubicBezTo>
                  <a:lnTo>
                    <a:pt x="1168" y="18"/>
                  </a:lnTo>
                  <a:cubicBezTo>
                    <a:pt x="997" y="18"/>
                    <a:pt x="826" y="18"/>
                    <a:pt x="656" y="60"/>
                  </a:cubicBezTo>
                  <a:cubicBezTo>
                    <a:pt x="528" y="103"/>
                    <a:pt x="357" y="146"/>
                    <a:pt x="229" y="231"/>
                  </a:cubicBezTo>
                  <a:cubicBezTo>
                    <a:pt x="1" y="345"/>
                    <a:pt x="112" y="628"/>
                    <a:pt x="320" y="628"/>
                  </a:cubicBezTo>
                  <a:cubicBezTo>
                    <a:pt x="345" y="628"/>
                    <a:pt x="372" y="624"/>
                    <a:pt x="400" y="615"/>
                  </a:cubicBezTo>
                  <a:cubicBezTo>
                    <a:pt x="485" y="615"/>
                    <a:pt x="613" y="572"/>
                    <a:pt x="698" y="530"/>
                  </a:cubicBezTo>
                  <a:cubicBezTo>
                    <a:pt x="869" y="487"/>
                    <a:pt x="997" y="487"/>
                    <a:pt x="1125" y="444"/>
                  </a:cubicBezTo>
                  <a:lnTo>
                    <a:pt x="1893" y="444"/>
                  </a:lnTo>
                  <a:cubicBezTo>
                    <a:pt x="2106" y="487"/>
                    <a:pt x="2319" y="530"/>
                    <a:pt x="2533" y="615"/>
                  </a:cubicBezTo>
                  <a:cubicBezTo>
                    <a:pt x="2703" y="743"/>
                    <a:pt x="2917" y="828"/>
                    <a:pt x="3087" y="956"/>
                  </a:cubicBezTo>
                  <a:cubicBezTo>
                    <a:pt x="3173" y="1042"/>
                    <a:pt x="3258" y="1127"/>
                    <a:pt x="3343" y="1212"/>
                  </a:cubicBezTo>
                  <a:cubicBezTo>
                    <a:pt x="3365" y="1233"/>
                    <a:pt x="3397" y="1244"/>
                    <a:pt x="3429" y="1244"/>
                  </a:cubicBezTo>
                  <a:cubicBezTo>
                    <a:pt x="3461" y="1244"/>
                    <a:pt x="3493" y="1233"/>
                    <a:pt x="3514" y="1212"/>
                  </a:cubicBezTo>
                  <a:cubicBezTo>
                    <a:pt x="3557" y="1169"/>
                    <a:pt x="3557" y="1084"/>
                    <a:pt x="3514" y="1042"/>
                  </a:cubicBezTo>
                  <a:cubicBezTo>
                    <a:pt x="3301" y="828"/>
                    <a:pt x="3087" y="615"/>
                    <a:pt x="2831" y="487"/>
                  </a:cubicBezTo>
                  <a:cubicBezTo>
                    <a:pt x="2746" y="402"/>
                    <a:pt x="2618" y="316"/>
                    <a:pt x="2490" y="274"/>
                  </a:cubicBezTo>
                  <a:cubicBezTo>
                    <a:pt x="2319" y="188"/>
                    <a:pt x="2191" y="146"/>
                    <a:pt x="2021" y="103"/>
                  </a:cubicBezTo>
                  <a:cubicBezTo>
                    <a:pt x="1833" y="41"/>
                    <a:pt x="1623" y="1"/>
                    <a:pt x="1424"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920;p24">
              <a:extLst>
                <a:ext uri="{FF2B5EF4-FFF2-40B4-BE49-F238E27FC236}">
                  <a16:creationId xmlns:a16="http://schemas.microsoft.com/office/drawing/2014/main" xmlns="" id="{906A3866-0FA2-406C-812F-6890A9679DB0}"/>
                </a:ext>
              </a:extLst>
            </p:cNvPr>
            <p:cNvSpPr/>
            <p:nvPr/>
          </p:nvSpPr>
          <p:spPr>
            <a:xfrm>
              <a:off x="1791224" y="1296011"/>
              <a:ext cx="611321" cy="411140"/>
            </a:xfrm>
            <a:custGeom>
              <a:avLst/>
              <a:gdLst/>
              <a:ahLst/>
              <a:cxnLst/>
              <a:rect l="l" t="t" r="r" b="b"/>
              <a:pathLst>
                <a:path w="36475" h="24531" extrusionOk="0">
                  <a:moveTo>
                    <a:pt x="17150" y="0"/>
                  </a:moveTo>
                  <a:lnTo>
                    <a:pt x="17150" y="43"/>
                  </a:lnTo>
                  <a:lnTo>
                    <a:pt x="16808" y="43"/>
                  </a:lnTo>
                  <a:cubicBezTo>
                    <a:pt x="14718" y="43"/>
                    <a:pt x="12670" y="341"/>
                    <a:pt x="10665" y="939"/>
                  </a:cubicBezTo>
                  <a:cubicBezTo>
                    <a:pt x="8703" y="1536"/>
                    <a:pt x="6868" y="2432"/>
                    <a:pt x="5205" y="3626"/>
                  </a:cubicBezTo>
                  <a:cubicBezTo>
                    <a:pt x="4394" y="4224"/>
                    <a:pt x="3669" y="4906"/>
                    <a:pt x="3029" y="5631"/>
                  </a:cubicBezTo>
                  <a:cubicBezTo>
                    <a:pt x="2346" y="6399"/>
                    <a:pt x="1792" y="7252"/>
                    <a:pt x="1365" y="8148"/>
                  </a:cubicBezTo>
                  <a:cubicBezTo>
                    <a:pt x="555" y="9727"/>
                    <a:pt x="128" y="11433"/>
                    <a:pt x="0" y="13182"/>
                  </a:cubicBezTo>
                  <a:cubicBezTo>
                    <a:pt x="0" y="13310"/>
                    <a:pt x="43" y="13396"/>
                    <a:pt x="85" y="13481"/>
                  </a:cubicBezTo>
                  <a:cubicBezTo>
                    <a:pt x="128" y="13566"/>
                    <a:pt x="213" y="13609"/>
                    <a:pt x="341" y="13609"/>
                  </a:cubicBezTo>
                  <a:cubicBezTo>
                    <a:pt x="384" y="13652"/>
                    <a:pt x="469" y="13694"/>
                    <a:pt x="555" y="13694"/>
                  </a:cubicBezTo>
                  <a:lnTo>
                    <a:pt x="640" y="13694"/>
                  </a:lnTo>
                  <a:cubicBezTo>
                    <a:pt x="725" y="13652"/>
                    <a:pt x="811" y="13609"/>
                    <a:pt x="853" y="13524"/>
                  </a:cubicBezTo>
                  <a:cubicBezTo>
                    <a:pt x="1067" y="13012"/>
                    <a:pt x="1365" y="12542"/>
                    <a:pt x="1706" y="12116"/>
                  </a:cubicBezTo>
                  <a:cubicBezTo>
                    <a:pt x="2048" y="11689"/>
                    <a:pt x="2389" y="11348"/>
                    <a:pt x="2816" y="11049"/>
                  </a:cubicBezTo>
                  <a:cubicBezTo>
                    <a:pt x="3328" y="10665"/>
                    <a:pt x="3839" y="10367"/>
                    <a:pt x="4437" y="10153"/>
                  </a:cubicBezTo>
                  <a:lnTo>
                    <a:pt x="4479" y="10153"/>
                  </a:lnTo>
                  <a:cubicBezTo>
                    <a:pt x="5418" y="9812"/>
                    <a:pt x="6442" y="9599"/>
                    <a:pt x="7466" y="9513"/>
                  </a:cubicBezTo>
                  <a:cubicBezTo>
                    <a:pt x="8148" y="9428"/>
                    <a:pt x="8831" y="9385"/>
                    <a:pt x="9513" y="9385"/>
                  </a:cubicBezTo>
                  <a:cubicBezTo>
                    <a:pt x="10836" y="9385"/>
                    <a:pt x="12201" y="9513"/>
                    <a:pt x="13353" y="9599"/>
                  </a:cubicBezTo>
                  <a:lnTo>
                    <a:pt x="14675" y="9727"/>
                  </a:lnTo>
                  <a:cubicBezTo>
                    <a:pt x="16936" y="9897"/>
                    <a:pt x="19283" y="10111"/>
                    <a:pt x="21586" y="10111"/>
                  </a:cubicBezTo>
                  <a:lnTo>
                    <a:pt x="21885" y="10111"/>
                  </a:lnTo>
                  <a:cubicBezTo>
                    <a:pt x="23207" y="10111"/>
                    <a:pt x="24530" y="10068"/>
                    <a:pt x="25852" y="9897"/>
                  </a:cubicBezTo>
                  <a:cubicBezTo>
                    <a:pt x="26834" y="9769"/>
                    <a:pt x="27857" y="9556"/>
                    <a:pt x="28839" y="9300"/>
                  </a:cubicBezTo>
                  <a:lnTo>
                    <a:pt x="28839" y="9300"/>
                  </a:lnTo>
                  <a:cubicBezTo>
                    <a:pt x="28497" y="10452"/>
                    <a:pt x="28241" y="11647"/>
                    <a:pt x="28113" y="12884"/>
                  </a:cubicBezTo>
                  <a:cubicBezTo>
                    <a:pt x="27985" y="14291"/>
                    <a:pt x="27943" y="15742"/>
                    <a:pt x="28071" y="17150"/>
                  </a:cubicBezTo>
                  <a:cubicBezTo>
                    <a:pt x="28113" y="17832"/>
                    <a:pt x="28199" y="18515"/>
                    <a:pt x="28369" y="19283"/>
                  </a:cubicBezTo>
                  <a:cubicBezTo>
                    <a:pt x="28455" y="19965"/>
                    <a:pt x="28625" y="20605"/>
                    <a:pt x="28839" y="21245"/>
                  </a:cubicBezTo>
                  <a:cubicBezTo>
                    <a:pt x="28967" y="21800"/>
                    <a:pt x="29180" y="22269"/>
                    <a:pt x="29436" y="22738"/>
                  </a:cubicBezTo>
                  <a:cubicBezTo>
                    <a:pt x="29692" y="23122"/>
                    <a:pt x="29948" y="23506"/>
                    <a:pt x="30289" y="23805"/>
                  </a:cubicBezTo>
                  <a:cubicBezTo>
                    <a:pt x="30630" y="24146"/>
                    <a:pt x="31014" y="24359"/>
                    <a:pt x="31484" y="24487"/>
                  </a:cubicBezTo>
                  <a:cubicBezTo>
                    <a:pt x="31612" y="24530"/>
                    <a:pt x="31740" y="24530"/>
                    <a:pt x="31910" y="24530"/>
                  </a:cubicBezTo>
                  <a:lnTo>
                    <a:pt x="32123" y="24530"/>
                  </a:lnTo>
                  <a:cubicBezTo>
                    <a:pt x="32337" y="24530"/>
                    <a:pt x="32550" y="24445"/>
                    <a:pt x="32763" y="24317"/>
                  </a:cubicBezTo>
                  <a:cubicBezTo>
                    <a:pt x="32977" y="24231"/>
                    <a:pt x="33190" y="24061"/>
                    <a:pt x="33361" y="23890"/>
                  </a:cubicBezTo>
                  <a:cubicBezTo>
                    <a:pt x="33531" y="23677"/>
                    <a:pt x="33702" y="23464"/>
                    <a:pt x="33830" y="23250"/>
                  </a:cubicBezTo>
                  <a:cubicBezTo>
                    <a:pt x="34001" y="22952"/>
                    <a:pt x="34171" y="22610"/>
                    <a:pt x="34257" y="22312"/>
                  </a:cubicBezTo>
                  <a:cubicBezTo>
                    <a:pt x="34427" y="21928"/>
                    <a:pt x="34512" y="21544"/>
                    <a:pt x="34598" y="21160"/>
                  </a:cubicBezTo>
                  <a:cubicBezTo>
                    <a:pt x="34640" y="21117"/>
                    <a:pt x="34640" y="21075"/>
                    <a:pt x="34598" y="21075"/>
                  </a:cubicBezTo>
                  <a:cubicBezTo>
                    <a:pt x="34640" y="21032"/>
                    <a:pt x="34683" y="20989"/>
                    <a:pt x="34683" y="20947"/>
                  </a:cubicBezTo>
                  <a:cubicBezTo>
                    <a:pt x="35195" y="19923"/>
                    <a:pt x="35536" y="18856"/>
                    <a:pt x="35792" y="17747"/>
                  </a:cubicBezTo>
                  <a:cubicBezTo>
                    <a:pt x="35878" y="17534"/>
                    <a:pt x="35920" y="17278"/>
                    <a:pt x="36006" y="17022"/>
                  </a:cubicBezTo>
                  <a:cubicBezTo>
                    <a:pt x="36134" y="16510"/>
                    <a:pt x="36262" y="15955"/>
                    <a:pt x="36347" y="15443"/>
                  </a:cubicBezTo>
                  <a:cubicBezTo>
                    <a:pt x="36432" y="14931"/>
                    <a:pt x="36475" y="14419"/>
                    <a:pt x="36475" y="13908"/>
                  </a:cubicBezTo>
                  <a:cubicBezTo>
                    <a:pt x="36475" y="12926"/>
                    <a:pt x="36347" y="11988"/>
                    <a:pt x="36091" y="11092"/>
                  </a:cubicBezTo>
                  <a:cubicBezTo>
                    <a:pt x="35792" y="10196"/>
                    <a:pt x="35408" y="9343"/>
                    <a:pt x="34896" y="8532"/>
                  </a:cubicBezTo>
                  <a:cubicBezTo>
                    <a:pt x="34385" y="7722"/>
                    <a:pt x="33787" y="6996"/>
                    <a:pt x="33147" y="6314"/>
                  </a:cubicBezTo>
                  <a:cubicBezTo>
                    <a:pt x="31740" y="4906"/>
                    <a:pt x="30118" y="3712"/>
                    <a:pt x="28327" y="2816"/>
                  </a:cubicBezTo>
                  <a:cubicBezTo>
                    <a:pt x="26492" y="1877"/>
                    <a:pt x="24615" y="1152"/>
                    <a:pt x="22610" y="683"/>
                  </a:cubicBezTo>
                  <a:cubicBezTo>
                    <a:pt x="21714" y="469"/>
                    <a:pt x="20776" y="256"/>
                    <a:pt x="19795" y="171"/>
                  </a:cubicBezTo>
                  <a:cubicBezTo>
                    <a:pt x="18941" y="43"/>
                    <a:pt x="18045" y="0"/>
                    <a:pt x="17150" y="0"/>
                  </a:cubicBezTo>
                  <a:close/>
                </a:path>
              </a:pathLst>
            </a:custGeom>
            <a:solidFill>
              <a:srgbClr val="2727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921;p24">
              <a:extLst>
                <a:ext uri="{FF2B5EF4-FFF2-40B4-BE49-F238E27FC236}">
                  <a16:creationId xmlns:a16="http://schemas.microsoft.com/office/drawing/2014/main" xmlns="" id="{6A96668A-0A8A-4BCA-81E9-9883CBBD157D}"/>
                </a:ext>
              </a:extLst>
            </p:cNvPr>
            <p:cNvSpPr/>
            <p:nvPr/>
          </p:nvSpPr>
          <p:spPr>
            <a:xfrm>
              <a:off x="1754033" y="1443297"/>
              <a:ext cx="529113" cy="96806"/>
            </a:xfrm>
            <a:custGeom>
              <a:avLst/>
              <a:gdLst/>
              <a:ahLst/>
              <a:cxnLst/>
              <a:rect l="l" t="t" r="r" b="b"/>
              <a:pathLst>
                <a:path w="31570" h="5776" extrusionOk="0">
                  <a:moveTo>
                    <a:pt x="13951" y="0"/>
                  </a:moveTo>
                  <a:cubicBezTo>
                    <a:pt x="11348" y="0"/>
                    <a:pt x="8789" y="342"/>
                    <a:pt x="6272" y="1067"/>
                  </a:cubicBezTo>
                  <a:cubicBezTo>
                    <a:pt x="3925" y="1664"/>
                    <a:pt x="1835" y="2986"/>
                    <a:pt x="214" y="4778"/>
                  </a:cubicBezTo>
                  <a:cubicBezTo>
                    <a:pt x="1" y="5077"/>
                    <a:pt x="43" y="5461"/>
                    <a:pt x="342" y="5631"/>
                  </a:cubicBezTo>
                  <a:cubicBezTo>
                    <a:pt x="438" y="5727"/>
                    <a:pt x="558" y="5775"/>
                    <a:pt x="666" y="5775"/>
                  </a:cubicBezTo>
                  <a:cubicBezTo>
                    <a:pt x="702" y="5775"/>
                    <a:pt x="737" y="5770"/>
                    <a:pt x="769" y="5759"/>
                  </a:cubicBezTo>
                  <a:cubicBezTo>
                    <a:pt x="939" y="5759"/>
                    <a:pt x="1110" y="5674"/>
                    <a:pt x="1195" y="5546"/>
                  </a:cubicBezTo>
                  <a:lnTo>
                    <a:pt x="1408" y="5290"/>
                  </a:lnTo>
                  <a:cubicBezTo>
                    <a:pt x="2134" y="4565"/>
                    <a:pt x="2987" y="3882"/>
                    <a:pt x="3883" y="3328"/>
                  </a:cubicBezTo>
                  <a:cubicBezTo>
                    <a:pt x="5035" y="2688"/>
                    <a:pt x="6272" y="2176"/>
                    <a:pt x="7509" y="1835"/>
                  </a:cubicBezTo>
                  <a:lnTo>
                    <a:pt x="7381" y="1835"/>
                  </a:lnTo>
                  <a:cubicBezTo>
                    <a:pt x="8192" y="1621"/>
                    <a:pt x="9045" y="1451"/>
                    <a:pt x="9855" y="1365"/>
                  </a:cubicBezTo>
                  <a:cubicBezTo>
                    <a:pt x="10774" y="1240"/>
                    <a:pt x="11652" y="1197"/>
                    <a:pt x="12529" y="1195"/>
                  </a:cubicBezTo>
                  <a:lnTo>
                    <a:pt x="12529" y="1195"/>
                  </a:lnTo>
                  <a:cubicBezTo>
                    <a:pt x="15662" y="1200"/>
                    <a:pt x="18795" y="1537"/>
                    <a:pt x="21928" y="1621"/>
                  </a:cubicBezTo>
                  <a:cubicBezTo>
                    <a:pt x="22440" y="1621"/>
                    <a:pt x="22952" y="1640"/>
                    <a:pt x="23464" y="1640"/>
                  </a:cubicBezTo>
                  <a:cubicBezTo>
                    <a:pt x="23720" y="1640"/>
                    <a:pt x="23976" y="1636"/>
                    <a:pt x="24232" y="1621"/>
                  </a:cubicBezTo>
                  <a:cubicBezTo>
                    <a:pt x="25000" y="1579"/>
                    <a:pt x="25810" y="1579"/>
                    <a:pt x="26578" y="1493"/>
                  </a:cubicBezTo>
                  <a:cubicBezTo>
                    <a:pt x="28199" y="1408"/>
                    <a:pt x="29778" y="1109"/>
                    <a:pt x="31356" y="640"/>
                  </a:cubicBezTo>
                  <a:cubicBezTo>
                    <a:pt x="31484" y="597"/>
                    <a:pt x="31570" y="384"/>
                    <a:pt x="31484" y="256"/>
                  </a:cubicBezTo>
                  <a:cubicBezTo>
                    <a:pt x="31453" y="131"/>
                    <a:pt x="31330" y="52"/>
                    <a:pt x="31217" y="52"/>
                  </a:cubicBezTo>
                  <a:cubicBezTo>
                    <a:pt x="31175" y="52"/>
                    <a:pt x="31135" y="63"/>
                    <a:pt x="31100" y="86"/>
                  </a:cubicBezTo>
                  <a:lnTo>
                    <a:pt x="30759" y="171"/>
                  </a:lnTo>
                  <a:cubicBezTo>
                    <a:pt x="29095" y="597"/>
                    <a:pt x="27431" y="811"/>
                    <a:pt x="25725" y="811"/>
                  </a:cubicBezTo>
                  <a:cubicBezTo>
                    <a:pt x="22270" y="811"/>
                    <a:pt x="18899" y="214"/>
                    <a:pt x="15444" y="43"/>
                  </a:cubicBezTo>
                  <a:cubicBezTo>
                    <a:pt x="14975" y="43"/>
                    <a:pt x="14463" y="0"/>
                    <a:pt x="13951"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922;p24">
              <a:extLst>
                <a:ext uri="{FF2B5EF4-FFF2-40B4-BE49-F238E27FC236}">
                  <a16:creationId xmlns:a16="http://schemas.microsoft.com/office/drawing/2014/main" xmlns="" id="{42342B70-682D-4FB6-AF09-A27F5CFA3429}"/>
                </a:ext>
              </a:extLst>
            </p:cNvPr>
            <p:cNvSpPr/>
            <p:nvPr/>
          </p:nvSpPr>
          <p:spPr>
            <a:xfrm>
              <a:off x="2283130" y="1467599"/>
              <a:ext cx="45772" cy="196930"/>
            </a:xfrm>
            <a:custGeom>
              <a:avLst/>
              <a:gdLst/>
              <a:ahLst/>
              <a:cxnLst/>
              <a:rect l="l" t="t" r="r" b="b"/>
              <a:pathLst>
                <a:path w="2731" h="11750" extrusionOk="0">
                  <a:moveTo>
                    <a:pt x="1408" y="1"/>
                  </a:moveTo>
                  <a:cubicBezTo>
                    <a:pt x="1280" y="1"/>
                    <a:pt x="1152" y="86"/>
                    <a:pt x="1110" y="171"/>
                  </a:cubicBezTo>
                  <a:lnTo>
                    <a:pt x="1152" y="214"/>
                  </a:lnTo>
                  <a:cubicBezTo>
                    <a:pt x="854" y="1067"/>
                    <a:pt x="598" y="1963"/>
                    <a:pt x="427" y="2859"/>
                  </a:cubicBezTo>
                  <a:cubicBezTo>
                    <a:pt x="214" y="3798"/>
                    <a:pt x="129" y="4736"/>
                    <a:pt x="86" y="5675"/>
                  </a:cubicBezTo>
                  <a:cubicBezTo>
                    <a:pt x="1" y="7594"/>
                    <a:pt x="342" y="9557"/>
                    <a:pt x="1152" y="11348"/>
                  </a:cubicBezTo>
                  <a:cubicBezTo>
                    <a:pt x="1280" y="11519"/>
                    <a:pt x="1451" y="11690"/>
                    <a:pt x="1664" y="11732"/>
                  </a:cubicBezTo>
                  <a:cubicBezTo>
                    <a:pt x="1721" y="11744"/>
                    <a:pt x="1782" y="11749"/>
                    <a:pt x="1843" y="11749"/>
                  </a:cubicBezTo>
                  <a:cubicBezTo>
                    <a:pt x="2009" y="11749"/>
                    <a:pt x="2179" y="11710"/>
                    <a:pt x="2304" y="11647"/>
                  </a:cubicBezTo>
                  <a:cubicBezTo>
                    <a:pt x="2518" y="11519"/>
                    <a:pt x="2646" y="11306"/>
                    <a:pt x="2688" y="11093"/>
                  </a:cubicBezTo>
                  <a:cubicBezTo>
                    <a:pt x="2731" y="10879"/>
                    <a:pt x="2731" y="10666"/>
                    <a:pt x="2603" y="10453"/>
                  </a:cubicBezTo>
                  <a:cubicBezTo>
                    <a:pt x="2475" y="10154"/>
                    <a:pt x="2304" y="9855"/>
                    <a:pt x="2176" y="9514"/>
                  </a:cubicBezTo>
                  <a:cubicBezTo>
                    <a:pt x="1920" y="8959"/>
                    <a:pt x="1750" y="8405"/>
                    <a:pt x="1579" y="7850"/>
                  </a:cubicBezTo>
                  <a:cubicBezTo>
                    <a:pt x="1494" y="7509"/>
                    <a:pt x="1408" y="7210"/>
                    <a:pt x="1323" y="6912"/>
                  </a:cubicBezTo>
                  <a:cubicBezTo>
                    <a:pt x="1280" y="6570"/>
                    <a:pt x="1195" y="6229"/>
                    <a:pt x="1152" y="5845"/>
                  </a:cubicBezTo>
                  <a:lnTo>
                    <a:pt x="1152" y="5973"/>
                  </a:lnTo>
                  <a:cubicBezTo>
                    <a:pt x="982" y="4949"/>
                    <a:pt x="982" y="3883"/>
                    <a:pt x="1110" y="2816"/>
                  </a:cubicBezTo>
                  <a:cubicBezTo>
                    <a:pt x="1238" y="1963"/>
                    <a:pt x="1408" y="1110"/>
                    <a:pt x="1664" y="299"/>
                  </a:cubicBezTo>
                  <a:cubicBezTo>
                    <a:pt x="1707" y="171"/>
                    <a:pt x="1579" y="1"/>
                    <a:pt x="1451"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923;p24">
              <a:extLst>
                <a:ext uri="{FF2B5EF4-FFF2-40B4-BE49-F238E27FC236}">
                  <a16:creationId xmlns:a16="http://schemas.microsoft.com/office/drawing/2014/main" xmlns="" id="{D09834FF-C221-4123-9EF8-79C21A2DDECA}"/>
                </a:ext>
              </a:extLst>
            </p:cNvPr>
            <p:cNvSpPr/>
            <p:nvPr/>
          </p:nvSpPr>
          <p:spPr>
            <a:xfrm>
              <a:off x="1823386" y="1271692"/>
              <a:ext cx="506956" cy="121879"/>
            </a:xfrm>
            <a:custGeom>
              <a:avLst/>
              <a:gdLst/>
              <a:ahLst/>
              <a:cxnLst/>
              <a:rect l="l" t="t" r="r" b="b"/>
              <a:pathLst>
                <a:path w="30248" h="7272" extrusionOk="0">
                  <a:moveTo>
                    <a:pt x="14036" y="1"/>
                  </a:moveTo>
                  <a:cubicBezTo>
                    <a:pt x="13183" y="1"/>
                    <a:pt x="12330" y="43"/>
                    <a:pt x="11519" y="129"/>
                  </a:cubicBezTo>
                  <a:lnTo>
                    <a:pt x="11476" y="129"/>
                  </a:lnTo>
                  <a:cubicBezTo>
                    <a:pt x="9301" y="342"/>
                    <a:pt x="7210" y="982"/>
                    <a:pt x="5248" y="1963"/>
                  </a:cubicBezTo>
                  <a:cubicBezTo>
                    <a:pt x="4267" y="2475"/>
                    <a:pt x="3328" y="3072"/>
                    <a:pt x="2475" y="3755"/>
                  </a:cubicBezTo>
                  <a:cubicBezTo>
                    <a:pt x="2048" y="4096"/>
                    <a:pt x="1665" y="4480"/>
                    <a:pt x="1281" y="4821"/>
                  </a:cubicBezTo>
                  <a:cubicBezTo>
                    <a:pt x="1110" y="5035"/>
                    <a:pt x="897" y="5205"/>
                    <a:pt x="726" y="5419"/>
                  </a:cubicBezTo>
                  <a:cubicBezTo>
                    <a:pt x="598" y="5632"/>
                    <a:pt x="342" y="5973"/>
                    <a:pt x="129" y="6186"/>
                  </a:cubicBezTo>
                  <a:cubicBezTo>
                    <a:pt x="43" y="6314"/>
                    <a:pt x="1" y="6442"/>
                    <a:pt x="1" y="6528"/>
                  </a:cubicBezTo>
                  <a:cubicBezTo>
                    <a:pt x="1" y="6972"/>
                    <a:pt x="350" y="7272"/>
                    <a:pt x="720" y="7272"/>
                  </a:cubicBezTo>
                  <a:cubicBezTo>
                    <a:pt x="884" y="7272"/>
                    <a:pt x="1051" y="7213"/>
                    <a:pt x="1195" y="7082"/>
                  </a:cubicBezTo>
                  <a:cubicBezTo>
                    <a:pt x="1409" y="6869"/>
                    <a:pt x="1622" y="6656"/>
                    <a:pt x="1835" y="6442"/>
                  </a:cubicBezTo>
                  <a:cubicBezTo>
                    <a:pt x="2006" y="6229"/>
                    <a:pt x="2262" y="6016"/>
                    <a:pt x="2518" y="5803"/>
                  </a:cubicBezTo>
                  <a:cubicBezTo>
                    <a:pt x="2902" y="5419"/>
                    <a:pt x="3328" y="5077"/>
                    <a:pt x="3798" y="4736"/>
                  </a:cubicBezTo>
                  <a:cubicBezTo>
                    <a:pt x="4992" y="3840"/>
                    <a:pt x="6272" y="3158"/>
                    <a:pt x="7680" y="2603"/>
                  </a:cubicBezTo>
                  <a:cubicBezTo>
                    <a:pt x="9258" y="2006"/>
                    <a:pt x="10965" y="1579"/>
                    <a:pt x="12671" y="1408"/>
                  </a:cubicBezTo>
                  <a:lnTo>
                    <a:pt x="12714" y="1408"/>
                  </a:lnTo>
                  <a:cubicBezTo>
                    <a:pt x="13226" y="1366"/>
                    <a:pt x="13737" y="1323"/>
                    <a:pt x="14249" y="1280"/>
                  </a:cubicBezTo>
                  <a:lnTo>
                    <a:pt x="15913" y="1280"/>
                  </a:lnTo>
                  <a:cubicBezTo>
                    <a:pt x="16980" y="1323"/>
                    <a:pt x="18089" y="1408"/>
                    <a:pt x="19155" y="1579"/>
                  </a:cubicBezTo>
                  <a:lnTo>
                    <a:pt x="19027" y="1579"/>
                  </a:lnTo>
                  <a:cubicBezTo>
                    <a:pt x="20265" y="1792"/>
                    <a:pt x="21459" y="2048"/>
                    <a:pt x="22654" y="2432"/>
                  </a:cubicBezTo>
                  <a:cubicBezTo>
                    <a:pt x="23848" y="2774"/>
                    <a:pt x="25000" y="3200"/>
                    <a:pt x="26109" y="3669"/>
                  </a:cubicBezTo>
                  <a:lnTo>
                    <a:pt x="26024" y="3669"/>
                  </a:lnTo>
                  <a:cubicBezTo>
                    <a:pt x="26706" y="3968"/>
                    <a:pt x="27389" y="4309"/>
                    <a:pt x="28071" y="4693"/>
                  </a:cubicBezTo>
                  <a:cubicBezTo>
                    <a:pt x="28711" y="5035"/>
                    <a:pt x="29351" y="5419"/>
                    <a:pt x="29949" y="5845"/>
                  </a:cubicBezTo>
                  <a:cubicBezTo>
                    <a:pt x="29971" y="5857"/>
                    <a:pt x="29994" y="5862"/>
                    <a:pt x="30017" y="5862"/>
                  </a:cubicBezTo>
                  <a:cubicBezTo>
                    <a:pt x="30080" y="5862"/>
                    <a:pt x="30142" y="5822"/>
                    <a:pt x="30204" y="5760"/>
                  </a:cubicBezTo>
                  <a:cubicBezTo>
                    <a:pt x="30247" y="5675"/>
                    <a:pt x="30204" y="5589"/>
                    <a:pt x="30119" y="5547"/>
                  </a:cubicBezTo>
                  <a:cubicBezTo>
                    <a:pt x="29693" y="5248"/>
                    <a:pt x="29266" y="4907"/>
                    <a:pt x="28839" y="4608"/>
                  </a:cubicBezTo>
                  <a:cubicBezTo>
                    <a:pt x="28413" y="4352"/>
                    <a:pt x="27943" y="4053"/>
                    <a:pt x="27474" y="3797"/>
                  </a:cubicBezTo>
                  <a:cubicBezTo>
                    <a:pt x="26536" y="3243"/>
                    <a:pt x="25554" y="2731"/>
                    <a:pt x="24531" y="2262"/>
                  </a:cubicBezTo>
                  <a:cubicBezTo>
                    <a:pt x="23507" y="1835"/>
                    <a:pt x="22483" y="1451"/>
                    <a:pt x="21416" y="1110"/>
                  </a:cubicBezTo>
                  <a:cubicBezTo>
                    <a:pt x="20393" y="811"/>
                    <a:pt x="19326" y="555"/>
                    <a:pt x="18217" y="385"/>
                  </a:cubicBezTo>
                  <a:cubicBezTo>
                    <a:pt x="17662" y="257"/>
                    <a:pt x="17108" y="171"/>
                    <a:pt x="16510" y="129"/>
                  </a:cubicBezTo>
                  <a:cubicBezTo>
                    <a:pt x="15956" y="43"/>
                    <a:pt x="15444" y="1"/>
                    <a:pt x="14889"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924;p24">
              <a:extLst>
                <a:ext uri="{FF2B5EF4-FFF2-40B4-BE49-F238E27FC236}">
                  <a16:creationId xmlns:a16="http://schemas.microsoft.com/office/drawing/2014/main" xmlns="" id="{56E85A67-3E68-4BD8-8FEF-4D57554E8268}"/>
                </a:ext>
              </a:extLst>
            </p:cNvPr>
            <p:cNvSpPr/>
            <p:nvPr/>
          </p:nvSpPr>
          <p:spPr>
            <a:xfrm>
              <a:off x="1831565" y="1346056"/>
              <a:ext cx="236199" cy="88778"/>
            </a:xfrm>
            <a:custGeom>
              <a:avLst/>
              <a:gdLst/>
              <a:ahLst/>
              <a:cxnLst/>
              <a:rect l="l" t="t" r="r" b="b"/>
              <a:pathLst>
                <a:path w="14093" h="5297" extrusionOk="0">
                  <a:moveTo>
                    <a:pt x="12439" y="0"/>
                  </a:moveTo>
                  <a:cubicBezTo>
                    <a:pt x="11714" y="0"/>
                    <a:pt x="10988" y="43"/>
                    <a:pt x="10263" y="128"/>
                  </a:cubicBezTo>
                  <a:lnTo>
                    <a:pt x="10306" y="128"/>
                  </a:lnTo>
                  <a:cubicBezTo>
                    <a:pt x="9069" y="256"/>
                    <a:pt x="7874" y="470"/>
                    <a:pt x="6722" y="811"/>
                  </a:cubicBezTo>
                  <a:cubicBezTo>
                    <a:pt x="5528" y="1152"/>
                    <a:pt x="4376" y="1621"/>
                    <a:pt x="3310" y="2176"/>
                  </a:cubicBezTo>
                  <a:cubicBezTo>
                    <a:pt x="2798" y="2475"/>
                    <a:pt x="2328" y="2773"/>
                    <a:pt x="1816" y="3115"/>
                  </a:cubicBezTo>
                  <a:cubicBezTo>
                    <a:pt x="1347" y="3456"/>
                    <a:pt x="921" y="3840"/>
                    <a:pt x="494" y="4266"/>
                  </a:cubicBezTo>
                  <a:lnTo>
                    <a:pt x="366" y="4437"/>
                  </a:lnTo>
                  <a:cubicBezTo>
                    <a:pt x="1" y="4802"/>
                    <a:pt x="333" y="5297"/>
                    <a:pt x="720" y="5297"/>
                  </a:cubicBezTo>
                  <a:cubicBezTo>
                    <a:pt x="830" y="5297"/>
                    <a:pt x="945" y="5257"/>
                    <a:pt x="1049" y="5162"/>
                  </a:cubicBezTo>
                  <a:cubicBezTo>
                    <a:pt x="1518" y="4693"/>
                    <a:pt x="1987" y="4266"/>
                    <a:pt x="2499" y="3882"/>
                  </a:cubicBezTo>
                  <a:cubicBezTo>
                    <a:pt x="3566" y="3115"/>
                    <a:pt x="4760" y="2475"/>
                    <a:pt x="5997" y="2005"/>
                  </a:cubicBezTo>
                  <a:cubicBezTo>
                    <a:pt x="7576" y="1366"/>
                    <a:pt x="9239" y="982"/>
                    <a:pt x="10946" y="768"/>
                  </a:cubicBezTo>
                  <a:lnTo>
                    <a:pt x="10988" y="768"/>
                  </a:lnTo>
                  <a:cubicBezTo>
                    <a:pt x="11538" y="718"/>
                    <a:pt x="12073" y="698"/>
                    <a:pt x="12602" y="698"/>
                  </a:cubicBezTo>
                  <a:cubicBezTo>
                    <a:pt x="12977" y="698"/>
                    <a:pt x="13348" y="708"/>
                    <a:pt x="13719" y="726"/>
                  </a:cubicBezTo>
                  <a:cubicBezTo>
                    <a:pt x="13729" y="727"/>
                    <a:pt x="13739" y="727"/>
                    <a:pt x="13749" y="727"/>
                  </a:cubicBezTo>
                  <a:cubicBezTo>
                    <a:pt x="14093" y="727"/>
                    <a:pt x="14093" y="41"/>
                    <a:pt x="13749" y="41"/>
                  </a:cubicBezTo>
                  <a:cubicBezTo>
                    <a:pt x="13739" y="41"/>
                    <a:pt x="13729" y="42"/>
                    <a:pt x="13719" y="43"/>
                  </a:cubicBezTo>
                  <a:cubicBezTo>
                    <a:pt x="13292" y="0"/>
                    <a:pt x="12866" y="0"/>
                    <a:pt x="12439"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925;p24">
              <a:extLst>
                <a:ext uri="{FF2B5EF4-FFF2-40B4-BE49-F238E27FC236}">
                  <a16:creationId xmlns:a16="http://schemas.microsoft.com/office/drawing/2014/main" xmlns="" id="{CF9DABC2-7425-440D-ADF7-D98C39B2AF99}"/>
                </a:ext>
              </a:extLst>
            </p:cNvPr>
            <p:cNvSpPr/>
            <p:nvPr/>
          </p:nvSpPr>
          <p:spPr>
            <a:xfrm>
              <a:off x="2122971" y="1399587"/>
              <a:ext cx="174287" cy="31559"/>
            </a:xfrm>
            <a:custGeom>
              <a:avLst/>
              <a:gdLst/>
              <a:ahLst/>
              <a:cxnLst/>
              <a:rect l="l" t="t" r="r" b="b"/>
              <a:pathLst>
                <a:path w="10399" h="1883" extrusionOk="0">
                  <a:moveTo>
                    <a:pt x="10271" y="0"/>
                  </a:moveTo>
                  <a:cubicBezTo>
                    <a:pt x="10261" y="0"/>
                    <a:pt x="10251" y="2"/>
                    <a:pt x="10239" y="6"/>
                  </a:cubicBezTo>
                  <a:lnTo>
                    <a:pt x="10111" y="6"/>
                  </a:lnTo>
                  <a:lnTo>
                    <a:pt x="9941" y="91"/>
                  </a:lnTo>
                  <a:cubicBezTo>
                    <a:pt x="9642" y="219"/>
                    <a:pt x="9343" y="305"/>
                    <a:pt x="9087" y="390"/>
                  </a:cubicBezTo>
                  <a:cubicBezTo>
                    <a:pt x="8789" y="475"/>
                    <a:pt x="8490" y="518"/>
                    <a:pt x="8191" y="603"/>
                  </a:cubicBezTo>
                  <a:cubicBezTo>
                    <a:pt x="7893" y="688"/>
                    <a:pt x="7594" y="731"/>
                    <a:pt x="7296" y="774"/>
                  </a:cubicBezTo>
                  <a:lnTo>
                    <a:pt x="6272" y="902"/>
                  </a:lnTo>
                  <a:cubicBezTo>
                    <a:pt x="5333" y="987"/>
                    <a:pt x="4395" y="1030"/>
                    <a:pt x="3456" y="1030"/>
                  </a:cubicBezTo>
                  <a:cubicBezTo>
                    <a:pt x="2475" y="1030"/>
                    <a:pt x="1536" y="987"/>
                    <a:pt x="598" y="944"/>
                  </a:cubicBezTo>
                  <a:cubicBezTo>
                    <a:pt x="1" y="944"/>
                    <a:pt x="1" y="1883"/>
                    <a:pt x="598" y="1883"/>
                  </a:cubicBezTo>
                  <a:cubicBezTo>
                    <a:pt x="2262" y="1883"/>
                    <a:pt x="3925" y="1798"/>
                    <a:pt x="5589" y="1584"/>
                  </a:cubicBezTo>
                  <a:cubicBezTo>
                    <a:pt x="6400" y="1456"/>
                    <a:pt x="7210" y="1286"/>
                    <a:pt x="7978" y="1072"/>
                  </a:cubicBezTo>
                  <a:cubicBezTo>
                    <a:pt x="8405" y="987"/>
                    <a:pt x="8789" y="859"/>
                    <a:pt x="9173" y="731"/>
                  </a:cubicBezTo>
                  <a:cubicBezTo>
                    <a:pt x="9343" y="646"/>
                    <a:pt x="9514" y="603"/>
                    <a:pt x="9685" y="518"/>
                  </a:cubicBezTo>
                  <a:lnTo>
                    <a:pt x="10282" y="262"/>
                  </a:lnTo>
                  <a:cubicBezTo>
                    <a:pt x="10398" y="184"/>
                    <a:pt x="10373" y="0"/>
                    <a:pt x="10271"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926;p24">
              <a:extLst>
                <a:ext uri="{FF2B5EF4-FFF2-40B4-BE49-F238E27FC236}">
                  <a16:creationId xmlns:a16="http://schemas.microsoft.com/office/drawing/2014/main" xmlns="" id="{0CC76601-4016-4D21-968C-928EC6CEE046}"/>
                </a:ext>
              </a:extLst>
            </p:cNvPr>
            <p:cNvSpPr/>
            <p:nvPr/>
          </p:nvSpPr>
          <p:spPr>
            <a:xfrm>
              <a:off x="1674675" y="1550729"/>
              <a:ext cx="59364" cy="183170"/>
            </a:xfrm>
            <a:custGeom>
              <a:avLst/>
              <a:gdLst/>
              <a:ahLst/>
              <a:cxnLst/>
              <a:rect l="l" t="t" r="r" b="b"/>
              <a:pathLst>
                <a:path w="3542" h="10929" extrusionOk="0">
                  <a:moveTo>
                    <a:pt x="1819" y="0"/>
                  </a:moveTo>
                  <a:cubicBezTo>
                    <a:pt x="1803" y="0"/>
                    <a:pt x="1792" y="11"/>
                    <a:pt x="1792" y="32"/>
                  </a:cubicBezTo>
                  <a:cubicBezTo>
                    <a:pt x="1707" y="32"/>
                    <a:pt x="1664" y="32"/>
                    <a:pt x="1621" y="117"/>
                  </a:cubicBezTo>
                  <a:lnTo>
                    <a:pt x="1579" y="75"/>
                  </a:lnTo>
                  <a:cubicBezTo>
                    <a:pt x="1110" y="800"/>
                    <a:pt x="768" y="1610"/>
                    <a:pt x="512" y="2421"/>
                  </a:cubicBezTo>
                  <a:cubicBezTo>
                    <a:pt x="256" y="3360"/>
                    <a:pt x="86" y="4341"/>
                    <a:pt x="43" y="5279"/>
                  </a:cubicBezTo>
                  <a:cubicBezTo>
                    <a:pt x="0" y="6218"/>
                    <a:pt x="128" y="7199"/>
                    <a:pt x="427" y="8095"/>
                  </a:cubicBezTo>
                  <a:cubicBezTo>
                    <a:pt x="683" y="8948"/>
                    <a:pt x="1195" y="9759"/>
                    <a:pt x="1920" y="10313"/>
                  </a:cubicBezTo>
                  <a:cubicBezTo>
                    <a:pt x="2176" y="10527"/>
                    <a:pt x="2475" y="10740"/>
                    <a:pt x="2773" y="10868"/>
                  </a:cubicBezTo>
                  <a:cubicBezTo>
                    <a:pt x="2864" y="10898"/>
                    <a:pt x="2954" y="10928"/>
                    <a:pt x="3045" y="10928"/>
                  </a:cubicBezTo>
                  <a:cubicBezTo>
                    <a:pt x="3082" y="10928"/>
                    <a:pt x="3120" y="10923"/>
                    <a:pt x="3157" y="10911"/>
                  </a:cubicBezTo>
                  <a:cubicBezTo>
                    <a:pt x="3285" y="10868"/>
                    <a:pt x="3371" y="10783"/>
                    <a:pt x="3456" y="10697"/>
                  </a:cubicBezTo>
                  <a:cubicBezTo>
                    <a:pt x="3541" y="10569"/>
                    <a:pt x="3541" y="10399"/>
                    <a:pt x="3499" y="10271"/>
                  </a:cubicBezTo>
                  <a:cubicBezTo>
                    <a:pt x="3456" y="10143"/>
                    <a:pt x="3371" y="10057"/>
                    <a:pt x="3285" y="9972"/>
                  </a:cubicBezTo>
                  <a:cubicBezTo>
                    <a:pt x="2987" y="9844"/>
                    <a:pt x="2731" y="9716"/>
                    <a:pt x="2475" y="9503"/>
                  </a:cubicBezTo>
                  <a:cubicBezTo>
                    <a:pt x="2219" y="9332"/>
                    <a:pt x="1963" y="9076"/>
                    <a:pt x="1792" y="8863"/>
                  </a:cubicBezTo>
                  <a:cubicBezTo>
                    <a:pt x="1579" y="8564"/>
                    <a:pt x="1408" y="8223"/>
                    <a:pt x="1238" y="7924"/>
                  </a:cubicBezTo>
                  <a:cubicBezTo>
                    <a:pt x="1024" y="7370"/>
                    <a:pt x="896" y="6815"/>
                    <a:pt x="811" y="6261"/>
                  </a:cubicBezTo>
                  <a:cubicBezTo>
                    <a:pt x="726" y="5834"/>
                    <a:pt x="726" y="5407"/>
                    <a:pt x="726" y="4981"/>
                  </a:cubicBezTo>
                  <a:cubicBezTo>
                    <a:pt x="726" y="4554"/>
                    <a:pt x="768" y="4127"/>
                    <a:pt x="811" y="3701"/>
                  </a:cubicBezTo>
                  <a:cubicBezTo>
                    <a:pt x="896" y="2848"/>
                    <a:pt x="1110" y="2037"/>
                    <a:pt x="1408" y="1269"/>
                  </a:cubicBezTo>
                  <a:cubicBezTo>
                    <a:pt x="1579" y="928"/>
                    <a:pt x="1749" y="587"/>
                    <a:pt x="1963" y="288"/>
                  </a:cubicBezTo>
                  <a:cubicBezTo>
                    <a:pt x="2005" y="203"/>
                    <a:pt x="1963" y="75"/>
                    <a:pt x="1877" y="32"/>
                  </a:cubicBezTo>
                  <a:cubicBezTo>
                    <a:pt x="1856" y="11"/>
                    <a:pt x="1835" y="0"/>
                    <a:pt x="1819"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927;p24">
              <a:extLst>
                <a:ext uri="{FF2B5EF4-FFF2-40B4-BE49-F238E27FC236}">
                  <a16:creationId xmlns:a16="http://schemas.microsoft.com/office/drawing/2014/main" xmlns="" id="{7C9BCD2F-AE84-4EB2-B3FA-2AC621CA146D}"/>
                </a:ext>
              </a:extLst>
            </p:cNvPr>
            <p:cNvSpPr/>
            <p:nvPr/>
          </p:nvSpPr>
          <p:spPr>
            <a:xfrm>
              <a:off x="2399679" y="1419699"/>
              <a:ext cx="342038" cy="345474"/>
            </a:xfrm>
            <a:custGeom>
              <a:avLst/>
              <a:gdLst/>
              <a:ahLst/>
              <a:cxnLst/>
              <a:rect l="l" t="t" r="r" b="b"/>
              <a:pathLst>
                <a:path w="20408" h="20613" extrusionOk="0">
                  <a:moveTo>
                    <a:pt x="214" y="0"/>
                  </a:moveTo>
                  <a:cubicBezTo>
                    <a:pt x="86" y="0"/>
                    <a:pt x="0" y="214"/>
                    <a:pt x="128" y="256"/>
                  </a:cubicBezTo>
                  <a:lnTo>
                    <a:pt x="171" y="256"/>
                  </a:lnTo>
                  <a:cubicBezTo>
                    <a:pt x="256" y="342"/>
                    <a:pt x="384" y="427"/>
                    <a:pt x="470" y="512"/>
                  </a:cubicBezTo>
                  <a:cubicBezTo>
                    <a:pt x="683" y="726"/>
                    <a:pt x="896" y="939"/>
                    <a:pt x="1024" y="1195"/>
                  </a:cubicBezTo>
                  <a:cubicBezTo>
                    <a:pt x="1323" y="1622"/>
                    <a:pt x="1536" y="2091"/>
                    <a:pt x="1707" y="2603"/>
                  </a:cubicBezTo>
                  <a:lnTo>
                    <a:pt x="1707" y="2517"/>
                  </a:lnTo>
                  <a:cubicBezTo>
                    <a:pt x="2133" y="4011"/>
                    <a:pt x="2219" y="5546"/>
                    <a:pt x="2517" y="7039"/>
                  </a:cubicBezTo>
                  <a:cubicBezTo>
                    <a:pt x="2816" y="8618"/>
                    <a:pt x="3541" y="10068"/>
                    <a:pt x="4565" y="11306"/>
                  </a:cubicBezTo>
                  <a:cubicBezTo>
                    <a:pt x="5120" y="11945"/>
                    <a:pt x="5717" y="12500"/>
                    <a:pt x="6442" y="12969"/>
                  </a:cubicBezTo>
                  <a:cubicBezTo>
                    <a:pt x="7125" y="13439"/>
                    <a:pt x="7892" y="13823"/>
                    <a:pt x="8703" y="14121"/>
                  </a:cubicBezTo>
                  <a:cubicBezTo>
                    <a:pt x="10111" y="14590"/>
                    <a:pt x="11519" y="14846"/>
                    <a:pt x="12926" y="15230"/>
                  </a:cubicBezTo>
                  <a:cubicBezTo>
                    <a:pt x="13694" y="15444"/>
                    <a:pt x="14462" y="15742"/>
                    <a:pt x="15230" y="16084"/>
                  </a:cubicBezTo>
                  <a:cubicBezTo>
                    <a:pt x="15614" y="16340"/>
                    <a:pt x="16041" y="16595"/>
                    <a:pt x="16425" y="16937"/>
                  </a:cubicBezTo>
                  <a:cubicBezTo>
                    <a:pt x="16723" y="17235"/>
                    <a:pt x="17064" y="17619"/>
                    <a:pt x="17320" y="18003"/>
                  </a:cubicBezTo>
                  <a:cubicBezTo>
                    <a:pt x="17662" y="18601"/>
                    <a:pt x="17960" y="19283"/>
                    <a:pt x="18174" y="19966"/>
                  </a:cubicBezTo>
                  <a:cubicBezTo>
                    <a:pt x="18367" y="20417"/>
                    <a:pt x="18748" y="20612"/>
                    <a:pt x="19133" y="20612"/>
                  </a:cubicBezTo>
                  <a:cubicBezTo>
                    <a:pt x="19766" y="20612"/>
                    <a:pt x="20407" y="20080"/>
                    <a:pt x="20221" y="19283"/>
                  </a:cubicBezTo>
                  <a:cubicBezTo>
                    <a:pt x="20093" y="18601"/>
                    <a:pt x="19837" y="17875"/>
                    <a:pt x="19539" y="17235"/>
                  </a:cubicBezTo>
                  <a:cubicBezTo>
                    <a:pt x="19283" y="16638"/>
                    <a:pt x="18942" y="16126"/>
                    <a:pt x="18558" y="15614"/>
                  </a:cubicBezTo>
                  <a:cubicBezTo>
                    <a:pt x="18302" y="15358"/>
                    <a:pt x="18088" y="15145"/>
                    <a:pt x="17832" y="14932"/>
                  </a:cubicBezTo>
                  <a:cubicBezTo>
                    <a:pt x="17662" y="14761"/>
                    <a:pt x="17448" y="14590"/>
                    <a:pt x="17235" y="14462"/>
                  </a:cubicBezTo>
                  <a:cubicBezTo>
                    <a:pt x="16979" y="14292"/>
                    <a:pt x="16681" y="14121"/>
                    <a:pt x="16382" y="13951"/>
                  </a:cubicBezTo>
                  <a:cubicBezTo>
                    <a:pt x="16169" y="13823"/>
                    <a:pt x="15913" y="13737"/>
                    <a:pt x="15657" y="13652"/>
                  </a:cubicBezTo>
                  <a:cubicBezTo>
                    <a:pt x="15102" y="13439"/>
                    <a:pt x="14548" y="13268"/>
                    <a:pt x="13950" y="13183"/>
                  </a:cubicBezTo>
                  <a:cubicBezTo>
                    <a:pt x="13438" y="13055"/>
                    <a:pt x="12884" y="12969"/>
                    <a:pt x="12372" y="12927"/>
                  </a:cubicBezTo>
                  <a:cubicBezTo>
                    <a:pt x="11817" y="12841"/>
                    <a:pt x="11220" y="12756"/>
                    <a:pt x="10623" y="12713"/>
                  </a:cubicBezTo>
                  <a:cubicBezTo>
                    <a:pt x="10068" y="12628"/>
                    <a:pt x="9386" y="12543"/>
                    <a:pt x="8788" y="12415"/>
                  </a:cubicBezTo>
                  <a:cubicBezTo>
                    <a:pt x="8234" y="12287"/>
                    <a:pt x="7679" y="12073"/>
                    <a:pt x="7167" y="11817"/>
                  </a:cubicBezTo>
                  <a:cubicBezTo>
                    <a:pt x="6570" y="11519"/>
                    <a:pt x="6058" y="11135"/>
                    <a:pt x="5546" y="10751"/>
                  </a:cubicBezTo>
                  <a:cubicBezTo>
                    <a:pt x="5034" y="10239"/>
                    <a:pt x="4565" y="9642"/>
                    <a:pt x="4138" y="9045"/>
                  </a:cubicBezTo>
                  <a:cubicBezTo>
                    <a:pt x="3754" y="8447"/>
                    <a:pt x="3456" y="7807"/>
                    <a:pt x="3200" y="7125"/>
                  </a:cubicBezTo>
                  <a:cubicBezTo>
                    <a:pt x="2816" y="5845"/>
                    <a:pt x="2645" y="4480"/>
                    <a:pt x="2261" y="3157"/>
                  </a:cubicBezTo>
                  <a:cubicBezTo>
                    <a:pt x="2133" y="2560"/>
                    <a:pt x="1877" y="1963"/>
                    <a:pt x="1579" y="1408"/>
                  </a:cubicBezTo>
                  <a:cubicBezTo>
                    <a:pt x="1237" y="854"/>
                    <a:pt x="811" y="384"/>
                    <a:pt x="299" y="43"/>
                  </a:cubicBezTo>
                  <a:cubicBezTo>
                    <a:pt x="299" y="0"/>
                    <a:pt x="256" y="0"/>
                    <a:pt x="214"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928;p24">
              <a:extLst>
                <a:ext uri="{FF2B5EF4-FFF2-40B4-BE49-F238E27FC236}">
                  <a16:creationId xmlns:a16="http://schemas.microsoft.com/office/drawing/2014/main" xmlns="" id="{D84DBDA1-23E8-4E92-A5A0-E6FDA422B0A3}"/>
                </a:ext>
              </a:extLst>
            </p:cNvPr>
            <p:cNvSpPr/>
            <p:nvPr/>
          </p:nvSpPr>
          <p:spPr>
            <a:xfrm>
              <a:off x="2532670" y="1727865"/>
              <a:ext cx="114923" cy="81571"/>
            </a:xfrm>
            <a:custGeom>
              <a:avLst/>
              <a:gdLst/>
              <a:ahLst/>
              <a:cxnLst/>
              <a:rect l="l" t="t" r="r" b="b"/>
              <a:pathLst>
                <a:path w="6857" h="4867" extrusionOk="0">
                  <a:moveTo>
                    <a:pt x="299" y="0"/>
                  </a:moveTo>
                  <a:cubicBezTo>
                    <a:pt x="213" y="0"/>
                    <a:pt x="85" y="86"/>
                    <a:pt x="85" y="171"/>
                  </a:cubicBezTo>
                  <a:cubicBezTo>
                    <a:pt x="0" y="299"/>
                    <a:pt x="85" y="470"/>
                    <a:pt x="213" y="512"/>
                  </a:cubicBezTo>
                  <a:cubicBezTo>
                    <a:pt x="811" y="725"/>
                    <a:pt x="1451" y="981"/>
                    <a:pt x="2005" y="1280"/>
                  </a:cubicBezTo>
                  <a:cubicBezTo>
                    <a:pt x="2858" y="1707"/>
                    <a:pt x="3626" y="2261"/>
                    <a:pt x="4309" y="2901"/>
                  </a:cubicBezTo>
                  <a:cubicBezTo>
                    <a:pt x="4607" y="3157"/>
                    <a:pt x="4863" y="3413"/>
                    <a:pt x="5077" y="3712"/>
                  </a:cubicBezTo>
                  <a:cubicBezTo>
                    <a:pt x="5375" y="4010"/>
                    <a:pt x="5589" y="4309"/>
                    <a:pt x="5802" y="4693"/>
                  </a:cubicBezTo>
                  <a:cubicBezTo>
                    <a:pt x="5887" y="4778"/>
                    <a:pt x="6015" y="4864"/>
                    <a:pt x="6143" y="4864"/>
                  </a:cubicBezTo>
                  <a:cubicBezTo>
                    <a:pt x="6162" y="4865"/>
                    <a:pt x="6180" y="4866"/>
                    <a:pt x="6198" y="4866"/>
                  </a:cubicBezTo>
                  <a:cubicBezTo>
                    <a:pt x="6632" y="4866"/>
                    <a:pt x="6857" y="4379"/>
                    <a:pt x="6570" y="4010"/>
                  </a:cubicBezTo>
                  <a:cubicBezTo>
                    <a:pt x="6186" y="3541"/>
                    <a:pt x="5759" y="3072"/>
                    <a:pt x="5290" y="2688"/>
                  </a:cubicBezTo>
                  <a:cubicBezTo>
                    <a:pt x="4821" y="2261"/>
                    <a:pt x="4309" y="1877"/>
                    <a:pt x="3754" y="1579"/>
                  </a:cubicBezTo>
                  <a:cubicBezTo>
                    <a:pt x="2688" y="896"/>
                    <a:pt x="1579" y="384"/>
                    <a:pt x="384"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929;p24">
              <a:extLst>
                <a:ext uri="{FF2B5EF4-FFF2-40B4-BE49-F238E27FC236}">
                  <a16:creationId xmlns:a16="http://schemas.microsoft.com/office/drawing/2014/main" xmlns="" id="{6B96B60F-8DC1-4C6E-A303-B2913166A30E}"/>
                </a:ext>
              </a:extLst>
            </p:cNvPr>
            <p:cNvSpPr/>
            <p:nvPr/>
          </p:nvSpPr>
          <p:spPr>
            <a:xfrm>
              <a:off x="440603" y="4211748"/>
              <a:ext cx="448313" cy="299602"/>
            </a:xfrm>
            <a:custGeom>
              <a:avLst/>
              <a:gdLst/>
              <a:ahLst/>
              <a:cxnLst/>
              <a:rect l="l" t="t" r="r" b="b"/>
              <a:pathLst>
                <a:path w="26749" h="17876" extrusionOk="0">
                  <a:moveTo>
                    <a:pt x="11135" y="1"/>
                  </a:moveTo>
                  <a:cubicBezTo>
                    <a:pt x="6996" y="1"/>
                    <a:pt x="3029" y="1622"/>
                    <a:pt x="128" y="4523"/>
                  </a:cubicBezTo>
                  <a:cubicBezTo>
                    <a:pt x="43" y="4608"/>
                    <a:pt x="0" y="4736"/>
                    <a:pt x="0" y="4864"/>
                  </a:cubicBezTo>
                  <a:cubicBezTo>
                    <a:pt x="0" y="4950"/>
                    <a:pt x="0" y="5078"/>
                    <a:pt x="0" y="5206"/>
                  </a:cubicBezTo>
                  <a:cubicBezTo>
                    <a:pt x="43" y="5419"/>
                    <a:pt x="85" y="5590"/>
                    <a:pt x="171" y="5803"/>
                  </a:cubicBezTo>
                  <a:cubicBezTo>
                    <a:pt x="341" y="6144"/>
                    <a:pt x="597" y="6443"/>
                    <a:pt x="939" y="6613"/>
                  </a:cubicBezTo>
                  <a:cubicBezTo>
                    <a:pt x="981" y="6613"/>
                    <a:pt x="1024" y="6656"/>
                    <a:pt x="1067" y="6656"/>
                  </a:cubicBezTo>
                  <a:cubicBezTo>
                    <a:pt x="1109" y="6699"/>
                    <a:pt x="1195" y="6699"/>
                    <a:pt x="1237" y="6699"/>
                  </a:cubicBezTo>
                  <a:cubicBezTo>
                    <a:pt x="1365" y="6699"/>
                    <a:pt x="1451" y="6656"/>
                    <a:pt x="1536" y="6571"/>
                  </a:cubicBezTo>
                  <a:lnTo>
                    <a:pt x="1834" y="6357"/>
                  </a:lnTo>
                  <a:cubicBezTo>
                    <a:pt x="2133" y="6101"/>
                    <a:pt x="2474" y="5888"/>
                    <a:pt x="2773" y="5675"/>
                  </a:cubicBezTo>
                  <a:cubicBezTo>
                    <a:pt x="3114" y="5462"/>
                    <a:pt x="3413" y="5291"/>
                    <a:pt x="3712" y="5078"/>
                  </a:cubicBezTo>
                  <a:lnTo>
                    <a:pt x="3754" y="5078"/>
                  </a:lnTo>
                  <a:lnTo>
                    <a:pt x="4010" y="4950"/>
                  </a:lnTo>
                  <a:lnTo>
                    <a:pt x="4096" y="4907"/>
                  </a:lnTo>
                  <a:cubicBezTo>
                    <a:pt x="4479" y="4694"/>
                    <a:pt x="4821" y="4523"/>
                    <a:pt x="5119" y="4395"/>
                  </a:cubicBezTo>
                  <a:cubicBezTo>
                    <a:pt x="6186" y="3968"/>
                    <a:pt x="7295" y="3627"/>
                    <a:pt x="8447" y="3414"/>
                  </a:cubicBezTo>
                  <a:lnTo>
                    <a:pt x="8959" y="3371"/>
                  </a:lnTo>
                  <a:lnTo>
                    <a:pt x="9001" y="3371"/>
                  </a:lnTo>
                  <a:cubicBezTo>
                    <a:pt x="9641" y="3286"/>
                    <a:pt x="10324" y="3243"/>
                    <a:pt x="11007" y="3243"/>
                  </a:cubicBezTo>
                  <a:cubicBezTo>
                    <a:pt x="11646" y="3243"/>
                    <a:pt x="12329" y="3286"/>
                    <a:pt x="13012" y="3371"/>
                  </a:cubicBezTo>
                  <a:lnTo>
                    <a:pt x="13054" y="3371"/>
                  </a:lnTo>
                  <a:cubicBezTo>
                    <a:pt x="14334" y="3542"/>
                    <a:pt x="15571" y="3883"/>
                    <a:pt x="16808" y="4395"/>
                  </a:cubicBezTo>
                  <a:lnTo>
                    <a:pt x="16851" y="4395"/>
                  </a:lnTo>
                  <a:cubicBezTo>
                    <a:pt x="18003" y="4907"/>
                    <a:pt x="19112" y="5547"/>
                    <a:pt x="20136" y="6315"/>
                  </a:cubicBezTo>
                  <a:cubicBezTo>
                    <a:pt x="21160" y="7125"/>
                    <a:pt x="22098" y="8021"/>
                    <a:pt x="22909" y="9088"/>
                  </a:cubicBezTo>
                  <a:cubicBezTo>
                    <a:pt x="23677" y="10112"/>
                    <a:pt x="24317" y="11221"/>
                    <a:pt x="24829" y="12415"/>
                  </a:cubicBezTo>
                  <a:lnTo>
                    <a:pt x="24829" y="12330"/>
                  </a:lnTo>
                  <a:cubicBezTo>
                    <a:pt x="24957" y="12629"/>
                    <a:pt x="25085" y="12927"/>
                    <a:pt x="25170" y="13226"/>
                  </a:cubicBezTo>
                  <a:lnTo>
                    <a:pt x="25170" y="13268"/>
                  </a:lnTo>
                  <a:lnTo>
                    <a:pt x="25170" y="13311"/>
                  </a:lnTo>
                  <a:lnTo>
                    <a:pt x="25170" y="13354"/>
                  </a:lnTo>
                  <a:lnTo>
                    <a:pt x="25170" y="13439"/>
                  </a:lnTo>
                  <a:cubicBezTo>
                    <a:pt x="25255" y="13695"/>
                    <a:pt x="25341" y="13951"/>
                    <a:pt x="25426" y="14250"/>
                  </a:cubicBezTo>
                  <a:lnTo>
                    <a:pt x="25468" y="14335"/>
                  </a:lnTo>
                  <a:lnTo>
                    <a:pt x="25511" y="14634"/>
                  </a:lnTo>
                  <a:cubicBezTo>
                    <a:pt x="25596" y="14890"/>
                    <a:pt x="25639" y="15188"/>
                    <a:pt x="25724" y="15444"/>
                  </a:cubicBezTo>
                  <a:lnTo>
                    <a:pt x="25724" y="15530"/>
                  </a:lnTo>
                  <a:lnTo>
                    <a:pt x="25724" y="15615"/>
                  </a:lnTo>
                  <a:lnTo>
                    <a:pt x="25724" y="15700"/>
                  </a:lnTo>
                  <a:cubicBezTo>
                    <a:pt x="25724" y="15871"/>
                    <a:pt x="25767" y="16041"/>
                    <a:pt x="25767" y="16169"/>
                  </a:cubicBezTo>
                  <a:lnTo>
                    <a:pt x="25767" y="16212"/>
                  </a:lnTo>
                  <a:cubicBezTo>
                    <a:pt x="25767" y="16255"/>
                    <a:pt x="25810" y="16425"/>
                    <a:pt x="25810" y="16511"/>
                  </a:cubicBezTo>
                  <a:lnTo>
                    <a:pt x="25810" y="16596"/>
                  </a:lnTo>
                  <a:lnTo>
                    <a:pt x="25810" y="16852"/>
                  </a:lnTo>
                  <a:lnTo>
                    <a:pt x="25810" y="16895"/>
                  </a:lnTo>
                  <a:lnTo>
                    <a:pt x="25810" y="16937"/>
                  </a:lnTo>
                  <a:cubicBezTo>
                    <a:pt x="25810" y="17065"/>
                    <a:pt x="25810" y="17193"/>
                    <a:pt x="25852" y="17321"/>
                  </a:cubicBezTo>
                  <a:cubicBezTo>
                    <a:pt x="25852" y="17407"/>
                    <a:pt x="25895" y="17535"/>
                    <a:pt x="25980" y="17620"/>
                  </a:cubicBezTo>
                  <a:cubicBezTo>
                    <a:pt x="25980" y="17663"/>
                    <a:pt x="26023" y="17705"/>
                    <a:pt x="26066" y="17791"/>
                  </a:cubicBezTo>
                  <a:cubicBezTo>
                    <a:pt x="26151" y="17833"/>
                    <a:pt x="26236" y="17876"/>
                    <a:pt x="26322" y="17876"/>
                  </a:cubicBezTo>
                  <a:cubicBezTo>
                    <a:pt x="26407" y="17876"/>
                    <a:pt x="26535" y="17833"/>
                    <a:pt x="26578" y="17791"/>
                  </a:cubicBezTo>
                  <a:cubicBezTo>
                    <a:pt x="26663" y="17705"/>
                    <a:pt x="26706" y="17620"/>
                    <a:pt x="26706" y="17492"/>
                  </a:cubicBezTo>
                  <a:cubicBezTo>
                    <a:pt x="26706" y="17321"/>
                    <a:pt x="26748" y="17151"/>
                    <a:pt x="26748" y="16980"/>
                  </a:cubicBezTo>
                  <a:lnTo>
                    <a:pt x="26748" y="16809"/>
                  </a:lnTo>
                  <a:lnTo>
                    <a:pt x="26748" y="16681"/>
                  </a:lnTo>
                  <a:lnTo>
                    <a:pt x="26748" y="16383"/>
                  </a:lnTo>
                  <a:cubicBezTo>
                    <a:pt x="26748" y="16340"/>
                    <a:pt x="26748" y="16297"/>
                    <a:pt x="26748" y="16297"/>
                  </a:cubicBezTo>
                  <a:lnTo>
                    <a:pt x="26748" y="15487"/>
                  </a:lnTo>
                  <a:cubicBezTo>
                    <a:pt x="26748" y="15103"/>
                    <a:pt x="26748" y="14804"/>
                    <a:pt x="26706" y="14506"/>
                  </a:cubicBezTo>
                  <a:lnTo>
                    <a:pt x="26706" y="14420"/>
                  </a:lnTo>
                  <a:lnTo>
                    <a:pt x="26706" y="14292"/>
                  </a:lnTo>
                  <a:lnTo>
                    <a:pt x="26706" y="14250"/>
                  </a:lnTo>
                  <a:lnTo>
                    <a:pt x="26706" y="14036"/>
                  </a:lnTo>
                  <a:cubicBezTo>
                    <a:pt x="26663" y="13738"/>
                    <a:pt x="26663" y="13482"/>
                    <a:pt x="26620" y="13226"/>
                  </a:cubicBezTo>
                  <a:lnTo>
                    <a:pt x="26620" y="13098"/>
                  </a:lnTo>
                  <a:cubicBezTo>
                    <a:pt x="26620" y="13055"/>
                    <a:pt x="26620" y="12927"/>
                    <a:pt x="26578" y="12842"/>
                  </a:cubicBezTo>
                  <a:cubicBezTo>
                    <a:pt x="26236" y="10965"/>
                    <a:pt x="25554" y="9130"/>
                    <a:pt x="24573" y="7467"/>
                  </a:cubicBezTo>
                  <a:cubicBezTo>
                    <a:pt x="23847" y="6315"/>
                    <a:pt x="22994" y="5248"/>
                    <a:pt x="22013" y="4352"/>
                  </a:cubicBezTo>
                  <a:cubicBezTo>
                    <a:pt x="21074" y="3457"/>
                    <a:pt x="20051" y="2646"/>
                    <a:pt x="18899" y="2006"/>
                  </a:cubicBezTo>
                  <a:cubicBezTo>
                    <a:pt x="16595" y="726"/>
                    <a:pt x="13993" y="44"/>
                    <a:pt x="11348" y="1"/>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930;p24">
              <a:extLst>
                <a:ext uri="{FF2B5EF4-FFF2-40B4-BE49-F238E27FC236}">
                  <a16:creationId xmlns:a16="http://schemas.microsoft.com/office/drawing/2014/main" xmlns="" id="{3AD3DBAE-1DF3-4022-8339-8776E4FC888F}"/>
                </a:ext>
              </a:extLst>
            </p:cNvPr>
            <p:cNvSpPr/>
            <p:nvPr/>
          </p:nvSpPr>
          <p:spPr>
            <a:xfrm>
              <a:off x="986844" y="4434840"/>
              <a:ext cx="1170468" cy="177338"/>
            </a:xfrm>
            <a:custGeom>
              <a:avLst/>
              <a:gdLst/>
              <a:ahLst/>
              <a:cxnLst/>
              <a:rect l="l" t="t" r="r" b="b"/>
              <a:pathLst>
                <a:path w="69837" h="10581" extrusionOk="0">
                  <a:moveTo>
                    <a:pt x="59214" y="0"/>
                  </a:moveTo>
                  <a:lnTo>
                    <a:pt x="47653" y="85"/>
                  </a:lnTo>
                  <a:lnTo>
                    <a:pt x="23549" y="213"/>
                  </a:lnTo>
                  <a:lnTo>
                    <a:pt x="12970" y="256"/>
                  </a:lnTo>
                  <a:lnTo>
                    <a:pt x="555" y="299"/>
                  </a:lnTo>
                  <a:cubicBezTo>
                    <a:pt x="385" y="299"/>
                    <a:pt x="214" y="469"/>
                    <a:pt x="171" y="640"/>
                  </a:cubicBezTo>
                  <a:cubicBezTo>
                    <a:pt x="1" y="1493"/>
                    <a:pt x="1" y="2347"/>
                    <a:pt x="171" y="3200"/>
                  </a:cubicBezTo>
                  <a:cubicBezTo>
                    <a:pt x="342" y="4181"/>
                    <a:pt x="641" y="5119"/>
                    <a:pt x="1067" y="6015"/>
                  </a:cubicBezTo>
                  <a:cubicBezTo>
                    <a:pt x="1451" y="6911"/>
                    <a:pt x="1921" y="7764"/>
                    <a:pt x="2475" y="8575"/>
                  </a:cubicBezTo>
                  <a:cubicBezTo>
                    <a:pt x="2731" y="8916"/>
                    <a:pt x="2987" y="9258"/>
                    <a:pt x="3286" y="9599"/>
                  </a:cubicBezTo>
                  <a:cubicBezTo>
                    <a:pt x="3584" y="9940"/>
                    <a:pt x="3926" y="10239"/>
                    <a:pt x="4310" y="10495"/>
                  </a:cubicBezTo>
                  <a:cubicBezTo>
                    <a:pt x="4395" y="10537"/>
                    <a:pt x="4480" y="10580"/>
                    <a:pt x="4566" y="10580"/>
                  </a:cubicBezTo>
                  <a:lnTo>
                    <a:pt x="4651" y="10580"/>
                  </a:lnTo>
                  <a:lnTo>
                    <a:pt x="12756" y="10537"/>
                  </a:lnTo>
                  <a:lnTo>
                    <a:pt x="28669" y="10452"/>
                  </a:lnTo>
                  <a:lnTo>
                    <a:pt x="28797" y="10452"/>
                  </a:lnTo>
                  <a:cubicBezTo>
                    <a:pt x="36902" y="10409"/>
                    <a:pt x="45008" y="10367"/>
                    <a:pt x="53113" y="10324"/>
                  </a:cubicBezTo>
                  <a:lnTo>
                    <a:pt x="58574" y="10324"/>
                  </a:lnTo>
                  <a:lnTo>
                    <a:pt x="69452" y="10281"/>
                  </a:lnTo>
                  <a:cubicBezTo>
                    <a:pt x="69666" y="10281"/>
                    <a:pt x="69836" y="10111"/>
                    <a:pt x="69836" y="9897"/>
                  </a:cubicBezTo>
                  <a:cubicBezTo>
                    <a:pt x="69836" y="9684"/>
                    <a:pt x="69666" y="9514"/>
                    <a:pt x="69452" y="9514"/>
                  </a:cubicBezTo>
                  <a:lnTo>
                    <a:pt x="65229" y="9514"/>
                  </a:lnTo>
                  <a:cubicBezTo>
                    <a:pt x="65357" y="9386"/>
                    <a:pt x="65442" y="9215"/>
                    <a:pt x="65528" y="9087"/>
                  </a:cubicBezTo>
                  <a:cubicBezTo>
                    <a:pt x="65741" y="8746"/>
                    <a:pt x="65912" y="8319"/>
                    <a:pt x="66039" y="7935"/>
                  </a:cubicBezTo>
                  <a:cubicBezTo>
                    <a:pt x="66167" y="7508"/>
                    <a:pt x="66253" y="7082"/>
                    <a:pt x="66295" y="6655"/>
                  </a:cubicBezTo>
                  <a:cubicBezTo>
                    <a:pt x="66338" y="6186"/>
                    <a:pt x="66338" y="5717"/>
                    <a:pt x="66295" y="5247"/>
                  </a:cubicBezTo>
                  <a:cubicBezTo>
                    <a:pt x="66210" y="4309"/>
                    <a:pt x="66039" y="3370"/>
                    <a:pt x="65698" y="2474"/>
                  </a:cubicBezTo>
                  <a:cubicBezTo>
                    <a:pt x="65570" y="2048"/>
                    <a:pt x="65400" y="1664"/>
                    <a:pt x="65186" y="1280"/>
                  </a:cubicBezTo>
                  <a:cubicBezTo>
                    <a:pt x="65101" y="1109"/>
                    <a:pt x="64973" y="939"/>
                    <a:pt x="64845" y="768"/>
                  </a:cubicBezTo>
                  <a:lnTo>
                    <a:pt x="66850" y="768"/>
                  </a:lnTo>
                  <a:cubicBezTo>
                    <a:pt x="67319" y="725"/>
                    <a:pt x="67319" y="43"/>
                    <a:pt x="66850" y="0"/>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931;p24">
              <a:extLst>
                <a:ext uri="{FF2B5EF4-FFF2-40B4-BE49-F238E27FC236}">
                  <a16:creationId xmlns:a16="http://schemas.microsoft.com/office/drawing/2014/main" xmlns="" id="{B15CCB8A-453C-4B0B-8C73-933D2630945E}"/>
                </a:ext>
              </a:extLst>
            </p:cNvPr>
            <p:cNvSpPr/>
            <p:nvPr/>
          </p:nvSpPr>
          <p:spPr>
            <a:xfrm>
              <a:off x="791657" y="4034444"/>
              <a:ext cx="354658" cy="414709"/>
            </a:xfrm>
            <a:custGeom>
              <a:avLst/>
              <a:gdLst/>
              <a:ahLst/>
              <a:cxnLst/>
              <a:rect l="l" t="t" r="r" b="b"/>
              <a:pathLst>
                <a:path w="21161" h="24744" extrusionOk="0">
                  <a:moveTo>
                    <a:pt x="1920" y="0"/>
                  </a:moveTo>
                  <a:cubicBezTo>
                    <a:pt x="1792" y="0"/>
                    <a:pt x="1707" y="43"/>
                    <a:pt x="1622" y="85"/>
                  </a:cubicBezTo>
                  <a:cubicBezTo>
                    <a:pt x="1579" y="128"/>
                    <a:pt x="1536" y="213"/>
                    <a:pt x="1536" y="299"/>
                  </a:cubicBezTo>
                  <a:cubicBezTo>
                    <a:pt x="1494" y="341"/>
                    <a:pt x="1451" y="384"/>
                    <a:pt x="1408" y="427"/>
                  </a:cubicBezTo>
                  <a:cubicBezTo>
                    <a:pt x="1110" y="1493"/>
                    <a:pt x="726" y="2730"/>
                    <a:pt x="427" y="3968"/>
                  </a:cubicBezTo>
                  <a:cubicBezTo>
                    <a:pt x="171" y="5205"/>
                    <a:pt x="0" y="6442"/>
                    <a:pt x="0" y="7722"/>
                  </a:cubicBezTo>
                  <a:cubicBezTo>
                    <a:pt x="43" y="7807"/>
                    <a:pt x="86" y="7892"/>
                    <a:pt x="171" y="7978"/>
                  </a:cubicBezTo>
                  <a:cubicBezTo>
                    <a:pt x="171" y="7978"/>
                    <a:pt x="214" y="7978"/>
                    <a:pt x="214" y="8020"/>
                  </a:cubicBezTo>
                  <a:lnTo>
                    <a:pt x="1750" y="9940"/>
                  </a:lnTo>
                  <a:lnTo>
                    <a:pt x="10282" y="20861"/>
                  </a:lnTo>
                  <a:lnTo>
                    <a:pt x="11689" y="22653"/>
                  </a:lnTo>
                  <a:cubicBezTo>
                    <a:pt x="11689" y="22738"/>
                    <a:pt x="11689" y="22866"/>
                    <a:pt x="11775" y="22952"/>
                  </a:cubicBezTo>
                  <a:cubicBezTo>
                    <a:pt x="11903" y="23122"/>
                    <a:pt x="12116" y="23293"/>
                    <a:pt x="12287" y="23464"/>
                  </a:cubicBezTo>
                  <a:lnTo>
                    <a:pt x="12415" y="23634"/>
                  </a:lnTo>
                  <a:lnTo>
                    <a:pt x="12500" y="23762"/>
                  </a:lnTo>
                  <a:cubicBezTo>
                    <a:pt x="12585" y="23847"/>
                    <a:pt x="12671" y="23890"/>
                    <a:pt x="12799" y="23890"/>
                  </a:cubicBezTo>
                  <a:lnTo>
                    <a:pt x="12927" y="23890"/>
                  </a:lnTo>
                  <a:cubicBezTo>
                    <a:pt x="13055" y="23933"/>
                    <a:pt x="13183" y="23975"/>
                    <a:pt x="13311" y="24061"/>
                  </a:cubicBezTo>
                  <a:cubicBezTo>
                    <a:pt x="13950" y="24274"/>
                    <a:pt x="14633" y="24402"/>
                    <a:pt x="15316" y="24402"/>
                  </a:cubicBezTo>
                  <a:lnTo>
                    <a:pt x="15358" y="24402"/>
                  </a:lnTo>
                  <a:cubicBezTo>
                    <a:pt x="16041" y="24402"/>
                    <a:pt x="16681" y="24274"/>
                    <a:pt x="17321" y="24061"/>
                  </a:cubicBezTo>
                  <a:cubicBezTo>
                    <a:pt x="17918" y="23890"/>
                    <a:pt x="18515" y="23592"/>
                    <a:pt x="18984" y="23165"/>
                  </a:cubicBezTo>
                  <a:cubicBezTo>
                    <a:pt x="19070" y="23122"/>
                    <a:pt x="19112" y="23080"/>
                    <a:pt x="19112" y="22994"/>
                  </a:cubicBezTo>
                  <a:lnTo>
                    <a:pt x="19795" y="23847"/>
                  </a:lnTo>
                  <a:lnTo>
                    <a:pt x="20520" y="24658"/>
                  </a:lnTo>
                  <a:cubicBezTo>
                    <a:pt x="20563" y="24701"/>
                    <a:pt x="20648" y="24743"/>
                    <a:pt x="20776" y="24743"/>
                  </a:cubicBezTo>
                  <a:cubicBezTo>
                    <a:pt x="20989" y="24743"/>
                    <a:pt x="21117" y="24573"/>
                    <a:pt x="21160" y="24402"/>
                  </a:cubicBezTo>
                  <a:cubicBezTo>
                    <a:pt x="21117" y="24274"/>
                    <a:pt x="21117" y="24189"/>
                    <a:pt x="21032" y="24103"/>
                  </a:cubicBezTo>
                  <a:lnTo>
                    <a:pt x="10751" y="11049"/>
                  </a:lnTo>
                  <a:lnTo>
                    <a:pt x="10708" y="11007"/>
                  </a:lnTo>
                  <a:lnTo>
                    <a:pt x="6442" y="5546"/>
                  </a:lnTo>
                  <a:lnTo>
                    <a:pt x="2176" y="85"/>
                  </a:lnTo>
                  <a:cubicBezTo>
                    <a:pt x="2091" y="43"/>
                    <a:pt x="2006" y="0"/>
                    <a:pt x="192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932;p24">
              <a:extLst>
                <a:ext uri="{FF2B5EF4-FFF2-40B4-BE49-F238E27FC236}">
                  <a16:creationId xmlns:a16="http://schemas.microsoft.com/office/drawing/2014/main" xmlns="" id="{EA7712DD-A753-4006-A09C-89C55BBC7C4B}"/>
                </a:ext>
              </a:extLst>
            </p:cNvPr>
            <p:cNvSpPr/>
            <p:nvPr/>
          </p:nvSpPr>
          <p:spPr>
            <a:xfrm>
              <a:off x="791657" y="4115948"/>
              <a:ext cx="353938" cy="333926"/>
            </a:xfrm>
            <a:custGeom>
              <a:avLst/>
              <a:gdLst/>
              <a:ahLst/>
              <a:cxnLst/>
              <a:rect l="l" t="t" r="r" b="b"/>
              <a:pathLst>
                <a:path w="21118" h="19924" extrusionOk="0">
                  <a:moveTo>
                    <a:pt x="256" y="0"/>
                  </a:moveTo>
                  <a:cubicBezTo>
                    <a:pt x="43" y="939"/>
                    <a:pt x="0" y="1920"/>
                    <a:pt x="0" y="2859"/>
                  </a:cubicBezTo>
                  <a:cubicBezTo>
                    <a:pt x="0" y="2944"/>
                    <a:pt x="86" y="3072"/>
                    <a:pt x="171" y="3115"/>
                  </a:cubicBezTo>
                  <a:cubicBezTo>
                    <a:pt x="171" y="3157"/>
                    <a:pt x="214" y="3157"/>
                    <a:pt x="214" y="3157"/>
                  </a:cubicBezTo>
                  <a:lnTo>
                    <a:pt x="1750" y="5120"/>
                  </a:lnTo>
                  <a:lnTo>
                    <a:pt x="10282" y="15998"/>
                  </a:lnTo>
                  <a:lnTo>
                    <a:pt x="11689" y="17790"/>
                  </a:lnTo>
                  <a:cubicBezTo>
                    <a:pt x="11689" y="17918"/>
                    <a:pt x="11689" y="18003"/>
                    <a:pt x="11775" y="18089"/>
                  </a:cubicBezTo>
                  <a:cubicBezTo>
                    <a:pt x="11945" y="18302"/>
                    <a:pt x="12116" y="18473"/>
                    <a:pt x="12329" y="18643"/>
                  </a:cubicBezTo>
                  <a:lnTo>
                    <a:pt x="12415" y="18771"/>
                  </a:lnTo>
                  <a:lnTo>
                    <a:pt x="12543" y="18899"/>
                  </a:lnTo>
                  <a:cubicBezTo>
                    <a:pt x="12628" y="18984"/>
                    <a:pt x="12713" y="19027"/>
                    <a:pt x="12799" y="19027"/>
                  </a:cubicBezTo>
                  <a:lnTo>
                    <a:pt x="12927" y="19027"/>
                  </a:lnTo>
                  <a:cubicBezTo>
                    <a:pt x="13055" y="19070"/>
                    <a:pt x="13183" y="19155"/>
                    <a:pt x="13311" y="19198"/>
                  </a:cubicBezTo>
                  <a:cubicBezTo>
                    <a:pt x="13950" y="19411"/>
                    <a:pt x="14633" y="19539"/>
                    <a:pt x="15316" y="19539"/>
                  </a:cubicBezTo>
                  <a:lnTo>
                    <a:pt x="15401" y="19539"/>
                  </a:lnTo>
                  <a:cubicBezTo>
                    <a:pt x="16084" y="19539"/>
                    <a:pt x="16723" y="19411"/>
                    <a:pt x="17321" y="19198"/>
                  </a:cubicBezTo>
                  <a:cubicBezTo>
                    <a:pt x="17961" y="19027"/>
                    <a:pt x="18558" y="18729"/>
                    <a:pt x="19027" y="18302"/>
                  </a:cubicBezTo>
                  <a:cubicBezTo>
                    <a:pt x="19112" y="18259"/>
                    <a:pt x="19155" y="18217"/>
                    <a:pt x="19155" y="18131"/>
                  </a:cubicBezTo>
                  <a:lnTo>
                    <a:pt x="19795" y="18984"/>
                  </a:lnTo>
                  <a:lnTo>
                    <a:pt x="20435" y="19838"/>
                  </a:lnTo>
                  <a:cubicBezTo>
                    <a:pt x="20520" y="19880"/>
                    <a:pt x="20648" y="19923"/>
                    <a:pt x="20734" y="19923"/>
                  </a:cubicBezTo>
                  <a:cubicBezTo>
                    <a:pt x="20819" y="19923"/>
                    <a:pt x="20947" y="19880"/>
                    <a:pt x="20989" y="19838"/>
                  </a:cubicBezTo>
                  <a:cubicBezTo>
                    <a:pt x="21075" y="19752"/>
                    <a:pt x="21117" y="19667"/>
                    <a:pt x="21117" y="19539"/>
                  </a:cubicBezTo>
                  <a:cubicBezTo>
                    <a:pt x="21117" y="19454"/>
                    <a:pt x="21075" y="19368"/>
                    <a:pt x="20989" y="19283"/>
                  </a:cubicBezTo>
                  <a:lnTo>
                    <a:pt x="18259" y="15785"/>
                  </a:lnTo>
                  <a:cubicBezTo>
                    <a:pt x="17107" y="15700"/>
                    <a:pt x="15956" y="15700"/>
                    <a:pt x="14761" y="15700"/>
                  </a:cubicBezTo>
                  <a:lnTo>
                    <a:pt x="12628" y="15700"/>
                  </a:lnTo>
                  <a:cubicBezTo>
                    <a:pt x="12628" y="15742"/>
                    <a:pt x="12628" y="15785"/>
                    <a:pt x="12585" y="15785"/>
                  </a:cubicBezTo>
                  <a:cubicBezTo>
                    <a:pt x="12564" y="15806"/>
                    <a:pt x="12532" y="15817"/>
                    <a:pt x="12500" y="15817"/>
                  </a:cubicBezTo>
                  <a:cubicBezTo>
                    <a:pt x="12468" y="15817"/>
                    <a:pt x="12436" y="15806"/>
                    <a:pt x="12415" y="15785"/>
                  </a:cubicBezTo>
                  <a:lnTo>
                    <a:pt x="12372" y="15742"/>
                  </a:lnTo>
                  <a:cubicBezTo>
                    <a:pt x="12329" y="15742"/>
                    <a:pt x="12287" y="15657"/>
                    <a:pt x="12287" y="15614"/>
                  </a:cubicBezTo>
                  <a:cubicBezTo>
                    <a:pt x="12287" y="15614"/>
                    <a:pt x="12287" y="15572"/>
                    <a:pt x="12287" y="15572"/>
                  </a:cubicBezTo>
                  <a:cubicBezTo>
                    <a:pt x="12116" y="15358"/>
                    <a:pt x="11988" y="15188"/>
                    <a:pt x="11860" y="14974"/>
                  </a:cubicBezTo>
                  <a:cubicBezTo>
                    <a:pt x="11689" y="14804"/>
                    <a:pt x="11434" y="14462"/>
                    <a:pt x="11220" y="14164"/>
                  </a:cubicBezTo>
                  <a:cubicBezTo>
                    <a:pt x="9215" y="11689"/>
                    <a:pt x="7253" y="9215"/>
                    <a:pt x="5290" y="6698"/>
                  </a:cubicBezTo>
                  <a:cubicBezTo>
                    <a:pt x="3584" y="4480"/>
                    <a:pt x="1878" y="2261"/>
                    <a:pt x="256"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933;p24">
              <a:extLst>
                <a:ext uri="{FF2B5EF4-FFF2-40B4-BE49-F238E27FC236}">
                  <a16:creationId xmlns:a16="http://schemas.microsoft.com/office/drawing/2014/main" xmlns="" id="{8E868F4A-5650-44A1-B309-61F3D9454CD2}"/>
                </a:ext>
              </a:extLst>
            </p:cNvPr>
            <p:cNvSpPr/>
            <p:nvPr/>
          </p:nvSpPr>
          <p:spPr>
            <a:xfrm>
              <a:off x="918933" y="4399091"/>
              <a:ext cx="1232648" cy="72219"/>
            </a:xfrm>
            <a:custGeom>
              <a:avLst/>
              <a:gdLst/>
              <a:ahLst/>
              <a:cxnLst/>
              <a:rect l="l" t="t" r="r" b="b"/>
              <a:pathLst>
                <a:path w="73547" h="4309" extrusionOk="0">
                  <a:moveTo>
                    <a:pt x="69793" y="0"/>
                  </a:moveTo>
                  <a:lnTo>
                    <a:pt x="69793" y="43"/>
                  </a:lnTo>
                  <a:lnTo>
                    <a:pt x="63479" y="43"/>
                  </a:lnTo>
                  <a:lnTo>
                    <a:pt x="51833" y="128"/>
                  </a:lnTo>
                  <a:lnTo>
                    <a:pt x="40357" y="171"/>
                  </a:lnTo>
                  <a:lnTo>
                    <a:pt x="28839" y="256"/>
                  </a:lnTo>
                  <a:lnTo>
                    <a:pt x="5119" y="384"/>
                  </a:lnTo>
                  <a:lnTo>
                    <a:pt x="896" y="384"/>
                  </a:lnTo>
                  <a:cubicBezTo>
                    <a:pt x="811" y="384"/>
                    <a:pt x="725" y="384"/>
                    <a:pt x="683" y="427"/>
                  </a:cubicBezTo>
                  <a:cubicBezTo>
                    <a:pt x="640" y="469"/>
                    <a:pt x="597" y="469"/>
                    <a:pt x="555" y="512"/>
                  </a:cubicBezTo>
                  <a:cubicBezTo>
                    <a:pt x="427" y="640"/>
                    <a:pt x="341" y="768"/>
                    <a:pt x="299" y="896"/>
                  </a:cubicBezTo>
                  <a:cubicBezTo>
                    <a:pt x="213" y="1067"/>
                    <a:pt x="171" y="1195"/>
                    <a:pt x="128" y="1365"/>
                  </a:cubicBezTo>
                  <a:cubicBezTo>
                    <a:pt x="43" y="1664"/>
                    <a:pt x="0" y="2005"/>
                    <a:pt x="43" y="2304"/>
                  </a:cubicBezTo>
                  <a:cubicBezTo>
                    <a:pt x="43" y="2645"/>
                    <a:pt x="128" y="2944"/>
                    <a:pt x="256" y="3285"/>
                  </a:cubicBezTo>
                  <a:cubicBezTo>
                    <a:pt x="341" y="3541"/>
                    <a:pt x="469" y="3840"/>
                    <a:pt x="640" y="4053"/>
                  </a:cubicBezTo>
                  <a:cubicBezTo>
                    <a:pt x="725" y="4224"/>
                    <a:pt x="853" y="4309"/>
                    <a:pt x="1024" y="4309"/>
                  </a:cubicBezTo>
                  <a:lnTo>
                    <a:pt x="13268" y="4266"/>
                  </a:lnTo>
                  <a:lnTo>
                    <a:pt x="25554" y="4181"/>
                  </a:lnTo>
                  <a:lnTo>
                    <a:pt x="51833" y="4053"/>
                  </a:lnTo>
                  <a:lnTo>
                    <a:pt x="59554" y="4010"/>
                  </a:lnTo>
                  <a:lnTo>
                    <a:pt x="67276" y="3968"/>
                  </a:lnTo>
                  <a:cubicBezTo>
                    <a:pt x="67346" y="4038"/>
                    <a:pt x="67430" y="4070"/>
                    <a:pt x="67512" y="4070"/>
                  </a:cubicBezTo>
                  <a:cubicBezTo>
                    <a:pt x="67579" y="4070"/>
                    <a:pt x="67645" y="4049"/>
                    <a:pt x="67702" y="4010"/>
                  </a:cubicBezTo>
                  <a:lnTo>
                    <a:pt x="67788" y="3968"/>
                  </a:lnTo>
                  <a:lnTo>
                    <a:pt x="73163" y="3968"/>
                  </a:lnTo>
                  <a:cubicBezTo>
                    <a:pt x="73376" y="3968"/>
                    <a:pt x="73547" y="3797"/>
                    <a:pt x="73547" y="3584"/>
                  </a:cubicBezTo>
                  <a:cubicBezTo>
                    <a:pt x="73547" y="3370"/>
                    <a:pt x="73376" y="3242"/>
                    <a:pt x="73163" y="3242"/>
                  </a:cubicBezTo>
                  <a:lnTo>
                    <a:pt x="68641" y="3242"/>
                  </a:lnTo>
                  <a:cubicBezTo>
                    <a:pt x="68854" y="2986"/>
                    <a:pt x="69025" y="2730"/>
                    <a:pt x="69153" y="2432"/>
                  </a:cubicBezTo>
                  <a:cubicBezTo>
                    <a:pt x="69281" y="2090"/>
                    <a:pt x="69409" y="1749"/>
                    <a:pt x="69452" y="1365"/>
                  </a:cubicBezTo>
                  <a:cubicBezTo>
                    <a:pt x="69452" y="1152"/>
                    <a:pt x="69452" y="939"/>
                    <a:pt x="69452" y="768"/>
                  </a:cubicBezTo>
                  <a:lnTo>
                    <a:pt x="69793" y="768"/>
                  </a:lnTo>
                  <a:cubicBezTo>
                    <a:pt x="70262" y="725"/>
                    <a:pt x="70262" y="0"/>
                    <a:pt x="6979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934;p24">
              <a:extLst>
                <a:ext uri="{FF2B5EF4-FFF2-40B4-BE49-F238E27FC236}">
                  <a16:creationId xmlns:a16="http://schemas.microsoft.com/office/drawing/2014/main" xmlns="" id="{4DDA6096-76B8-4862-BEBC-835254BBA11B}"/>
                </a:ext>
              </a:extLst>
            </p:cNvPr>
            <p:cNvSpPr/>
            <p:nvPr/>
          </p:nvSpPr>
          <p:spPr>
            <a:xfrm>
              <a:off x="919637" y="4436985"/>
              <a:ext cx="1231240" cy="35045"/>
            </a:xfrm>
            <a:custGeom>
              <a:avLst/>
              <a:gdLst/>
              <a:ahLst/>
              <a:cxnLst/>
              <a:rect l="l" t="t" r="r" b="b"/>
              <a:pathLst>
                <a:path w="73463" h="2091" extrusionOk="0">
                  <a:moveTo>
                    <a:pt x="69154" y="0"/>
                  </a:moveTo>
                  <a:lnTo>
                    <a:pt x="34769" y="213"/>
                  </a:lnTo>
                  <a:lnTo>
                    <a:pt x="34812" y="256"/>
                  </a:lnTo>
                  <a:lnTo>
                    <a:pt x="1" y="427"/>
                  </a:lnTo>
                  <a:cubicBezTo>
                    <a:pt x="43" y="640"/>
                    <a:pt x="86" y="853"/>
                    <a:pt x="171" y="1067"/>
                  </a:cubicBezTo>
                  <a:cubicBezTo>
                    <a:pt x="257" y="1323"/>
                    <a:pt x="385" y="1621"/>
                    <a:pt x="598" y="1835"/>
                  </a:cubicBezTo>
                  <a:cubicBezTo>
                    <a:pt x="641" y="2005"/>
                    <a:pt x="769" y="2091"/>
                    <a:pt x="939" y="2091"/>
                  </a:cubicBezTo>
                  <a:lnTo>
                    <a:pt x="13226" y="2048"/>
                  </a:lnTo>
                  <a:lnTo>
                    <a:pt x="25469" y="1963"/>
                  </a:lnTo>
                  <a:lnTo>
                    <a:pt x="51748" y="1835"/>
                  </a:lnTo>
                  <a:lnTo>
                    <a:pt x="59470" y="1792"/>
                  </a:lnTo>
                  <a:lnTo>
                    <a:pt x="67191" y="1749"/>
                  </a:lnTo>
                  <a:cubicBezTo>
                    <a:pt x="67277" y="1835"/>
                    <a:pt x="67362" y="1835"/>
                    <a:pt x="67447" y="1835"/>
                  </a:cubicBezTo>
                  <a:cubicBezTo>
                    <a:pt x="67533" y="1835"/>
                    <a:pt x="67575" y="1835"/>
                    <a:pt x="67660" y="1792"/>
                  </a:cubicBezTo>
                  <a:lnTo>
                    <a:pt x="67703" y="1749"/>
                  </a:lnTo>
                  <a:lnTo>
                    <a:pt x="73078" y="1749"/>
                  </a:lnTo>
                  <a:cubicBezTo>
                    <a:pt x="73292" y="1749"/>
                    <a:pt x="73462" y="1579"/>
                    <a:pt x="73462" y="1365"/>
                  </a:cubicBezTo>
                  <a:cubicBezTo>
                    <a:pt x="73462" y="1152"/>
                    <a:pt x="73292" y="981"/>
                    <a:pt x="73078" y="981"/>
                  </a:cubicBezTo>
                  <a:lnTo>
                    <a:pt x="68556" y="981"/>
                  </a:lnTo>
                  <a:cubicBezTo>
                    <a:pt x="68770" y="768"/>
                    <a:pt x="68940" y="512"/>
                    <a:pt x="69068" y="213"/>
                  </a:cubicBezTo>
                  <a:cubicBezTo>
                    <a:pt x="69111" y="171"/>
                    <a:pt x="69154" y="85"/>
                    <a:pt x="69154"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935;p24">
              <a:extLst>
                <a:ext uri="{FF2B5EF4-FFF2-40B4-BE49-F238E27FC236}">
                  <a16:creationId xmlns:a16="http://schemas.microsoft.com/office/drawing/2014/main" xmlns="" id="{C65E04A4-A9E9-4EC9-B529-1834FD5856CC}"/>
                </a:ext>
              </a:extLst>
            </p:cNvPr>
            <p:cNvSpPr/>
            <p:nvPr/>
          </p:nvSpPr>
          <p:spPr>
            <a:xfrm>
              <a:off x="411289" y="4297660"/>
              <a:ext cx="509806" cy="436782"/>
            </a:xfrm>
            <a:custGeom>
              <a:avLst/>
              <a:gdLst/>
              <a:ahLst/>
              <a:cxnLst/>
              <a:rect l="l" t="t" r="r" b="b"/>
              <a:pathLst>
                <a:path w="30418" h="26061" extrusionOk="0">
                  <a:moveTo>
                    <a:pt x="13122" y="0"/>
                  </a:moveTo>
                  <a:cubicBezTo>
                    <a:pt x="6428" y="0"/>
                    <a:pt x="0" y="5196"/>
                    <a:pt x="0" y="13048"/>
                  </a:cubicBezTo>
                  <a:cubicBezTo>
                    <a:pt x="0" y="20258"/>
                    <a:pt x="5845" y="26060"/>
                    <a:pt x="13011" y="26060"/>
                  </a:cubicBezTo>
                  <a:cubicBezTo>
                    <a:pt x="24615" y="26060"/>
                    <a:pt x="30417" y="12067"/>
                    <a:pt x="22226" y="3834"/>
                  </a:cubicBezTo>
                  <a:cubicBezTo>
                    <a:pt x="19578" y="1186"/>
                    <a:pt x="16320" y="0"/>
                    <a:pt x="13122" y="0"/>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936;p24">
              <a:extLst>
                <a:ext uri="{FF2B5EF4-FFF2-40B4-BE49-F238E27FC236}">
                  <a16:creationId xmlns:a16="http://schemas.microsoft.com/office/drawing/2014/main" xmlns="" id="{91C95B3C-4D1C-4BD1-A95B-51B7CBAC65FD}"/>
                </a:ext>
              </a:extLst>
            </p:cNvPr>
            <p:cNvSpPr/>
            <p:nvPr/>
          </p:nvSpPr>
          <p:spPr>
            <a:xfrm>
              <a:off x="429876" y="4369057"/>
              <a:ext cx="346781" cy="297658"/>
            </a:xfrm>
            <a:custGeom>
              <a:avLst/>
              <a:gdLst/>
              <a:ahLst/>
              <a:cxnLst/>
              <a:rect l="l" t="t" r="r" b="b"/>
              <a:pathLst>
                <a:path w="20691" h="17760" extrusionOk="0">
                  <a:moveTo>
                    <a:pt x="11817" y="0"/>
                  </a:moveTo>
                  <a:cubicBezTo>
                    <a:pt x="3925" y="0"/>
                    <a:pt x="0" y="9556"/>
                    <a:pt x="5589" y="15145"/>
                  </a:cubicBezTo>
                  <a:cubicBezTo>
                    <a:pt x="7381" y="16951"/>
                    <a:pt x="9592" y="17759"/>
                    <a:pt x="11764" y="17759"/>
                  </a:cubicBezTo>
                  <a:cubicBezTo>
                    <a:pt x="16313" y="17759"/>
                    <a:pt x="20691" y="14215"/>
                    <a:pt x="20691" y="8874"/>
                  </a:cubicBezTo>
                  <a:cubicBezTo>
                    <a:pt x="20691" y="3968"/>
                    <a:pt x="16723" y="43"/>
                    <a:pt x="1181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937;p24">
              <a:extLst>
                <a:ext uri="{FF2B5EF4-FFF2-40B4-BE49-F238E27FC236}">
                  <a16:creationId xmlns:a16="http://schemas.microsoft.com/office/drawing/2014/main" xmlns="" id="{370D44BC-3506-4C6E-9830-71EB10028520}"/>
                </a:ext>
              </a:extLst>
            </p:cNvPr>
            <p:cNvSpPr/>
            <p:nvPr/>
          </p:nvSpPr>
          <p:spPr>
            <a:xfrm>
              <a:off x="2035032" y="4296939"/>
              <a:ext cx="509806" cy="436782"/>
            </a:xfrm>
            <a:custGeom>
              <a:avLst/>
              <a:gdLst/>
              <a:ahLst/>
              <a:cxnLst/>
              <a:rect l="l" t="t" r="r" b="b"/>
              <a:pathLst>
                <a:path w="30418" h="26061" extrusionOk="0">
                  <a:moveTo>
                    <a:pt x="13122" y="1"/>
                  </a:moveTo>
                  <a:cubicBezTo>
                    <a:pt x="6428" y="1"/>
                    <a:pt x="0" y="5196"/>
                    <a:pt x="0" y="13049"/>
                  </a:cubicBezTo>
                  <a:cubicBezTo>
                    <a:pt x="0" y="20216"/>
                    <a:pt x="5845" y="26060"/>
                    <a:pt x="13012" y="26060"/>
                  </a:cubicBezTo>
                  <a:cubicBezTo>
                    <a:pt x="24616" y="26060"/>
                    <a:pt x="30417" y="12068"/>
                    <a:pt x="22227" y="3834"/>
                  </a:cubicBezTo>
                  <a:cubicBezTo>
                    <a:pt x="19579" y="1186"/>
                    <a:pt x="16320" y="1"/>
                    <a:pt x="13122" y="1"/>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938;p24">
              <a:extLst>
                <a:ext uri="{FF2B5EF4-FFF2-40B4-BE49-F238E27FC236}">
                  <a16:creationId xmlns:a16="http://schemas.microsoft.com/office/drawing/2014/main" xmlns="" id="{FB45CAF9-3007-4712-B257-FFACD02E1566}"/>
                </a:ext>
              </a:extLst>
            </p:cNvPr>
            <p:cNvSpPr/>
            <p:nvPr/>
          </p:nvSpPr>
          <p:spPr>
            <a:xfrm>
              <a:off x="2054339" y="4369057"/>
              <a:ext cx="346781" cy="296618"/>
            </a:xfrm>
            <a:custGeom>
              <a:avLst/>
              <a:gdLst/>
              <a:ahLst/>
              <a:cxnLst/>
              <a:rect l="l" t="t" r="r" b="b"/>
              <a:pathLst>
                <a:path w="20691" h="17698" extrusionOk="0">
                  <a:moveTo>
                    <a:pt x="11817" y="0"/>
                  </a:moveTo>
                  <a:cubicBezTo>
                    <a:pt x="3925" y="0"/>
                    <a:pt x="0" y="9514"/>
                    <a:pt x="5546" y="15102"/>
                  </a:cubicBezTo>
                  <a:cubicBezTo>
                    <a:pt x="7352" y="16894"/>
                    <a:pt x="9572" y="17698"/>
                    <a:pt x="11750" y="17698"/>
                  </a:cubicBezTo>
                  <a:cubicBezTo>
                    <a:pt x="16312" y="17698"/>
                    <a:pt x="20691" y="14173"/>
                    <a:pt x="20691" y="8831"/>
                  </a:cubicBezTo>
                  <a:cubicBezTo>
                    <a:pt x="20648" y="3925"/>
                    <a:pt x="16723" y="0"/>
                    <a:pt x="1181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939;p24">
              <a:extLst>
                <a:ext uri="{FF2B5EF4-FFF2-40B4-BE49-F238E27FC236}">
                  <a16:creationId xmlns:a16="http://schemas.microsoft.com/office/drawing/2014/main" xmlns="" id="{87258F87-80FE-4541-810E-8DB5DB8E3D75}"/>
                </a:ext>
              </a:extLst>
            </p:cNvPr>
            <p:cNvSpPr/>
            <p:nvPr/>
          </p:nvSpPr>
          <p:spPr>
            <a:xfrm>
              <a:off x="567157" y="3819229"/>
              <a:ext cx="321758" cy="731624"/>
            </a:xfrm>
            <a:custGeom>
              <a:avLst/>
              <a:gdLst/>
              <a:ahLst/>
              <a:cxnLst/>
              <a:rect l="l" t="t" r="r" b="b"/>
              <a:pathLst>
                <a:path w="19198" h="43653" extrusionOk="0">
                  <a:moveTo>
                    <a:pt x="13694" y="0"/>
                  </a:moveTo>
                  <a:cubicBezTo>
                    <a:pt x="13139" y="0"/>
                    <a:pt x="12670" y="43"/>
                    <a:pt x="12158" y="171"/>
                  </a:cubicBezTo>
                  <a:cubicBezTo>
                    <a:pt x="12073" y="213"/>
                    <a:pt x="12030" y="256"/>
                    <a:pt x="11945" y="299"/>
                  </a:cubicBezTo>
                  <a:cubicBezTo>
                    <a:pt x="11902" y="341"/>
                    <a:pt x="11860" y="427"/>
                    <a:pt x="11817" y="469"/>
                  </a:cubicBezTo>
                  <a:lnTo>
                    <a:pt x="9385" y="8959"/>
                  </a:lnTo>
                  <a:lnTo>
                    <a:pt x="6911" y="17406"/>
                  </a:lnTo>
                  <a:lnTo>
                    <a:pt x="6143" y="20008"/>
                  </a:lnTo>
                  <a:lnTo>
                    <a:pt x="5375" y="22610"/>
                  </a:lnTo>
                  <a:lnTo>
                    <a:pt x="5375" y="22696"/>
                  </a:lnTo>
                  <a:lnTo>
                    <a:pt x="5375" y="22738"/>
                  </a:lnTo>
                  <a:lnTo>
                    <a:pt x="5375" y="22866"/>
                  </a:lnTo>
                  <a:lnTo>
                    <a:pt x="5375" y="22952"/>
                  </a:lnTo>
                  <a:lnTo>
                    <a:pt x="5119" y="23549"/>
                  </a:lnTo>
                  <a:lnTo>
                    <a:pt x="2304" y="33148"/>
                  </a:lnTo>
                  <a:lnTo>
                    <a:pt x="2261" y="33276"/>
                  </a:lnTo>
                  <a:lnTo>
                    <a:pt x="1152" y="37072"/>
                  </a:lnTo>
                  <a:lnTo>
                    <a:pt x="43" y="40912"/>
                  </a:lnTo>
                  <a:cubicBezTo>
                    <a:pt x="0" y="40997"/>
                    <a:pt x="0" y="41083"/>
                    <a:pt x="43" y="41168"/>
                  </a:cubicBezTo>
                  <a:cubicBezTo>
                    <a:pt x="43" y="41253"/>
                    <a:pt x="85" y="41339"/>
                    <a:pt x="128" y="41381"/>
                  </a:cubicBezTo>
                  <a:cubicBezTo>
                    <a:pt x="939" y="42362"/>
                    <a:pt x="2048" y="43045"/>
                    <a:pt x="3328" y="43344"/>
                  </a:cubicBezTo>
                  <a:cubicBezTo>
                    <a:pt x="3967" y="43557"/>
                    <a:pt x="4607" y="43642"/>
                    <a:pt x="5290" y="43642"/>
                  </a:cubicBezTo>
                  <a:lnTo>
                    <a:pt x="5461" y="43642"/>
                  </a:lnTo>
                  <a:cubicBezTo>
                    <a:pt x="5553" y="43649"/>
                    <a:pt x="5644" y="43653"/>
                    <a:pt x="5735" y="43653"/>
                  </a:cubicBezTo>
                  <a:cubicBezTo>
                    <a:pt x="6186" y="43653"/>
                    <a:pt x="6612" y="43564"/>
                    <a:pt x="7039" y="43386"/>
                  </a:cubicBezTo>
                  <a:cubicBezTo>
                    <a:pt x="7167" y="43344"/>
                    <a:pt x="7252" y="43258"/>
                    <a:pt x="7295" y="43173"/>
                  </a:cubicBezTo>
                  <a:cubicBezTo>
                    <a:pt x="7295" y="43130"/>
                    <a:pt x="7338" y="43088"/>
                    <a:pt x="7338" y="43045"/>
                  </a:cubicBezTo>
                  <a:lnTo>
                    <a:pt x="7338" y="42960"/>
                  </a:lnTo>
                  <a:lnTo>
                    <a:pt x="7380" y="42917"/>
                  </a:lnTo>
                  <a:lnTo>
                    <a:pt x="9044" y="37286"/>
                  </a:lnTo>
                  <a:lnTo>
                    <a:pt x="10665" y="31697"/>
                  </a:lnTo>
                  <a:lnTo>
                    <a:pt x="12798" y="24402"/>
                  </a:lnTo>
                  <a:lnTo>
                    <a:pt x="15528" y="15017"/>
                  </a:lnTo>
                  <a:lnTo>
                    <a:pt x="16211" y="12670"/>
                  </a:lnTo>
                  <a:lnTo>
                    <a:pt x="19155" y="2517"/>
                  </a:lnTo>
                  <a:cubicBezTo>
                    <a:pt x="19197" y="2432"/>
                    <a:pt x="19197" y="2347"/>
                    <a:pt x="19155" y="2261"/>
                  </a:cubicBezTo>
                  <a:cubicBezTo>
                    <a:pt x="19197" y="2133"/>
                    <a:pt x="19155" y="1963"/>
                    <a:pt x="19069" y="1877"/>
                  </a:cubicBezTo>
                  <a:cubicBezTo>
                    <a:pt x="18088" y="1109"/>
                    <a:pt x="16979" y="555"/>
                    <a:pt x="15784" y="256"/>
                  </a:cubicBezTo>
                  <a:cubicBezTo>
                    <a:pt x="15187" y="128"/>
                    <a:pt x="14590" y="0"/>
                    <a:pt x="1395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940;p24">
              <a:extLst>
                <a:ext uri="{FF2B5EF4-FFF2-40B4-BE49-F238E27FC236}">
                  <a16:creationId xmlns:a16="http://schemas.microsoft.com/office/drawing/2014/main" xmlns="" id="{BB5EF83B-0B8E-43F1-A471-1CA4EAA3CB6A}"/>
                </a:ext>
              </a:extLst>
            </p:cNvPr>
            <p:cNvSpPr/>
            <p:nvPr/>
          </p:nvSpPr>
          <p:spPr>
            <a:xfrm>
              <a:off x="645091" y="3830659"/>
              <a:ext cx="243824" cy="720730"/>
            </a:xfrm>
            <a:custGeom>
              <a:avLst/>
              <a:gdLst/>
              <a:ahLst/>
              <a:cxnLst/>
              <a:rect l="l" t="t" r="r" b="b"/>
              <a:pathLst>
                <a:path w="14548" h="43003" extrusionOk="0">
                  <a:moveTo>
                    <a:pt x="12457" y="1"/>
                  </a:moveTo>
                  <a:lnTo>
                    <a:pt x="10495" y="6784"/>
                  </a:lnTo>
                  <a:cubicBezTo>
                    <a:pt x="8319" y="14335"/>
                    <a:pt x="6101" y="21843"/>
                    <a:pt x="3925" y="29394"/>
                  </a:cubicBezTo>
                  <a:cubicBezTo>
                    <a:pt x="2602" y="33916"/>
                    <a:pt x="1280" y="38438"/>
                    <a:pt x="0" y="42960"/>
                  </a:cubicBezTo>
                  <a:cubicBezTo>
                    <a:pt x="171" y="42960"/>
                    <a:pt x="384" y="43003"/>
                    <a:pt x="597" y="43003"/>
                  </a:cubicBezTo>
                  <a:lnTo>
                    <a:pt x="768" y="43003"/>
                  </a:lnTo>
                  <a:cubicBezTo>
                    <a:pt x="1323" y="43003"/>
                    <a:pt x="1877" y="42918"/>
                    <a:pt x="2389" y="42747"/>
                  </a:cubicBezTo>
                  <a:cubicBezTo>
                    <a:pt x="2474" y="42704"/>
                    <a:pt x="2602" y="42619"/>
                    <a:pt x="2645" y="42491"/>
                  </a:cubicBezTo>
                  <a:cubicBezTo>
                    <a:pt x="2645" y="42491"/>
                    <a:pt x="2688" y="42448"/>
                    <a:pt x="2688" y="42406"/>
                  </a:cubicBezTo>
                  <a:lnTo>
                    <a:pt x="2688" y="42320"/>
                  </a:lnTo>
                  <a:lnTo>
                    <a:pt x="2688" y="42235"/>
                  </a:lnTo>
                  <a:lnTo>
                    <a:pt x="4394" y="36604"/>
                  </a:lnTo>
                  <a:lnTo>
                    <a:pt x="6015" y="31015"/>
                  </a:lnTo>
                  <a:lnTo>
                    <a:pt x="8148" y="23720"/>
                  </a:lnTo>
                  <a:lnTo>
                    <a:pt x="10878" y="14335"/>
                  </a:lnTo>
                  <a:lnTo>
                    <a:pt x="11561" y="11988"/>
                  </a:lnTo>
                  <a:lnTo>
                    <a:pt x="14547" y="1835"/>
                  </a:lnTo>
                  <a:cubicBezTo>
                    <a:pt x="14547" y="1750"/>
                    <a:pt x="14547" y="1665"/>
                    <a:pt x="14547" y="1579"/>
                  </a:cubicBezTo>
                  <a:cubicBezTo>
                    <a:pt x="14547" y="1451"/>
                    <a:pt x="14505" y="1281"/>
                    <a:pt x="14419" y="1195"/>
                  </a:cubicBezTo>
                  <a:cubicBezTo>
                    <a:pt x="13822" y="726"/>
                    <a:pt x="13140" y="299"/>
                    <a:pt x="12457" y="1"/>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941;p24">
              <a:extLst>
                <a:ext uri="{FF2B5EF4-FFF2-40B4-BE49-F238E27FC236}">
                  <a16:creationId xmlns:a16="http://schemas.microsoft.com/office/drawing/2014/main" xmlns="" id="{B61CDC3F-3580-4525-ADA8-B453BDC706FC}"/>
                </a:ext>
              </a:extLst>
            </p:cNvPr>
            <p:cNvSpPr/>
            <p:nvPr/>
          </p:nvSpPr>
          <p:spPr>
            <a:xfrm>
              <a:off x="788088" y="3702680"/>
              <a:ext cx="138002" cy="102253"/>
            </a:xfrm>
            <a:custGeom>
              <a:avLst/>
              <a:gdLst/>
              <a:ahLst/>
              <a:cxnLst/>
              <a:rect l="l" t="t" r="r" b="b"/>
              <a:pathLst>
                <a:path w="8234" h="6101" extrusionOk="0">
                  <a:moveTo>
                    <a:pt x="1408" y="0"/>
                  </a:moveTo>
                  <a:cubicBezTo>
                    <a:pt x="1280" y="0"/>
                    <a:pt x="1109" y="0"/>
                    <a:pt x="981" y="43"/>
                  </a:cubicBezTo>
                  <a:lnTo>
                    <a:pt x="43" y="3328"/>
                  </a:lnTo>
                  <a:cubicBezTo>
                    <a:pt x="0" y="3413"/>
                    <a:pt x="0" y="3499"/>
                    <a:pt x="43" y="3584"/>
                  </a:cubicBezTo>
                  <a:cubicBezTo>
                    <a:pt x="0" y="3669"/>
                    <a:pt x="43" y="3755"/>
                    <a:pt x="85" y="3797"/>
                  </a:cubicBezTo>
                  <a:cubicBezTo>
                    <a:pt x="939" y="4778"/>
                    <a:pt x="2048" y="5504"/>
                    <a:pt x="3285" y="5802"/>
                  </a:cubicBezTo>
                  <a:cubicBezTo>
                    <a:pt x="3925" y="5973"/>
                    <a:pt x="4565" y="6058"/>
                    <a:pt x="5247" y="6101"/>
                  </a:cubicBezTo>
                  <a:lnTo>
                    <a:pt x="5418" y="6101"/>
                  </a:lnTo>
                  <a:cubicBezTo>
                    <a:pt x="5973" y="6101"/>
                    <a:pt x="6527" y="6016"/>
                    <a:pt x="7039" y="5845"/>
                  </a:cubicBezTo>
                  <a:cubicBezTo>
                    <a:pt x="7124" y="5802"/>
                    <a:pt x="7210" y="5717"/>
                    <a:pt x="7252" y="5589"/>
                  </a:cubicBezTo>
                  <a:cubicBezTo>
                    <a:pt x="7295" y="5546"/>
                    <a:pt x="7295" y="5546"/>
                    <a:pt x="7338" y="5504"/>
                  </a:cubicBezTo>
                  <a:lnTo>
                    <a:pt x="7338" y="5418"/>
                  </a:lnTo>
                  <a:lnTo>
                    <a:pt x="7338" y="5333"/>
                  </a:lnTo>
                  <a:lnTo>
                    <a:pt x="8234" y="2219"/>
                  </a:lnTo>
                  <a:cubicBezTo>
                    <a:pt x="7636" y="1835"/>
                    <a:pt x="7039" y="1451"/>
                    <a:pt x="6399" y="1152"/>
                  </a:cubicBezTo>
                  <a:cubicBezTo>
                    <a:pt x="5930" y="896"/>
                    <a:pt x="5461" y="726"/>
                    <a:pt x="4949" y="555"/>
                  </a:cubicBezTo>
                  <a:cubicBezTo>
                    <a:pt x="4480" y="384"/>
                    <a:pt x="3968" y="214"/>
                    <a:pt x="3456" y="128"/>
                  </a:cubicBezTo>
                  <a:cubicBezTo>
                    <a:pt x="3114" y="43"/>
                    <a:pt x="2773" y="0"/>
                    <a:pt x="238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942;p24">
              <a:extLst>
                <a:ext uri="{FF2B5EF4-FFF2-40B4-BE49-F238E27FC236}">
                  <a16:creationId xmlns:a16="http://schemas.microsoft.com/office/drawing/2014/main" xmlns="" id="{9CBC8D86-F232-4039-8930-C1294BE10C21}"/>
                </a:ext>
              </a:extLst>
            </p:cNvPr>
            <p:cNvSpPr/>
            <p:nvPr/>
          </p:nvSpPr>
          <p:spPr>
            <a:xfrm>
              <a:off x="810965" y="3702680"/>
              <a:ext cx="17" cy="17"/>
            </a:xfrm>
            <a:custGeom>
              <a:avLst/>
              <a:gdLst/>
              <a:ahLst/>
              <a:cxnLst/>
              <a:rect l="l" t="t" r="r" b="b"/>
              <a:pathLst>
                <a:path w="1" h="1" extrusionOk="0">
                  <a:moveTo>
                    <a:pt x="0" y="0"/>
                  </a:moveTo>
                  <a:lnTo>
                    <a:pt x="0" y="0"/>
                  </a:lnTo>
                  <a:close/>
                </a:path>
              </a:pathLst>
            </a:custGeom>
            <a:solidFill>
              <a:srgbClr val="C2DAE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943;p24">
              <a:extLst>
                <a:ext uri="{FF2B5EF4-FFF2-40B4-BE49-F238E27FC236}">
                  <a16:creationId xmlns:a16="http://schemas.microsoft.com/office/drawing/2014/main" xmlns="" id="{15707EB4-B33D-44D5-B061-2EB6BC2393BE}"/>
                </a:ext>
              </a:extLst>
            </p:cNvPr>
            <p:cNvSpPr/>
            <p:nvPr/>
          </p:nvSpPr>
          <p:spPr>
            <a:xfrm>
              <a:off x="863876" y="3719121"/>
              <a:ext cx="61492" cy="85811"/>
            </a:xfrm>
            <a:custGeom>
              <a:avLst/>
              <a:gdLst/>
              <a:ahLst/>
              <a:cxnLst/>
              <a:rect l="l" t="t" r="r" b="b"/>
              <a:pathLst>
                <a:path w="3669" h="5120" extrusionOk="0">
                  <a:moveTo>
                    <a:pt x="1493" y="1"/>
                  </a:moveTo>
                  <a:cubicBezTo>
                    <a:pt x="981" y="1707"/>
                    <a:pt x="512" y="3371"/>
                    <a:pt x="0" y="5077"/>
                  </a:cubicBezTo>
                  <a:lnTo>
                    <a:pt x="86" y="5077"/>
                  </a:lnTo>
                  <a:cubicBezTo>
                    <a:pt x="256" y="5077"/>
                    <a:pt x="469" y="5120"/>
                    <a:pt x="683" y="5120"/>
                  </a:cubicBezTo>
                  <a:lnTo>
                    <a:pt x="853" y="5120"/>
                  </a:lnTo>
                  <a:cubicBezTo>
                    <a:pt x="1408" y="5120"/>
                    <a:pt x="1963" y="5035"/>
                    <a:pt x="2475" y="4864"/>
                  </a:cubicBezTo>
                  <a:cubicBezTo>
                    <a:pt x="2560" y="4821"/>
                    <a:pt x="2645" y="4736"/>
                    <a:pt x="2688" y="4608"/>
                  </a:cubicBezTo>
                  <a:cubicBezTo>
                    <a:pt x="2730" y="4608"/>
                    <a:pt x="2730" y="4565"/>
                    <a:pt x="2773" y="4523"/>
                  </a:cubicBezTo>
                  <a:lnTo>
                    <a:pt x="2773" y="4437"/>
                  </a:lnTo>
                  <a:lnTo>
                    <a:pt x="2773" y="4352"/>
                  </a:lnTo>
                  <a:lnTo>
                    <a:pt x="3669" y="1238"/>
                  </a:lnTo>
                  <a:cubicBezTo>
                    <a:pt x="3072" y="854"/>
                    <a:pt x="2475" y="470"/>
                    <a:pt x="1835" y="171"/>
                  </a:cubicBezTo>
                  <a:lnTo>
                    <a:pt x="1493" y="1"/>
                  </a:ln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944;p24">
              <a:extLst>
                <a:ext uri="{FF2B5EF4-FFF2-40B4-BE49-F238E27FC236}">
                  <a16:creationId xmlns:a16="http://schemas.microsoft.com/office/drawing/2014/main" xmlns="" id="{FEF298AC-CAE5-4277-ADF5-FDD2F7BE9E8A}"/>
                </a:ext>
              </a:extLst>
            </p:cNvPr>
            <p:cNvSpPr/>
            <p:nvPr/>
          </p:nvSpPr>
          <p:spPr>
            <a:xfrm>
              <a:off x="1316463" y="4489897"/>
              <a:ext cx="923778" cy="59347"/>
            </a:xfrm>
            <a:custGeom>
              <a:avLst/>
              <a:gdLst/>
              <a:ahLst/>
              <a:cxnLst/>
              <a:rect l="l" t="t" r="r" b="b"/>
              <a:pathLst>
                <a:path w="55118" h="3541" extrusionOk="0">
                  <a:moveTo>
                    <a:pt x="53284" y="0"/>
                  </a:moveTo>
                  <a:lnTo>
                    <a:pt x="53284" y="43"/>
                  </a:lnTo>
                  <a:lnTo>
                    <a:pt x="51662" y="43"/>
                  </a:lnTo>
                  <a:lnTo>
                    <a:pt x="42192" y="85"/>
                  </a:lnTo>
                  <a:lnTo>
                    <a:pt x="32849" y="171"/>
                  </a:lnTo>
                  <a:lnTo>
                    <a:pt x="23464" y="213"/>
                  </a:lnTo>
                  <a:lnTo>
                    <a:pt x="4138" y="299"/>
                  </a:lnTo>
                  <a:lnTo>
                    <a:pt x="683" y="299"/>
                  </a:lnTo>
                  <a:cubicBezTo>
                    <a:pt x="640" y="299"/>
                    <a:pt x="598" y="341"/>
                    <a:pt x="512" y="384"/>
                  </a:cubicBezTo>
                  <a:cubicBezTo>
                    <a:pt x="470" y="384"/>
                    <a:pt x="427" y="384"/>
                    <a:pt x="384" y="427"/>
                  </a:cubicBezTo>
                  <a:cubicBezTo>
                    <a:pt x="342" y="555"/>
                    <a:pt x="256" y="640"/>
                    <a:pt x="214" y="768"/>
                  </a:cubicBezTo>
                  <a:cubicBezTo>
                    <a:pt x="128" y="853"/>
                    <a:pt x="86" y="981"/>
                    <a:pt x="86" y="1109"/>
                  </a:cubicBezTo>
                  <a:cubicBezTo>
                    <a:pt x="0" y="1365"/>
                    <a:pt x="0" y="1621"/>
                    <a:pt x="0" y="1877"/>
                  </a:cubicBezTo>
                  <a:cubicBezTo>
                    <a:pt x="0" y="2176"/>
                    <a:pt x="86" y="2432"/>
                    <a:pt x="171" y="2688"/>
                  </a:cubicBezTo>
                  <a:cubicBezTo>
                    <a:pt x="256" y="2901"/>
                    <a:pt x="342" y="3114"/>
                    <a:pt x="512" y="3328"/>
                  </a:cubicBezTo>
                  <a:cubicBezTo>
                    <a:pt x="555" y="3456"/>
                    <a:pt x="683" y="3541"/>
                    <a:pt x="811" y="3541"/>
                  </a:cubicBezTo>
                  <a:lnTo>
                    <a:pt x="10794" y="3456"/>
                  </a:lnTo>
                  <a:lnTo>
                    <a:pt x="20819" y="3413"/>
                  </a:lnTo>
                  <a:lnTo>
                    <a:pt x="42192" y="3328"/>
                  </a:lnTo>
                  <a:lnTo>
                    <a:pt x="48506" y="3285"/>
                  </a:lnTo>
                  <a:lnTo>
                    <a:pt x="54606" y="3242"/>
                  </a:lnTo>
                  <a:cubicBezTo>
                    <a:pt x="54649" y="3242"/>
                    <a:pt x="54649" y="3200"/>
                    <a:pt x="54649" y="3200"/>
                  </a:cubicBezTo>
                  <a:cubicBezTo>
                    <a:pt x="54734" y="3072"/>
                    <a:pt x="54777" y="2944"/>
                    <a:pt x="54819" y="2858"/>
                  </a:cubicBezTo>
                  <a:cubicBezTo>
                    <a:pt x="54905" y="2688"/>
                    <a:pt x="54947" y="2517"/>
                    <a:pt x="54990" y="2304"/>
                  </a:cubicBezTo>
                  <a:cubicBezTo>
                    <a:pt x="55033" y="2176"/>
                    <a:pt x="55075" y="2005"/>
                    <a:pt x="55075" y="1834"/>
                  </a:cubicBezTo>
                  <a:lnTo>
                    <a:pt x="55075" y="1877"/>
                  </a:lnTo>
                  <a:cubicBezTo>
                    <a:pt x="55118" y="1664"/>
                    <a:pt x="55118" y="1493"/>
                    <a:pt x="55118" y="1323"/>
                  </a:cubicBezTo>
                  <a:cubicBezTo>
                    <a:pt x="55118" y="1152"/>
                    <a:pt x="55118" y="981"/>
                    <a:pt x="55118" y="853"/>
                  </a:cubicBezTo>
                  <a:lnTo>
                    <a:pt x="55118" y="811"/>
                  </a:lnTo>
                  <a:cubicBezTo>
                    <a:pt x="55118" y="683"/>
                    <a:pt x="55033" y="555"/>
                    <a:pt x="55033" y="427"/>
                  </a:cubicBezTo>
                  <a:cubicBezTo>
                    <a:pt x="54990" y="341"/>
                    <a:pt x="54947" y="213"/>
                    <a:pt x="54905" y="85"/>
                  </a:cubicBezTo>
                  <a:cubicBezTo>
                    <a:pt x="54905" y="43"/>
                    <a:pt x="54862" y="43"/>
                    <a:pt x="5486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945;p24">
              <a:extLst>
                <a:ext uri="{FF2B5EF4-FFF2-40B4-BE49-F238E27FC236}">
                  <a16:creationId xmlns:a16="http://schemas.microsoft.com/office/drawing/2014/main" xmlns="" id="{F805819C-C3DE-40A2-954A-C78F3DD53984}"/>
                </a:ext>
              </a:extLst>
            </p:cNvPr>
            <p:cNvSpPr/>
            <p:nvPr/>
          </p:nvSpPr>
          <p:spPr>
            <a:xfrm>
              <a:off x="1316463" y="4521355"/>
              <a:ext cx="923074" cy="28609"/>
            </a:xfrm>
            <a:custGeom>
              <a:avLst/>
              <a:gdLst/>
              <a:ahLst/>
              <a:cxnLst/>
              <a:rect l="l" t="t" r="r" b="b"/>
              <a:pathLst>
                <a:path w="55076" h="1707" extrusionOk="0">
                  <a:moveTo>
                    <a:pt x="55075" y="0"/>
                  </a:moveTo>
                  <a:lnTo>
                    <a:pt x="28370" y="128"/>
                  </a:lnTo>
                  <a:lnTo>
                    <a:pt x="28370" y="171"/>
                  </a:lnTo>
                  <a:lnTo>
                    <a:pt x="0" y="341"/>
                  </a:lnTo>
                  <a:cubicBezTo>
                    <a:pt x="43" y="512"/>
                    <a:pt x="86" y="640"/>
                    <a:pt x="128" y="811"/>
                  </a:cubicBezTo>
                  <a:cubicBezTo>
                    <a:pt x="214" y="1067"/>
                    <a:pt x="342" y="1280"/>
                    <a:pt x="470" y="1493"/>
                  </a:cubicBezTo>
                  <a:cubicBezTo>
                    <a:pt x="555" y="1621"/>
                    <a:pt x="640" y="1707"/>
                    <a:pt x="768" y="1707"/>
                  </a:cubicBezTo>
                  <a:lnTo>
                    <a:pt x="10794" y="1621"/>
                  </a:lnTo>
                  <a:lnTo>
                    <a:pt x="20776" y="1579"/>
                  </a:lnTo>
                  <a:lnTo>
                    <a:pt x="42192" y="1493"/>
                  </a:lnTo>
                  <a:lnTo>
                    <a:pt x="48463" y="1451"/>
                  </a:lnTo>
                  <a:lnTo>
                    <a:pt x="54606" y="1408"/>
                  </a:lnTo>
                  <a:cubicBezTo>
                    <a:pt x="54606" y="1365"/>
                    <a:pt x="54649" y="1365"/>
                    <a:pt x="54649" y="1323"/>
                  </a:cubicBezTo>
                  <a:cubicBezTo>
                    <a:pt x="54691" y="1237"/>
                    <a:pt x="54777" y="1109"/>
                    <a:pt x="54819" y="1024"/>
                  </a:cubicBezTo>
                  <a:cubicBezTo>
                    <a:pt x="54862" y="853"/>
                    <a:pt x="54947" y="640"/>
                    <a:pt x="54990" y="469"/>
                  </a:cubicBezTo>
                  <a:cubicBezTo>
                    <a:pt x="55033" y="299"/>
                    <a:pt x="55075" y="171"/>
                    <a:pt x="55075" y="0"/>
                  </a:cubicBezTo>
                  <a:close/>
                </a:path>
              </a:pathLst>
            </a:custGeom>
            <a:solidFill>
              <a:srgbClr val="000000">
                <a:alpha val="145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946;p24">
              <a:extLst>
                <a:ext uri="{FF2B5EF4-FFF2-40B4-BE49-F238E27FC236}">
                  <a16:creationId xmlns:a16="http://schemas.microsoft.com/office/drawing/2014/main" xmlns="" id="{B74025F7-630F-464D-9969-3A8204248D29}"/>
                </a:ext>
              </a:extLst>
            </p:cNvPr>
            <p:cNvSpPr/>
            <p:nvPr/>
          </p:nvSpPr>
          <p:spPr>
            <a:xfrm>
              <a:off x="2178028" y="4448382"/>
              <a:ext cx="168036" cy="144488"/>
            </a:xfrm>
            <a:custGeom>
              <a:avLst/>
              <a:gdLst/>
              <a:ahLst/>
              <a:cxnLst/>
              <a:rect l="l" t="t" r="r" b="b"/>
              <a:pathLst>
                <a:path w="10026" h="8621" extrusionOk="0">
                  <a:moveTo>
                    <a:pt x="4309" y="0"/>
                  </a:moveTo>
                  <a:cubicBezTo>
                    <a:pt x="2103" y="0"/>
                    <a:pt x="0" y="1718"/>
                    <a:pt x="0" y="4311"/>
                  </a:cubicBezTo>
                  <a:cubicBezTo>
                    <a:pt x="0" y="6700"/>
                    <a:pt x="1920" y="8620"/>
                    <a:pt x="4309" y="8620"/>
                  </a:cubicBezTo>
                  <a:cubicBezTo>
                    <a:pt x="8106" y="8620"/>
                    <a:pt x="10026" y="3970"/>
                    <a:pt x="7338" y="1283"/>
                  </a:cubicBezTo>
                  <a:cubicBezTo>
                    <a:pt x="6452" y="397"/>
                    <a:pt x="5369" y="0"/>
                    <a:pt x="4309" y="0"/>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947;p24">
              <a:extLst>
                <a:ext uri="{FF2B5EF4-FFF2-40B4-BE49-F238E27FC236}">
                  <a16:creationId xmlns:a16="http://schemas.microsoft.com/office/drawing/2014/main" xmlns="" id="{2835E417-383F-4229-B9F8-04EE1C0D9509}"/>
                </a:ext>
              </a:extLst>
            </p:cNvPr>
            <p:cNvSpPr/>
            <p:nvPr/>
          </p:nvSpPr>
          <p:spPr>
            <a:xfrm>
              <a:off x="554990" y="4448382"/>
              <a:ext cx="168756" cy="144488"/>
            </a:xfrm>
            <a:custGeom>
              <a:avLst/>
              <a:gdLst/>
              <a:ahLst/>
              <a:cxnLst/>
              <a:rect l="l" t="t" r="r" b="b"/>
              <a:pathLst>
                <a:path w="10069" h="8621" extrusionOk="0">
                  <a:moveTo>
                    <a:pt x="4328" y="0"/>
                  </a:moveTo>
                  <a:cubicBezTo>
                    <a:pt x="2123" y="0"/>
                    <a:pt x="1" y="1718"/>
                    <a:pt x="1" y="4311"/>
                  </a:cubicBezTo>
                  <a:cubicBezTo>
                    <a:pt x="1" y="6700"/>
                    <a:pt x="1921" y="8620"/>
                    <a:pt x="4310" y="8620"/>
                  </a:cubicBezTo>
                  <a:cubicBezTo>
                    <a:pt x="8149" y="8620"/>
                    <a:pt x="10069" y="3970"/>
                    <a:pt x="7338" y="1283"/>
                  </a:cubicBezTo>
                  <a:cubicBezTo>
                    <a:pt x="6466" y="397"/>
                    <a:pt x="5388" y="0"/>
                    <a:pt x="4328" y="0"/>
                  </a:cubicBezTo>
                  <a:close/>
                </a:path>
              </a:pathLst>
            </a:custGeom>
            <a:solidFill>
              <a:srgbClr val="3D405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948;p24">
              <a:extLst>
                <a:ext uri="{FF2B5EF4-FFF2-40B4-BE49-F238E27FC236}">
                  <a16:creationId xmlns:a16="http://schemas.microsoft.com/office/drawing/2014/main" xmlns="" id="{5473F56E-2FA0-4722-A118-427C1121F654}"/>
                </a:ext>
              </a:extLst>
            </p:cNvPr>
            <p:cNvSpPr/>
            <p:nvPr/>
          </p:nvSpPr>
          <p:spPr>
            <a:xfrm>
              <a:off x="2003573" y="1762894"/>
              <a:ext cx="68649" cy="47213"/>
            </a:xfrm>
            <a:custGeom>
              <a:avLst/>
              <a:gdLst/>
              <a:ahLst/>
              <a:cxnLst/>
              <a:rect l="l" t="t" r="r" b="b"/>
              <a:pathLst>
                <a:path w="4096" h="2817" extrusionOk="0">
                  <a:moveTo>
                    <a:pt x="3456" y="1"/>
                  </a:moveTo>
                  <a:lnTo>
                    <a:pt x="3456" y="43"/>
                  </a:lnTo>
                  <a:lnTo>
                    <a:pt x="3370" y="43"/>
                  </a:lnTo>
                  <a:cubicBezTo>
                    <a:pt x="2986" y="43"/>
                    <a:pt x="2603" y="171"/>
                    <a:pt x="2261" y="299"/>
                  </a:cubicBezTo>
                  <a:cubicBezTo>
                    <a:pt x="2091" y="385"/>
                    <a:pt x="1963" y="427"/>
                    <a:pt x="1835" y="470"/>
                  </a:cubicBezTo>
                  <a:cubicBezTo>
                    <a:pt x="1664" y="555"/>
                    <a:pt x="1493" y="641"/>
                    <a:pt x="1365" y="769"/>
                  </a:cubicBezTo>
                  <a:cubicBezTo>
                    <a:pt x="853" y="1067"/>
                    <a:pt x="470" y="1494"/>
                    <a:pt x="171" y="1963"/>
                  </a:cubicBezTo>
                  <a:cubicBezTo>
                    <a:pt x="128" y="2006"/>
                    <a:pt x="86" y="2048"/>
                    <a:pt x="43" y="2091"/>
                  </a:cubicBezTo>
                  <a:cubicBezTo>
                    <a:pt x="0" y="2176"/>
                    <a:pt x="0" y="2347"/>
                    <a:pt x="128" y="2432"/>
                  </a:cubicBezTo>
                  <a:cubicBezTo>
                    <a:pt x="342" y="2560"/>
                    <a:pt x="555" y="2688"/>
                    <a:pt x="811" y="2731"/>
                  </a:cubicBezTo>
                  <a:cubicBezTo>
                    <a:pt x="981" y="2774"/>
                    <a:pt x="1195" y="2816"/>
                    <a:pt x="1365" y="2816"/>
                  </a:cubicBezTo>
                  <a:lnTo>
                    <a:pt x="1579" y="2816"/>
                  </a:lnTo>
                  <a:cubicBezTo>
                    <a:pt x="1835" y="2774"/>
                    <a:pt x="2091" y="2731"/>
                    <a:pt x="2347" y="2603"/>
                  </a:cubicBezTo>
                  <a:cubicBezTo>
                    <a:pt x="2560" y="2518"/>
                    <a:pt x="2816" y="2347"/>
                    <a:pt x="3029" y="2176"/>
                  </a:cubicBezTo>
                  <a:cubicBezTo>
                    <a:pt x="3114" y="2091"/>
                    <a:pt x="3200" y="2006"/>
                    <a:pt x="3285" y="1920"/>
                  </a:cubicBezTo>
                  <a:cubicBezTo>
                    <a:pt x="3413" y="1750"/>
                    <a:pt x="3541" y="1579"/>
                    <a:pt x="3669" y="1408"/>
                  </a:cubicBezTo>
                  <a:cubicBezTo>
                    <a:pt x="3797" y="1238"/>
                    <a:pt x="3882" y="1067"/>
                    <a:pt x="3968" y="897"/>
                  </a:cubicBezTo>
                  <a:cubicBezTo>
                    <a:pt x="4053" y="726"/>
                    <a:pt x="4096" y="555"/>
                    <a:pt x="4053" y="427"/>
                  </a:cubicBezTo>
                  <a:cubicBezTo>
                    <a:pt x="4053" y="257"/>
                    <a:pt x="3968" y="171"/>
                    <a:pt x="3840" y="86"/>
                  </a:cubicBezTo>
                  <a:cubicBezTo>
                    <a:pt x="3712" y="43"/>
                    <a:pt x="3584" y="1"/>
                    <a:pt x="345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949;p24">
              <a:extLst>
                <a:ext uri="{FF2B5EF4-FFF2-40B4-BE49-F238E27FC236}">
                  <a16:creationId xmlns:a16="http://schemas.microsoft.com/office/drawing/2014/main" xmlns="" id="{6201BFED-5D9A-4356-916D-2363A98E8D64}"/>
                </a:ext>
              </a:extLst>
            </p:cNvPr>
            <p:cNvSpPr/>
            <p:nvPr/>
          </p:nvSpPr>
          <p:spPr>
            <a:xfrm>
              <a:off x="2129407" y="1651440"/>
              <a:ext cx="52207" cy="68515"/>
            </a:xfrm>
            <a:custGeom>
              <a:avLst/>
              <a:gdLst/>
              <a:ahLst/>
              <a:cxnLst/>
              <a:rect l="l" t="t" r="r" b="b"/>
              <a:pathLst>
                <a:path w="3115" h="4088" extrusionOk="0">
                  <a:moveTo>
                    <a:pt x="2029" y="1"/>
                  </a:moveTo>
                  <a:cubicBezTo>
                    <a:pt x="1436" y="1"/>
                    <a:pt x="766" y="676"/>
                    <a:pt x="427" y="1617"/>
                  </a:cubicBezTo>
                  <a:cubicBezTo>
                    <a:pt x="1" y="2726"/>
                    <a:pt x="214" y="3792"/>
                    <a:pt x="854" y="4006"/>
                  </a:cubicBezTo>
                  <a:lnTo>
                    <a:pt x="854" y="4048"/>
                  </a:lnTo>
                  <a:cubicBezTo>
                    <a:pt x="932" y="4074"/>
                    <a:pt x="1014" y="4087"/>
                    <a:pt x="1098" y="4087"/>
                  </a:cubicBezTo>
                  <a:cubicBezTo>
                    <a:pt x="1696" y="4087"/>
                    <a:pt x="2394" y="3438"/>
                    <a:pt x="2731" y="2427"/>
                  </a:cubicBezTo>
                  <a:cubicBezTo>
                    <a:pt x="3115" y="1318"/>
                    <a:pt x="2901" y="294"/>
                    <a:pt x="2262" y="38"/>
                  </a:cubicBezTo>
                  <a:cubicBezTo>
                    <a:pt x="2186" y="13"/>
                    <a:pt x="2108" y="1"/>
                    <a:pt x="2029" y="1"/>
                  </a:cubicBezTo>
                  <a:close/>
                </a:path>
              </a:pathLst>
            </a:custGeom>
            <a:solidFill>
              <a:srgbClr val="2727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950;p24">
              <a:extLst>
                <a:ext uri="{FF2B5EF4-FFF2-40B4-BE49-F238E27FC236}">
                  <a16:creationId xmlns:a16="http://schemas.microsoft.com/office/drawing/2014/main" xmlns="" id="{4E28309B-68A5-44AF-BE9A-E38C06BB4BA6}"/>
                </a:ext>
              </a:extLst>
            </p:cNvPr>
            <p:cNvSpPr/>
            <p:nvPr/>
          </p:nvSpPr>
          <p:spPr>
            <a:xfrm>
              <a:off x="2150139" y="1549422"/>
              <a:ext cx="93688" cy="59464"/>
            </a:xfrm>
            <a:custGeom>
              <a:avLst/>
              <a:gdLst/>
              <a:ahLst/>
              <a:cxnLst/>
              <a:rect l="l" t="t" r="r" b="b"/>
              <a:pathLst>
                <a:path w="5590" h="3548" extrusionOk="0">
                  <a:moveTo>
                    <a:pt x="1194" y="0"/>
                  </a:moveTo>
                  <a:cubicBezTo>
                    <a:pt x="809" y="0"/>
                    <a:pt x="518" y="106"/>
                    <a:pt x="385" y="323"/>
                  </a:cubicBezTo>
                  <a:lnTo>
                    <a:pt x="342" y="323"/>
                  </a:lnTo>
                  <a:cubicBezTo>
                    <a:pt x="1" y="878"/>
                    <a:pt x="854" y="1987"/>
                    <a:pt x="2219" y="2798"/>
                  </a:cubicBezTo>
                  <a:cubicBezTo>
                    <a:pt x="3024" y="3291"/>
                    <a:pt x="3845" y="3547"/>
                    <a:pt x="4441" y="3547"/>
                  </a:cubicBezTo>
                  <a:cubicBezTo>
                    <a:pt x="4824" y="3547"/>
                    <a:pt x="5114" y="3441"/>
                    <a:pt x="5248" y="3224"/>
                  </a:cubicBezTo>
                  <a:cubicBezTo>
                    <a:pt x="5589" y="2670"/>
                    <a:pt x="4779" y="1560"/>
                    <a:pt x="3456" y="750"/>
                  </a:cubicBezTo>
                  <a:cubicBezTo>
                    <a:pt x="2625" y="257"/>
                    <a:pt x="1794" y="0"/>
                    <a:pt x="1194" y="0"/>
                  </a:cubicBezTo>
                  <a:close/>
                </a:path>
              </a:pathLst>
            </a:custGeom>
            <a:solidFill>
              <a:srgbClr val="2727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951;p24">
              <a:extLst>
                <a:ext uri="{FF2B5EF4-FFF2-40B4-BE49-F238E27FC236}">
                  <a16:creationId xmlns:a16="http://schemas.microsoft.com/office/drawing/2014/main" xmlns="" id="{6FFF58CE-35A8-4C4E-B82F-432D70206B82}"/>
                </a:ext>
              </a:extLst>
            </p:cNvPr>
            <p:cNvSpPr/>
            <p:nvPr/>
          </p:nvSpPr>
          <p:spPr>
            <a:xfrm>
              <a:off x="1878443" y="1579925"/>
              <a:ext cx="50062" cy="65448"/>
            </a:xfrm>
            <a:custGeom>
              <a:avLst/>
              <a:gdLst/>
              <a:ahLst/>
              <a:cxnLst/>
              <a:rect l="l" t="t" r="r" b="b"/>
              <a:pathLst>
                <a:path w="2987" h="3905" extrusionOk="0">
                  <a:moveTo>
                    <a:pt x="1904" y="0"/>
                  </a:moveTo>
                  <a:cubicBezTo>
                    <a:pt x="1344" y="0"/>
                    <a:pt x="684" y="640"/>
                    <a:pt x="385" y="1575"/>
                  </a:cubicBezTo>
                  <a:cubicBezTo>
                    <a:pt x="1" y="2641"/>
                    <a:pt x="214" y="3665"/>
                    <a:pt x="854" y="3879"/>
                  </a:cubicBezTo>
                  <a:cubicBezTo>
                    <a:pt x="915" y="3896"/>
                    <a:pt x="979" y="3905"/>
                    <a:pt x="1045" y="3905"/>
                  </a:cubicBezTo>
                  <a:cubicBezTo>
                    <a:pt x="1613" y="3905"/>
                    <a:pt x="2297" y="3261"/>
                    <a:pt x="2603" y="2343"/>
                  </a:cubicBezTo>
                  <a:cubicBezTo>
                    <a:pt x="2987" y="1276"/>
                    <a:pt x="2774" y="252"/>
                    <a:pt x="2134" y="39"/>
                  </a:cubicBezTo>
                  <a:cubicBezTo>
                    <a:pt x="2060" y="13"/>
                    <a:pt x="1983" y="0"/>
                    <a:pt x="1904" y="0"/>
                  </a:cubicBezTo>
                  <a:close/>
                </a:path>
              </a:pathLst>
            </a:custGeom>
            <a:solidFill>
              <a:srgbClr val="2727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952;p24">
              <a:extLst>
                <a:ext uri="{FF2B5EF4-FFF2-40B4-BE49-F238E27FC236}">
                  <a16:creationId xmlns:a16="http://schemas.microsoft.com/office/drawing/2014/main" xmlns="" id="{E35A24C9-7BB1-4B4F-B0F7-D3A37229235E}"/>
                </a:ext>
              </a:extLst>
            </p:cNvPr>
            <p:cNvSpPr/>
            <p:nvPr/>
          </p:nvSpPr>
          <p:spPr>
            <a:xfrm>
              <a:off x="1889169" y="1487343"/>
              <a:ext cx="93688" cy="39973"/>
            </a:xfrm>
            <a:custGeom>
              <a:avLst/>
              <a:gdLst/>
              <a:ahLst/>
              <a:cxnLst/>
              <a:rect l="l" t="t" r="r" b="b"/>
              <a:pathLst>
                <a:path w="5590" h="2385" extrusionOk="0">
                  <a:moveTo>
                    <a:pt x="2122" y="0"/>
                  </a:moveTo>
                  <a:cubicBezTo>
                    <a:pt x="1007" y="0"/>
                    <a:pt x="155" y="344"/>
                    <a:pt x="86" y="828"/>
                  </a:cubicBezTo>
                  <a:cubicBezTo>
                    <a:pt x="1" y="1468"/>
                    <a:pt x="1152" y="2108"/>
                    <a:pt x="2646" y="2321"/>
                  </a:cubicBezTo>
                  <a:cubicBezTo>
                    <a:pt x="2947" y="2364"/>
                    <a:pt x="3239" y="2384"/>
                    <a:pt x="3515" y="2384"/>
                  </a:cubicBezTo>
                  <a:cubicBezTo>
                    <a:pt x="4606" y="2384"/>
                    <a:pt x="5436" y="2064"/>
                    <a:pt x="5504" y="1553"/>
                  </a:cubicBezTo>
                  <a:cubicBezTo>
                    <a:pt x="5589" y="956"/>
                    <a:pt x="4437" y="273"/>
                    <a:pt x="2944" y="60"/>
                  </a:cubicBezTo>
                  <a:cubicBezTo>
                    <a:pt x="2660" y="19"/>
                    <a:pt x="2384" y="0"/>
                    <a:pt x="2122" y="0"/>
                  </a:cubicBezTo>
                  <a:close/>
                </a:path>
              </a:pathLst>
            </a:custGeom>
            <a:solidFill>
              <a:srgbClr val="2727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953;p24">
              <a:extLst>
                <a:ext uri="{FF2B5EF4-FFF2-40B4-BE49-F238E27FC236}">
                  <a16:creationId xmlns:a16="http://schemas.microsoft.com/office/drawing/2014/main" xmlns="" id="{28D480DC-4908-4CF3-BDA2-6D79E3874C57}"/>
                </a:ext>
              </a:extLst>
            </p:cNvPr>
            <p:cNvSpPr/>
            <p:nvPr/>
          </p:nvSpPr>
          <p:spPr>
            <a:xfrm>
              <a:off x="1974260" y="1730715"/>
              <a:ext cx="107968" cy="85107"/>
            </a:xfrm>
            <a:custGeom>
              <a:avLst/>
              <a:gdLst/>
              <a:ahLst/>
              <a:cxnLst/>
              <a:rect l="l" t="t" r="r" b="b"/>
              <a:pathLst>
                <a:path w="6442" h="5078" extrusionOk="0">
                  <a:moveTo>
                    <a:pt x="5631" y="2305"/>
                  </a:moveTo>
                  <a:cubicBezTo>
                    <a:pt x="5546" y="2561"/>
                    <a:pt x="5418" y="2817"/>
                    <a:pt x="5333" y="3030"/>
                  </a:cubicBezTo>
                  <a:cubicBezTo>
                    <a:pt x="5205" y="3286"/>
                    <a:pt x="4991" y="3584"/>
                    <a:pt x="4821" y="3798"/>
                  </a:cubicBezTo>
                  <a:cubicBezTo>
                    <a:pt x="4650" y="3968"/>
                    <a:pt x="4522" y="4096"/>
                    <a:pt x="4352" y="4224"/>
                  </a:cubicBezTo>
                  <a:cubicBezTo>
                    <a:pt x="4181" y="4310"/>
                    <a:pt x="4010" y="4395"/>
                    <a:pt x="3882" y="4480"/>
                  </a:cubicBezTo>
                  <a:cubicBezTo>
                    <a:pt x="3669" y="4523"/>
                    <a:pt x="3498" y="4566"/>
                    <a:pt x="3285" y="4566"/>
                  </a:cubicBezTo>
                  <a:lnTo>
                    <a:pt x="3200" y="4566"/>
                  </a:lnTo>
                  <a:cubicBezTo>
                    <a:pt x="3029" y="4566"/>
                    <a:pt x="2901" y="4566"/>
                    <a:pt x="2730" y="4523"/>
                  </a:cubicBezTo>
                  <a:lnTo>
                    <a:pt x="2730" y="4523"/>
                  </a:lnTo>
                  <a:lnTo>
                    <a:pt x="2816" y="4566"/>
                  </a:lnTo>
                  <a:cubicBezTo>
                    <a:pt x="2602" y="4523"/>
                    <a:pt x="2432" y="4438"/>
                    <a:pt x="2261" y="4395"/>
                  </a:cubicBezTo>
                  <a:cubicBezTo>
                    <a:pt x="2176" y="4310"/>
                    <a:pt x="2091" y="4267"/>
                    <a:pt x="2048" y="4224"/>
                  </a:cubicBezTo>
                  <a:cubicBezTo>
                    <a:pt x="2091" y="4096"/>
                    <a:pt x="2133" y="4011"/>
                    <a:pt x="2176" y="3883"/>
                  </a:cubicBezTo>
                  <a:cubicBezTo>
                    <a:pt x="2261" y="3755"/>
                    <a:pt x="2346" y="3627"/>
                    <a:pt x="2474" y="3499"/>
                  </a:cubicBezTo>
                  <a:cubicBezTo>
                    <a:pt x="2645" y="3328"/>
                    <a:pt x="2816" y="3158"/>
                    <a:pt x="3029" y="3030"/>
                  </a:cubicBezTo>
                  <a:cubicBezTo>
                    <a:pt x="3328" y="2817"/>
                    <a:pt x="3669" y="2646"/>
                    <a:pt x="4010" y="2561"/>
                  </a:cubicBezTo>
                  <a:cubicBezTo>
                    <a:pt x="4437" y="2433"/>
                    <a:pt x="4863" y="2347"/>
                    <a:pt x="5290" y="2305"/>
                  </a:cubicBezTo>
                  <a:close/>
                  <a:moveTo>
                    <a:pt x="6399" y="1"/>
                  </a:moveTo>
                  <a:cubicBezTo>
                    <a:pt x="5503" y="257"/>
                    <a:pt x="4608" y="427"/>
                    <a:pt x="3669" y="555"/>
                  </a:cubicBezTo>
                  <a:cubicBezTo>
                    <a:pt x="2432" y="726"/>
                    <a:pt x="1237" y="811"/>
                    <a:pt x="0" y="854"/>
                  </a:cubicBezTo>
                  <a:cubicBezTo>
                    <a:pt x="0" y="1323"/>
                    <a:pt x="43" y="1750"/>
                    <a:pt x="171" y="2219"/>
                  </a:cubicBezTo>
                  <a:cubicBezTo>
                    <a:pt x="299" y="2689"/>
                    <a:pt x="469" y="3158"/>
                    <a:pt x="768" y="3584"/>
                  </a:cubicBezTo>
                  <a:cubicBezTo>
                    <a:pt x="981" y="4011"/>
                    <a:pt x="1323" y="4352"/>
                    <a:pt x="1749" y="4651"/>
                  </a:cubicBezTo>
                  <a:cubicBezTo>
                    <a:pt x="2133" y="4907"/>
                    <a:pt x="2602" y="5078"/>
                    <a:pt x="3072" y="5078"/>
                  </a:cubicBezTo>
                  <a:lnTo>
                    <a:pt x="3157" y="5078"/>
                  </a:lnTo>
                  <a:cubicBezTo>
                    <a:pt x="3370" y="5078"/>
                    <a:pt x="3626" y="5078"/>
                    <a:pt x="3840" y="5035"/>
                  </a:cubicBezTo>
                  <a:cubicBezTo>
                    <a:pt x="4096" y="4950"/>
                    <a:pt x="4352" y="4822"/>
                    <a:pt x="4565" y="4694"/>
                  </a:cubicBezTo>
                  <a:cubicBezTo>
                    <a:pt x="4991" y="4395"/>
                    <a:pt x="5375" y="4011"/>
                    <a:pt x="5631" y="3584"/>
                  </a:cubicBezTo>
                  <a:cubicBezTo>
                    <a:pt x="5887" y="3115"/>
                    <a:pt x="6101" y="2646"/>
                    <a:pt x="6229" y="2134"/>
                  </a:cubicBezTo>
                  <a:cubicBezTo>
                    <a:pt x="6271" y="1921"/>
                    <a:pt x="6314" y="1665"/>
                    <a:pt x="6357" y="1409"/>
                  </a:cubicBezTo>
                  <a:cubicBezTo>
                    <a:pt x="6442" y="1025"/>
                    <a:pt x="6442" y="598"/>
                    <a:pt x="6442" y="214"/>
                  </a:cubicBezTo>
                  <a:lnTo>
                    <a:pt x="6442" y="86"/>
                  </a:lnTo>
                  <a:cubicBezTo>
                    <a:pt x="6442" y="44"/>
                    <a:pt x="6399" y="1"/>
                    <a:pt x="6399" y="1"/>
                  </a:cubicBezTo>
                  <a:close/>
                </a:path>
              </a:pathLst>
            </a:custGeom>
            <a:solidFill>
              <a:srgbClr val="27272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954;p24">
              <a:extLst>
                <a:ext uri="{FF2B5EF4-FFF2-40B4-BE49-F238E27FC236}">
                  <a16:creationId xmlns:a16="http://schemas.microsoft.com/office/drawing/2014/main" xmlns="" id="{ED53EC43-D31D-4A7B-9C55-E5F94B3B36A8}"/>
                </a:ext>
              </a:extLst>
            </p:cNvPr>
            <p:cNvSpPr/>
            <p:nvPr/>
          </p:nvSpPr>
          <p:spPr>
            <a:xfrm>
              <a:off x="1969249" y="1600590"/>
              <a:ext cx="75805" cy="115141"/>
            </a:xfrm>
            <a:custGeom>
              <a:avLst/>
              <a:gdLst/>
              <a:ahLst/>
              <a:cxnLst/>
              <a:rect l="l" t="t" r="r" b="b"/>
              <a:pathLst>
                <a:path w="4523" h="6870" extrusionOk="0">
                  <a:moveTo>
                    <a:pt x="4395" y="1"/>
                  </a:moveTo>
                  <a:cubicBezTo>
                    <a:pt x="4309" y="1"/>
                    <a:pt x="4267" y="43"/>
                    <a:pt x="4267" y="86"/>
                  </a:cubicBezTo>
                  <a:cubicBezTo>
                    <a:pt x="4053" y="769"/>
                    <a:pt x="3840" y="1408"/>
                    <a:pt x="3584" y="2006"/>
                  </a:cubicBezTo>
                  <a:cubicBezTo>
                    <a:pt x="3328" y="2560"/>
                    <a:pt x="3115" y="3030"/>
                    <a:pt x="2901" y="3456"/>
                  </a:cubicBezTo>
                  <a:cubicBezTo>
                    <a:pt x="2773" y="3371"/>
                    <a:pt x="2688" y="3286"/>
                    <a:pt x="2560" y="3243"/>
                  </a:cubicBezTo>
                  <a:cubicBezTo>
                    <a:pt x="2432" y="3158"/>
                    <a:pt x="2262" y="3072"/>
                    <a:pt x="2091" y="2987"/>
                  </a:cubicBezTo>
                  <a:cubicBezTo>
                    <a:pt x="1878" y="2902"/>
                    <a:pt x="1664" y="2859"/>
                    <a:pt x="1451" y="2859"/>
                  </a:cubicBezTo>
                  <a:lnTo>
                    <a:pt x="1280" y="2859"/>
                  </a:lnTo>
                  <a:cubicBezTo>
                    <a:pt x="1067" y="2902"/>
                    <a:pt x="854" y="2987"/>
                    <a:pt x="640" y="3115"/>
                  </a:cubicBezTo>
                  <a:cubicBezTo>
                    <a:pt x="470" y="3243"/>
                    <a:pt x="342" y="3456"/>
                    <a:pt x="214" y="3669"/>
                  </a:cubicBezTo>
                  <a:cubicBezTo>
                    <a:pt x="43" y="4139"/>
                    <a:pt x="1" y="4693"/>
                    <a:pt x="171" y="5205"/>
                  </a:cubicBezTo>
                  <a:cubicBezTo>
                    <a:pt x="257" y="5504"/>
                    <a:pt x="384" y="5802"/>
                    <a:pt x="598" y="6058"/>
                  </a:cubicBezTo>
                  <a:cubicBezTo>
                    <a:pt x="683" y="6186"/>
                    <a:pt x="768" y="6314"/>
                    <a:pt x="896" y="6442"/>
                  </a:cubicBezTo>
                  <a:cubicBezTo>
                    <a:pt x="1024" y="6570"/>
                    <a:pt x="1195" y="6698"/>
                    <a:pt x="1366" y="6826"/>
                  </a:cubicBezTo>
                  <a:cubicBezTo>
                    <a:pt x="1408" y="6826"/>
                    <a:pt x="1451" y="6869"/>
                    <a:pt x="1494" y="6869"/>
                  </a:cubicBezTo>
                  <a:lnTo>
                    <a:pt x="1536" y="6869"/>
                  </a:lnTo>
                  <a:cubicBezTo>
                    <a:pt x="1622" y="6826"/>
                    <a:pt x="1664" y="6784"/>
                    <a:pt x="1707" y="6741"/>
                  </a:cubicBezTo>
                  <a:cubicBezTo>
                    <a:pt x="1750" y="6656"/>
                    <a:pt x="1750" y="6613"/>
                    <a:pt x="1750" y="6528"/>
                  </a:cubicBezTo>
                  <a:cubicBezTo>
                    <a:pt x="1707" y="6442"/>
                    <a:pt x="1664" y="6400"/>
                    <a:pt x="1622" y="6357"/>
                  </a:cubicBezTo>
                  <a:lnTo>
                    <a:pt x="1494" y="6272"/>
                  </a:lnTo>
                  <a:cubicBezTo>
                    <a:pt x="1323" y="6144"/>
                    <a:pt x="1152" y="5973"/>
                    <a:pt x="1024" y="5802"/>
                  </a:cubicBezTo>
                  <a:cubicBezTo>
                    <a:pt x="896" y="5632"/>
                    <a:pt x="768" y="5461"/>
                    <a:pt x="683" y="5291"/>
                  </a:cubicBezTo>
                  <a:cubicBezTo>
                    <a:pt x="598" y="5077"/>
                    <a:pt x="555" y="4907"/>
                    <a:pt x="555" y="4693"/>
                  </a:cubicBezTo>
                  <a:cubicBezTo>
                    <a:pt x="512" y="4523"/>
                    <a:pt x="512" y="4395"/>
                    <a:pt x="555" y="4224"/>
                  </a:cubicBezTo>
                  <a:cubicBezTo>
                    <a:pt x="555" y="4096"/>
                    <a:pt x="598" y="3968"/>
                    <a:pt x="640" y="3840"/>
                  </a:cubicBezTo>
                  <a:cubicBezTo>
                    <a:pt x="683" y="3755"/>
                    <a:pt x="726" y="3669"/>
                    <a:pt x="768" y="3584"/>
                  </a:cubicBezTo>
                  <a:cubicBezTo>
                    <a:pt x="854" y="3541"/>
                    <a:pt x="896" y="3499"/>
                    <a:pt x="939" y="3456"/>
                  </a:cubicBezTo>
                  <a:cubicBezTo>
                    <a:pt x="982" y="3413"/>
                    <a:pt x="1067" y="3371"/>
                    <a:pt x="1110" y="3328"/>
                  </a:cubicBezTo>
                  <a:cubicBezTo>
                    <a:pt x="1195" y="3286"/>
                    <a:pt x="1280" y="3286"/>
                    <a:pt x="1366" y="3286"/>
                  </a:cubicBezTo>
                  <a:lnTo>
                    <a:pt x="1664" y="3286"/>
                  </a:lnTo>
                  <a:cubicBezTo>
                    <a:pt x="1835" y="3286"/>
                    <a:pt x="1963" y="3328"/>
                    <a:pt x="2134" y="3413"/>
                  </a:cubicBezTo>
                  <a:cubicBezTo>
                    <a:pt x="2262" y="3456"/>
                    <a:pt x="2347" y="3499"/>
                    <a:pt x="2475" y="3584"/>
                  </a:cubicBezTo>
                  <a:lnTo>
                    <a:pt x="2773" y="3755"/>
                  </a:lnTo>
                  <a:lnTo>
                    <a:pt x="2859" y="3840"/>
                  </a:lnTo>
                  <a:lnTo>
                    <a:pt x="2944" y="3840"/>
                  </a:lnTo>
                  <a:cubicBezTo>
                    <a:pt x="2987" y="3840"/>
                    <a:pt x="3029" y="3797"/>
                    <a:pt x="3072" y="3755"/>
                  </a:cubicBezTo>
                  <a:lnTo>
                    <a:pt x="3200" y="3499"/>
                  </a:lnTo>
                  <a:cubicBezTo>
                    <a:pt x="3285" y="3286"/>
                    <a:pt x="3413" y="3072"/>
                    <a:pt x="3499" y="2902"/>
                  </a:cubicBezTo>
                  <a:cubicBezTo>
                    <a:pt x="3627" y="2603"/>
                    <a:pt x="3755" y="2304"/>
                    <a:pt x="3840" y="2006"/>
                  </a:cubicBezTo>
                  <a:cubicBezTo>
                    <a:pt x="4096" y="1408"/>
                    <a:pt x="4309" y="811"/>
                    <a:pt x="4523" y="171"/>
                  </a:cubicBezTo>
                  <a:cubicBezTo>
                    <a:pt x="4523" y="129"/>
                    <a:pt x="4523" y="86"/>
                    <a:pt x="4523" y="86"/>
                  </a:cubicBezTo>
                  <a:cubicBezTo>
                    <a:pt x="4480" y="43"/>
                    <a:pt x="4480" y="1"/>
                    <a:pt x="4437" y="1"/>
                  </a:cubicBezTo>
                  <a:close/>
                </a:path>
              </a:pathLst>
            </a:custGeom>
            <a:solidFill>
              <a:srgbClr val="8D43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959;p24">
              <a:extLst>
                <a:ext uri="{FF2B5EF4-FFF2-40B4-BE49-F238E27FC236}">
                  <a16:creationId xmlns:a16="http://schemas.microsoft.com/office/drawing/2014/main" xmlns="" id="{4834402E-F3C9-43D0-96A1-8FEB3C5BF61F}"/>
                </a:ext>
              </a:extLst>
            </p:cNvPr>
            <p:cNvSpPr/>
            <p:nvPr/>
          </p:nvSpPr>
          <p:spPr>
            <a:xfrm>
              <a:off x="3696668" y="1800788"/>
              <a:ext cx="17" cy="17"/>
            </a:xfrm>
            <a:custGeom>
              <a:avLst/>
              <a:gdLst/>
              <a:ahLst/>
              <a:cxnLst/>
              <a:rect l="l" t="t" r="r" b="b"/>
              <a:pathLst>
                <a:path w="1" h="1" extrusionOk="0">
                  <a:moveTo>
                    <a:pt x="1" y="1"/>
                  </a:moveTo>
                  <a:lnTo>
                    <a:pt x="1" y="1"/>
                  </a:lnTo>
                  <a:lnTo>
                    <a:pt x="1" y="1"/>
                  </a:lnTo>
                  <a:lnTo>
                    <a:pt x="1" y="1"/>
                  </a:lnTo>
                  <a:close/>
                </a:path>
              </a:pathLst>
            </a:custGeom>
            <a:solidFill>
              <a:srgbClr val="03194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961;p24">
              <a:extLst>
                <a:ext uri="{FF2B5EF4-FFF2-40B4-BE49-F238E27FC236}">
                  <a16:creationId xmlns:a16="http://schemas.microsoft.com/office/drawing/2014/main" xmlns="" id="{71B8608B-192A-44AB-BF26-745D08D0A380}"/>
                </a:ext>
              </a:extLst>
            </p:cNvPr>
            <p:cNvSpPr/>
            <p:nvPr/>
          </p:nvSpPr>
          <p:spPr>
            <a:xfrm>
              <a:off x="3547236" y="1858711"/>
              <a:ext cx="17" cy="17"/>
            </a:xfrm>
            <a:custGeom>
              <a:avLst/>
              <a:gdLst/>
              <a:ahLst/>
              <a:cxnLst/>
              <a:rect l="l" t="t" r="r" b="b"/>
              <a:pathLst>
                <a:path w="1" h="1" extrusionOk="0">
                  <a:moveTo>
                    <a:pt x="1" y="0"/>
                  </a:moveTo>
                  <a:lnTo>
                    <a:pt x="1" y="0"/>
                  </a:lnTo>
                  <a:lnTo>
                    <a:pt x="1" y="0"/>
                  </a:lnTo>
                  <a:close/>
                </a:path>
              </a:pathLst>
            </a:custGeom>
            <a:solidFill>
              <a:srgbClr val="041E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962;p24">
              <a:extLst>
                <a:ext uri="{FF2B5EF4-FFF2-40B4-BE49-F238E27FC236}">
                  <a16:creationId xmlns:a16="http://schemas.microsoft.com/office/drawing/2014/main" xmlns="" id="{1E2E4342-575D-4AB7-BAF3-122B24C6E43D}"/>
                </a:ext>
              </a:extLst>
            </p:cNvPr>
            <p:cNvSpPr/>
            <p:nvPr/>
          </p:nvSpPr>
          <p:spPr>
            <a:xfrm>
              <a:off x="3602293" y="1876577"/>
              <a:ext cx="17" cy="17"/>
            </a:xfrm>
            <a:custGeom>
              <a:avLst/>
              <a:gdLst/>
              <a:ahLst/>
              <a:cxnLst/>
              <a:rect l="l" t="t" r="r" b="b"/>
              <a:pathLst>
                <a:path w="1" h="1" extrusionOk="0">
                  <a:moveTo>
                    <a:pt x="0" y="1"/>
                  </a:moveTo>
                  <a:lnTo>
                    <a:pt x="0" y="1"/>
                  </a:lnTo>
                  <a:lnTo>
                    <a:pt x="0" y="1"/>
                  </a:lnTo>
                  <a:close/>
                </a:path>
              </a:pathLst>
            </a:custGeom>
            <a:solidFill>
              <a:srgbClr val="041E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964;p24">
              <a:extLst>
                <a:ext uri="{FF2B5EF4-FFF2-40B4-BE49-F238E27FC236}">
                  <a16:creationId xmlns:a16="http://schemas.microsoft.com/office/drawing/2014/main" xmlns="" id="{A4FEB5CD-9AA5-4195-B898-7DD15337D4EB}"/>
                </a:ext>
              </a:extLst>
            </p:cNvPr>
            <p:cNvSpPr/>
            <p:nvPr/>
          </p:nvSpPr>
          <p:spPr>
            <a:xfrm>
              <a:off x="3590142" y="1885158"/>
              <a:ext cx="4307" cy="17"/>
            </a:xfrm>
            <a:custGeom>
              <a:avLst/>
              <a:gdLst/>
              <a:ahLst/>
              <a:cxnLst/>
              <a:rect l="l" t="t" r="r" b="b"/>
              <a:pathLst>
                <a:path w="257" h="1" extrusionOk="0">
                  <a:moveTo>
                    <a:pt x="86" y="1"/>
                  </a:moveTo>
                  <a:lnTo>
                    <a:pt x="0" y="1"/>
                  </a:lnTo>
                  <a:lnTo>
                    <a:pt x="86" y="1"/>
                  </a:lnTo>
                  <a:lnTo>
                    <a:pt x="86" y="1"/>
                  </a:lnTo>
                  <a:lnTo>
                    <a:pt x="256" y="1"/>
                  </a:lnTo>
                  <a:lnTo>
                    <a:pt x="171" y="1"/>
                  </a:lnTo>
                  <a:lnTo>
                    <a:pt x="86" y="1"/>
                  </a:lnTo>
                  <a:close/>
                </a:path>
              </a:pathLst>
            </a:custGeom>
            <a:solidFill>
              <a:srgbClr val="30456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965;p24">
              <a:extLst>
                <a:ext uri="{FF2B5EF4-FFF2-40B4-BE49-F238E27FC236}">
                  <a16:creationId xmlns:a16="http://schemas.microsoft.com/office/drawing/2014/main" xmlns="" id="{417C2FD3-ED7A-40D2-B196-DCA67F65CB25}"/>
                </a:ext>
              </a:extLst>
            </p:cNvPr>
            <p:cNvSpPr/>
            <p:nvPr/>
          </p:nvSpPr>
          <p:spPr>
            <a:xfrm>
              <a:off x="3581561" y="1863001"/>
              <a:ext cx="17" cy="17"/>
            </a:xfrm>
            <a:custGeom>
              <a:avLst/>
              <a:gdLst/>
              <a:ahLst/>
              <a:cxnLst/>
              <a:rect l="l" t="t" r="r" b="b"/>
              <a:pathLst>
                <a:path w="1" h="1" extrusionOk="0">
                  <a:moveTo>
                    <a:pt x="0" y="0"/>
                  </a:moveTo>
                  <a:close/>
                </a:path>
              </a:pathLst>
            </a:custGeom>
            <a:solidFill>
              <a:srgbClr val="30456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966;p24">
              <a:extLst>
                <a:ext uri="{FF2B5EF4-FFF2-40B4-BE49-F238E27FC236}">
                  <a16:creationId xmlns:a16="http://schemas.microsoft.com/office/drawing/2014/main" xmlns="" id="{D1B57350-3893-4AF4-B1E8-FBB291446782}"/>
                </a:ext>
              </a:extLst>
            </p:cNvPr>
            <p:cNvSpPr/>
            <p:nvPr/>
          </p:nvSpPr>
          <p:spPr>
            <a:xfrm>
              <a:off x="3563678" y="1924477"/>
              <a:ext cx="17" cy="17"/>
            </a:xfrm>
            <a:custGeom>
              <a:avLst/>
              <a:gdLst/>
              <a:ahLst/>
              <a:cxnLst/>
              <a:rect l="l" t="t" r="r" b="b"/>
              <a:pathLst>
                <a:path w="1" h="1" extrusionOk="0">
                  <a:moveTo>
                    <a:pt x="1" y="1"/>
                  </a:moveTo>
                  <a:lnTo>
                    <a:pt x="1" y="1"/>
                  </a:lnTo>
                  <a:lnTo>
                    <a:pt x="1" y="1"/>
                  </a:lnTo>
                  <a:close/>
                </a:path>
              </a:pathLst>
            </a:custGeom>
            <a:solidFill>
              <a:srgbClr val="30456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7" name="Заголовок 1">
            <a:extLst>
              <a:ext uri="{FF2B5EF4-FFF2-40B4-BE49-F238E27FC236}">
                <a16:creationId xmlns:a16="http://schemas.microsoft.com/office/drawing/2014/main" xmlns="" id="{8B47AAC2-E2DE-484F-9C82-2244628FBD12}"/>
              </a:ext>
            </a:extLst>
          </p:cNvPr>
          <p:cNvSpPr txBox="1">
            <a:spLocks/>
          </p:cNvSpPr>
          <p:nvPr/>
        </p:nvSpPr>
        <p:spPr>
          <a:xfrm>
            <a:off x="617783" y="906484"/>
            <a:ext cx="9478803" cy="732843"/>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Latn-UZ" sz="3000" b="1" dirty="0">
                <a:latin typeface="Roboto" panose="020B0604020202020204" charset="0"/>
                <a:ea typeface="Roboto" panose="020B0604020202020204" charset="0"/>
              </a:rPr>
              <a:t>O‘TKIR STRESSDAN CHIQISH TEZ YORDAMI </a:t>
            </a:r>
            <a:endParaRPr lang="ru-RU" sz="3000" b="1" dirty="0">
              <a:latin typeface="Roboto" panose="020B0604020202020204" charset="0"/>
              <a:ea typeface="Roboto" panose="020B0604020202020204" charset="0"/>
            </a:endParaRPr>
          </a:p>
        </p:txBody>
      </p:sp>
    </p:spTree>
    <p:extLst>
      <p:ext uri="{BB962C8B-B14F-4D97-AF65-F5344CB8AC3E}">
        <p14:creationId xmlns:p14="http://schemas.microsoft.com/office/powerpoint/2010/main" val="27874061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Заголовок 1">
            <a:extLst>
              <a:ext uri="{FF2B5EF4-FFF2-40B4-BE49-F238E27FC236}">
                <a16:creationId xmlns:a16="http://schemas.microsoft.com/office/drawing/2014/main" xmlns="" id="{84A40298-5868-461D-8EE7-B373CBBE2B88}"/>
              </a:ext>
            </a:extLst>
          </p:cNvPr>
          <p:cNvSpPr>
            <a:spLocks noGrp="1"/>
          </p:cNvSpPr>
          <p:nvPr>
            <p:ph type="title"/>
          </p:nvPr>
        </p:nvSpPr>
        <p:spPr>
          <a:xfrm>
            <a:off x="491578" y="230391"/>
            <a:ext cx="8257582" cy="621506"/>
          </a:xfrm>
          <a:prstGeom prst="roundRect">
            <a:avLst/>
          </a:prstGeom>
          <a:solidFill>
            <a:schemeClr val="accent2">
              <a:lumMod val="40000"/>
              <a:lumOff val="60000"/>
            </a:schemeClr>
          </a:solidFill>
          <a:ln>
            <a:noFill/>
          </a:ln>
        </p:spPr>
        <p:style>
          <a:lnRef idx="0">
            <a:scrgbClr r="0" g="0" b="0"/>
          </a:lnRef>
          <a:fillRef idx="0">
            <a:scrgbClr r="0" g="0" b="0"/>
          </a:fillRef>
          <a:effectRef idx="0">
            <a:scrgbClr r="0" g="0" b="0"/>
          </a:effectRef>
          <a:fontRef idx="minor">
            <a:schemeClr val="lt1"/>
          </a:fontRef>
        </p:style>
        <p:txBody>
          <a:bodyPr>
            <a:noAutofit/>
          </a:bodyPr>
          <a:lstStyle/>
          <a:p>
            <a:pPr algn="ctr"/>
            <a:r>
              <a:rPr lang="uz-Latn-UZ" altLang="ru-RU" sz="2400" b="1" dirty="0">
                <a:solidFill>
                  <a:schemeClr val="tx1">
                    <a:lumMod val="65000"/>
                    <a:lumOff val="35000"/>
                  </a:schemeClr>
                </a:solidFill>
                <a:latin typeface="Roboto" panose="020B0604020202020204" charset="0"/>
                <a:ea typeface="Roboto" panose="020B0604020202020204" charset="0"/>
              </a:rPr>
              <a:t>O‘Z-O‘ZINI BOSHQARISHNING VAZIYATLI USULLARI </a:t>
            </a:r>
            <a:endParaRPr lang="ru-RU" altLang="ru-RU" sz="2400" dirty="0">
              <a:solidFill>
                <a:schemeClr val="tx1">
                  <a:lumMod val="65000"/>
                  <a:lumOff val="35000"/>
                </a:schemeClr>
              </a:solidFill>
              <a:latin typeface="Roboto" panose="020B0604020202020204" charset="0"/>
              <a:ea typeface="Roboto" panose="020B0604020202020204" charset="0"/>
            </a:endParaRPr>
          </a:p>
        </p:txBody>
      </p:sp>
      <p:sp>
        <p:nvSpPr>
          <p:cNvPr id="3" name="Объект 2">
            <a:extLst>
              <a:ext uri="{FF2B5EF4-FFF2-40B4-BE49-F238E27FC236}">
                <a16:creationId xmlns:a16="http://schemas.microsoft.com/office/drawing/2014/main" xmlns="" id="{66401433-F02A-46FA-A443-76EEC876C19C}"/>
              </a:ext>
            </a:extLst>
          </p:cNvPr>
          <p:cNvSpPr>
            <a:spLocks noGrp="1"/>
          </p:cNvSpPr>
          <p:nvPr>
            <p:ph idx="1"/>
          </p:nvPr>
        </p:nvSpPr>
        <p:spPr>
          <a:xfrm>
            <a:off x="698941" y="1333571"/>
            <a:ext cx="8166912" cy="4802758"/>
          </a:xfrm>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p:spPr>
        <p:txBody>
          <a:bodyPr>
            <a:normAutofit fontScale="92500" lnSpcReduction="20000"/>
          </a:bodyPr>
          <a:lstStyle/>
          <a:p>
            <a:pPr>
              <a:defRPr/>
            </a:pPr>
            <a:r>
              <a:rPr lang="uz-Latn-UZ" sz="2500" dirty="0">
                <a:latin typeface="Roboto" panose="020B0604020202020204" charset="0"/>
                <a:ea typeface="Roboto" panose="020B0604020202020204" charset="0"/>
              </a:rPr>
              <a:t>Sekin nafas olib, 1 dan 10 gacha sanang.</a:t>
            </a:r>
          </a:p>
          <a:p>
            <a:pPr>
              <a:defRPr/>
            </a:pPr>
            <a:r>
              <a:rPr lang="uz-Latn-UZ" sz="2500" dirty="0">
                <a:latin typeface="Roboto" panose="020B0604020202020204" charset="0"/>
                <a:ea typeface="Roboto" panose="020B0604020202020204" charset="0"/>
              </a:rPr>
              <a:t>1 daqiqa jim bo‘ling.</a:t>
            </a:r>
          </a:p>
          <a:p>
            <a:pPr>
              <a:defRPr/>
            </a:pPr>
            <a:r>
              <a:rPr lang="uz-Latn-UZ" sz="2500" dirty="0">
                <a:latin typeface="Roboto" panose="020B0604020202020204" charset="0"/>
                <a:ea typeface="Roboto" panose="020B0604020202020204" charset="0"/>
              </a:rPr>
              <a:t>Kuchli hayajonni to‘xtatish uchun pastki jag‘ni orqaga va oldinga siljitish mumkin. </a:t>
            </a:r>
          </a:p>
          <a:p>
            <a:pPr>
              <a:defRPr/>
            </a:pPr>
            <a:r>
              <a:rPr lang="uz-Latn-UZ" sz="2500" dirty="0">
                <a:latin typeface="Roboto" panose="020B0604020202020204" charset="0"/>
                <a:ea typeface="Roboto" panose="020B0604020202020204" charset="0"/>
              </a:rPr>
              <a:t>Siz qo‘rquvingiz yoki hayajoningizni qandaydir kiyim (ko‘ylak, kostyum va hkz) shaklida hayolan tasavvur qilishingiz va yechib tashlashingiz mumkin.</a:t>
            </a:r>
          </a:p>
          <a:p>
            <a:pPr>
              <a:defRPr/>
            </a:pPr>
            <a:r>
              <a:rPr lang="uz-Latn-UZ" sz="2500" dirty="0">
                <a:latin typeface="Roboto" panose="020B0604020202020204" charset="0"/>
                <a:ea typeface="Roboto" panose="020B0604020202020204" charset="0"/>
              </a:rPr>
              <a:t>Dush, vanna qabul qilib, suv sizni tozalayotganini his qiling.</a:t>
            </a:r>
          </a:p>
          <a:p>
            <a:pPr>
              <a:defRPr/>
            </a:pPr>
            <a:r>
              <a:rPr lang="uz-Latn-UZ" sz="2500" dirty="0">
                <a:latin typeface="Roboto" panose="020B0604020202020204" charset="0"/>
                <a:ea typeface="Roboto" panose="020B0604020202020204" charset="0"/>
              </a:rPr>
              <a:t>Faol mashg‘ulotlar, sport bilan shug‘ullaning.</a:t>
            </a:r>
          </a:p>
          <a:p>
            <a:pPr>
              <a:defRPr/>
            </a:pPr>
            <a:r>
              <a:rPr lang="uz-Latn-UZ" sz="2500" dirty="0">
                <a:latin typeface="Roboto" panose="020B0604020202020204" charset="0"/>
                <a:ea typeface="Roboto" panose="020B0604020202020204" charset="0"/>
              </a:rPr>
              <a:t>Muhim yig‘ilishlar, uchrashuvlar, attestatsiyadan oldin oshqozoningizni o‘ta och ham qoldirmang, o‘ta to‘ydirib ham qo‘ymang.</a:t>
            </a:r>
          </a:p>
        </p:txBody>
      </p:sp>
      <p:grpSp>
        <p:nvGrpSpPr>
          <p:cNvPr id="10" name="Google Shape;3097;p34">
            <a:extLst>
              <a:ext uri="{FF2B5EF4-FFF2-40B4-BE49-F238E27FC236}">
                <a16:creationId xmlns:a16="http://schemas.microsoft.com/office/drawing/2014/main" xmlns="" id="{0AA3801C-0F13-4335-8552-5F0B3ABEBE0C}"/>
              </a:ext>
            </a:extLst>
          </p:cNvPr>
          <p:cNvGrpSpPr/>
          <p:nvPr/>
        </p:nvGrpSpPr>
        <p:grpSpPr>
          <a:xfrm>
            <a:off x="10306517" y="4728123"/>
            <a:ext cx="1347342" cy="1181637"/>
            <a:chOff x="6910308" y="1228332"/>
            <a:chExt cx="978431" cy="914431"/>
          </a:xfrm>
        </p:grpSpPr>
        <p:sp>
          <p:nvSpPr>
            <p:cNvPr id="12" name="Google Shape;3099;p34">
              <a:extLst>
                <a:ext uri="{FF2B5EF4-FFF2-40B4-BE49-F238E27FC236}">
                  <a16:creationId xmlns:a16="http://schemas.microsoft.com/office/drawing/2014/main" xmlns="" id="{B32A0767-46D7-451E-8929-C045A8EAA4C4}"/>
                </a:ext>
              </a:extLst>
            </p:cNvPr>
            <p:cNvSpPr/>
            <p:nvPr/>
          </p:nvSpPr>
          <p:spPr>
            <a:xfrm>
              <a:off x="6910308" y="1450030"/>
              <a:ext cx="978431" cy="669414"/>
            </a:xfrm>
            <a:custGeom>
              <a:avLst/>
              <a:gdLst/>
              <a:ahLst/>
              <a:cxnLst/>
              <a:rect l="l" t="t" r="r" b="b"/>
              <a:pathLst>
                <a:path w="6749" h="4650" extrusionOk="0">
                  <a:moveTo>
                    <a:pt x="3014" y="350"/>
                  </a:moveTo>
                  <a:cubicBezTo>
                    <a:pt x="3014" y="351"/>
                    <a:pt x="3014" y="352"/>
                    <a:pt x="3014" y="353"/>
                  </a:cubicBezTo>
                  <a:lnTo>
                    <a:pt x="3014" y="353"/>
                  </a:lnTo>
                  <a:cubicBezTo>
                    <a:pt x="3014" y="353"/>
                    <a:pt x="3013" y="353"/>
                    <a:pt x="3013" y="353"/>
                  </a:cubicBezTo>
                  <a:lnTo>
                    <a:pt x="3013" y="353"/>
                  </a:lnTo>
                  <a:cubicBezTo>
                    <a:pt x="3013" y="353"/>
                    <a:pt x="3013" y="354"/>
                    <a:pt x="3013" y="354"/>
                  </a:cubicBezTo>
                  <a:lnTo>
                    <a:pt x="3013" y="354"/>
                  </a:lnTo>
                  <a:cubicBezTo>
                    <a:pt x="3013" y="353"/>
                    <a:pt x="3013" y="353"/>
                    <a:pt x="3013" y="353"/>
                  </a:cubicBezTo>
                  <a:lnTo>
                    <a:pt x="3013" y="353"/>
                  </a:lnTo>
                  <a:cubicBezTo>
                    <a:pt x="3013" y="353"/>
                    <a:pt x="3013" y="353"/>
                    <a:pt x="3013" y="353"/>
                  </a:cubicBezTo>
                  <a:lnTo>
                    <a:pt x="3013" y="353"/>
                  </a:lnTo>
                  <a:cubicBezTo>
                    <a:pt x="3014" y="353"/>
                    <a:pt x="3014" y="352"/>
                    <a:pt x="3014" y="350"/>
                  </a:cubicBezTo>
                  <a:close/>
                  <a:moveTo>
                    <a:pt x="3014" y="353"/>
                  </a:moveTo>
                  <a:cubicBezTo>
                    <a:pt x="3015" y="353"/>
                    <a:pt x="3018" y="355"/>
                    <a:pt x="3018" y="355"/>
                  </a:cubicBezTo>
                  <a:lnTo>
                    <a:pt x="3018" y="355"/>
                  </a:lnTo>
                  <a:cubicBezTo>
                    <a:pt x="3017" y="355"/>
                    <a:pt x="3015" y="354"/>
                    <a:pt x="3014" y="354"/>
                  </a:cubicBezTo>
                  <a:cubicBezTo>
                    <a:pt x="3013" y="354"/>
                    <a:pt x="3013" y="354"/>
                    <a:pt x="3013" y="354"/>
                  </a:cubicBezTo>
                  <a:lnTo>
                    <a:pt x="3013" y="354"/>
                  </a:lnTo>
                  <a:cubicBezTo>
                    <a:pt x="3013" y="354"/>
                    <a:pt x="3013" y="354"/>
                    <a:pt x="3013" y="354"/>
                  </a:cubicBezTo>
                  <a:lnTo>
                    <a:pt x="3013" y="354"/>
                  </a:lnTo>
                  <a:cubicBezTo>
                    <a:pt x="3013" y="354"/>
                    <a:pt x="3013" y="354"/>
                    <a:pt x="3014" y="354"/>
                  </a:cubicBezTo>
                  <a:cubicBezTo>
                    <a:pt x="3014" y="354"/>
                    <a:pt x="3014" y="354"/>
                    <a:pt x="3014" y="353"/>
                  </a:cubicBezTo>
                  <a:close/>
                  <a:moveTo>
                    <a:pt x="3014" y="364"/>
                  </a:moveTo>
                  <a:cubicBezTo>
                    <a:pt x="3014" y="366"/>
                    <a:pt x="3014" y="367"/>
                    <a:pt x="3014" y="367"/>
                  </a:cubicBezTo>
                  <a:cubicBezTo>
                    <a:pt x="3011" y="365"/>
                    <a:pt x="3013" y="364"/>
                    <a:pt x="3014" y="364"/>
                  </a:cubicBezTo>
                  <a:close/>
                  <a:moveTo>
                    <a:pt x="1410" y="2620"/>
                  </a:moveTo>
                  <a:lnTo>
                    <a:pt x="1410" y="2620"/>
                  </a:lnTo>
                  <a:cubicBezTo>
                    <a:pt x="1410" y="2620"/>
                    <a:pt x="1410" y="2621"/>
                    <a:pt x="1409" y="2625"/>
                  </a:cubicBezTo>
                  <a:cubicBezTo>
                    <a:pt x="1408" y="2626"/>
                    <a:pt x="1408" y="2627"/>
                    <a:pt x="1408" y="2627"/>
                  </a:cubicBezTo>
                  <a:lnTo>
                    <a:pt x="1408" y="2627"/>
                  </a:lnTo>
                  <a:cubicBezTo>
                    <a:pt x="1407" y="2624"/>
                    <a:pt x="1409" y="2620"/>
                    <a:pt x="1410" y="2620"/>
                  </a:cubicBezTo>
                  <a:close/>
                  <a:moveTo>
                    <a:pt x="1181" y="2557"/>
                  </a:moveTo>
                  <a:cubicBezTo>
                    <a:pt x="1248" y="2557"/>
                    <a:pt x="1318" y="2567"/>
                    <a:pt x="1375" y="2599"/>
                  </a:cubicBezTo>
                  <a:cubicBezTo>
                    <a:pt x="1387" y="2608"/>
                    <a:pt x="1400" y="2617"/>
                    <a:pt x="1400" y="2617"/>
                  </a:cubicBezTo>
                  <a:cubicBezTo>
                    <a:pt x="1412" y="2625"/>
                    <a:pt x="1398" y="2625"/>
                    <a:pt x="1407" y="2629"/>
                  </a:cubicBezTo>
                  <a:lnTo>
                    <a:pt x="1407" y="2629"/>
                  </a:lnTo>
                  <a:cubicBezTo>
                    <a:pt x="1405" y="2632"/>
                    <a:pt x="1405" y="2633"/>
                    <a:pt x="1404" y="2633"/>
                  </a:cubicBezTo>
                  <a:cubicBezTo>
                    <a:pt x="1404" y="2633"/>
                    <a:pt x="1404" y="2633"/>
                    <a:pt x="1403" y="2633"/>
                  </a:cubicBezTo>
                  <a:cubicBezTo>
                    <a:pt x="1402" y="2633"/>
                    <a:pt x="1400" y="2634"/>
                    <a:pt x="1396" y="2638"/>
                  </a:cubicBezTo>
                  <a:cubicBezTo>
                    <a:pt x="1383" y="2651"/>
                    <a:pt x="1387" y="2646"/>
                    <a:pt x="1379" y="2655"/>
                  </a:cubicBezTo>
                  <a:cubicBezTo>
                    <a:pt x="1353" y="2668"/>
                    <a:pt x="1323" y="2685"/>
                    <a:pt x="1302" y="2693"/>
                  </a:cubicBezTo>
                  <a:cubicBezTo>
                    <a:pt x="1238" y="2723"/>
                    <a:pt x="1153" y="2745"/>
                    <a:pt x="1076" y="2753"/>
                  </a:cubicBezTo>
                  <a:cubicBezTo>
                    <a:pt x="1013" y="2763"/>
                    <a:pt x="946" y="2769"/>
                    <a:pt x="879" y="2769"/>
                  </a:cubicBezTo>
                  <a:cubicBezTo>
                    <a:pt x="804" y="2769"/>
                    <a:pt x="728" y="2762"/>
                    <a:pt x="655" y="2747"/>
                  </a:cubicBezTo>
                  <a:lnTo>
                    <a:pt x="655" y="2747"/>
                  </a:lnTo>
                  <a:cubicBezTo>
                    <a:pt x="771" y="2638"/>
                    <a:pt x="953" y="2581"/>
                    <a:pt x="1097" y="2561"/>
                  </a:cubicBezTo>
                  <a:cubicBezTo>
                    <a:pt x="1124" y="2559"/>
                    <a:pt x="1152" y="2557"/>
                    <a:pt x="1181" y="2557"/>
                  </a:cubicBezTo>
                  <a:close/>
                  <a:moveTo>
                    <a:pt x="3733" y="1"/>
                  </a:moveTo>
                  <a:cubicBezTo>
                    <a:pt x="3450" y="1"/>
                    <a:pt x="3158" y="50"/>
                    <a:pt x="2950" y="235"/>
                  </a:cubicBezTo>
                  <a:cubicBezTo>
                    <a:pt x="2898" y="282"/>
                    <a:pt x="2860" y="346"/>
                    <a:pt x="2894" y="414"/>
                  </a:cubicBezTo>
                  <a:cubicBezTo>
                    <a:pt x="2924" y="470"/>
                    <a:pt x="2992" y="495"/>
                    <a:pt x="3048" y="512"/>
                  </a:cubicBezTo>
                  <a:cubicBezTo>
                    <a:pt x="3240" y="576"/>
                    <a:pt x="3449" y="593"/>
                    <a:pt x="3650" y="632"/>
                  </a:cubicBezTo>
                  <a:cubicBezTo>
                    <a:pt x="3837" y="670"/>
                    <a:pt x="4076" y="709"/>
                    <a:pt x="4217" y="854"/>
                  </a:cubicBezTo>
                  <a:cubicBezTo>
                    <a:pt x="4230" y="862"/>
                    <a:pt x="4239" y="875"/>
                    <a:pt x="4243" y="888"/>
                  </a:cubicBezTo>
                  <a:cubicBezTo>
                    <a:pt x="4247" y="888"/>
                    <a:pt x="4251" y="891"/>
                    <a:pt x="4251" y="895"/>
                  </a:cubicBezTo>
                  <a:lnTo>
                    <a:pt x="4251" y="895"/>
                  </a:lnTo>
                  <a:cubicBezTo>
                    <a:pt x="4251" y="894"/>
                    <a:pt x="4251" y="894"/>
                    <a:pt x="4250" y="894"/>
                  </a:cubicBezTo>
                  <a:lnTo>
                    <a:pt x="4250" y="894"/>
                  </a:lnTo>
                  <a:cubicBezTo>
                    <a:pt x="4250" y="894"/>
                    <a:pt x="4250" y="895"/>
                    <a:pt x="4251" y="901"/>
                  </a:cubicBezTo>
                  <a:cubicBezTo>
                    <a:pt x="4256" y="905"/>
                    <a:pt x="4256" y="909"/>
                    <a:pt x="4251" y="914"/>
                  </a:cubicBezTo>
                  <a:cubicBezTo>
                    <a:pt x="4251" y="918"/>
                    <a:pt x="4247" y="922"/>
                    <a:pt x="4247" y="922"/>
                  </a:cubicBezTo>
                  <a:lnTo>
                    <a:pt x="4247" y="922"/>
                  </a:lnTo>
                  <a:cubicBezTo>
                    <a:pt x="4246" y="923"/>
                    <a:pt x="4245" y="924"/>
                    <a:pt x="4243" y="926"/>
                  </a:cubicBezTo>
                  <a:lnTo>
                    <a:pt x="4234" y="935"/>
                  </a:lnTo>
                  <a:cubicBezTo>
                    <a:pt x="4230" y="939"/>
                    <a:pt x="4229" y="941"/>
                    <a:pt x="4228" y="941"/>
                  </a:cubicBezTo>
                  <a:cubicBezTo>
                    <a:pt x="4228" y="941"/>
                    <a:pt x="4230" y="938"/>
                    <a:pt x="4228" y="938"/>
                  </a:cubicBezTo>
                  <a:lnTo>
                    <a:pt x="4228" y="938"/>
                  </a:lnTo>
                  <a:cubicBezTo>
                    <a:pt x="4228" y="938"/>
                    <a:pt x="4227" y="938"/>
                    <a:pt x="4226" y="939"/>
                  </a:cubicBezTo>
                  <a:cubicBezTo>
                    <a:pt x="4205" y="956"/>
                    <a:pt x="4183" y="969"/>
                    <a:pt x="4158" y="982"/>
                  </a:cubicBezTo>
                  <a:cubicBezTo>
                    <a:pt x="4017" y="1046"/>
                    <a:pt x="3825" y="1076"/>
                    <a:pt x="3662" y="1101"/>
                  </a:cubicBezTo>
                  <a:cubicBezTo>
                    <a:pt x="3436" y="1135"/>
                    <a:pt x="3206" y="1153"/>
                    <a:pt x="2975" y="1170"/>
                  </a:cubicBezTo>
                  <a:cubicBezTo>
                    <a:pt x="2612" y="1195"/>
                    <a:pt x="2250" y="1208"/>
                    <a:pt x="1887" y="1212"/>
                  </a:cubicBezTo>
                  <a:cubicBezTo>
                    <a:pt x="1673" y="1212"/>
                    <a:pt x="1460" y="1225"/>
                    <a:pt x="1251" y="1259"/>
                  </a:cubicBezTo>
                  <a:cubicBezTo>
                    <a:pt x="845" y="1319"/>
                    <a:pt x="325" y="1451"/>
                    <a:pt x="111" y="1844"/>
                  </a:cubicBezTo>
                  <a:cubicBezTo>
                    <a:pt x="4" y="2045"/>
                    <a:pt x="0" y="2301"/>
                    <a:pt x="94" y="2506"/>
                  </a:cubicBezTo>
                  <a:cubicBezTo>
                    <a:pt x="163" y="2657"/>
                    <a:pt x="295" y="2761"/>
                    <a:pt x="444" y="2825"/>
                  </a:cubicBezTo>
                  <a:lnTo>
                    <a:pt x="444" y="2825"/>
                  </a:lnTo>
                  <a:cubicBezTo>
                    <a:pt x="401" y="2938"/>
                    <a:pt x="412" y="3066"/>
                    <a:pt x="500" y="3184"/>
                  </a:cubicBezTo>
                  <a:cubicBezTo>
                    <a:pt x="606" y="3325"/>
                    <a:pt x="768" y="3419"/>
                    <a:pt x="926" y="3496"/>
                  </a:cubicBezTo>
                  <a:cubicBezTo>
                    <a:pt x="1106" y="3581"/>
                    <a:pt x="1298" y="3641"/>
                    <a:pt x="1498" y="3667"/>
                  </a:cubicBezTo>
                  <a:cubicBezTo>
                    <a:pt x="1594" y="3679"/>
                    <a:pt x="1690" y="3684"/>
                    <a:pt x="1784" y="3684"/>
                  </a:cubicBezTo>
                  <a:cubicBezTo>
                    <a:pt x="2481" y="3684"/>
                    <a:pt x="3144" y="3385"/>
                    <a:pt x="3825" y="3257"/>
                  </a:cubicBezTo>
                  <a:cubicBezTo>
                    <a:pt x="3977" y="3228"/>
                    <a:pt x="4133" y="3208"/>
                    <a:pt x="4289" y="3208"/>
                  </a:cubicBezTo>
                  <a:cubicBezTo>
                    <a:pt x="4316" y="3208"/>
                    <a:pt x="4344" y="3209"/>
                    <a:pt x="4371" y="3210"/>
                  </a:cubicBezTo>
                  <a:cubicBezTo>
                    <a:pt x="4486" y="3214"/>
                    <a:pt x="4644" y="3223"/>
                    <a:pt x="4738" y="3308"/>
                  </a:cubicBezTo>
                  <a:cubicBezTo>
                    <a:pt x="4896" y="3445"/>
                    <a:pt x="4631" y="3679"/>
                    <a:pt x="4525" y="3760"/>
                  </a:cubicBezTo>
                  <a:cubicBezTo>
                    <a:pt x="4234" y="3987"/>
                    <a:pt x="3884" y="4098"/>
                    <a:pt x="3526" y="4170"/>
                  </a:cubicBezTo>
                  <a:cubicBezTo>
                    <a:pt x="3116" y="4256"/>
                    <a:pt x="2706" y="4337"/>
                    <a:pt x="2292" y="4422"/>
                  </a:cubicBezTo>
                  <a:cubicBezTo>
                    <a:pt x="2130" y="4452"/>
                    <a:pt x="1968" y="4486"/>
                    <a:pt x="1806" y="4520"/>
                  </a:cubicBezTo>
                  <a:cubicBezTo>
                    <a:pt x="1726" y="4536"/>
                    <a:pt x="1754" y="4650"/>
                    <a:pt x="1825" y="4650"/>
                  </a:cubicBezTo>
                  <a:cubicBezTo>
                    <a:pt x="1830" y="4650"/>
                    <a:pt x="1835" y="4649"/>
                    <a:pt x="1840" y="4648"/>
                  </a:cubicBezTo>
                  <a:cubicBezTo>
                    <a:pt x="2403" y="4533"/>
                    <a:pt x="2962" y="4422"/>
                    <a:pt x="3526" y="4307"/>
                  </a:cubicBezTo>
                  <a:cubicBezTo>
                    <a:pt x="3880" y="4234"/>
                    <a:pt x="4222" y="4132"/>
                    <a:pt x="4520" y="3927"/>
                  </a:cubicBezTo>
                  <a:cubicBezTo>
                    <a:pt x="4691" y="3812"/>
                    <a:pt x="4926" y="3624"/>
                    <a:pt x="4917" y="3393"/>
                  </a:cubicBezTo>
                  <a:cubicBezTo>
                    <a:pt x="4909" y="3137"/>
                    <a:pt x="4576" y="3086"/>
                    <a:pt x="4380" y="3078"/>
                  </a:cubicBezTo>
                  <a:cubicBezTo>
                    <a:pt x="4343" y="3075"/>
                    <a:pt x="4306" y="3074"/>
                    <a:pt x="4270" y="3074"/>
                  </a:cubicBezTo>
                  <a:cubicBezTo>
                    <a:pt x="3944" y="3074"/>
                    <a:pt x="3623" y="3155"/>
                    <a:pt x="3312" y="3240"/>
                  </a:cubicBezTo>
                  <a:cubicBezTo>
                    <a:pt x="2823" y="3374"/>
                    <a:pt x="2296" y="3549"/>
                    <a:pt x="1780" y="3549"/>
                  </a:cubicBezTo>
                  <a:cubicBezTo>
                    <a:pt x="1527" y="3549"/>
                    <a:pt x="1276" y="3507"/>
                    <a:pt x="1033" y="3398"/>
                  </a:cubicBezTo>
                  <a:cubicBezTo>
                    <a:pt x="860" y="3322"/>
                    <a:pt x="457" y="3124"/>
                    <a:pt x="569" y="2868"/>
                  </a:cubicBezTo>
                  <a:lnTo>
                    <a:pt x="569" y="2868"/>
                  </a:lnTo>
                  <a:cubicBezTo>
                    <a:pt x="667" y="2893"/>
                    <a:pt x="771" y="2904"/>
                    <a:pt x="874" y="2904"/>
                  </a:cubicBezTo>
                  <a:cubicBezTo>
                    <a:pt x="968" y="2904"/>
                    <a:pt x="1061" y="2895"/>
                    <a:pt x="1153" y="2877"/>
                  </a:cubicBezTo>
                  <a:cubicBezTo>
                    <a:pt x="1276" y="2851"/>
                    <a:pt x="1456" y="2809"/>
                    <a:pt x="1520" y="2693"/>
                  </a:cubicBezTo>
                  <a:cubicBezTo>
                    <a:pt x="1614" y="2531"/>
                    <a:pt x="1379" y="2446"/>
                    <a:pt x="1259" y="2429"/>
                  </a:cubicBezTo>
                  <a:cubicBezTo>
                    <a:pt x="1231" y="2426"/>
                    <a:pt x="1203" y="2424"/>
                    <a:pt x="1174" y="2424"/>
                  </a:cubicBezTo>
                  <a:cubicBezTo>
                    <a:pt x="971" y="2424"/>
                    <a:pt x="755" y="2502"/>
                    <a:pt x="598" y="2625"/>
                  </a:cubicBezTo>
                  <a:cubicBezTo>
                    <a:pt x="566" y="2650"/>
                    <a:pt x="539" y="2677"/>
                    <a:pt x="515" y="2706"/>
                  </a:cubicBezTo>
                  <a:lnTo>
                    <a:pt x="515" y="2706"/>
                  </a:lnTo>
                  <a:cubicBezTo>
                    <a:pt x="351" y="2642"/>
                    <a:pt x="219" y="2523"/>
                    <a:pt x="175" y="2331"/>
                  </a:cubicBezTo>
                  <a:cubicBezTo>
                    <a:pt x="132" y="2130"/>
                    <a:pt x="188" y="1921"/>
                    <a:pt x="333" y="1771"/>
                  </a:cubicBezTo>
                  <a:cubicBezTo>
                    <a:pt x="478" y="1622"/>
                    <a:pt x="683" y="1537"/>
                    <a:pt x="879" y="1477"/>
                  </a:cubicBezTo>
                  <a:cubicBezTo>
                    <a:pt x="1178" y="1383"/>
                    <a:pt x="1498" y="1349"/>
                    <a:pt x="1814" y="1345"/>
                  </a:cubicBezTo>
                  <a:cubicBezTo>
                    <a:pt x="2036" y="1345"/>
                    <a:pt x="2258" y="1340"/>
                    <a:pt x="2480" y="1332"/>
                  </a:cubicBezTo>
                  <a:cubicBezTo>
                    <a:pt x="2920" y="1310"/>
                    <a:pt x="3368" y="1289"/>
                    <a:pt x="3808" y="1212"/>
                  </a:cubicBezTo>
                  <a:cubicBezTo>
                    <a:pt x="3957" y="1187"/>
                    <a:pt x="4525" y="1093"/>
                    <a:pt x="4362" y="820"/>
                  </a:cubicBezTo>
                  <a:cubicBezTo>
                    <a:pt x="4264" y="657"/>
                    <a:pt x="4042" y="589"/>
                    <a:pt x="3872" y="546"/>
                  </a:cubicBezTo>
                  <a:cubicBezTo>
                    <a:pt x="3658" y="491"/>
                    <a:pt x="3445" y="465"/>
                    <a:pt x="3231" y="418"/>
                  </a:cubicBezTo>
                  <a:cubicBezTo>
                    <a:pt x="3163" y="406"/>
                    <a:pt x="3078" y="389"/>
                    <a:pt x="3031" y="363"/>
                  </a:cubicBezTo>
                  <a:cubicBezTo>
                    <a:pt x="3028" y="360"/>
                    <a:pt x="3024" y="358"/>
                    <a:pt x="3020" y="356"/>
                  </a:cubicBezTo>
                  <a:lnTo>
                    <a:pt x="3020" y="356"/>
                  </a:lnTo>
                  <a:cubicBezTo>
                    <a:pt x="3020" y="354"/>
                    <a:pt x="3020" y="352"/>
                    <a:pt x="3026" y="346"/>
                  </a:cubicBezTo>
                  <a:cubicBezTo>
                    <a:pt x="3142" y="235"/>
                    <a:pt x="3312" y="179"/>
                    <a:pt x="3470" y="158"/>
                  </a:cubicBezTo>
                  <a:cubicBezTo>
                    <a:pt x="3581" y="141"/>
                    <a:pt x="3693" y="134"/>
                    <a:pt x="3806" y="134"/>
                  </a:cubicBezTo>
                  <a:cubicBezTo>
                    <a:pt x="4147" y="134"/>
                    <a:pt x="4495" y="202"/>
                    <a:pt x="4819" y="282"/>
                  </a:cubicBezTo>
                  <a:cubicBezTo>
                    <a:pt x="5289" y="401"/>
                    <a:pt x="5767" y="572"/>
                    <a:pt x="6164" y="858"/>
                  </a:cubicBezTo>
                  <a:cubicBezTo>
                    <a:pt x="6424" y="1050"/>
                    <a:pt x="6693" y="1353"/>
                    <a:pt x="6552" y="1690"/>
                  </a:cubicBezTo>
                  <a:cubicBezTo>
                    <a:pt x="6437" y="1968"/>
                    <a:pt x="6206" y="2198"/>
                    <a:pt x="5989" y="2390"/>
                  </a:cubicBezTo>
                  <a:cubicBezTo>
                    <a:pt x="5809" y="2544"/>
                    <a:pt x="5605" y="2672"/>
                    <a:pt x="5442" y="2843"/>
                  </a:cubicBezTo>
                  <a:cubicBezTo>
                    <a:pt x="5395" y="2894"/>
                    <a:pt x="5344" y="2958"/>
                    <a:pt x="5344" y="3026"/>
                  </a:cubicBezTo>
                  <a:cubicBezTo>
                    <a:pt x="5340" y="3103"/>
                    <a:pt x="5400" y="3159"/>
                    <a:pt x="5459" y="3193"/>
                  </a:cubicBezTo>
                  <a:cubicBezTo>
                    <a:pt x="5558" y="3248"/>
                    <a:pt x="5669" y="3265"/>
                    <a:pt x="5771" y="3308"/>
                  </a:cubicBezTo>
                  <a:cubicBezTo>
                    <a:pt x="5869" y="3346"/>
                    <a:pt x="5963" y="3398"/>
                    <a:pt x="6048" y="3466"/>
                  </a:cubicBezTo>
                  <a:cubicBezTo>
                    <a:pt x="6176" y="3560"/>
                    <a:pt x="6305" y="3705"/>
                    <a:pt x="6326" y="3867"/>
                  </a:cubicBezTo>
                  <a:cubicBezTo>
                    <a:pt x="6334" y="3927"/>
                    <a:pt x="6322" y="3987"/>
                    <a:pt x="6292" y="4042"/>
                  </a:cubicBezTo>
                  <a:cubicBezTo>
                    <a:pt x="6253" y="4106"/>
                    <a:pt x="6185" y="4153"/>
                    <a:pt x="6112" y="4187"/>
                  </a:cubicBezTo>
                  <a:cubicBezTo>
                    <a:pt x="5961" y="4255"/>
                    <a:pt x="5789" y="4276"/>
                    <a:pt x="5617" y="4276"/>
                  </a:cubicBezTo>
                  <a:cubicBezTo>
                    <a:pt x="5498" y="4276"/>
                    <a:pt x="5379" y="4266"/>
                    <a:pt x="5267" y="4256"/>
                  </a:cubicBezTo>
                  <a:cubicBezTo>
                    <a:pt x="5265" y="4255"/>
                    <a:pt x="5262" y="4255"/>
                    <a:pt x="5260" y="4255"/>
                  </a:cubicBezTo>
                  <a:cubicBezTo>
                    <a:pt x="5182" y="4255"/>
                    <a:pt x="5185" y="4380"/>
                    <a:pt x="5267" y="4388"/>
                  </a:cubicBezTo>
                  <a:cubicBezTo>
                    <a:pt x="5379" y="4399"/>
                    <a:pt x="5494" y="4408"/>
                    <a:pt x="5609" y="4408"/>
                  </a:cubicBezTo>
                  <a:cubicBezTo>
                    <a:pt x="5804" y="4408"/>
                    <a:pt x="5998" y="4383"/>
                    <a:pt x="6172" y="4303"/>
                  </a:cubicBezTo>
                  <a:cubicBezTo>
                    <a:pt x="6334" y="4230"/>
                    <a:pt x="6462" y="4093"/>
                    <a:pt x="6462" y="3910"/>
                  </a:cubicBezTo>
                  <a:cubicBezTo>
                    <a:pt x="6462" y="3731"/>
                    <a:pt x="6356" y="3564"/>
                    <a:pt x="6228" y="3445"/>
                  </a:cubicBezTo>
                  <a:cubicBezTo>
                    <a:pt x="6057" y="3278"/>
                    <a:pt x="5848" y="3189"/>
                    <a:pt x="5622" y="3116"/>
                  </a:cubicBezTo>
                  <a:cubicBezTo>
                    <a:pt x="5579" y="3103"/>
                    <a:pt x="5541" y="3090"/>
                    <a:pt x="5502" y="3065"/>
                  </a:cubicBezTo>
                  <a:cubicBezTo>
                    <a:pt x="5502" y="3065"/>
                    <a:pt x="5488" y="3051"/>
                    <a:pt x="5485" y="3048"/>
                  </a:cubicBezTo>
                  <a:cubicBezTo>
                    <a:pt x="5472" y="3039"/>
                    <a:pt x="5476" y="3039"/>
                    <a:pt x="5476" y="3031"/>
                  </a:cubicBezTo>
                  <a:lnTo>
                    <a:pt x="5476" y="3031"/>
                  </a:lnTo>
                  <a:cubicBezTo>
                    <a:pt x="5476" y="3025"/>
                    <a:pt x="5476" y="3021"/>
                    <a:pt x="5476" y="3018"/>
                  </a:cubicBezTo>
                  <a:cubicBezTo>
                    <a:pt x="5478" y="3015"/>
                    <a:pt x="5478" y="3015"/>
                    <a:pt x="5478" y="3015"/>
                  </a:cubicBezTo>
                  <a:cubicBezTo>
                    <a:pt x="5479" y="3015"/>
                    <a:pt x="5479" y="3015"/>
                    <a:pt x="5479" y="3015"/>
                  </a:cubicBezTo>
                  <a:cubicBezTo>
                    <a:pt x="5479" y="3015"/>
                    <a:pt x="5479" y="3014"/>
                    <a:pt x="5481" y="3009"/>
                  </a:cubicBezTo>
                  <a:cubicBezTo>
                    <a:pt x="5485" y="3001"/>
                    <a:pt x="5489" y="2996"/>
                    <a:pt x="5494" y="2988"/>
                  </a:cubicBezTo>
                  <a:cubicBezTo>
                    <a:pt x="5511" y="2962"/>
                    <a:pt x="5541" y="2932"/>
                    <a:pt x="5570" y="2907"/>
                  </a:cubicBezTo>
                  <a:cubicBezTo>
                    <a:pt x="5754" y="2732"/>
                    <a:pt x="5972" y="2587"/>
                    <a:pt x="6159" y="2412"/>
                  </a:cubicBezTo>
                  <a:cubicBezTo>
                    <a:pt x="6369" y="2215"/>
                    <a:pt x="6595" y="1976"/>
                    <a:pt x="6693" y="1699"/>
                  </a:cubicBezTo>
                  <a:cubicBezTo>
                    <a:pt x="6748" y="1528"/>
                    <a:pt x="6727" y="1349"/>
                    <a:pt x="6646" y="1191"/>
                  </a:cubicBezTo>
                  <a:cubicBezTo>
                    <a:pt x="6556" y="1016"/>
                    <a:pt x="6407" y="875"/>
                    <a:pt x="6249" y="760"/>
                  </a:cubicBezTo>
                  <a:cubicBezTo>
                    <a:pt x="6053" y="615"/>
                    <a:pt x="5839" y="504"/>
                    <a:pt x="5617" y="410"/>
                  </a:cubicBezTo>
                  <a:cubicBezTo>
                    <a:pt x="5135" y="205"/>
                    <a:pt x="4614" y="68"/>
                    <a:pt x="4089" y="21"/>
                  </a:cubicBezTo>
                  <a:cubicBezTo>
                    <a:pt x="3977" y="10"/>
                    <a:pt x="3856" y="1"/>
                    <a:pt x="373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3100;p34">
              <a:extLst>
                <a:ext uri="{FF2B5EF4-FFF2-40B4-BE49-F238E27FC236}">
                  <a16:creationId xmlns:a16="http://schemas.microsoft.com/office/drawing/2014/main" xmlns="" id="{1E34F905-6A5A-4AC5-AAAC-BF5EA5095DF0}"/>
                </a:ext>
              </a:extLst>
            </p:cNvPr>
            <p:cNvSpPr/>
            <p:nvPr/>
          </p:nvSpPr>
          <p:spPr>
            <a:xfrm>
              <a:off x="7101528" y="2039112"/>
              <a:ext cx="234568" cy="103651"/>
            </a:xfrm>
            <a:custGeom>
              <a:avLst/>
              <a:gdLst/>
              <a:ahLst/>
              <a:cxnLst/>
              <a:rect l="l" t="t" r="r" b="b"/>
              <a:pathLst>
                <a:path w="1618" h="720" extrusionOk="0">
                  <a:moveTo>
                    <a:pt x="1377" y="0"/>
                  </a:moveTo>
                  <a:cubicBezTo>
                    <a:pt x="1369" y="0"/>
                    <a:pt x="1361" y="1"/>
                    <a:pt x="1353" y="1"/>
                  </a:cubicBezTo>
                  <a:lnTo>
                    <a:pt x="196" y="138"/>
                  </a:lnTo>
                  <a:cubicBezTo>
                    <a:pt x="81" y="151"/>
                    <a:pt x="0" y="253"/>
                    <a:pt x="17" y="364"/>
                  </a:cubicBezTo>
                  <a:lnTo>
                    <a:pt x="34" y="539"/>
                  </a:lnTo>
                  <a:cubicBezTo>
                    <a:pt x="46" y="642"/>
                    <a:pt x="136" y="720"/>
                    <a:pt x="241" y="720"/>
                  </a:cubicBezTo>
                  <a:cubicBezTo>
                    <a:pt x="249" y="720"/>
                    <a:pt x="257" y="719"/>
                    <a:pt x="265" y="718"/>
                  </a:cubicBezTo>
                  <a:lnTo>
                    <a:pt x="1426" y="582"/>
                  </a:lnTo>
                  <a:cubicBezTo>
                    <a:pt x="1537" y="569"/>
                    <a:pt x="1618" y="467"/>
                    <a:pt x="1605" y="356"/>
                  </a:cubicBezTo>
                  <a:lnTo>
                    <a:pt x="1584" y="181"/>
                  </a:lnTo>
                  <a:cubicBezTo>
                    <a:pt x="1572" y="77"/>
                    <a:pt x="1482" y="0"/>
                    <a:pt x="1377" y="0"/>
                  </a:cubicBezTo>
                  <a:close/>
                </a:path>
              </a:pathLst>
            </a:custGeom>
            <a:solidFill>
              <a:srgbClr val="F5433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3101;p34">
              <a:extLst>
                <a:ext uri="{FF2B5EF4-FFF2-40B4-BE49-F238E27FC236}">
                  <a16:creationId xmlns:a16="http://schemas.microsoft.com/office/drawing/2014/main" xmlns="" id="{E2763935-F23D-44AE-AC29-316C1DE670DB}"/>
                </a:ext>
              </a:extLst>
            </p:cNvPr>
            <p:cNvSpPr/>
            <p:nvPr/>
          </p:nvSpPr>
          <p:spPr>
            <a:xfrm>
              <a:off x="7446132" y="1994628"/>
              <a:ext cx="235293" cy="111569"/>
            </a:xfrm>
            <a:custGeom>
              <a:avLst/>
              <a:gdLst/>
              <a:ahLst/>
              <a:cxnLst/>
              <a:rect l="l" t="t" r="r" b="b"/>
              <a:pathLst>
                <a:path w="1623" h="775" extrusionOk="0">
                  <a:moveTo>
                    <a:pt x="256" y="1"/>
                  </a:moveTo>
                  <a:cubicBezTo>
                    <a:pt x="156" y="1"/>
                    <a:pt x="67" y="73"/>
                    <a:pt x="48" y="174"/>
                  </a:cubicBezTo>
                  <a:lnTo>
                    <a:pt x="22" y="345"/>
                  </a:lnTo>
                  <a:cubicBezTo>
                    <a:pt x="1" y="456"/>
                    <a:pt x="77" y="562"/>
                    <a:pt x="188" y="579"/>
                  </a:cubicBezTo>
                  <a:lnTo>
                    <a:pt x="1341" y="771"/>
                  </a:lnTo>
                  <a:cubicBezTo>
                    <a:pt x="1353" y="774"/>
                    <a:pt x="1366" y="775"/>
                    <a:pt x="1378" y="775"/>
                  </a:cubicBezTo>
                  <a:cubicBezTo>
                    <a:pt x="1475" y="775"/>
                    <a:pt x="1560" y="703"/>
                    <a:pt x="1576" y="605"/>
                  </a:cubicBezTo>
                  <a:lnTo>
                    <a:pt x="1605" y="434"/>
                  </a:lnTo>
                  <a:cubicBezTo>
                    <a:pt x="1623" y="319"/>
                    <a:pt x="1550" y="217"/>
                    <a:pt x="1439" y="195"/>
                  </a:cubicBezTo>
                  <a:lnTo>
                    <a:pt x="287" y="3"/>
                  </a:lnTo>
                  <a:cubicBezTo>
                    <a:pt x="276" y="1"/>
                    <a:pt x="266" y="1"/>
                    <a:pt x="256" y="1"/>
                  </a:cubicBezTo>
                  <a:close/>
                </a:path>
              </a:pathLst>
            </a:custGeom>
            <a:solidFill>
              <a:srgbClr val="F5433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3102;p34">
              <a:extLst>
                <a:ext uri="{FF2B5EF4-FFF2-40B4-BE49-F238E27FC236}">
                  <a16:creationId xmlns:a16="http://schemas.microsoft.com/office/drawing/2014/main" xmlns="" id="{0577786C-4311-4C61-8F07-EA06095B5414}"/>
                </a:ext>
              </a:extLst>
            </p:cNvPr>
            <p:cNvSpPr/>
            <p:nvPr/>
          </p:nvSpPr>
          <p:spPr>
            <a:xfrm>
              <a:off x="6955394" y="1228332"/>
              <a:ext cx="704429" cy="614997"/>
            </a:xfrm>
            <a:custGeom>
              <a:avLst/>
              <a:gdLst/>
              <a:ahLst/>
              <a:cxnLst/>
              <a:rect l="l" t="t" r="r" b="b"/>
              <a:pathLst>
                <a:path w="4859" h="4272" extrusionOk="0">
                  <a:moveTo>
                    <a:pt x="2429" y="1"/>
                  </a:moveTo>
                  <a:cubicBezTo>
                    <a:pt x="2011" y="1"/>
                    <a:pt x="1588" y="123"/>
                    <a:pt x="1217" y="379"/>
                  </a:cubicBezTo>
                  <a:cubicBezTo>
                    <a:pt x="244" y="1045"/>
                    <a:pt x="1" y="2377"/>
                    <a:pt x="671" y="3350"/>
                  </a:cubicBezTo>
                  <a:cubicBezTo>
                    <a:pt x="1086" y="3950"/>
                    <a:pt x="1753" y="4272"/>
                    <a:pt x="2432" y="4272"/>
                  </a:cubicBezTo>
                  <a:cubicBezTo>
                    <a:pt x="2849" y="4272"/>
                    <a:pt x="3271" y="4150"/>
                    <a:pt x="3642" y="3896"/>
                  </a:cubicBezTo>
                  <a:cubicBezTo>
                    <a:pt x="4611" y="3226"/>
                    <a:pt x="4858" y="1894"/>
                    <a:pt x="4188" y="925"/>
                  </a:cubicBezTo>
                  <a:cubicBezTo>
                    <a:pt x="3774" y="323"/>
                    <a:pt x="3107" y="1"/>
                    <a:pt x="2429" y="1"/>
                  </a:cubicBezTo>
                  <a:close/>
                </a:path>
              </a:pathLst>
            </a:custGeom>
            <a:solidFill>
              <a:srgbClr val="EEEEE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3103;p34">
              <a:extLst>
                <a:ext uri="{FF2B5EF4-FFF2-40B4-BE49-F238E27FC236}">
                  <a16:creationId xmlns:a16="http://schemas.microsoft.com/office/drawing/2014/main" xmlns="" id="{4DFB467E-DC58-46A9-B366-313B566E5262}"/>
                </a:ext>
              </a:extLst>
            </p:cNvPr>
            <p:cNvSpPr/>
            <p:nvPr/>
          </p:nvSpPr>
          <p:spPr>
            <a:xfrm>
              <a:off x="7079057" y="1271952"/>
              <a:ext cx="339384" cy="411294"/>
            </a:xfrm>
            <a:custGeom>
              <a:avLst/>
              <a:gdLst/>
              <a:ahLst/>
              <a:cxnLst/>
              <a:rect l="l" t="t" r="r" b="b"/>
              <a:pathLst>
                <a:path w="2341" h="2857" extrusionOk="0">
                  <a:moveTo>
                    <a:pt x="2299" y="1"/>
                  </a:moveTo>
                  <a:cubicBezTo>
                    <a:pt x="2295" y="1"/>
                    <a:pt x="2290" y="2"/>
                    <a:pt x="2285" y="4"/>
                  </a:cubicBezTo>
                  <a:cubicBezTo>
                    <a:pt x="1666" y="243"/>
                    <a:pt x="1162" y="695"/>
                    <a:pt x="778" y="1229"/>
                  </a:cubicBezTo>
                  <a:cubicBezTo>
                    <a:pt x="492" y="1630"/>
                    <a:pt x="266" y="2074"/>
                    <a:pt x="95" y="2535"/>
                  </a:cubicBezTo>
                  <a:cubicBezTo>
                    <a:pt x="65" y="2629"/>
                    <a:pt x="31" y="2718"/>
                    <a:pt x="6" y="2816"/>
                  </a:cubicBezTo>
                  <a:cubicBezTo>
                    <a:pt x="0" y="2840"/>
                    <a:pt x="22" y="2857"/>
                    <a:pt x="42" y="2857"/>
                  </a:cubicBezTo>
                  <a:cubicBezTo>
                    <a:pt x="55" y="2857"/>
                    <a:pt x="66" y="2850"/>
                    <a:pt x="70" y="2833"/>
                  </a:cubicBezTo>
                  <a:cubicBezTo>
                    <a:pt x="138" y="2577"/>
                    <a:pt x="240" y="2330"/>
                    <a:pt x="356" y="2091"/>
                  </a:cubicBezTo>
                  <a:cubicBezTo>
                    <a:pt x="599" y="1566"/>
                    <a:pt x="923" y="1075"/>
                    <a:pt x="1346" y="678"/>
                  </a:cubicBezTo>
                  <a:cubicBezTo>
                    <a:pt x="1628" y="418"/>
                    <a:pt x="1948" y="204"/>
                    <a:pt x="2306" y="68"/>
                  </a:cubicBezTo>
                  <a:cubicBezTo>
                    <a:pt x="2340" y="52"/>
                    <a:pt x="2331" y="1"/>
                    <a:pt x="2299"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3104;p34">
              <a:extLst>
                <a:ext uri="{FF2B5EF4-FFF2-40B4-BE49-F238E27FC236}">
                  <a16:creationId xmlns:a16="http://schemas.microsoft.com/office/drawing/2014/main" xmlns="" id="{28885541-D49B-4D95-BF2F-DF927E7B9223}"/>
                </a:ext>
              </a:extLst>
            </p:cNvPr>
            <p:cNvSpPr/>
            <p:nvPr/>
          </p:nvSpPr>
          <p:spPr>
            <a:xfrm>
              <a:off x="7168506" y="1322481"/>
              <a:ext cx="325177" cy="429289"/>
            </a:xfrm>
            <a:custGeom>
              <a:avLst/>
              <a:gdLst/>
              <a:ahLst/>
              <a:cxnLst/>
              <a:rect l="l" t="t" r="r" b="b"/>
              <a:pathLst>
                <a:path w="2243" h="2982" extrusionOk="0">
                  <a:moveTo>
                    <a:pt x="2197" y="1"/>
                  </a:moveTo>
                  <a:cubicBezTo>
                    <a:pt x="2192" y="1"/>
                    <a:pt x="2186" y="2"/>
                    <a:pt x="2180" y="7"/>
                  </a:cubicBezTo>
                  <a:cubicBezTo>
                    <a:pt x="1689" y="340"/>
                    <a:pt x="1305" y="826"/>
                    <a:pt x="968" y="1309"/>
                  </a:cubicBezTo>
                  <a:cubicBezTo>
                    <a:pt x="669" y="1735"/>
                    <a:pt x="400" y="2188"/>
                    <a:pt x="157" y="2649"/>
                  </a:cubicBezTo>
                  <a:cubicBezTo>
                    <a:pt x="106" y="2743"/>
                    <a:pt x="59" y="2837"/>
                    <a:pt x="12" y="2931"/>
                  </a:cubicBezTo>
                  <a:cubicBezTo>
                    <a:pt x="0" y="2957"/>
                    <a:pt x="23" y="2982"/>
                    <a:pt x="45" y="2982"/>
                  </a:cubicBezTo>
                  <a:cubicBezTo>
                    <a:pt x="55" y="2982"/>
                    <a:pt x="65" y="2977"/>
                    <a:pt x="72" y="2965"/>
                  </a:cubicBezTo>
                  <a:cubicBezTo>
                    <a:pt x="195" y="2704"/>
                    <a:pt x="336" y="2453"/>
                    <a:pt x="481" y="2201"/>
                  </a:cubicBezTo>
                  <a:cubicBezTo>
                    <a:pt x="780" y="1689"/>
                    <a:pt x="1109" y="1185"/>
                    <a:pt x="1497" y="732"/>
                  </a:cubicBezTo>
                  <a:cubicBezTo>
                    <a:pt x="1711" y="485"/>
                    <a:pt x="1941" y="250"/>
                    <a:pt x="2214" y="67"/>
                  </a:cubicBezTo>
                  <a:cubicBezTo>
                    <a:pt x="2243" y="45"/>
                    <a:pt x="2224" y="1"/>
                    <a:pt x="2197"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3105;p34">
              <a:extLst>
                <a:ext uri="{FF2B5EF4-FFF2-40B4-BE49-F238E27FC236}">
                  <a16:creationId xmlns:a16="http://schemas.microsoft.com/office/drawing/2014/main" xmlns="" id="{1689AA2A-D667-42D1-849F-7D6EA65191D6}"/>
                </a:ext>
              </a:extLst>
            </p:cNvPr>
            <p:cNvSpPr/>
            <p:nvPr/>
          </p:nvSpPr>
          <p:spPr>
            <a:xfrm>
              <a:off x="7325078" y="1476662"/>
              <a:ext cx="217461" cy="270933"/>
            </a:xfrm>
            <a:custGeom>
              <a:avLst/>
              <a:gdLst/>
              <a:ahLst/>
              <a:cxnLst/>
              <a:rect l="l" t="t" r="r" b="b"/>
              <a:pathLst>
                <a:path w="1500" h="1882" extrusionOk="0">
                  <a:moveTo>
                    <a:pt x="1456" y="1"/>
                  </a:moveTo>
                  <a:cubicBezTo>
                    <a:pt x="1450" y="1"/>
                    <a:pt x="1444" y="3"/>
                    <a:pt x="1437" y="7"/>
                  </a:cubicBezTo>
                  <a:cubicBezTo>
                    <a:pt x="1122" y="242"/>
                    <a:pt x="861" y="545"/>
                    <a:pt x="631" y="861"/>
                  </a:cubicBezTo>
                  <a:cubicBezTo>
                    <a:pt x="439" y="1117"/>
                    <a:pt x="264" y="1386"/>
                    <a:pt x="106" y="1668"/>
                  </a:cubicBezTo>
                  <a:cubicBezTo>
                    <a:pt x="76" y="1723"/>
                    <a:pt x="42" y="1774"/>
                    <a:pt x="12" y="1834"/>
                  </a:cubicBezTo>
                  <a:cubicBezTo>
                    <a:pt x="0" y="1860"/>
                    <a:pt x="22" y="1882"/>
                    <a:pt x="43" y="1882"/>
                  </a:cubicBezTo>
                  <a:cubicBezTo>
                    <a:pt x="54" y="1882"/>
                    <a:pt x="65" y="1876"/>
                    <a:pt x="72" y="1864"/>
                  </a:cubicBezTo>
                  <a:cubicBezTo>
                    <a:pt x="319" y="1386"/>
                    <a:pt x="631" y="925"/>
                    <a:pt x="985" y="524"/>
                  </a:cubicBezTo>
                  <a:cubicBezTo>
                    <a:pt x="1134" y="357"/>
                    <a:pt x="1292" y="199"/>
                    <a:pt x="1472" y="67"/>
                  </a:cubicBezTo>
                  <a:cubicBezTo>
                    <a:pt x="1500" y="46"/>
                    <a:pt x="1484" y="1"/>
                    <a:pt x="1456"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3106;p34">
              <a:extLst>
                <a:ext uri="{FF2B5EF4-FFF2-40B4-BE49-F238E27FC236}">
                  <a16:creationId xmlns:a16="http://schemas.microsoft.com/office/drawing/2014/main" xmlns="" id="{C546485C-9AFA-4703-82AA-0EBE685C4875}"/>
                </a:ext>
              </a:extLst>
            </p:cNvPr>
            <p:cNvSpPr/>
            <p:nvPr/>
          </p:nvSpPr>
          <p:spPr>
            <a:xfrm>
              <a:off x="7034405" y="1251365"/>
              <a:ext cx="228624" cy="266902"/>
            </a:xfrm>
            <a:custGeom>
              <a:avLst/>
              <a:gdLst/>
              <a:ahLst/>
              <a:cxnLst/>
              <a:rect l="l" t="t" r="r" b="b"/>
              <a:pathLst>
                <a:path w="1577" h="1854" extrusionOk="0">
                  <a:moveTo>
                    <a:pt x="1530" y="1"/>
                  </a:moveTo>
                  <a:cubicBezTo>
                    <a:pt x="1525" y="1"/>
                    <a:pt x="1519" y="2"/>
                    <a:pt x="1513" y="6"/>
                  </a:cubicBezTo>
                  <a:cubicBezTo>
                    <a:pt x="1193" y="198"/>
                    <a:pt x="937" y="497"/>
                    <a:pt x="706" y="787"/>
                  </a:cubicBezTo>
                  <a:cubicBezTo>
                    <a:pt x="497" y="1056"/>
                    <a:pt x="305" y="1337"/>
                    <a:pt x="126" y="1623"/>
                  </a:cubicBezTo>
                  <a:cubicBezTo>
                    <a:pt x="87" y="1683"/>
                    <a:pt x="49" y="1743"/>
                    <a:pt x="15" y="1803"/>
                  </a:cubicBezTo>
                  <a:cubicBezTo>
                    <a:pt x="0" y="1829"/>
                    <a:pt x="24" y="1854"/>
                    <a:pt x="47" y="1854"/>
                  </a:cubicBezTo>
                  <a:cubicBezTo>
                    <a:pt x="58" y="1854"/>
                    <a:pt x="68" y="1849"/>
                    <a:pt x="75" y="1837"/>
                  </a:cubicBezTo>
                  <a:cubicBezTo>
                    <a:pt x="356" y="1346"/>
                    <a:pt x="689" y="864"/>
                    <a:pt x="1082" y="450"/>
                  </a:cubicBezTo>
                  <a:cubicBezTo>
                    <a:pt x="1223" y="304"/>
                    <a:pt x="1372" y="164"/>
                    <a:pt x="1547" y="61"/>
                  </a:cubicBezTo>
                  <a:cubicBezTo>
                    <a:pt x="1576" y="43"/>
                    <a:pt x="1559" y="1"/>
                    <a:pt x="1530"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3107;p34">
              <a:extLst>
                <a:ext uri="{FF2B5EF4-FFF2-40B4-BE49-F238E27FC236}">
                  <a16:creationId xmlns:a16="http://schemas.microsoft.com/office/drawing/2014/main" xmlns="" id="{724BFF7C-C7D0-4F53-B620-4995D0C4B370}"/>
                </a:ext>
              </a:extLst>
            </p:cNvPr>
            <p:cNvSpPr/>
            <p:nvPr/>
          </p:nvSpPr>
          <p:spPr>
            <a:xfrm>
              <a:off x="7386982" y="1635162"/>
              <a:ext cx="133376" cy="133883"/>
            </a:xfrm>
            <a:custGeom>
              <a:avLst/>
              <a:gdLst/>
              <a:ahLst/>
              <a:cxnLst/>
              <a:rect l="l" t="t" r="r" b="b"/>
              <a:pathLst>
                <a:path w="920" h="930" extrusionOk="0">
                  <a:moveTo>
                    <a:pt x="49" y="0"/>
                  </a:moveTo>
                  <a:cubicBezTo>
                    <a:pt x="23" y="0"/>
                    <a:pt x="1" y="36"/>
                    <a:pt x="20" y="59"/>
                  </a:cubicBezTo>
                  <a:cubicBezTo>
                    <a:pt x="204" y="298"/>
                    <a:pt x="404" y="528"/>
                    <a:pt x="622" y="733"/>
                  </a:cubicBezTo>
                  <a:cubicBezTo>
                    <a:pt x="695" y="801"/>
                    <a:pt x="771" y="870"/>
                    <a:pt x="857" y="925"/>
                  </a:cubicBezTo>
                  <a:cubicBezTo>
                    <a:pt x="862" y="928"/>
                    <a:pt x="867" y="930"/>
                    <a:pt x="872" y="930"/>
                  </a:cubicBezTo>
                  <a:cubicBezTo>
                    <a:pt x="900" y="930"/>
                    <a:pt x="920" y="887"/>
                    <a:pt x="891" y="865"/>
                  </a:cubicBezTo>
                  <a:cubicBezTo>
                    <a:pt x="733" y="767"/>
                    <a:pt x="601" y="626"/>
                    <a:pt x="473" y="490"/>
                  </a:cubicBezTo>
                  <a:cubicBezTo>
                    <a:pt x="357" y="362"/>
                    <a:pt x="246" y="234"/>
                    <a:pt x="135" y="97"/>
                  </a:cubicBezTo>
                  <a:cubicBezTo>
                    <a:pt x="114" y="71"/>
                    <a:pt x="93" y="42"/>
                    <a:pt x="71" y="12"/>
                  </a:cubicBezTo>
                  <a:cubicBezTo>
                    <a:pt x="64" y="4"/>
                    <a:pt x="56" y="0"/>
                    <a:pt x="49" y="0"/>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3108;p34">
              <a:extLst>
                <a:ext uri="{FF2B5EF4-FFF2-40B4-BE49-F238E27FC236}">
                  <a16:creationId xmlns:a16="http://schemas.microsoft.com/office/drawing/2014/main" xmlns="" id="{A753D4F3-225F-43C2-9596-EBC49EE04647}"/>
                </a:ext>
              </a:extLst>
            </p:cNvPr>
            <p:cNvSpPr/>
            <p:nvPr/>
          </p:nvSpPr>
          <p:spPr>
            <a:xfrm>
              <a:off x="7433954" y="1571531"/>
              <a:ext cx="159906" cy="100484"/>
            </a:xfrm>
            <a:custGeom>
              <a:avLst/>
              <a:gdLst/>
              <a:ahLst/>
              <a:cxnLst/>
              <a:rect l="l" t="t" r="r" b="b"/>
              <a:pathLst>
                <a:path w="1103" h="698" extrusionOk="0">
                  <a:moveTo>
                    <a:pt x="50" y="1"/>
                  </a:moveTo>
                  <a:cubicBezTo>
                    <a:pt x="20" y="1"/>
                    <a:pt x="1" y="43"/>
                    <a:pt x="33" y="61"/>
                  </a:cubicBezTo>
                  <a:cubicBezTo>
                    <a:pt x="302" y="206"/>
                    <a:pt x="571" y="355"/>
                    <a:pt x="827" y="530"/>
                  </a:cubicBezTo>
                  <a:cubicBezTo>
                    <a:pt x="900" y="577"/>
                    <a:pt x="968" y="629"/>
                    <a:pt x="1032" y="688"/>
                  </a:cubicBezTo>
                  <a:cubicBezTo>
                    <a:pt x="1039" y="695"/>
                    <a:pt x="1046" y="698"/>
                    <a:pt x="1054" y="698"/>
                  </a:cubicBezTo>
                  <a:cubicBezTo>
                    <a:pt x="1079" y="698"/>
                    <a:pt x="1102" y="665"/>
                    <a:pt x="1079" y="641"/>
                  </a:cubicBezTo>
                  <a:cubicBezTo>
                    <a:pt x="960" y="522"/>
                    <a:pt x="802" y="428"/>
                    <a:pt x="657" y="343"/>
                  </a:cubicBezTo>
                  <a:cubicBezTo>
                    <a:pt x="499" y="245"/>
                    <a:pt x="336" y="151"/>
                    <a:pt x="174" y="61"/>
                  </a:cubicBezTo>
                  <a:cubicBezTo>
                    <a:pt x="136" y="44"/>
                    <a:pt x="102" y="23"/>
                    <a:pt x="67" y="5"/>
                  </a:cubicBezTo>
                  <a:cubicBezTo>
                    <a:pt x="61" y="2"/>
                    <a:pt x="56" y="1"/>
                    <a:pt x="50"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3109;p34">
              <a:extLst>
                <a:ext uri="{FF2B5EF4-FFF2-40B4-BE49-F238E27FC236}">
                  <a16:creationId xmlns:a16="http://schemas.microsoft.com/office/drawing/2014/main" xmlns="" id="{580B2C2F-A3C9-43F9-AED8-4CC2B67A268F}"/>
                </a:ext>
              </a:extLst>
            </p:cNvPr>
            <p:cNvSpPr/>
            <p:nvPr/>
          </p:nvSpPr>
          <p:spPr>
            <a:xfrm>
              <a:off x="7513690" y="1489474"/>
              <a:ext cx="106266" cy="91847"/>
            </a:xfrm>
            <a:custGeom>
              <a:avLst/>
              <a:gdLst/>
              <a:ahLst/>
              <a:cxnLst/>
              <a:rect l="l" t="t" r="r" b="b"/>
              <a:pathLst>
                <a:path w="733" h="638" extrusionOk="0">
                  <a:moveTo>
                    <a:pt x="42" y="1"/>
                  </a:moveTo>
                  <a:cubicBezTo>
                    <a:pt x="9" y="1"/>
                    <a:pt x="0" y="52"/>
                    <a:pt x="34" y="68"/>
                  </a:cubicBezTo>
                  <a:cubicBezTo>
                    <a:pt x="55" y="76"/>
                    <a:pt x="60" y="76"/>
                    <a:pt x="81" y="85"/>
                  </a:cubicBezTo>
                  <a:cubicBezTo>
                    <a:pt x="119" y="102"/>
                    <a:pt x="162" y="123"/>
                    <a:pt x="200" y="149"/>
                  </a:cubicBezTo>
                  <a:cubicBezTo>
                    <a:pt x="320" y="213"/>
                    <a:pt x="431" y="298"/>
                    <a:pt x="525" y="400"/>
                  </a:cubicBezTo>
                  <a:cubicBezTo>
                    <a:pt x="580" y="465"/>
                    <a:pt x="632" y="537"/>
                    <a:pt x="666" y="618"/>
                  </a:cubicBezTo>
                  <a:cubicBezTo>
                    <a:pt x="671" y="632"/>
                    <a:pt x="681" y="638"/>
                    <a:pt x="691" y="638"/>
                  </a:cubicBezTo>
                  <a:cubicBezTo>
                    <a:pt x="711" y="638"/>
                    <a:pt x="733" y="613"/>
                    <a:pt x="721" y="584"/>
                  </a:cubicBezTo>
                  <a:cubicBezTo>
                    <a:pt x="614" y="328"/>
                    <a:pt x="371" y="144"/>
                    <a:pt x="124" y="33"/>
                  </a:cubicBezTo>
                  <a:cubicBezTo>
                    <a:pt x="102" y="21"/>
                    <a:pt x="77" y="12"/>
                    <a:pt x="55" y="4"/>
                  </a:cubicBezTo>
                  <a:cubicBezTo>
                    <a:pt x="50" y="2"/>
                    <a:pt x="46" y="1"/>
                    <a:pt x="42"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3110;p34">
              <a:extLst>
                <a:ext uri="{FF2B5EF4-FFF2-40B4-BE49-F238E27FC236}">
                  <a16:creationId xmlns:a16="http://schemas.microsoft.com/office/drawing/2014/main" xmlns="" id="{B124A1E6-CEB3-42CC-8FE9-813D16B66B6A}"/>
                </a:ext>
              </a:extLst>
            </p:cNvPr>
            <p:cNvSpPr/>
            <p:nvPr/>
          </p:nvSpPr>
          <p:spPr>
            <a:xfrm>
              <a:off x="7332037" y="1724129"/>
              <a:ext cx="108006" cy="91990"/>
            </a:xfrm>
            <a:custGeom>
              <a:avLst/>
              <a:gdLst/>
              <a:ahLst/>
              <a:cxnLst/>
              <a:rect l="l" t="t" r="r" b="b"/>
              <a:pathLst>
                <a:path w="745" h="639" extrusionOk="0">
                  <a:moveTo>
                    <a:pt x="47" y="1"/>
                  </a:moveTo>
                  <a:cubicBezTo>
                    <a:pt x="22" y="1"/>
                    <a:pt x="1" y="34"/>
                    <a:pt x="24" y="60"/>
                  </a:cubicBezTo>
                  <a:cubicBezTo>
                    <a:pt x="164" y="230"/>
                    <a:pt x="327" y="392"/>
                    <a:pt x="502" y="525"/>
                  </a:cubicBezTo>
                  <a:cubicBezTo>
                    <a:pt x="561" y="572"/>
                    <a:pt x="625" y="610"/>
                    <a:pt x="694" y="636"/>
                  </a:cubicBezTo>
                  <a:cubicBezTo>
                    <a:pt x="698" y="638"/>
                    <a:pt x="702" y="639"/>
                    <a:pt x="706" y="639"/>
                  </a:cubicBezTo>
                  <a:cubicBezTo>
                    <a:pt x="735" y="639"/>
                    <a:pt x="745" y="587"/>
                    <a:pt x="711" y="572"/>
                  </a:cubicBezTo>
                  <a:cubicBezTo>
                    <a:pt x="587" y="525"/>
                    <a:pt x="480" y="427"/>
                    <a:pt x="386" y="341"/>
                  </a:cubicBezTo>
                  <a:cubicBezTo>
                    <a:pt x="292" y="256"/>
                    <a:pt x="203" y="162"/>
                    <a:pt x="122" y="72"/>
                  </a:cubicBezTo>
                  <a:cubicBezTo>
                    <a:pt x="105" y="51"/>
                    <a:pt x="88" y="30"/>
                    <a:pt x="70" y="13"/>
                  </a:cubicBezTo>
                  <a:cubicBezTo>
                    <a:pt x="63" y="4"/>
                    <a:pt x="55" y="1"/>
                    <a:pt x="47"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3111;p34">
              <a:extLst>
                <a:ext uri="{FF2B5EF4-FFF2-40B4-BE49-F238E27FC236}">
                  <a16:creationId xmlns:a16="http://schemas.microsoft.com/office/drawing/2014/main" xmlns="" id="{C21E4A81-ED7C-47F5-9566-DAC52BD459AD}"/>
                </a:ext>
              </a:extLst>
            </p:cNvPr>
            <p:cNvSpPr/>
            <p:nvPr/>
          </p:nvSpPr>
          <p:spPr>
            <a:xfrm>
              <a:off x="7029766" y="1380065"/>
              <a:ext cx="77706" cy="46211"/>
            </a:xfrm>
            <a:custGeom>
              <a:avLst/>
              <a:gdLst/>
              <a:ahLst/>
              <a:cxnLst/>
              <a:rect l="l" t="t" r="r" b="b"/>
              <a:pathLst>
                <a:path w="536" h="321" extrusionOk="0">
                  <a:moveTo>
                    <a:pt x="54" y="1"/>
                  </a:moveTo>
                  <a:cubicBezTo>
                    <a:pt x="22" y="1"/>
                    <a:pt x="1" y="45"/>
                    <a:pt x="34" y="64"/>
                  </a:cubicBezTo>
                  <a:cubicBezTo>
                    <a:pt x="154" y="119"/>
                    <a:pt x="273" y="183"/>
                    <a:pt x="388" y="256"/>
                  </a:cubicBezTo>
                  <a:cubicBezTo>
                    <a:pt x="405" y="264"/>
                    <a:pt x="423" y="277"/>
                    <a:pt x="435" y="285"/>
                  </a:cubicBezTo>
                  <a:cubicBezTo>
                    <a:pt x="438" y="285"/>
                    <a:pt x="442" y="288"/>
                    <a:pt x="444" y="290"/>
                  </a:cubicBezTo>
                  <a:lnTo>
                    <a:pt x="444" y="290"/>
                  </a:lnTo>
                  <a:cubicBezTo>
                    <a:pt x="444" y="294"/>
                    <a:pt x="448" y="294"/>
                    <a:pt x="452" y="298"/>
                  </a:cubicBezTo>
                  <a:cubicBezTo>
                    <a:pt x="457" y="303"/>
                    <a:pt x="461" y="307"/>
                    <a:pt x="465" y="311"/>
                  </a:cubicBezTo>
                  <a:cubicBezTo>
                    <a:pt x="472" y="318"/>
                    <a:pt x="480" y="321"/>
                    <a:pt x="487" y="321"/>
                  </a:cubicBezTo>
                  <a:cubicBezTo>
                    <a:pt x="512" y="321"/>
                    <a:pt x="535" y="287"/>
                    <a:pt x="512" y="264"/>
                  </a:cubicBezTo>
                  <a:cubicBezTo>
                    <a:pt x="491" y="243"/>
                    <a:pt x="465" y="226"/>
                    <a:pt x="440" y="209"/>
                  </a:cubicBezTo>
                  <a:cubicBezTo>
                    <a:pt x="405" y="183"/>
                    <a:pt x="367" y="162"/>
                    <a:pt x="333" y="145"/>
                  </a:cubicBezTo>
                  <a:cubicBezTo>
                    <a:pt x="260" y="102"/>
                    <a:pt x="188" y="64"/>
                    <a:pt x="115" y="29"/>
                  </a:cubicBezTo>
                  <a:cubicBezTo>
                    <a:pt x="98" y="21"/>
                    <a:pt x="81" y="12"/>
                    <a:pt x="68" y="4"/>
                  </a:cubicBezTo>
                  <a:cubicBezTo>
                    <a:pt x="63" y="2"/>
                    <a:pt x="58" y="1"/>
                    <a:pt x="54"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3112;p34">
              <a:extLst>
                <a:ext uri="{FF2B5EF4-FFF2-40B4-BE49-F238E27FC236}">
                  <a16:creationId xmlns:a16="http://schemas.microsoft.com/office/drawing/2014/main" xmlns="" id="{D84065A1-0342-4122-80D3-40ABCE81695B}"/>
                </a:ext>
              </a:extLst>
            </p:cNvPr>
            <p:cNvSpPr/>
            <p:nvPr/>
          </p:nvSpPr>
          <p:spPr>
            <a:xfrm>
              <a:off x="7102398" y="1293690"/>
              <a:ext cx="60019" cy="60751"/>
            </a:xfrm>
            <a:custGeom>
              <a:avLst/>
              <a:gdLst/>
              <a:ahLst/>
              <a:cxnLst/>
              <a:rect l="l" t="t" r="r" b="b"/>
              <a:pathLst>
                <a:path w="414" h="422" extrusionOk="0">
                  <a:moveTo>
                    <a:pt x="49" y="1"/>
                  </a:moveTo>
                  <a:cubicBezTo>
                    <a:pt x="24" y="1"/>
                    <a:pt x="1" y="34"/>
                    <a:pt x="24" y="57"/>
                  </a:cubicBezTo>
                  <a:cubicBezTo>
                    <a:pt x="109" y="156"/>
                    <a:pt x="195" y="254"/>
                    <a:pt x="284" y="352"/>
                  </a:cubicBezTo>
                  <a:cubicBezTo>
                    <a:pt x="301" y="373"/>
                    <a:pt x="318" y="395"/>
                    <a:pt x="340" y="412"/>
                  </a:cubicBezTo>
                  <a:cubicBezTo>
                    <a:pt x="348" y="418"/>
                    <a:pt x="356" y="421"/>
                    <a:pt x="364" y="421"/>
                  </a:cubicBezTo>
                  <a:cubicBezTo>
                    <a:pt x="391" y="421"/>
                    <a:pt x="413" y="388"/>
                    <a:pt x="387" y="365"/>
                  </a:cubicBezTo>
                  <a:cubicBezTo>
                    <a:pt x="340" y="322"/>
                    <a:pt x="301" y="275"/>
                    <a:pt x="259" y="228"/>
                  </a:cubicBezTo>
                  <a:cubicBezTo>
                    <a:pt x="208" y="168"/>
                    <a:pt x="156" y="109"/>
                    <a:pt x="105" y="49"/>
                  </a:cubicBezTo>
                  <a:cubicBezTo>
                    <a:pt x="92" y="36"/>
                    <a:pt x="79" y="23"/>
                    <a:pt x="71" y="10"/>
                  </a:cubicBezTo>
                  <a:cubicBezTo>
                    <a:pt x="64" y="4"/>
                    <a:pt x="57" y="1"/>
                    <a:pt x="49"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3113;p34">
              <a:extLst>
                <a:ext uri="{FF2B5EF4-FFF2-40B4-BE49-F238E27FC236}">
                  <a16:creationId xmlns:a16="http://schemas.microsoft.com/office/drawing/2014/main" xmlns="" id="{127CC021-A497-4324-9517-A4C2CBBBAAD2}"/>
                </a:ext>
              </a:extLst>
            </p:cNvPr>
            <p:cNvSpPr/>
            <p:nvPr/>
          </p:nvSpPr>
          <p:spPr>
            <a:xfrm>
              <a:off x="7389882" y="1775666"/>
              <a:ext cx="298937" cy="51682"/>
            </a:xfrm>
            <a:custGeom>
              <a:avLst/>
              <a:gdLst/>
              <a:ahLst/>
              <a:cxnLst/>
              <a:rect l="l" t="t" r="r" b="b"/>
              <a:pathLst>
                <a:path w="2062" h="359" extrusionOk="0">
                  <a:moveTo>
                    <a:pt x="0" y="0"/>
                  </a:moveTo>
                  <a:lnTo>
                    <a:pt x="0" y="359"/>
                  </a:lnTo>
                  <a:lnTo>
                    <a:pt x="2062" y="359"/>
                  </a:lnTo>
                  <a:lnTo>
                    <a:pt x="2062" y="0"/>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114;p34">
              <a:extLst>
                <a:ext uri="{FF2B5EF4-FFF2-40B4-BE49-F238E27FC236}">
                  <a16:creationId xmlns:a16="http://schemas.microsoft.com/office/drawing/2014/main" xmlns="" id="{D9CB9C65-4843-42F9-92ED-DB531BDD0C06}"/>
                </a:ext>
              </a:extLst>
            </p:cNvPr>
            <p:cNvSpPr/>
            <p:nvPr/>
          </p:nvSpPr>
          <p:spPr>
            <a:xfrm>
              <a:off x="7255491" y="1700663"/>
              <a:ext cx="75677" cy="201688"/>
            </a:xfrm>
            <a:custGeom>
              <a:avLst/>
              <a:gdLst/>
              <a:ahLst/>
              <a:cxnLst/>
              <a:rect l="l" t="t" r="r" b="b"/>
              <a:pathLst>
                <a:path w="522" h="1401" extrusionOk="0">
                  <a:moveTo>
                    <a:pt x="159" y="1"/>
                  </a:moveTo>
                  <a:cubicBezTo>
                    <a:pt x="69" y="1"/>
                    <a:pt x="1" y="69"/>
                    <a:pt x="1" y="158"/>
                  </a:cubicBezTo>
                  <a:lnTo>
                    <a:pt x="1" y="1243"/>
                  </a:lnTo>
                  <a:cubicBezTo>
                    <a:pt x="1" y="1328"/>
                    <a:pt x="69" y="1401"/>
                    <a:pt x="159" y="1401"/>
                  </a:cubicBezTo>
                  <a:lnTo>
                    <a:pt x="364" y="1401"/>
                  </a:lnTo>
                  <a:cubicBezTo>
                    <a:pt x="449" y="1401"/>
                    <a:pt x="522" y="1328"/>
                    <a:pt x="522" y="1243"/>
                  </a:cubicBezTo>
                  <a:lnTo>
                    <a:pt x="522" y="158"/>
                  </a:lnTo>
                  <a:cubicBezTo>
                    <a:pt x="522" y="69"/>
                    <a:pt x="449" y="1"/>
                    <a:pt x="364"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115;p34">
              <a:extLst>
                <a:ext uri="{FF2B5EF4-FFF2-40B4-BE49-F238E27FC236}">
                  <a16:creationId xmlns:a16="http://schemas.microsoft.com/office/drawing/2014/main" xmlns="" id="{B90F2C79-A7A6-4B4B-A9F3-EF10CDC108EE}"/>
                </a:ext>
              </a:extLst>
            </p:cNvPr>
            <p:cNvSpPr/>
            <p:nvPr/>
          </p:nvSpPr>
          <p:spPr>
            <a:xfrm>
              <a:off x="7313046" y="1625660"/>
              <a:ext cx="115254" cy="351694"/>
            </a:xfrm>
            <a:custGeom>
              <a:avLst/>
              <a:gdLst/>
              <a:ahLst/>
              <a:cxnLst/>
              <a:rect l="l" t="t" r="r" b="b"/>
              <a:pathLst>
                <a:path w="795" h="2443" extrusionOk="0">
                  <a:moveTo>
                    <a:pt x="236" y="1"/>
                  </a:moveTo>
                  <a:cubicBezTo>
                    <a:pt x="103" y="1"/>
                    <a:pt x="1" y="103"/>
                    <a:pt x="1" y="236"/>
                  </a:cubicBezTo>
                  <a:lnTo>
                    <a:pt x="1" y="2208"/>
                  </a:lnTo>
                  <a:cubicBezTo>
                    <a:pt x="1" y="2336"/>
                    <a:pt x="103" y="2442"/>
                    <a:pt x="236" y="2442"/>
                  </a:cubicBezTo>
                  <a:lnTo>
                    <a:pt x="560" y="2442"/>
                  </a:lnTo>
                  <a:cubicBezTo>
                    <a:pt x="688" y="2442"/>
                    <a:pt x="795" y="2336"/>
                    <a:pt x="791" y="2208"/>
                  </a:cubicBezTo>
                  <a:lnTo>
                    <a:pt x="791" y="236"/>
                  </a:lnTo>
                  <a:cubicBezTo>
                    <a:pt x="791" y="103"/>
                    <a:pt x="688" y="1"/>
                    <a:pt x="560"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116;p34">
              <a:extLst>
                <a:ext uri="{FF2B5EF4-FFF2-40B4-BE49-F238E27FC236}">
                  <a16:creationId xmlns:a16="http://schemas.microsoft.com/office/drawing/2014/main" xmlns="" id="{EFCC609E-CC28-4815-86B9-8E140E0B27B1}"/>
                </a:ext>
              </a:extLst>
            </p:cNvPr>
            <p:cNvSpPr/>
            <p:nvPr/>
          </p:nvSpPr>
          <p:spPr>
            <a:xfrm>
              <a:off x="7733325" y="1700663"/>
              <a:ext cx="75532" cy="201688"/>
            </a:xfrm>
            <a:custGeom>
              <a:avLst/>
              <a:gdLst/>
              <a:ahLst/>
              <a:cxnLst/>
              <a:rect l="l" t="t" r="r" b="b"/>
              <a:pathLst>
                <a:path w="521" h="1401" extrusionOk="0">
                  <a:moveTo>
                    <a:pt x="158" y="1"/>
                  </a:moveTo>
                  <a:cubicBezTo>
                    <a:pt x="68" y="1"/>
                    <a:pt x="0" y="69"/>
                    <a:pt x="0" y="158"/>
                  </a:cubicBezTo>
                  <a:lnTo>
                    <a:pt x="0" y="1243"/>
                  </a:lnTo>
                  <a:cubicBezTo>
                    <a:pt x="0" y="1328"/>
                    <a:pt x="68" y="1401"/>
                    <a:pt x="158" y="1401"/>
                  </a:cubicBezTo>
                  <a:lnTo>
                    <a:pt x="363" y="1401"/>
                  </a:lnTo>
                  <a:cubicBezTo>
                    <a:pt x="448" y="1401"/>
                    <a:pt x="521" y="1328"/>
                    <a:pt x="521" y="1243"/>
                  </a:cubicBezTo>
                  <a:lnTo>
                    <a:pt x="521" y="158"/>
                  </a:lnTo>
                  <a:cubicBezTo>
                    <a:pt x="521" y="69"/>
                    <a:pt x="448" y="1"/>
                    <a:pt x="363" y="1"/>
                  </a:cubicBezTo>
                  <a:close/>
                </a:path>
              </a:pathLst>
            </a:custGeom>
            <a:solidFill>
              <a:srgbClr val="1C78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117;p34">
              <a:extLst>
                <a:ext uri="{FF2B5EF4-FFF2-40B4-BE49-F238E27FC236}">
                  <a16:creationId xmlns:a16="http://schemas.microsoft.com/office/drawing/2014/main" xmlns="" id="{88F6E6F7-F1A4-4A46-AC01-30E04C1BA68B}"/>
                </a:ext>
              </a:extLst>
            </p:cNvPr>
            <p:cNvSpPr/>
            <p:nvPr/>
          </p:nvSpPr>
          <p:spPr>
            <a:xfrm>
              <a:off x="7636048" y="1625660"/>
              <a:ext cx="115254" cy="351694"/>
            </a:xfrm>
            <a:custGeom>
              <a:avLst/>
              <a:gdLst/>
              <a:ahLst/>
              <a:cxnLst/>
              <a:rect l="l" t="t" r="r" b="b"/>
              <a:pathLst>
                <a:path w="795" h="2443" extrusionOk="0">
                  <a:moveTo>
                    <a:pt x="236" y="1"/>
                  </a:moveTo>
                  <a:cubicBezTo>
                    <a:pt x="103" y="1"/>
                    <a:pt x="1" y="103"/>
                    <a:pt x="1" y="236"/>
                  </a:cubicBezTo>
                  <a:lnTo>
                    <a:pt x="1" y="2208"/>
                  </a:lnTo>
                  <a:cubicBezTo>
                    <a:pt x="1" y="2336"/>
                    <a:pt x="103" y="2442"/>
                    <a:pt x="236" y="2442"/>
                  </a:cubicBezTo>
                  <a:lnTo>
                    <a:pt x="560" y="2442"/>
                  </a:lnTo>
                  <a:cubicBezTo>
                    <a:pt x="688" y="2442"/>
                    <a:pt x="795" y="2336"/>
                    <a:pt x="795" y="2208"/>
                  </a:cubicBezTo>
                  <a:lnTo>
                    <a:pt x="795" y="236"/>
                  </a:lnTo>
                  <a:cubicBezTo>
                    <a:pt x="795" y="103"/>
                    <a:pt x="688" y="1"/>
                    <a:pt x="560"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2769" name="Рисунок 32768">
            <a:extLst>
              <a:ext uri="{FF2B5EF4-FFF2-40B4-BE49-F238E27FC236}">
                <a16:creationId xmlns:a16="http://schemas.microsoft.com/office/drawing/2014/main" xmlns="" id="{25FB5017-FAE9-4500-A693-2AEB0B0175E2}"/>
              </a:ext>
            </a:extLst>
          </p:cNvPr>
          <p:cNvPicPr>
            <a:picLocks noChangeAspect="1"/>
          </p:cNvPicPr>
          <p:nvPr/>
        </p:nvPicPr>
        <p:blipFill>
          <a:blip r:embed="rId2"/>
          <a:stretch>
            <a:fillRect/>
          </a:stretch>
        </p:blipFill>
        <p:spPr>
          <a:xfrm>
            <a:off x="9516564" y="2360260"/>
            <a:ext cx="1439647" cy="1286312"/>
          </a:xfrm>
          <a:prstGeom prst="rect">
            <a:avLst/>
          </a:prstGeom>
        </p:spPr>
      </p:pic>
    </p:spTree>
    <p:extLst>
      <p:ext uri="{BB962C8B-B14F-4D97-AF65-F5344CB8AC3E}">
        <p14:creationId xmlns:p14="http://schemas.microsoft.com/office/powerpoint/2010/main" val="1186256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Заголовок 1">
            <a:extLst>
              <a:ext uri="{FF2B5EF4-FFF2-40B4-BE49-F238E27FC236}">
                <a16:creationId xmlns:a16="http://schemas.microsoft.com/office/drawing/2014/main" xmlns="" id="{84A40298-5868-461D-8EE7-B373CBBE2B88}"/>
              </a:ext>
            </a:extLst>
          </p:cNvPr>
          <p:cNvSpPr>
            <a:spLocks noGrp="1"/>
          </p:cNvSpPr>
          <p:nvPr>
            <p:ph type="title"/>
          </p:nvPr>
        </p:nvSpPr>
        <p:spPr>
          <a:xfrm>
            <a:off x="604789" y="789385"/>
            <a:ext cx="8257582" cy="621506"/>
          </a:xfrm>
          <a:prstGeom prst="roundRect">
            <a:avLst/>
          </a:prstGeom>
          <a:solidFill>
            <a:schemeClr val="accent2">
              <a:lumMod val="40000"/>
              <a:lumOff val="60000"/>
            </a:schemeClr>
          </a:solidFill>
          <a:ln>
            <a:noFill/>
          </a:ln>
        </p:spPr>
        <p:style>
          <a:lnRef idx="0">
            <a:scrgbClr r="0" g="0" b="0"/>
          </a:lnRef>
          <a:fillRef idx="0">
            <a:scrgbClr r="0" g="0" b="0"/>
          </a:fillRef>
          <a:effectRef idx="0">
            <a:scrgbClr r="0" g="0" b="0"/>
          </a:effectRef>
          <a:fontRef idx="minor">
            <a:schemeClr val="lt1"/>
          </a:fontRef>
        </p:style>
        <p:txBody>
          <a:bodyPr>
            <a:normAutofit fontScale="90000"/>
          </a:bodyPr>
          <a:lstStyle/>
          <a:p>
            <a:pPr algn="ctr"/>
            <a:r>
              <a:rPr lang="uz-Latn-UZ" altLang="ru-RU" sz="2500" b="1" dirty="0">
                <a:solidFill>
                  <a:schemeClr val="tx1">
                    <a:lumMod val="65000"/>
                    <a:lumOff val="35000"/>
                  </a:schemeClr>
                </a:solidFill>
                <a:latin typeface="Roboto" panose="020B0604020202020204" charset="0"/>
                <a:ea typeface="Roboto" panose="020B0604020202020204" charset="0"/>
              </a:rPr>
              <a:t>O‘Z-O‘ZINI BOSHQARISHNING VAZIYATLI USULLARI </a:t>
            </a:r>
            <a:endParaRPr lang="ru-RU" altLang="ru-RU" sz="2500" dirty="0">
              <a:solidFill>
                <a:schemeClr val="tx1">
                  <a:lumMod val="65000"/>
                  <a:lumOff val="35000"/>
                </a:schemeClr>
              </a:solidFill>
              <a:latin typeface="Roboto" panose="020B0604020202020204" charset="0"/>
              <a:ea typeface="Roboto" panose="020B0604020202020204" charset="0"/>
            </a:endParaRPr>
          </a:p>
        </p:txBody>
      </p:sp>
      <p:sp>
        <p:nvSpPr>
          <p:cNvPr id="3" name="Объект 2">
            <a:extLst>
              <a:ext uri="{FF2B5EF4-FFF2-40B4-BE49-F238E27FC236}">
                <a16:creationId xmlns:a16="http://schemas.microsoft.com/office/drawing/2014/main" xmlns="" id="{66401433-F02A-46FA-A443-76EEC876C19C}"/>
              </a:ext>
            </a:extLst>
          </p:cNvPr>
          <p:cNvSpPr>
            <a:spLocks noGrp="1"/>
          </p:cNvSpPr>
          <p:nvPr>
            <p:ph idx="1"/>
          </p:nvPr>
        </p:nvSpPr>
        <p:spPr>
          <a:xfrm>
            <a:off x="695459" y="1799915"/>
            <a:ext cx="8166912" cy="4761125"/>
          </a:xfrm>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p:spPr>
        <p:txBody>
          <a:bodyPr>
            <a:normAutofit fontScale="85000" lnSpcReduction="20000"/>
          </a:bodyPr>
          <a:lstStyle/>
          <a:p>
            <a:pPr>
              <a:defRPr/>
            </a:pPr>
            <a:r>
              <a:rPr lang="uz-Latn-UZ" dirty="0">
                <a:latin typeface="Roboto" panose="020B0604020202020204" charset="0"/>
                <a:ea typeface="Roboto" panose="020B0604020202020204" charset="0"/>
              </a:rPr>
              <a:t>Hayajonlanish davrida siz o‘zingizni o‘ta to‘lqinlangan ummon, dengiz deb tasavvur qiling, (shamol yoki boshqa biror tabiiy element) va hayolingizda bu ummonni, dengizni (elementni) tinchlantiring.</a:t>
            </a:r>
          </a:p>
          <a:p>
            <a:pPr>
              <a:defRPr/>
            </a:pPr>
            <a:r>
              <a:rPr lang="uz-Latn-UZ" dirty="0">
                <a:latin typeface="Roboto" panose="020B0604020202020204" charset="0"/>
                <a:ea typeface="Roboto" panose="020B0604020202020204" charset="0"/>
              </a:rPr>
              <a:t>Nafas olish mashqlari.</a:t>
            </a:r>
          </a:p>
          <a:p>
            <a:pPr>
              <a:defRPr/>
            </a:pPr>
            <a:r>
              <a:rPr lang="uz-Latn-UZ" dirty="0">
                <a:latin typeface="Roboto" panose="020B0604020202020204" charset="0"/>
                <a:ea typeface="Roboto" panose="020B0604020202020204" charset="0"/>
              </a:rPr>
              <a:t>Tana holatingizni o‘zgartiring (agar o‘tirgan bo‘lsangiz - turing, yuring va hkz).</a:t>
            </a:r>
          </a:p>
          <a:p>
            <a:pPr>
              <a:defRPr/>
            </a:pPr>
            <a:r>
              <a:rPr lang="uz-Latn-UZ" dirty="0">
                <a:latin typeface="Roboto" panose="020B0604020202020204" charset="0"/>
                <a:ea typeface="Roboto" panose="020B0604020202020204" charset="0"/>
              </a:rPr>
              <a:t>Ertalab uyg‘onganingizdan so‘ng va kechqurun uyqudan oldin 15 daqiqa istagan ijobiy narsani tasavvur qiling.  </a:t>
            </a:r>
          </a:p>
          <a:p>
            <a:pPr>
              <a:defRPr/>
            </a:pPr>
            <a:r>
              <a:rPr lang="uz-Latn-UZ" dirty="0">
                <a:latin typeface="Roboto" panose="020B0604020202020204" charset="0"/>
                <a:ea typeface="Roboto" panose="020B0604020202020204" charset="0"/>
              </a:rPr>
              <a:t>Autotrening, meditatsiya bilan vaqti-vaqtida shug‘ullaning (bu shaxsingizni sog‘lomlashtirishga va kuchaytirishga yordam beradi).</a:t>
            </a:r>
          </a:p>
          <a:p>
            <a:pPr marL="514350" indent="-514350">
              <a:buFont typeface="+mj-lt"/>
              <a:buAutoNum type="arabicPeriod" startAt="4"/>
              <a:defRPr/>
            </a:pPr>
            <a:endParaRPr lang="ru-RU" dirty="0">
              <a:latin typeface="Roboto" panose="020B0604020202020204" charset="0"/>
              <a:ea typeface="Roboto" panose="020B0604020202020204" charset="0"/>
            </a:endParaRPr>
          </a:p>
        </p:txBody>
      </p:sp>
      <p:pic>
        <p:nvPicPr>
          <p:cNvPr id="11" name="Рисунок 10">
            <a:extLst>
              <a:ext uri="{FF2B5EF4-FFF2-40B4-BE49-F238E27FC236}">
                <a16:creationId xmlns:a16="http://schemas.microsoft.com/office/drawing/2014/main" xmlns="" id="{5D1EEBB0-D4C9-4EF1-888D-102C9BF3F31B}"/>
              </a:ext>
            </a:extLst>
          </p:cNvPr>
          <p:cNvPicPr>
            <a:picLocks noChangeAspect="1"/>
          </p:cNvPicPr>
          <p:nvPr/>
        </p:nvPicPr>
        <p:blipFill>
          <a:blip r:embed="rId2"/>
          <a:stretch>
            <a:fillRect/>
          </a:stretch>
        </p:blipFill>
        <p:spPr>
          <a:xfrm>
            <a:off x="9741915" y="2096321"/>
            <a:ext cx="1575890" cy="1332679"/>
          </a:xfrm>
          <a:prstGeom prst="rect">
            <a:avLst/>
          </a:prstGeom>
        </p:spPr>
      </p:pic>
      <p:pic>
        <p:nvPicPr>
          <p:cNvPr id="46" name="Рисунок 45">
            <a:extLst>
              <a:ext uri="{FF2B5EF4-FFF2-40B4-BE49-F238E27FC236}">
                <a16:creationId xmlns:a16="http://schemas.microsoft.com/office/drawing/2014/main" xmlns="" id="{54679CEA-7A1E-413B-8A46-3F29821ECEB9}"/>
              </a:ext>
            </a:extLst>
          </p:cNvPr>
          <p:cNvPicPr>
            <a:picLocks noChangeAspect="1"/>
          </p:cNvPicPr>
          <p:nvPr/>
        </p:nvPicPr>
        <p:blipFill>
          <a:blip r:embed="rId3"/>
          <a:stretch>
            <a:fillRect/>
          </a:stretch>
        </p:blipFill>
        <p:spPr>
          <a:xfrm>
            <a:off x="9772349" y="4533093"/>
            <a:ext cx="1711889" cy="1539012"/>
          </a:xfrm>
          <a:prstGeom prst="rect">
            <a:avLst/>
          </a:prstGeom>
        </p:spPr>
      </p:pic>
    </p:spTree>
    <p:extLst>
      <p:ext uri="{BB962C8B-B14F-4D97-AF65-F5344CB8AC3E}">
        <p14:creationId xmlns:p14="http://schemas.microsoft.com/office/powerpoint/2010/main" val="7567448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Заголовок 1">
            <a:extLst>
              <a:ext uri="{FF2B5EF4-FFF2-40B4-BE49-F238E27FC236}">
                <a16:creationId xmlns:a16="http://schemas.microsoft.com/office/drawing/2014/main" xmlns="" id="{FB26EA4E-00C2-47DA-8763-FF7F4F4E9345}"/>
              </a:ext>
            </a:extLst>
          </p:cNvPr>
          <p:cNvSpPr>
            <a:spLocks noGrp="1"/>
          </p:cNvSpPr>
          <p:nvPr>
            <p:ph type="title"/>
          </p:nvPr>
        </p:nvSpPr>
        <p:spPr>
          <a:xfrm>
            <a:off x="1342103" y="1386319"/>
            <a:ext cx="9427432" cy="4700790"/>
          </a:xfrm>
          <a:prstGeom prst="roundRect">
            <a:avLst/>
          </a:prstGeom>
          <a:gradFill flip="none" rotWithShape="1">
            <a:gsLst>
              <a:gs pos="0">
                <a:schemeClr val="accent5">
                  <a:lumMod val="67000"/>
                </a:schemeClr>
              </a:gs>
              <a:gs pos="48000">
                <a:schemeClr val="accent5">
                  <a:lumMod val="97000"/>
                  <a:lumOff val="3000"/>
                </a:schemeClr>
              </a:gs>
              <a:gs pos="100000">
                <a:schemeClr val="accent5">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Autofit/>
          </a:bodyPr>
          <a:lstStyle/>
          <a:p>
            <a:pPr algn="ctr"/>
            <a:r>
              <a:rPr lang="uz-Latn-UZ" altLang="ru-RU" sz="3200" b="1" dirty="0">
                <a:solidFill>
                  <a:schemeClr val="bg1"/>
                </a:solidFill>
                <a:latin typeface="Arial" panose="020B0604020202020204" pitchFamily="34" charset="0"/>
                <a:cs typeface="Arial" panose="020B0604020202020204" pitchFamily="34" charset="0"/>
              </a:rPr>
              <a:t>SHUNI YODDA TUTISH KERAKKI: SIZ FOYDALANMOQCHI BO‘LGAN YOKI FOYDALANAYOTGAN USLUBLARINGIZ, TEXNIKANGIZ (XOH KITOBDAN, XOH INTERNETDAN OLINGAN) SIZGA MOS KELISHI, MAQSADINGIZGA ERISHISHGA, PSIXO-HISSIY VA ME’YORIY HOLATINGIZNI TIKLASHGA YORDAM BERISHI KERAK. VA SHU BILAN BIRGA IJTIMOIY VA ROL ME’YORLARINI BUZMASLIGI KERAK.</a:t>
            </a:r>
            <a:endParaRPr lang="ru-RU" altLang="ru-RU" sz="32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8775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txBox="1">
            <a:spLocks noChangeArrowheads="1"/>
          </p:cNvSpPr>
          <p:nvPr/>
        </p:nvSpPr>
        <p:spPr>
          <a:xfrm>
            <a:off x="291714" y="927464"/>
            <a:ext cx="6227425" cy="1642186"/>
          </a:xfrm>
          <a:prstGeom prst="roundRect">
            <a:avLst/>
          </a:prstGeom>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p:spPr>
        <p:style>
          <a:lnRef idx="1">
            <a:schemeClr val="accent4"/>
          </a:lnRef>
          <a:fillRef idx="3">
            <a:schemeClr val="accent4"/>
          </a:fillRef>
          <a:effectRef idx="2">
            <a:schemeClr val="accent4"/>
          </a:effectRef>
          <a:fontRef idx="minor">
            <a:schemeClr val="lt1"/>
          </a:fontRef>
        </p:style>
        <p:txBody>
          <a:bodyPr vert="horz" lIns="91440" tIns="45720" rIns="91440" bIns="45720" rtlCol="0" anchor="ctr">
            <a:noAutofit/>
          </a:bodyPr>
          <a:lstStyle>
            <a:lvl1pPr algn="ctr">
              <a:lnSpc>
                <a:spcPct val="90000"/>
              </a:lnSpc>
              <a:spcBef>
                <a:spcPct val="20000"/>
              </a:spcBef>
              <a:buNone/>
              <a:defRPr sz="4400" b="1">
                <a:solidFill>
                  <a:srgbClr val="C00000"/>
                </a:solidFill>
                <a:latin typeface="Tahoma" panose="020B0604030504040204" pitchFamily="34" charset="0"/>
                <a:ea typeface="Tahoma" panose="020B0604030504040204" pitchFamily="34" charset="0"/>
                <a:cs typeface="Tahoma" panose="020B0604030504040204" pitchFamily="34" charset="0"/>
              </a:defRPr>
            </a:lvl1pPr>
          </a:lstStyle>
          <a:p>
            <a:endParaRPr lang="ru-RU" sz="2600" dirty="0"/>
          </a:p>
          <a:p>
            <a:r>
              <a:rPr lang="en-US" sz="2600" dirty="0"/>
              <a:t>STRES</a:t>
            </a:r>
            <a:r>
              <a:rPr lang="uz-Latn-UZ" sz="2600" dirty="0"/>
              <a:t>SGA</a:t>
            </a:r>
            <a:r>
              <a:rPr lang="en-US" sz="2600" dirty="0"/>
              <a:t> </a:t>
            </a:r>
            <a:r>
              <a:rPr lang="uz-Latn-UZ" sz="2600" dirty="0"/>
              <a:t>Q</a:t>
            </a:r>
            <a:r>
              <a:rPr lang="en-US" sz="2600" dirty="0"/>
              <a:t>ARSHILIKNI SHAKLLANT</a:t>
            </a:r>
            <a:r>
              <a:rPr lang="uz-Latn-UZ" sz="2600" dirty="0"/>
              <a:t>I</a:t>
            </a:r>
            <a:r>
              <a:rPr lang="en-US" sz="2600" dirty="0"/>
              <a:t>RISH VA KUCHA</a:t>
            </a:r>
            <a:r>
              <a:rPr lang="uz-Latn-UZ" sz="2600" dirty="0"/>
              <a:t>Y</a:t>
            </a:r>
            <a:r>
              <a:rPr lang="en-US" sz="2600" dirty="0"/>
              <a:t>TIRISHNING AMALI</a:t>
            </a:r>
            <a:r>
              <a:rPr lang="uz-Latn-UZ" sz="2600" dirty="0"/>
              <a:t>Y</a:t>
            </a:r>
            <a:r>
              <a:rPr lang="en-US" sz="2600" dirty="0"/>
              <a:t> </a:t>
            </a:r>
            <a:r>
              <a:rPr lang="uz-Latn-UZ" sz="2600" dirty="0"/>
              <a:t>JIH</a:t>
            </a:r>
            <a:r>
              <a:rPr lang="en-US" sz="2600" dirty="0"/>
              <a:t>ATLARI
</a:t>
            </a:r>
            <a:endParaRPr lang="en-US" sz="2600" dirty="0">
              <a:solidFill>
                <a:schemeClr val="accent1">
                  <a:lumMod val="75000"/>
                </a:schemeClr>
              </a:solidFill>
              <a:latin typeface="Roboto" panose="020B0604020202020204" charset="0"/>
              <a:ea typeface="Roboto" panose="020B0604020202020204" charset="0"/>
              <a:cs typeface="Arial" panose="020B0604020202020204" pitchFamily="34" charset="0"/>
            </a:endParaRPr>
          </a:p>
        </p:txBody>
      </p:sp>
      <p:sp>
        <p:nvSpPr>
          <p:cNvPr id="14" name="Rectangle 2">
            <a:extLst>
              <a:ext uri="{FF2B5EF4-FFF2-40B4-BE49-F238E27FC236}">
                <a16:creationId xmlns:a16="http://schemas.microsoft.com/office/drawing/2014/main" xmlns="" id="{7A6CC435-C876-4AE6-AA6B-30D614AFB56D}"/>
              </a:ext>
            </a:extLst>
          </p:cNvPr>
          <p:cNvSpPr txBox="1">
            <a:spLocks noChangeArrowheads="1"/>
          </p:cNvSpPr>
          <p:nvPr/>
        </p:nvSpPr>
        <p:spPr>
          <a:xfrm>
            <a:off x="291714" y="4655139"/>
            <a:ext cx="6227425" cy="1631919"/>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ct val="20000"/>
              </a:spcBef>
            </a:pPr>
            <a:r>
              <a:rPr lang="uz-Latn-UZ" sz="4000" b="1" dirty="0">
                <a:solidFill>
                  <a:srgbClr val="00B050"/>
                </a:solidFill>
                <a:latin typeface="Roboto" panose="020B0604020202020204" charset="0"/>
                <a:ea typeface="Roboto" panose="020B0604020202020204" charset="0"/>
                <a:cs typeface="Arial" panose="020B0604020202020204" pitchFamily="34" charset="0"/>
              </a:rPr>
              <a:t>FUNDAMENTAL </a:t>
            </a:r>
          </a:p>
          <a:p>
            <a:pPr algn="ctr">
              <a:spcBef>
                <a:spcPct val="20000"/>
              </a:spcBef>
            </a:pPr>
            <a:r>
              <a:rPr lang="uz-Latn-UZ" sz="4000" b="1" dirty="0">
                <a:solidFill>
                  <a:srgbClr val="00B050"/>
                </a:solidFill>
                <a:latin typeface="Roboto" panose="020B0604020202020204" charset="0"/>
                <a:ea typeface="Roboto" panose="020B0604020202020204" charset="0"/>
                <a:cs typeface="Arial" panose="020B0604020202020204" pitchFamily="34" charset="0"/>
              </a:rPr>
              <a:t>CHIQISH</a:t>
            </a:r>
            <a:endParaRPr lang="en-US" sz="4000" b="1" dirty="0">
              <a:solidFill>
                <a:srgbClr val="00B050"/>
              </a:solidFill>
              <a:latin typeface="Roboto" panose="020B0604020202020204" charset="0"/>
              <a:ea typeface="Roboto" panose="020B0604020202020204" charset="0"/>
              <a:cs typeface="Arial" panose="020B0604020202020204" pitchFamily="34" charset="0"/>
            </a:endParaRPr>
          </a:p>
        </p:txBody>
      </p:sp>
      <p:sp>
        <p:nvSpPr>
          <p:cNvPr id="20" name="Прямоугольник 19">
            <a:extLst>
              <a:ext uri="{FF2B5EF4-FFF2-40B4-BE49-F238E27FC236}">
                <a16:creationId xmlns:a16="http://schemas.microsoft.com/office/drawing/2014/main" xmlns="" id="{E005B19A-0E8A-4302-AC69-096741D49954}"/>
              </a:ext>
            </a:extLst>
          </p:cNvPr>
          <p:cNvSpPr/>
          <p:nvPr/>
        </p:nvSpPr>
        <p:spPr>
          <a:xfrm>
            <a:off x="291714" y="3447863"/>
            <a:ext cx="6227425" cy="707886"/>
          </a:xfrm>
          <a:prstGeom prst="rect">
            <a:avLst/>
          </a:prstGeom>
          <a:noFill/>
        </p:spPr>
        <p:txBody>
          <a:bodyPr wrap="square" lIns="91440" tIns="45720" rIns="91440" bIns="45720">
            <a:spAutoFit/>
          </a:bodyPr>
          <a:lstStyle/>
          <a:p>
            <a:pPr algn="ctr"/>
            <a:r>
              <a:rPr lang="en-US" sz="40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Roboto" panose="020B0604020202020204" charset="0"/>
                <a:ea typeface="Roboto" panose="020B0604020202020204" charset="0"/>
                <a:cs typeface="Arial" panose="020B0604020202020204" pitchFamily="34" charset="0"/>
              </a:rPr>
              <a:t>STRESSDAN CHIQISH</a:t>
            </a:r>
          </a:p>
        </p:txBody>
      </p:sp>
      <p:pic>
        <p:nvPicPr>
          <p:cNvPr id="27" name="Picture 2">
            <a:extLst>
              <a:ext uri="{FF2B5EF4-FFF2-40B4-BE49-F238E27FC236}">
                <a16:creationId xmlns:a16="http://schemas.microsoft.com/office/drawing/2014/main" xmlns="" id="{2C0789BD-4D67-4AE8-8BDB-22C332A9441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71651" y="1904304"/>
            <a:ext cx="4065854" cy="304939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872114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545910"/>
            <a:ext cx="10515600" cy="6032311"/>
          </a:xfrm>
        </p:spPr>
        <p:txBody>
          <a:bodyPr>
            <a:normAutofit fontScale="77500" lnSpcReduction="20000"/>
          </a:bodyPr>
          <a:lstStyle/>
          <a:p>
            <a:pPr marL="0" indent="0" algn="ctr">
              <a:buNone/>
            </a:pPr>
            <a:r>
              <a:rPr lang="en-US" b="1" dirty="0">
                <a:latin typeface="Times New Roman" panose="02020603050405020304" pitchFamily="18" charset="0"/>
                <a:cs typeface="Times New Roman" panose="02020603050405020304" pitchFamily="18" charset="0"/>
              </a:rPr>
              <a:t>“S</a:t>
            </a:r>
            <a:r>
              <a:rPr lang="uz-Cyrl-UZ" b="1" dirty="0">
                <a:latin typeface="Times New Roman" panose="02020603050405020304" pitchFamily="18" charset="0"/>
                <a:cs typeface="Times New Roman" panose="02020603050405020304" pitchFamily="18" charset="0"/>
              </a:rPr>
              <a:t>tress holatini diagnostikasi</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ctr">
              <a:buNone/>
            </a:pPr>
            <a:r>
              <a:rPr lang="uz-Cyrl-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K</a:t>
            </a:r>
            <a:r>
              <a:rPr lang="uz-Cyrl-UZ" dirty="0">
                <a:latin typeface="Times New Roman" panose="02020603050405020304" pitchFamily="18" charset="0"/>
                <a:cs typeface="Times New Roman" panose="02020603050405020304" pitchFamily="18" charset="0"/>
              </a:rPr>
              <a:t>. Shrayner metodikasi)</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Maqsad</a:t>
            </a:r>
            <a:r>
              <a:rPr lang="uz-Cyrl-UZ" dirty="0">
                <a:latin typeface="Times New Roman" panose="02020603050405020304" pitchFamily="18" charset="0"/>
                <a:cs typeface="Times New Roman" panose="02020603050405020304" pitchFamily="18" charset="0"/>
              </a:rPr>
              <a:t>. Metodika stress darajasini aniqlashga qaratilgan va o‘zini diagnostika qilishda qo‘llanilishi mumkin. </a:t>
            </a:r>
            <a:endParaRPr lang="ru-RU" dirty="0">
              <a:latin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Ko‘rsatma</a:t>
            </a:r>
            <a:r>
              <a:rPr lang="uz-Cyrl-UZ" dirty="0">
                <a:latin typeface="Times New Roman" panose="02020603050405020304" pitchFamily="18" charset="0"/>
                <a:cs typeface="Times New Roman" panose="02020603050405020304" pitchFamily="18" charset="0"/>
              </a:rPr>
              <a:t>. Ijobiy javob bergan savollarni belgilab chiqing. </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Men doim boshlagan ishimni oxirigacha qilishga harakat qilaman, lekin ko‘pincha ulgurmayman va yo‘qotganimni bajarishga majburman. </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Ko‘zgudagi o‘z aksimga qaraganimda yuzimda charchoq va zo‘riqish izlarini ko‘raman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Ishda ham, uyda ham faqat ko‘ngilsizliklar. </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Men o‘z odatlarim bilan kurashaman, lekin eplay olmayapman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Meni kelajagim havotirlantiryapti</a:t>
            </a:r>
            <a:r>
              <a:rPr lang="ru-RU" dirty="0">
                <a:latin typeface="Times New Roman" panose="02020603050405020304" pitchFamily="18" charset="0"/>
                <a:cs typeface="Times New Roman" panose="02020603050405020304" pitchFamily="18" charset="0"/>
              </a:rPr>
              <a:t>.</a:t>
            </a:r>
          </a:p>
          <a:p>
            <a:pPr lvl="0"/>
            <a:r>
              <a:rPr lang="uz-Cyrl-UZ" dirty="0">
                <a:latin typeface="Times New Roman" panose="02020603050405020304" pitchFamily="18" charset="0"/>
                <a:cs typeface="Times New Roman" panose="02020603050405020304" pitchFamily="18" charset="0"/>
              </a:rPr>
              <a:t>Menga ko‘pincha qattiq ish kunidan keyin bo‘shashishim uchun </a:t>
            </a:r>
            <a:r>
              <a:rPr lang="en-US" dirty="0" err="1">
                <a:latin typeface="Times New Roman" panose="02020603050405020304" pitchFamily="18" charset="0"/>
                <a:cs typeface="Times New Roman" panose="02020603050405020304" pitchFamily="18" charset="0"/>
              </a:rPr>
              <a:t>alkogol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sigaret</a:t>
            </a:r>
            <a:r>
              <a:rPr lang="uz-Cyrl-UZ" dirty="0">
                <a:latin typeface="Times New Roman" panose="02020603050405020304" pitchFamily="18" charset="0"/>
                <a:cs typeface="Times New Roman" panose="02020603050405020304" pitchFamily="18" charset="0"/>
              </a:rPr>
              <a:t> yoki uyqudoridan foydalanaman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Atrofda shunday o‘zgarishlar sodir bo‘lyaptiki, ulardan boshim aylanib ketyapti. </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Men o‘z oilamni va do‘stlarimni sevaman, lekin ko‘pincha ular bilan men zerikish va yolg‘izlik his qilaman.  </a:t>
            </a:r>
            <a:endParaRPr lang="ru-RU" dirty="0">
              <a:latin typeface="Times New Roman" panose="02020603050405020304" pitchFamily="18" charset="0"/>
              <a:cs typeface="Times New Roman" panose="02020603050405020304" pitchFamily="18" charset="0"/>
            </a:endParaRPr>
          </a:p>
          <a:p>
            <a:pPr lvl="0"/>
            <a:r>
              <a:rPr lang="uz-Cyrl-UZ" dirty="0">
                <a:latin typeface="Times New Roman" panose="02020603050405020304" pitchFamily="18" charset="0"/>
                <a:cs typeface="Times New Roman" panose="02020603050405020304" pitchFamily="18" charset="0"/>
              </a:rPr>
              <a:t>Hayotda men xech narsaga erishmadim va ko‘pincha o‘zimda umidsizlik his qilaman. </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1551816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627797"/>
            <a:ext cx="10515600" cy="5549166"/>
          </a:xfrm>
        </p:spPr>
        <p:txBody>
          <a:bodyPr>
            <a:normAutofit lnSpcReduction="10000"/>
          </a:bodyPr>
          <a:lstStyle/>
          <a:p>
            <a:pPr marL="0" indent="0" algn="just">
              <a:buNone/>
            </a:pPr>
            <a:r>
              <a:rPr lang="uz-Cyrl-UZ" b="1" dirty="0">
                <a:latin typeface="Times New Roman" panose="02020603050405020304" pitchFamily="18" charset="0"/>
                <a:cs typeface="Times New Roman" panose="02020603050405020304" pitchFamily="18" charset="0"/>
              </a:rPr>
              <a:t>Natijalarni qayta ishlash va interpritatsiya.</a:t>
            </a:r>
            <a:r>
              <a:rPr lang="uz-Cyrl-UZ" dirty="0">
                <a:latin typeface="Times New Roman" panose="02020603050405020304" pitchFamily="18" charset="0"/>
                <a:cs typeface="Times New Roman" panose="02020603050405020304" pitchFamily="18" charset="0"/>
              </a:rPr>
              <a:t> Har bir “ha” javobiga 1 balldan hisoblanadi.  </a:t>
            </a:r>
            <a:endParaRPr lang="ru-RU" dirty="0">
              <a:latin typeface="Times New Roman" panose="02020603050405020304" pitchFamily="18" charset="0"/>
              <a:cs typeface="Times New Roman" panose="02020603050405020304" pitchFamily="18" charset="0"/>
            </a:endParaRPr>
          </a:p>
          <a:p>
            <a:pPr algn="just"/>
            <a:r>
              <a:rPr lang="en-US" b="1" dirty="0">
                <a:latin typeface="Times New Roman" panose="02020603050405020304" pitchFamily="18" charset="0"/>
                <a:cs typeface="Times New Roman" panose="02020603050405020304" pitchFamily="18" charset="0"/>
              </a:rPr>
              <a:t>0-4 ball.</a:t>
            </a:r>
            <a:r>
              <a:rPr lang="uz-Cyrl-UZ" dirty="0">
                <a:latin typeface="Times New Roman" panose="02020603050405020304" pitchFamily="18" charset="0"/>
                <a:cs typeface="Times New Roman" panose="02020603050405020304" pitchFamily="18" charset="0"/>
              </a:rPr>
              <a:t> Siz o‘zingizni </a:t>
            </a:r>
            <a:r>
              <a:rPr lang="en-US" dirty="0">
                <a:latin typeface="Times New Roman" panose="02020603050405020304" pitchFamily="18" charset="0"/>
                <a:cs typeface="Times New Roman" panose="02020603050405020304" pitchFamily="18" charset="0"/>
              </a:rPr>
              <a:t>stress</a:t>
            </a:r>
            <a:r>
              <a:rPr lang="uz-Cyrl-UZ" dirty="0">
                <a:latin typeface="Times New Roman" panose="02020603050405020304" pitchFamily="18" charset="0"/>
                <a:cs typeface="Times New Roman" panose="02020603050405020304" pitchFamily="18" charset="0"/>
              </a:rPr>
              <a:t> vaziyatlarida bosiq tutasiz va o‘z emotsiyalaringizni boshqarishni bilasiz. </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5-7 ball.</a:t>
            </a:r>
            <a:r>
              <a:rPr lang="uz-Cyrl-UZ" dirty="0">
                <a:latin typeface="Times New Roman" panose="02020603050405020304" pitchFamily="18" charset="0"/>
                <a:cs typeface="Times New Roman" panose="02020603050405020304" pitchFamily="18" charset="0"/>
              </a:rPr>
              <a:t> Siz stress vaziyatlarida o‘zingizni har doim turlicha tutasiz. Ba’zan o‘zingizni tuta bilasiz, lekin ba’zi holatlarda arzimagan narzalarni deb qizishib ketasiz va keyin bu haqda afsuslanasiz.  Siz stress vaziyatlarida o‘zingizni nazorat qilishning individual usullarini ishlab chiqishingiz darkor.  </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8-9 ball.</a:t>
            </a:r>
            <a:r>
              <a:rPr lang="uz-Cyrl-UZ" dirty="0">
                <a:latin typeface="Times New Roman" panose="02020603050405020304" pitchFamily="18" charset="0"/>
                <a:cs typeface="Times New Roman" panose="02020603050405020304" pitchFamily="18" charset="0"/>
              </a:rPr>
              <a:t> Siz o‘ta charchagansiz va holdan toygansiz. Siz ko‘pincha stress vaziyatlarida o‘zingizni yo‘qotib qo‘yasiz va o‘zingizni boshqara olmaysiz.  Bunday harakatlar natijasida o‘zingiz ham qiynalasiz, atrofdagilaringizni ham qiynaysiz. O‘zingizni boshqarish ko‘nikmalarini rivojlantirish xozirgi eng muhim hayotiy vazifangiz. </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496292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664842FF-6056-41E0-A21F-DBC82D7E1BD0}"/>
              </a:ext>
            </a:extLst>
          </p:cNvPr>
          <p:cNvSpPr txBox="1"/>
          <p:nvPr/>
        </p:nvSpPr>
        <p:spPr>
          <a:xfrm>
            <a:off x="1724629" y="846627"/>
            <a:ext cx="8386762" cy="1123712"/>
          </a:xfrm>
          <a:prstGeom prst="round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3000" b="1" dirty="0">
                <a:solidFill>
                  <a:schemeClr val="bg1"/>
                </a:solidFill>
                <a:latin typeface="Roboto" panose="02000000000000000000" pitchFamily="2" charset="0"/>
                <a:ea typeface="Roboto" panose="02000000000000000000" pitchFamily="2" charset="0"/>
              </a:rPr>
              <a:t>STRESSDAN FUNDAMENTAL CHIQISHNING</a:t>
            </a:r>
          </a:p>
          <a:p>
            <a:pPr algn="ctr"/>
            <a:r>
              <a:rPr lang="uz-Latn-UZ" sz="3000" b="1" dirty="0">
                <a:solidFill>
                  <a:schemeClr val="bg1"/>
                </a:solidFill>
                <a:latin typeface="Roboto" panose="02000000000000000000" pitchFamily="2" charset="0"/>
                <a:ea typeface="Roboto" panose="02000000000000000000" pitchFamily="2" charset="0"/>
              </a:rPr>
              <a:t>3 ETAPI</a:t>
            </a:r>
            <a:endParaRPr lang="ru-RU" sz="3000" b="1" dirty="0">
              <a:solidFill>
                <a:schemeClr val="bg1"/>
              </a:solidFill>
              <a:latin typeface="Roboto" panose="02000000000000000000" pitchFamily="2" charset="0"/>
              <a:ea typeface="Roboto" panose="02000000000000000000" pitchFamily="2" charset="0"/>
            </a:endParaRPr>
          </a:p>
        </p:txBody>
      </p:sp>
      <p:sp>
        <p:nvSpPr>
          <p:cNvPr id="62" name="Google Shape;888;p38">
            <a:extLst>
              <a:ext uri="{FF2B5EF4-FFF2-40B4-BE49-F238E27FC236}">
                <a16:creationId xmlns:a16="http://schemas.microsoft.com/office/drawing/2014/main" xmlns="" id="{02490F96-F9EC-47A8-B2E1-AFCE03F78EFD}"/>
              </a:ext>
            </a:extLst>
          </p:cNvPr>
          <p:cNvSpPr/>
          <p:nvPr/>
        </p:nvSpPr>
        <p:spPr>
          <a:xfrm>
            <a:off x="1881975" y="4397733"/>
            <a:ext cx="5050734" cy="629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 sz="1200" dirty="0">
                <a:solidFill>
                  <a:srgbClr val="FFFFFF"/>
                </a:solidFill>
                <a:latin typeface="Roboto"/>
                <a:ea typeface="Roboto"/>
                <a:cs typeface="Roboto"/>
                <a:sym typeface="Roboto"/>
              </a:rPr>
              <a:t>Mercury is the closest planet </a:t>
            </a:r>
            <a:br>
              <a:rPr lang="es" sz="1200" dirty="0">
                <a:solidFill>
                  <a:srgbClr val="FFFFFF"/>
                </a:solidFill>
                <a:latin typeface="Roboto"/>
                <a:ea typeface="Roboto"/>
                <a:cs typeface="Roboto"/>
                <a:sym typeface="Roboto"/>
              </a:rPr>
            </a:br>
            <a:r>
              <a:rPr lang="es" sz="1200" dirty="0">
                <a:solidFill>
                  <a:srgbClr val="FFFFFF"/>
                </a:solidFill>
                <a:latin typeface="Roboto"/>
                <a:ea typeface="Roboto"/>
                <a:cs typeface="Roboto"/>
                <a:sym typeface="Roboto"/>
              </a:rPr>
              <a:t>from the Sun </a:t>
            </a:r>
            <a:endParaRPr sz="1200" dirty="0">
              <a:solidFill>
                <a:srgbClr val="FFFFFF"/>
              </a:solidFill>
              <a:latin typeface="Roboto"/>
              <a:ea typeface="Roboto"/>
              <a:cs typeface="Roboto"/>
              <a:sym typeface="Roboto"/>
            </a:endParaRPr>
          </a:p>
        </p:txBody>
      </p:sp>
      <p:grpSp>
        <p:nvGrpSpPr>
          <p:cNvPr id="84" name="Группа 83">
            <a:extLst>
              <a:ext uri="{FF2B5EF4-FFF2-40B4-BE49-F238E27FC236}">
                <a16:creationId xmlns:a16="http://schemas.microsoft.com/office/drawing/2014/main" xmlns="" id="{73CD5948-945F-4C16-BEEC-0435EFE98DD9}"/>
              </a:ext>
            </a:extLst>
          </p:cNvPr>
          <p:cNvGrpSpPr/>
          <p:nvPr/>
        </p:nvGrpSpPr>
        <p:grpSpPr>
          <a:xfrm>
            <a:off x="4866699" y="5277685"/>
            <a:ext cx="6396281" cy="1326746"/>
            <a:chOff x="3547832" y="5564593"/>
            <a:chExt cx="6396281" cy="1099838"/>
          </a:xfrm>
        </p:grpSpPr>
        <p:sp>
          <p:nvSpPr>
            <p:cNvPr id="57" name="Google Shape;856;p38">
              <a:extLst>
                <a:ext uri="{FF2B5EF4-FFF2-40B4-BE49-F238E27FC236}">
                  <a16:creationId xmlns:a16="http://schemas.microsoft.com/office/drawing/2014/main" xmlns="" id="{B9EB27C3-1EEE-47F7-9CED-0F586E39E996}"/>
                </a:ext>
              </a:extLst>
            </p:cNvPr>
            <p:cNvSpPr/>
            <p:nvPr/>
          </p:nvSpPr>
          <p:spPr>
            <a:xfrm>
              <a:off x="3547832" y="5578447"/>
              <a:ext cx="6396281" cy="1085984"/>
            </a:xfrm>
            <a:custGeom>
              <a:avLst/>
              <a:gdLst/>
              <a:ahLst/>
              <a:cxnLst/>
              <a:rect l="l" t="t" r="r" b="b"/>
              <a:pathLst>
                <a:path w="10005" h="5397" extrusionOk="0">
                  <a:moveTo>
                    <a:pt x="1" y="0"/>
                  </a:moveTo>
                  <a:lnTo>
                    <a:pt x="1803" y="2698"/>
                  </a:lnTo>
                  <a:lnTo>
                    <a:pt x="1" y="5396"/>
                  </a:lnTo>
                  <a:lnTo>
                    <a:pt x="8202" y="5396"/>
                  </a:lnTo>
                  <a:lnTo>
                    <a:pt x="10004" y="2698"/>
                  </a:lnTo>
                  <a:lnTo>
                    <a:pt x="8202"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888;p38">
              <a:extLst>
                <a:ext uri="{FF2B5EF4-FFF2-40B4-BE49-F238E27FC236}">
                  <a16:creationId xmlns:a16="http://schemas.microsoft.com/office/drawing/2014/main" xmlns="" id="{37FE6BAC-2DAE-4FC3-AFB2-AD4276BB5445}"/>
                </a:ext>
              </a:extLst>
            </p:cNvPr>
            <p:cNvSpPr/>
            <p:nvPr/>
          </p:nvSpPr>
          <p:spPr>
            <a:xfrm>
              <a:off x="4022726" y="5564593"/>
              <a:ext cx="5435349" cy="1086879"/>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uz-Latn-UZ" sz="2600" b="1" dirty="0">
                  <a:solidFill>
                    <a:srgbClr val="FFFFFF"/>
                  </a:solidFill>
                  <a:latin typeface="Roboto"/>
                  <a:ea typeface="Roboto"/>
                  <a:cs typeface="Roboto"/>
                  <a:sym typeface="Roboto"/>
                </a:rPr>
                <a:t>ME’YORLARNI </a:t>
              </a:r>
            </a:p>
            <a:p>
              <a:pPr marL="0" lvl="0" indent="0" algn="ctr" rtl="0">
                <a:spcBef>
                  <a:spcPts val="0"/>
                </a:spcBef>
                <a:spcAft>
                  <a:spcPts val="0"/>
                </a:spcAft>
                <a:buNone/>
              </a:pPr>
              <a:r>
                <a:rPr lang="uz-Latn-UZ" sz="2600" b="1" dirty="0">
                  <a:solidFill>
                    <a:srgbClr val="FFFFFF"/>
                  </a:solidFill>
                  <a:latin typeface="Roboto"/>
                  <a:ea typeface="Roboto"/>
                  <a:cs typeface="Roboto"/>
                  <a:sym typeface="Roboto"/>
                </a:rPr>
                <a:t>O‘ZGARTIRISH</a:t>
              </a:r>
              <a:endParaRPr sz="2600" b="1" dirty="0">
                <a:solidFill>
                  <a:srgbClr val="FFFFFF"/>
                </a:solidFill>
                <a:latin typeface="Roboto"/>
                <a:ea typeface="Roboto"/>
                <a:cs typeface="Roboto"/>
                <a:sym typeface="Roboto"/>
              </a:endParaRPr>
            </a:p>
          </p:txBody>
        </p:sp>
      </p:grpSp>
      <p:grpSp>
        <p:nvGrpSpPr>
          <p:cNvPr id="82" name="Группа 81">
            <a:extLst>
              <a:ext uri="{FF2B5EF4-FFF2-40B4-BE49-F238E27FC236}">
                <a16:creationId xmlns:a16="http://schemas.microsoft.com/office/drawing/2014/main" xmlns="" id="{3E4E2710-A9C6-4239-B6EA-35FF6C62ACEE}"/>
              </a:ext>
            </a:extLst>
          </p:cNvPr>
          <p:cNvGrpSpPr/>
          <p:nvPr/>
        </p:nvGrpSpPr>
        <p:grpSpPr>
          <a:xfrm>
            <a:off x="4811795" y="2509762"/>
            <a:ext cx="6396280" cy="1328023"/>
            <a:chOff x="3547832" y="2906495"/>
            <a:chExt cx="6396280" cy="1085182"/>
          </a:xfrm>
        </p:grpSpPr>
        <p:pic>
          <p:nvPicPr>
            <p:cNvPr id="61" name="Рисунок 60">
              <a:extLst>
                <a:ext uri="{FF2B5EF4-FFF2-40B4-BE49-F238E27FC236}">
                  <a16:creationId xmlns:a16="http://schemas.microsoft.com/office/drawing/2014/main" xmlns="" id="{F867D8DC-F6F1-48D8-9D6C-92A434A7E59E}"/>
                </a:ext>
              </a:extLst>
            </p:cNvPr>
            <p:cNvPicPr>
              <a:picLocks noChangeAspect="1"/>
            </p:cNvPicPr>
            <p:nvPr/>
          </p:nvPicPr>
          <p:blipFill>
            <a:blip r:embed="rId2"/>
            <a:stretch>
              <a:fillRect/>
            </a:stretch>
          </p:blipFill>
          <p:spPr>
            <a:xfrm>
              <a:off x="3547832" y="2906495"/>
              <a:ext cx="6396280" cy="1085182"/>
            </a:xfrm>
            <a:prstGeom prst="rect">
              <a:avLst/>
            </a:prstGeom>
          </p:spPr>
        </p:pic>
        <p:sp>
          <p:nvSpPr>
            <p:cNvPr id="67" name="Google Shape;888;p38">
              <a:extLst>
                <a:ext uri="{FF2B5EF4-FFF2-40B4-BE49-F238E27FC236}">
                  <a16:creationId xmlns:a16="http://schemas.microsoft.com/office/drawing/2014/main" xmlns="" id="{5D8E2443-8471-4226-83B3-9FD7B9F1CF69}"/>
                </a:ext>
              </a:extLst>
            </p:cNvPr>
            <p:cNvSpPr/>
            <p:nvPr/>
          </p:nvSpPr>
          <p:spPr>
            <a:xfrm>
              <a:off x="4022726" y="2906495"/>
              <a:ext cx="5435349" cy="108518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uz-Latn-UZ" sz="2600" b="1" dirty="0">
                  <a:solidFill>
                    <a:srgbClr val="FFFFFF"/>
                  </a:solidFill>
                  <a:latin typeface="Roboto"/>
                  <a:ea typeface="Roboto"/>
                  <a:cs typeface="Roboto"/>
                  <a:sym typeface="Roboto"/>
                </a:rPr>
                <a:t>STRESS HOLATINI </a:t>
              </a:r>
            </a:p>
            <a:p>
              <a:pPr marL="0" lvl="0" indent="0" algn="ctr" rtl="0">
                <a:spcBef>
                  <a:spcPts val="0"/>
                </a:spcBef>
                <a:spcAft>
                  <a:spcPts val="0"/>
                </a:spcAft>
                <a:buNone/>
              </a:pPr>
              <a:r>
                <a:rPr lang="uz-Latn-UZ" sz="2600" b="1" dirty="0">
                  <a:solidFill>
                    <a:srgbClr val="FFFFFF"/>
                  </a:solidFill>
                  <a:latin typeface="Roboto"/>
                  <a:ea typeface="Roboto"/>
                  <a:cs typeface="Roboto"/>
                  <a:sym typeface="Roboto"/>
                </a:rPr>
                <a:t>ANIQ BELGILASH</a:t>
              </a:r>
              <a:endParaRPr sz="2600" b="1" dirty="0">
                <a:solidFill>
                  <a:srgbClr val="FFFFFF"/>
                </a:solidFill>
                <a:latin typeface="Roboto"/>
                <a:ea typeface="Roboto"/>
                <a:cs typeface="Roboto"/>
                <a:sym typeface="Roboto"/>
              </a:endParaRPr>
            </a:p>
          </p:txBody>
        </p:sp>
      </p:grpSp>
      <p:grpSp>
        <p:nvGrpSpPr>
          <p:cNvPr id="83" name="Группа 82">
            <a:extLst>
              <a:ext uri="{FF2B5EF4-FFF2-40B4-BE49-F238E27FC236}">
                <a16:creationId xmlns:a16="http://schemas.microsoft.com/office/drawing/2014/main" xmlns="" id="{3A1161EA-BEB4-466B-9C00-B33C13D80805}"/>
              </a:ext>
            </a:extLst>
          </p:cNvPr>
          <p:cNvGrpSpPr/>
          <p:nvPr/>
        </p:nvGrpSpPr>
        <p:grpSpPr>
          <a:xfrm>
            <a:off x="4838918" y="3903496"/>
            <a:ext cx="6396280" cy="1325190"/>
            <a:chOff x="3424999" y="4217608"/>
            <a:chExt cx="6396280" cy="1096833"/>
          </a:xfrm>
        </p:grpSpPr>
        <p:pic>
          <p:nvPicPr>
            <p:cNvPr id="56" name="Рисунок 55">
              <a:extLst>
                <a:ext uri="{FF2B5EF4-FFF2-40B4-BE49-F238E27FC236}">
                  <a16:creationId xmlns:a16="http://schemas.microsoft.com/office/drawing/2014/main" xmlns="" id="{1BA44B2C-242C-472D-9A7B-6DAF17CCDBD5}"/>
                </a:ext>
              </a:extLst>
            </p:cNvPr>
            <p:cNvPicPr>
              <a:picLocks noChangeAspect="1"/>
            </p:cNvPicPr>
            <p:nvPr/>
          </p:nvPicPr>
          <p:blipFill>
            <a:blip r:embed="rId3"/>
            <a:stretch>
              <a:fillRect/>
            </a:stretch>
          </p:blipFill>
          <p:spPr>
            <a:xfrm>
              <a:off x="3424999" y="4229259"/>
              <a:ext cx="6396280" cy="1085182"/>
            </a:xfrm>
            <a:prstGeom prst="rect">
              <a:avLst/>
            </a:prstGeom>
          </p:spPr>
        </p:pic>
        <p:sp>
          <p:nvSpPr>
            <p:cNvPr id="68" name="Google Shape;888;p38">
              <a:extLst>
                <a:ext uri="{FF2B5EF4-FFF2-40B4-BE49-F238E27FC236}">
                  <a16:creationId xmlns:a16="http://schemas.microsoft.com/office/drawing/2014/main" xmlns="" id="{EA875876-4F66-444B-B091-E5E27BAC408C}"/>
                </a:ext>
              </a:extLst>
            </p:cNvPr>
            <p:cNvSpPr/>
            <p:nvPr/>
          </p:nvSpPr>
          <p:spPr>
            <a:xfrm>
              <a:off x="4022726" y="4217608"/>
              <a:ext cx="5435349" cy="1073025"/>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ru-RU" sz="2600" b="1" dirty="0">
                  <a:solidFill>
                    <a:srgbClr val="FFFFFF"/>
                  </a:solidFill>
                  <a:latin typeface="Roboto"/>
                  <a:ea typeface="Roboto"/>
                  <a:cs typeface="Roboto"/>
                  <a:sym typeface="Roboto"/>
                </a:rPr>
                <a:t>    </a:t>
              </a:r>
              <a:r>
                <a:rPr lang="uz-Latn-UZ" sz="2600" b="1" dirty="0">
                  <a:solidFill>
                    <a:srgbClr val="FFFFFF"/>
                  </a:solidFill>
                  <a:latin typeface="Roboto"/>
                  <a:ea typeface="Roboto"/>
                  <a:cs typeface="Roboto"/>
                  <a:sym typeface="Roboto"/>
                </a:rPr>
                <a:t>STRESS HOLATIDAN </a:t>
              </a:r>
            </a:p>
            <a:p>
              <a:pPr marL="0" lvl="0" indent="0" algn="ctr" rtl="0">
                <a:spcBef>
                  <a:spcPts val="0"/>
                </a:spcBef>
                <a:spcAft>
                  <a:spcPts val="0"/>
                </a:spcAft>
                <a:buNone/>
              </a:pPr>
              <a:r>
                <a:rPr lang="uz-Latn-UZ" sz="2600" b="1" dirty="0">
                  <a:solidFill>
                    <a:srgbClr val="FFFFFF"/>
                  </a:solidFill>
                  <a:latin typeface="Roboto"/>
                  <a:ea typeface="Roboto"/>
                  <a:cs typeface="Roboto"/>
                  <a:sym typeface="Roboto"/>
                </a:rPr>
                <a:t>CHIQISH</a:t>
              </a:r>
              <a:endParaRPr sz="2600" b="1" dirty="0">
                <a:solidFill>
                  <a:srgbClr val="FFFFFF"/>
                </a:solidFill>
                <a:latin typeface="Roboto"/>
                <a:ea typeface="Roboto"/>
                <a:cs typeface="Roboto"/>
                <a:sym typeface="Roboto"/>
              </a:endParaRPr>
            </a:p>
          </p:txBody>
        </p:sp>
      </p:grpSp>
      <p:grpSp>
        <p:nvGrpSpPr>
          <p:cNvPr id="76" name="Группа 75">
            <a:extLst>
              <a:ext uri="{FF2B5EF4-FFF2-40B4-BE49-F238E27FC236}">
                <a16:creationId xmlns:a16="http://schemas.microsoft.com/office/drawing/2014/main" xmlns="" id="{EF2B3C86-CB0B-4CA6-9E63-0E5C0A1C86BA}"/>
              </a:ext>
            </a:extLst>
          </p:cNvPr>
          <p:cNvGrpSpPr/>
          <p:nvPr/>
        </p:nvGrpSpPr>
        <p:grpSpPr>
          <a:xfrm>
            <a:off x="3613799" y="2600288"/>
            <a:ext cx="1174198" cy="1085182"/>
            <a:chOff x="1881975" y="2943437"/>
            <a:chExt cx="1174198" cy="1085182"/>
          </a:xfrm>
        </p:grpSpPr>
        <p:pic>
          <p:nvPicPr>
            <p:cNvPr id="69" name="Рисунок 68">
              <a:extLst>
                <a:ext uri="{FF2B5EF4-FFF2-40B4-BE49-F238E27FC236}">
                  <a16:creationId xmlns:a16="http://schemas.microsoft.com/office/drawing/2014/main" xmlns="" id="{35093A76-4BE0-4E44-83D6-F7D46B6A36AB}"/>
                </a:ext>
              </a:extLst>
            </p:cNvPr>
            <p:cNvPicPr>
              <a:picLocks noChangeAspect="1"/>
            </p:cNvPicPr>
            <p:nvPr/>
          </p:nvPicPr>
          <p:blipFill>
            <a:blip r:embed="rId4"/>
            <a:stretch>
              <a:fillRect/>
            </a:stretch>
          </p:blipFill>
          <p:spPr>
            <a:xfrm>
              <a:off x="1881975" y="2943437"/>
              <a:ext cx="1174198" cy="1085182"/>
            </a:xfrm>
            <a:prstGeom prst="rect">
              <a:avLst/>
            </a:prstGeom>
          </p:spPr>
        </p:pic>
        <p:sp>
          <p:nvSpPr>
            <p:cNvPr id="75" name="Прямоугольник 74">
              <a:extLst>
                <a:ext uri="{FF2B5EF4-FFF2-40B4-BE49-F238E27FC236}">
                  <a16:creationId xmlns:a16="http://schemas.microsoft.com/office/drawing/2014/main" xmlns="" id="{30FC3CA5-1A3C-4AE3-B4D0-29F2FBCED72D}"/>
                </a:ext>
              </a:extLst>
            </p:cNvPr>
            <p:cNvSpPr/>
            <p:nvPr/>
          </p:nvSpPr>
          <p:spPr>
            <a:xfrm>
              <a:off x="2291626" y="3106177"/>
              <a:ext cx="354895" cy="764691"/>
            </a:xfrm>
            <a:prstGeom prst="rect">
              <a:avLst/>
            </a:prstGeom>
          </p:spPr>
          <p:txBody>
            <a:bodyPr wrap="square">
              <a:spAutoFit/>
            </a:bodyPr>
            <a:lstStyle/>
            <a:p>
              <a:pPr marL="12700" lvl="0" algn="ctr"/>
              <a:r>
                <a:rPr lang="en-US" sz="4400" b="1" dirty="0">
                  <a:solidFill>
                    <a:schemeClr val="lt1"/>
                  </a:solidFill>
                  <a:latin typeface="Roboto"/>
                  <a:ea typeface="Roboto"/>
                  <a:cs typeface="Roboto"/>
                  <a:sym typeface="Roboto"/>
                </a:rPr>
                <a:t>I</a:t>
              </a:r>
            </a:p>
          </p:txBody>
        </p:sp>
      </p:grpSp>
      <p:grpSp>
        <p:nvGrpSpPr>
          <p:cNvPr id="78" name="Группа 77">
            <a:extLst>
              <a:ext uri="{FF2B5EF4-FFF2-40B4-BE49-F238E27FC236}">
                <a16:creationId xmlns:a16="http://schemas.microsoft.com/office/drawing/2014/main" xmlns="" id="{065BFF6A-439D-4C1C-9C34-1B31431CF1BF}"/>
              </a:ext>
            </a:extLst>
          </p:cNvPr>
          <p:cNvGrpSpPr/>
          <p:nvPr/>
        </p:nvGrpSpPr>
        <p:grpSpPr>
          <a:xfrm>
            <a:off x="3629690" y="4016460"/>
            <a:ext cx="1174198" cy="1085182"/>
            <a:chOff x="1881975" y="4279334"/>
            <a:chExt cx="1174198" cy="1085182"/>
          </a:xfrm>
        </p:grpSpPr>
        <p:pic>
          <p:nvPicPr>
            <p:cNvPr id="72" name="Рисунок 71">
              <a:extLst>
                <a:ext uri="{FF2B5EF4-FFF2-40B4-BE49-F238E27FC236}">
                  <a16:creationId xmlns:a16="http://schemas.microsoft.com/office/drawing/2014/main" xmlns="" id="{CEBC9818-E9B3-4973-A382-F39398BD5D86}"/>
                </a:ext>
              </a:extLst>
            </p:cNvPr>
            <p:cNvPicPr>
              <a:picLocks noChangeAspect="1"/>
            </p:cNvPicPr>
            <p:nvPr/>
          </p:nvPicPr>
          <p:blipFill>
            <a:blip r:embed="rId5"/>
            <a:stretch>
              <a:fillRect/>
            </a:stretch>
          </p:blipFill>
          <p:spPr>
            <a:xfrm>
              <a:off x="1881975" y="4279334"/>
              <a:ext cx="1174198" cy="1085182"/>
            </a:xfrm>
            <a:prstGeom prst="rect">
              <a:avLst/>
            </a:prstGeom>
          </p:spPr>
        </p:pic>
        <p:sp>
          <p:nvSpPr>
            <p:cNvPr id="79" name="Прямоугольник 78">
              <a:extLst>
                <a:ext uri="{FF2B5EF4-FFF2-40B4-BE49-F238E27FC236}">
                  <a16:creationId xmlns:a16="http://schemas.microsoft.com/office/drawing/2014/main" xmlns="" id="{7022DF8E-0883-4EC2-B20C-D94E108C508E}"/>
                </a:ext>
              </a:extLst>
            </p:cNvPr>
            <p:cNvSpPr/>
            <p:nvPr/>
          </p:nvSpPr>
          <p:spPr>
            <a:xfrm>
              <a:off x="2068201" y="4449974"/>
              <a:ext cx="801746" cy="769441"/>
            </a:xfrm>
            <a:prstGeom prst="rect">
              <a:avLst/>
            </a:prstGeom>
          </p:spPr>
          <p:txBody>
            <a:bodyPr wrap="square">
              <a:spAutoFit/>
            </a:bodyPr>
            <a:lstStyle/>
            <a:p>
              <a:pPr marL="12700" lvl="0" algn="ctr"/>
              <a:r>
                <a:rPr lang="en-US" sz="4400" b="1" dirty="0">
                  <a:solidFill>
                    <a:schemeClr val="lt1"/>
                  </a:solidFill>
                  <a:latin typeface="Roboto"/>
                  <a:ea typeface="Roboto"/>
                  <a:cs typeface="Roboto"/>
                  <a:sym typeface="Roboto"/>
                </a:rPr>
                <a:t>II</a:t>
              </a:r>
            </a:p>
          </p:txBody>
        </p:sp>
      </p:grpSp>
      <p:grpSp>
        <p:nvGrpSpPr>
          <p:cNvPr id="81" name="Группа 80">
            <a:extLst>
              <a:ext uri="{FF2B5EF4-FFF2-40B4-BE49-F238E27FC236}">
                <a16:creationId xmlns:a16="http://schemas.microsoft.com/office/drawing/2014/main" xmlns="" id="{9D5CE16C-15C5-44B1-9B5A-159FA6807DBF}"/>
              </a:ext>
            </a:extLst>
          </p:cNvPr>
          <p:cNvGrpSpPr/>
          <p:nvPr/>
        </p:nvGrpSpPr>
        <p:grpSpPr>
          <a:xfrm>
            <a:off x="3629690" y="5432988"/>
            <a:ext cx="1182105" cy="1087849"/>
            <a:chOff x="1962800" y="5612564"/>
            <a:chExt cx="1182105" cy="1087849"/>
          </a:xfrm>
        </p:grpSpPr>
        <p:sp>
          <p:nvSpPr>
            <p:cNvPr id="77" name="Google Shape;807;p36">
              <a:extLst>
                <a:ext uri="{FF2B5EF4-FFF2-40B4-BE49-F238E27FC236}">
                  <a16:creationId xmlns:a16="http://schemas.microsoft.com/office/drawing/2014/main" xmlns="" id="{527D2443-C651-443E-A996-08FBAE5BC57C}"/>
                </a:ext>
              </a:extLst>
            </p:cNvPr>
            <p:cNvSpPr/>
            <p:nvPr/>
          </p:nvSpPr>
          <p:spPr>
            <a:xfrm>
              <a:off x="1970706" y="5615231"/>
              <a:ext cx="1174199" cy="1085182"/>
            </a:xfrm>
            <a:custGeom>
              <a:avLst/>
              <a:gdLst/>
              <a:ahLst/>
              <a:cxnLst/>
              <a:rect l="l" t="t" r="r" b="b"/>
              <a:pathLst>
                <a:path w="5978" h="5982" extrusionOk="0">
                  <a:moveTo>
                    <a:pt x="2989" y="0"/>
                  </a:moveTo>
                  <a:cubicBezTo>
                    <a:pt x="1339" y="0"/>
                    <a:pt x="0" y="1339"/>
                    <a:pt x="0" y="2993"/>
                  </a:cubicBezTo>
                  <a:cubicBezTo>
                    <a:pt x="0" y="4642"/>
                    <a:pt x="1339" y="5981"/>
                    <a:pt x="2989" y="5981"/>
                  </a:cubicBezTo>
                  <a:cubicBezTo>
                    <a:pt x="4639" y="5981"/>
                    <a:pt x="5977" y="4642"/>
                    <a:pt x="5977" y="2993"/>
                  </a:cubicBezTo>
                  <a:cubicBezTo>
                    <a:pt x="5977" y="1339"/>
                    <a:pt x="4639" y="0"/>
                    <a:pt x="29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Прямоугольник 79">
              <a:extLst>
                <a:ext uri="{FF2B5EF4-FFF2-40B4-BE49-F238E27FC236}">
                  <a16:creationId xmlns:a16="http://schemas.microsoft.com/office/drawing/2014/main" xmlns="" id="{821AB487-1826-438D-9B70-8F1EDBF26BF4}"/>
                </a:ext>
              </a:extLst>
            </p:cNvPr>
            <p:cNvSpPr/>
            <p:nvPr/>
          </p:nvSpPr>
          <p:spPr>
            <a:xfrm>
              <a:off x="2171778" y="5693851"/>
              <a:ext cx="801746" cy="769441"/>
            </a:xfrm>
            <a:prstGeom prst="rect">
              <a:avLst/>
            </a:prstGeom>
          </p:spPr>
          <p:txBody>
            <a:bodyPr wrap="square">
              <a:spAutoFit/>
            </a:bodyPr>
            <a:lstStyle/>
            <a:p>
              <a:pPr marL="12700" lvl="0" algn="ctr"/>
              <a:r>
                <a:rPr lang="en-US" sz="4400" b="1" dirty="0">
                  <a:solidFill>
                    <a:schemeClr val="lt1"/>
                  </a:solidFill>
                  <a:latin typeface="Roboto"/>
                  <a:ea typeface="Roboto"/>
                  <a:cs typeface="Roboto"/>
                  <a:sym typeface="Roboto"/>
                </a:rPr>
                <a:t>III</a:t>
              </a:r>
            </a:p>
          </p:txBody>
        </p:sp>
        <p:sp>
          <p:nvSpPr>
            <p:cNvPr id="115" name="Google Shape;807;p36">
              <a:extLst>
                <a:ext uri="{FF2B5EF4-FFF2-40B4-BE49-F238E27FC236}">
                  <a16:creationId xmlns:a16="http://schemas.microsoft.com/office/drawing/2014/main" xmlns="" id="{F8B2C959-8081-4E42-B4C9-5F608B2A54F5}"/>
                </a:ext>
              </a:extLst>
            </p:cNvPr>
            <p:cNvSpPr/>
            <p:nvPr/>
          </p:nvSpPr>
          <p:spPr>
            <a:xfrm>
              <a:off x="1962800" y="5612564"/>
              <a:ext cx="1174199" cy="1085182"/>
            </a:xfrm>
            <a:custGeom>
              <a:avLst/>
              <a:gdLst/>
              <a:ahLst/>
              <a:cxnLst/>
              <a:rect l="l" t="t" r="r" b="b"/>
              <a:pathLst>
                <a:path w="5978" h="5982" extrusionOk="0">
                  <a:moveTo>
                    <a:pt x="2989" y="0"/>
                  </a:moveTo>
                  <a:cubicBezTo>
                    <a:pt x="1339" y="0"/>
                    <a:pt x="0" y="1339"/>
                    <a:pt x="0" y="2993"/>
                  </a:cubicBezTo>
                  <a:cubicBezTo>
                    <a:pt x="0" y="4642"/>
                    <a:pt x="1339" y="5981"/>
                    <a:pt x="2989" y="5981"/>
                  </a:cubicBezTo>
                  <a:cubicBezTo>
                    <a:pt x="4639" y="5981"/>
                    <a:pt x="5977" y="4642"/>
                    <a:pt x="5977" y="2993"/>
                  </a:cubicBezTo>
                  <a:cubicBezTo>
                    <a:pt x="5977" y="1339"/>
                    <a:pt x="4639" y="0"/>
                    <a:pt x="29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Прямоугольник 115">
              <a:extLst>
                <a:ext uri="{FF2B5EF4-FFF2-40B4-BE49-F238E27FC236}">
                  <a16:creationId xmlns:a16="http://schemas.microsoft.com/office/drawing/2014/main" xmlns="" id="{0FCE4449-C457-4640-92DA-1941871BF061}"/>
                </a:ext>
              </a:extLst>
            </p:cNvPr>
            <p:cNvSpPr/>
            <p:nvPr/>
          </p:nvSpPr>
          <p:spPr>
            <a:xfrm>
              <a:off x="2163872" y="5691184"/>
              <a:ext cx="801746" cy="769441"/>
            </a:xfrm>
            <a:prstGeom prst="rect">
              <a:avLst/>
            </a:prstGeom>
          </p:spPr>
          <p:txBody>
            <a:bodyPr wrap="square">
              <a:spAutoFit/>
            </a:bodyPr>
            <a:lstStyle/>
            <a:p>
              <a:pPr marL="12700" lvl="0" algn="ctr"/>
              <a:r>
                <a:rPr lang="en-US" sz="4400" b="1" dirty="0">
                  <a:solidFill>
                    <a:schemeClr val="lt1"/>
                  </a:solidFill>
                  <a:latin typeface="Roboto"/>
                  <a:ea typeface="Roboto"/>
                  <a:cs typeface="Roboto"/>
                  <a:sym typeface="Roboto"/>
                </a:rPr>
                <a:t>III</a:t>
              </a:r>
            </a:p>
          </p:txBody>
        </p:sp>
      </p:grpSp>
      <p:pic>
        <p:nvPicPr>
          <p:cNvPr id="88" name="Picture 22" descr="190 человечков для презентации на прозрачном фоне">
            <a:extLst>
              <a:ext uri="{FF2B5EF4-FFF2-40B4-BE49-F238E27FC236}">
                <a16:creationId xmlns:a16="http://schemas.microsoft.com/office/drawing/2014/main" xmlns="" id="{A03AAB30-F25C-4988-88AB-1A7D99BCCD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408" y="2540551"/>
            <a:ext cx="3152442" cy="343636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1465997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xmlns="" id="{57CDDEFA-B88F-4293-9EB0-79B3D750C8B3}"/>
              </a:ext>
            </a:extLst>
          </p:cNvPr>
          <p:cNvSpPr txBox="1"/>
          <p:nvPr/>
        </p:nvSpPr>
        <p:spPr>
          <a:xfrm>
            <a:off x="2101970" y="4620270"/>
            <a:ext cx="7173830" cy="892552"/>
          </a:xfrm>
          <a:prstGeom prst="rect">
            <a:avLst/>
          </a:prstGeom>
        </p:spPr>
        <p:style>
          <a:lnRef idx="0">
            <a:scrgbClr r="0" g="0" b="0"/>
          </a:lnRef>
          <a:fillRef idx="1003">
            <a:schemeClr val="lt2"/>
          </a:fillRef>
          <a:effectRef idx="0">
            <a:scrgbClr r="0" g="0" b="0"/>
          </a:effectRef>
          <a:fontRef idx="major"/>
        </p:style>
        <p:txBody>
          <a:bodyPr wrap="square">
            <a:spAutoFit/>
          </a:bodyPr>
          <a:lstStyle/>
          <a:p>
            <a:r>
              <a:rPr lang="ru-RU" sz="2600" b="1" dirty="0">
                <a:solidFill>
                  <a:srgbClr val="00B050"/>
                </a:solidFill>
                <a:latin typeface="Roboto" panose="02000000000000000000" pitchFamily="2" charset="0"/>
                <a:ea typeface="Roboto" panose="02000000000000000000" pitchFamily="2" charset="0"/>
              </a:rPr>
              <a:t>1 </a:t>
            </a:r>
            <a:r>
              <a:rPr lang="uz-Latn-UZ" sz="2600" b="1" dirty="0">
                <a:solidFill>
                  <a:srgbClr val="00B050"/>
                </a:solidFill>
                <a:latin typeface="Roboto" panose="02000000000000000000" pitchFamily="2" charset="0"/>
                <a:ea typeface="Roboto" panose="02000000000000000000" pitchFamily="2" charset="0"/>
              </a:rPr>
              <a:t>qadamning ham engil tomoni bor</a:t>
            </a:r>
            <a:r>
              <a:rPr lang="ru-RU" sz="2600" b="1" dirty="0">
                <a:solidFill>
                  <a:srgbClr val="00B050"/>
                </a:solidFill>
                <a:latin typeface="Roboto" panose="02000000000000000000" pitchFamily="2" charset="0"/>
                <a:ea typeface="Roboto" panose="02000000000000000000" pitchFamily="2" charset="0"/>
              </a:rPr>
              <a:t>: </a:t>
            </a:r>
            <a:r>
              <a:rPr lang="uz-Latn-UZ" sz="2600" b="1" dirty="0">
                <a:solidFill>
                  <a:srgbClr val="00B050"/>
                </a:solidFill>
                <a:latin typeface="Roboto" panose="02000000000000000000" pitchFamily="2" charset="0"/>
                <a:ea typeface="Roboto" panose="02000000000000000000" pitchFamily="2" charset="0"/>
              </a:rPr>
              <a:t>menda stress bo‘ldi, deb tan olish</a:t>
            </a:r>
            <a:endParaRPr lang="ru-RU" sz="2600" b="1" dirty="0">
              <a:solidFill>
                <a:srgbClr val="00B050"/>
              </a:solidFill>
              <a:latin typeface="Roboto" panose="02000000000000000000" pitchFamily="2" charset="0"/>
              <a:ea typeface="Roboto" panose="02000000000000000000" pitchFamily="2" charset="0"/>
            </a:endParaRPr>
          </a:p>
        </p:txBody>
      </p:sp>
      <p:grpSp>
        <p:nvGrpSpPr>
          <p:cNvPr id="15" name="Группа 14">
            <a:extLst>
              <a:ext uri="{FF2B5EF4-FFF2-40B4-BE49-F238E27FC236}">
                <a16:creationId xmlns:a16="http://schemas.microsoft.com/office/drawing/2014/main" xmlns="" id="{244324A6-6823-457D-846D-4C937B6845E4}"/>
              </a:ext>
            </a:extLst>
          </p:cNvPr>
          <p:cNvGrpSpPr/>
          <p:nvPr/>
        </p:nvGrpSpPr>
        <p:grpSpPr>
          <a:xfrm>
            <a:off x="439249" y="1099248"/>
            <a:ext cx="1186656" cy="1155267"/>
            <a:chOff x="1869517" y="2873352"/>
            <a:chExt cx="1186656" cy="1155267"/>
          </a:xfrm>
        </p:grpSpPr>
        <p:pic>
          <p:nvPicPr>
            <p:cNvPr id="16" name="Рисунок 15">
              <a:extLst>
                <a:ext uri="{FF2B5EF4-FFF2-40B4-BE49-F238E27FC236}">
                  <a16:creationId xmlns:a16="http://schemas.microsoft.com/office/drawing/2014/main" xmlns="" id="{ACEF3CEC-AC75-45B9-9A93-AB02E964C2AB}"/>
                </a:ext>
              </a:extLst>
            </p:cNvPr>
            <p:cNvPicPr>
              <a:picLocks noChangeAspect="1"/>
            </p:cNvPicPr>
            <p:nvPr/>
          </p:nvPicPr>
          <p:blipFill>
            <a:blip r:embed="rId2"/>
            <a:stretch>
              <a:fillRect/>
            </a:stretch>
          </p:blipFill>
          <p:spPr>
            <a:xfrm>
              <a:off x="1881975" y="2943437"/>
              <a:ext cx="1174198" cy="1085182"/>
            </a:xfrm>
            <a:prstGeom prst="rect">
              <a:avLst/>
            </a:prstGeom>
          </p:spPr>
        </p:pic>
        <p:sp>
          <p:nvSpPr>
            <p:cNvPr id="17" name="Прямоугольник 16">
              <a:extLst>
                <a:ext uri="{FF2B5EF4-FFF2-40B4-BE49-F238E27FC236}">
                  <a16:creationId xmlns:a16="http://schemas.microsoft.com/office/drawing/2014/main" xmlns="" id="{DA70765C-023C-4592-B398-D3F87F43372E}"/>
                </a:ext>
              </a:extLst>
            </p:cNvPr>
            <p:cNvSpPr/>
            <p:nvPr/>
          </p:nvSpPr>
          <p:spPr>
            <a:xfrm>
              <a:off x="1869517" y="2873352"/>
              <a:ext cx="1174198" cy="954107"/>
            </a:xfrm>
            <a:prstGeom prst="rect">
              <a:avLst/>
            </a:prstGeom>
          </p:spPr>
          <p:txBody>
            <a:bodyPr wrap="square">
              <a:spAutoFit/>
            </a:bodyPr>
            <a:lstStyle/>
            <a:p>
              <a:pPr marL="12700" lvl="0" algn="ctr"/>
              <a:r>
                <a:rPr lang="en-US" sz="2800" b="1" dirty="0">
                  <a:solidFill>
                    <a:schemeClr val="lt1"/>
                  </a:solidFill>
                  <a:latin typeface="Roboto"/>
                  <a:ea typeface="Roboto"/>
                  <a:cs typeface="Roboto"/>
                  <a:sym typeface="Roboto"/>
                </a:rPr>
                <a:t>I</a:t>
              </a:r>
              <a:r>
                <a:rPr lang="ru-RU" sz="2800" b="1" dirty="0">
                  <a:solidFill>
                    <a:schemeClr val="lt1"/>
                  </a:solidFill>
                  <a:latin typeface="Roboto"/>
                  <a:ea typeface="Roboto"/>
                  <a:cs typeface="Roboto"/>
                  <a:sym typeface="Roboto"/>
                </a:rPr>
                <a:t> </a:t>
              </a:r>
              <a:r>
                <a:rPr lang="uz-Latn-UZ" sz="2800" b="1" dirty="0">
                  <a:solidFill>
                    <a:schemeClr val="lt1"/>
                  </a:solidFill>
                  <a:latin typeface="Roboto"/>
                  <a:ea typeface="Roboto"/>
                  <a:cs typeface="Roboto"/>
                  <a:sym typeface="Roboto"/>
                </a:rPr>
                <a:t>ETAP</a:t>
              </a:r>
              <a:endParaRPr lang="en-US" sz="2800" b="1" dirty="0">
                <a:solidFill>
                  <a:schemeClr val="lt1"/>
                </a:solidFill>
                <a:latin typeface="Roboto"/>
                <a:ea typeface="Roboto"/>
                <a:cs typeface="Roboto"/>
                <a:sym typeface="Roboto"/>
              </a:endParaRPr>
            </a:p>
          </p:txBody>
        </p:sp>
      </p:grpSp>
      <p:pic>
        <p:nvPicPr>
          <p:cNvPr id="18" name="Picture 36" descr="190 человечков для презентации на прозрачном фоне">
            <a:extLst>
              <a:ext uri="{FF2B5EF4-FFF2-40B4-BE49-F238E27FC236}">
                <a16:creationId xmlns:a16="http://schemas.microsoft.com/office/drawing/2014/main" xmlns="" id="{083DC52E-636A-46F9-9EC0-F6187ECAB7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9537849" y="1258448"/>
            <a:ext cx="2392945" cy="239294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9" name="TextBox 18">
            <a:extLst>
              <a:ext uri="{FF2B5EF4-FFF2-40B4-BE49-F238E27FC236}">
                <a16:creationId xmlns:a16="http://schemas.microsoft.com/office/drawing/2014/main" xmlns="" id="{FCD95B42-72B8-4D15-9807-84B3CF7ECC3D}"/>
              </a:ext>
            </a:extLst>
          </p:cNvPr>
          <p:cNvSpPr txBox="1"/>
          <p:nvPr/>
        </p:nvSpPr>
        <p:spPr>
          <a:xfrm>
            <a:off x="1951397" y="1098959"/>
            <a:ext cx="5258430" cy="1123712"/>
          </a:xfrm>
          <a:prstGeom prst="roundRect">
            <a:avLst/>
          </a:prstGeom>
          <a:solidFill>
            <a:srgbClr val="FF99CC"/>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en-US" sz="3000" b="1" dirty="0">
                <a:solidFill>
                  <a:schemeClr val="bg1"/>
                </a:solidFill>
                <a:latin typeface="Roboto" panose="02000000000000000000" pitchFamily="2" charset="0"/>
                <a:ea typeface="Roboto" panose="02000000000000000000" pitchFamily="2" charset="0"/>
              </a:rPr>
              <a:t>STRESS HOLAT</a:t>
            </a:r>
            <a:r>
              <a:rPr lang="uz-Latn-UZ" sz="3000" b="1" dirty="0">
                <a:solidFill>
                  <a:schemeClr val="bg1"/>
                </a:solidFill>
                <a:latin typeface="Roboto" panose="02000000000000000000" pitchFamily="2" charset="0"/>
                <a:ea typeface="Roboto" panose="02000000000000000000" pitchFamily="2" charset="0"/>
              </a:rPr>
              <a:t>I</a:t>
            </a:r>
            <a:r>
              <a:rPr lang="en-US" sz="3000" b="1" dirty="0">
                <a:solidFill>
                  <a:schemeClr val="bg1"/>
                </a:solidFill>
                <a:latin typeface="Roboto" panose="02000000000000000000" pitchFamily="2" charset="0"/>
                <a:ea typeface="Roboto" panose="02000000000000000000" pitchFamily="2" charset="0"/>
              </a:rPr>
              <a:t>NI </a:t>
            </a:r>
          </a:p>
          <a:p>
            <a:pPr algn="ctr"/>
            <a:r>
              <a:rPr lang="en-US" sz="3000" b="1" dirty="0">
                <a:solidFill>
                  <a:schemeClr val="bg1"/>
                </a:solidFill>
                <a:latin typeface="Roboto" panose="02000000000000000000" pitchFamily="2" charset="0"/>
                <a:ea typeface="Roboto" panose="02000000000000000000" pitchFamily="2" charset="0"/>
              </a:rPr>
              <a:t>ANIQ BELGILASH</a:t>
            </a:r>
          </a:p>
        </p:txBody>
      </p:sp>
      <p:pic>
        <p:nvPicPr>
          <p:cNvPr id="23" name="Picture 24" descr="105 стрелок в PNG (на прозрачном фоне)">
            <a:extLst>
              <a:ext uri="{FF2B5EF4-FFF2-40B4-BE49-F238E27FC236}">
                <a16:creationId xmlns:a16="http://schemas.microsoft.com/office/drawing/2014/main" xmlns="" id="{F5693A40-21F4-40D3-B1D8-C33FB0D03B4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1107" y="4669558"/>
            <a:ext cx="1352536" cy="575446"/>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DDAFEF7B-1F10-442A-B8A7-53EDE3BB56E1}"/>
              </a:ext>
            </a:extLst>
          </p:cNvPr>
          <p:cNvSpPr txBox="1"/>
          <p:nvPr/>
        </p:nvSpPr>
        <p:spPr>
          <a:xfrm>
            <a:off x="2101971" y="5756564"/>
            <a:ext cx="7173830" cy="892552"/>
          </a:xfrm>
          <a:prstGeom prst="rect">
            <a:avLst/>
          </a:prstGeom>
        </p:spPr>
        <p:style>
          <a:lnRef idx="0">
            <a:scrgbClr r="0" g="0" b="0"/>
          </a:lnRef>
          <a:fillRef idx="1003">
            <a:schemeClr val="lt2"/>
          </a:fillRef>
          <a:effectRef idx="0">
            <a:scrgbClr r="0" g="0" b="0"/>
          </a:effectRef>
          <a:fontRef idx="major"/>
        </p:style>
        <p:txBody>
          <a:bodyPr wrap="square">
            <a:spAutoFit/>
          </a:bodyPr>
          <a:lstStyle/>
          <a:p>
            <a:r>
              <a:rPr lang="ru-RU" sz="2600" b="1" dirty="0">
                <a:solidFill>
                  <a:srgbClr val="00B050"/>
                </a:solidFill>
                <a:latin typeface="Roboto" panose="02000000000000000000" pitchFamily="2" charset="0"/>
                <a:ea typeface="Roboto" panose="02000000000000000000" pitchFamily="2" charset="0"/>
              </a:rPr>
              <a:t>1 </a:t>
            </a:r>
            <a:r>
              <a:rPr lang="uz-Latn-UZ" sz="2600" b="1" dirty="0">
                <a:solidFill>
                  <a:srgbClr val="00B050"/>
                </a:solidFill>
                <a:latin typeface="Roboto" panose="02000000000000000000" pitchFamily="2" charset="0"/>
                <a:ea typeface="Roboto" panose="02000000000000000000" pitchFamily="2" charset="0"/>
              </a:rPr>
              <a:t>qadamning ham qiyin tomoni bor</a:t>
            </a:r>
            <a:r>
              <a:rPr lang="ru-RU" sz="2600" b="1" dirty="0">
                <a:solidFill>
                  <a:srgbClr val="00B050"/>
                </a:solidFill>
                <a:latin typeface="Roboto" panose="02000000000000000000" pitchFamily="2" charset="0"/>
                <a:ea typeface="Roboto" panose="02000000000000000000" pitchFamily="2" charset="0"/>
              </a:rPr>
              <a:t>: </a:t>
            </a:r>
            <a:r>
              <a:rPr lang="uz-Latn-UZ" sz="2600" b="1" dirty="0">
                <a:solidFill>
                  <a:srgbClr val="00B050"/>
                </a:solidFill>
                <a:latin typeface="Roboto" panose="02000000000000000000" pitchFamily="2" charset="0"/>
                <a:ea typeface="Roboto" panose="02000000000000000000" pitchFamily="2" charset="0"/>
              </a:rPr>
              <a:t>real vaziyatni tan olish ko‘pincha qiyin bo‘ladi</a:t>
            </a:r>
            <a:r>
              <a:rPr lang="ru-RU" sz="2600" b="1" dirty="0">
                <a:solidFill>
                  <a:srgbClr val="00B050"/>
                </a:solidFill>
                <a:latin typeface="Roboto" panose="02000000000000000000" pitchFamily="2" charset="0"/>
                <a:ea typeface="Roboto" panose="02000000000000000000" pitchFamily="2" charset="0"/>
              </a:rPr>
              <a:t> </a:t>
            </a:r>
            <a:endParaRPr lang="ru-RU" sz="2200" b="1" dirty="0">
              <a:solidFill>
                <a:srgbClr val="00B050"/>
              </a:solidFill>
              <a:latin typeface="Roboto" panose="02000000000000000000" pitchFamily="2" charset="0"/>
              <a:ea typeface="Roboto" panose="02000000000000000000" pitchFamily="2" charset="0"/>
            </a:endParaRPr>
          </a:p>
        </p:txBody>
      </p:sp>
      <p:pic>
        <p:nvPicPr>
          <p:cNvPr id="25" name="Picture 24" descr="105 стрелок в PNG (на прозрачном фоне)">
            <a:extLst>
              <a:ext uri="{FF2B5EF4-FFF2-40B4-BE49-F238E27FC236}">
                <a16:creationId xmlns:a16="http://schemas.microsoft.com/office/drawing/2014/main" xmlns="" id="{39181B94-D703-4B67-8530-7610AC0D9D0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4886" y="5756564"/>
            <a:ext cx="1352536" cy="575446"/>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xmlns="" id="{58A106A2-22BA-40C6-9C2E-02B6AD58346A}"/>
              </a:ext>
            </a:extLst>
          </p:cNvPr>
          <p:cNvSpPr txBox="1"/>
          <p:nvPr/>
        </p:nvSpPr>
        <p:spPr>
          <a:xfrm>
            <a:off x="2119471" y="3429000"/>
            <a:ext cx="7156329" cy="892552"/>
          </a:xfrm>
          <a:prstGeom prst="rect">
            <a:avLst/>
          </a:prstGeom>
        </p:spPr>
        <p:style>
          <a:lnRef idx="0">
            <a:scrgbClr r="0" g="0" b="0"/>
          </a:lnRef>
          <a:fillRef idx="1003">
            <a:schemeClr val="lt2"/>
          </a:fillRef>
          <a:effectRef idx="0">
            <a:scrgbClr r="0" g="0" b="0"/>
          </a:effectRef>
          <a:fontRef idx="major"/>
        </p:style>
        <p:txBody>
          <a:bodyPr wrap="square">
            <a:spAutoFit/>
          </a:bodyPr>
          <a:lstStyle/>
          <a:p>
            <a:r>
              <a:rPr lang="ru-RU" sz="2600" b="1" dirty="0">
                <a:solidFill>
                  <a:srgbClr val="00B050"/>
                </a:solidFill>
                <a:latin typeface="Roboto" panose="02000000000000000000" pitchFamily="2" charset="0"/>
                <a:ea typeface="Roboto" panose="02000000000000000000" pitchFamily="2" charset="0"/>
              </a:rPr>
              <a:t>1 </a:t>
            </a:r>
            <a:r>
              <a:rPr lang="uz-Latn-UZ" sz="2600" b="1" dirty="0">
                <a:solidFill>
                  <a:srgbClr val="00B050"/>
                </a:solidFill>
                <a:latin typeface="Roboto" panose="02000000000000000000" pitchFamily="2" charset="0"/>
                <a:ea typeface="Roboto" panose="02000000000000000000" pitchFamily="2" charset="0"/>
              </a:rPr>
              <a:t>qadam</a:t>
            </a:r>
            <a:r>
              <a:rPr lang="ru-RU" sz="2600" b="1" dirty="0">
                <a:solidFill>
                  <a:srgbClr val="00B050"/>
                </a:solidFill>
                <a:latin typeface="Roboto" panose="02000000000000000000" pitchFamily="2" charset="0"/>
                <a:ea typeface="Roboto" panose="02000000000000000000" pitchFamily="2" charset="0"/>
              </a:rPr>
              <a:t> –</a:t>
            </a:r>
            <a:r>
              <a:rPr lang="uz-Latn-UZ" sz="2600" b="1" dirty="0">
                <a:solidFill>
                  <a:srgbClr val="00B050"/>
                </a:solidFill>
                <a:latin typeface="Roboto" panose="02000000000000000000" pitchFamily="2" charset="0"/>
                <a:ea typeface="Roboto" panose="02000000000000000000" pitchFamily="2" charset="0"/>
              </a:rPr>
              <a:t> inson o‘zining real stressli holatini aniq nomlashi va tan olishi</a:t>
            </a:r>
            <a:endParaRPr lang="ru-RU" sz="2600" b="1" dirty="0">
              <a:solidFill>
                <a:srgbClr val="00B050"/>
              </a:solidFill>
              <a:latin typeface="Roboto" panose="02000000000000000000" pitchFamily="2" charset="0"/>
              <a:ea typeface="Roboto" panose="02000000000000000000" pitchFamily="2" charset="0"/>
            </a:endParaRPr>
          </a:p>
        </p:txBody>
      </p:sp>
      <p:pic>
        <p:nvPicPr>
          <p:cNvPr id="27" name="Picture 24" descr="105 стрелок в PNG (на прозрачном фоне)">
            <a:extLst>
              <a:ext uri="{FF2B5EF4-FFF2-40B4-BE49-F238E27FC236}">
                <a16:creationId xmlns:a16="http://schemas.microsoft.com/office/drawing/2014/main" xmlns="" id="{7811D4D2-B8BD-4E1A-82DB-2DC769C4D36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1707" y="3651393"/>
            <a:ext cx="1352536" cy="575446"/>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xmlns="" id="{BAB472D8-D40C-4529-85D5-6FF36A7DF0DE}"/>
              </a:ext>
            </a:extLst>
          </p:cNvPr>
          <p:cNvSpPr txBox="1"/>
          <p:nvPr/>
        </p:nvSpPr>
        <p:spPr>
          <a:xfrm>
            <a:off x="1951397" y="2278721"/>
            <a:ext cx="7306903" cy="544830"/>
          </a:xfrm>
          <a:prstGeom prst="roundRect">
            <a:avLst/>
          </a:prstGeom>
          <a:solidFill>
            <a:srgbClr val="FF99CC"/>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ru-RU" sz="2600" b="1" dirty="0">
                <a:solidFill>
                  <a:schemeClr val="bg1"/>
                </a:solidFill>
                <a:latin typeface="Roboto" panose="02000000000000000000" pitchFamily="2" charset="0"/>
                <a:ea typeface="Roboto" panose="02000000000000000000" pitchFamily="2" charset="0"/>
              </a:rPr>
              <a:t>№1</a:t>
            </a:r>
            <a:r>
              <a:rPr lang="uz-Latn-UZ" sz="2600" b="1" dirty="0">
                <a:solidFill>
                  <a:schemeClr val="bg1"/>
                </a:solidFill>
                <a:latin typeface="Roboto" panose="02000000000000000000" pitchFamily="2" charset="0"/>
                <a:ea typeface="Roboto" panose="02000000000000000000" pitchFamily="2" charset="0"/>
              </a:rPr>
              <a:t> qadam</a:t>
            </a:r>
            <a:r>
              <a:rPr lang="ru-RU" sz="2600" b="1" dirty="0">
                <a:solidFill>
                  <a:schemeClr val="bg1"/>
                </a:solidFill>
                <a:latin typeface="Roboto" panose="02000000000000000000" pitchFamily="2" charset="0"/>
                <a:ea typeface="Roboto" panose="02000000000000000000" pitchFamily="2" charset="0"/>
              </a:rPr>
              <a:t> – </a:t>
            </a:r>
            <a:r>
              <a:rPr lang="uz-Latn-UZ" sz="2600" b="1" dirty="0">
                <a:solidFill>
                  <a:schemeClr val="bg1"/>
                </a:solidFill>
                <a:latin typeface="Roboto" panose="02000000000000000000" pitchFamily="2" charset="0"/>
                <a:ea typeface="Roboto" panose="02000000000000000000" pitchFamily="2" charset="0"/>
              </a:rPr>
              <a:t>STRESS HOLATINI TAN OLISH</a:t>
            </a:r>
            <a:endParaRPr lang="ru-RU" sz="2600" b="1" dirty="0">
              <a:solidFill>
                <a:schemeClr val="bg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42236850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xmlns="" id="{FCD95B42-72B8-4D15-9807-84B3CF7ECC3D}"/>
              </a:ext>
            </a:extLst>
          </p:cNvPr>
          <p:cNvSpPr txBox="1"/>
          <p:nvPr/>
        </p:nvSpPr>
        <p:spPr>
          <a:xfrm>
            <a:off x="2101970" y="1195164"/>
            <a:ext cx="6905396" cy="868323"/>
          </a:xfrm>
          <a:prstGeom prst="roundRect">
            <a:avLst/>
          </a:prstGeom>
          <a:solidFill>
            <a:srgbClr val="72C7D8"/>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3000" b="1" dirty="0">
                <a:solidFill>
                  <a:schemeClr val="bg1"/>
                </a:solidFill>
                <a:latin typeface="Roboto" panose="02000000000000000000" pitchFamily="2" charset="0"/>
                <a:ea typeface="Roboto" panose="02000000000000000000" pitchFamily="2" charset="0"/>
              </a:rPr>
              <a:t>STRESS HOLATIDAN CHIQISH</a:t>
            </a:r>
            <a:endParaRPr lang="ru-RU" sz="3000" b="1" dirty="0">
              <a:solidFill>
                <a:schemeClr val="bg1"/>
              </a:solidFill>
              <a:latin typeface="Roboto" panose="02000000000000000000" pitchFamily="2" charset="0"/>
              <a:ea typeface="Roboto" panose="02000000000000000000" pitchFamily="2" charset="0"/>
            </a:endParaRPr>
          </a:p>
          <a:p>
            <a:pPr algn="ctr"/>
            <a:r>
              <a:rPr lang="uz-Latn-UZ" sz="1500" b="1" dirty="0">
                <a:solidFill>
                  <a:schemeClr val="bg1"/>
                </a:solidFill>
                <a:latin typeface="Roboto" panose="02000000000000000000" pitchFamily="2" charset="0"/>
                <a:ea typeface="Roboto" panose="02000000000000000000" pitchFamily="2" charset="0"/>
              </a:rPr>
              <a:t>Bu etap 2,3 va 4 qadamlardan iborat va ular deyarli baravar bajariladi</a:t>
            </a:r>
            <a:endParaRPr lang="ru-RU" sz="1500" b="1" dirty="0">
              <a:solidFill>
                <a:schemeClr val="bg1"/>
              </a:solidFill>
              <a:latin typeface="Roboto" panose="02000000000000000000" pitchFamily="2" charset="0"/>
              <a:ea typeface="Roboto" panose="02000000000000000000" pitchFamily="2" charset="0"/>
            </a:endParaRPr>
          </a:p>
        </p:txBody>
      </p:sp>
      <p:sp>
        <p:nvSpPr>
          <p:cNvPr id="26" name="TextBox 25">
            <a:extLst>
              <a:ext uri="{FF2B5EF4-FFF2-40B4-BE49-F238E27FC236}">
                <a16:creationId xmlns:a16="http://schemas.microsoft.com/office/drawing/2014/main" xmlns="" id="{58A106A2-22BA-40C6-9C2E-02B6AD58346A}"/>
              </a:ext>
            </a:extLst>
          </p:cNvPr>
          <p:cNvSpPr txBox="1"/>
          <p:nvPr/>
        </p:nvSpPr>
        <p:spPr>
          <a:xfrm>
            <a:off x="1930939" y="2330029"/>
            <a:ext cx="7156329" cy="987504"/>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ru-RU" sz="2600" b="1" dirty="0">
                <a:solidFill>
                  <a:srgbClr val="00B050"/>
                </a:solidFill>
                <a:latin typeface="Roboto" panose="02000000000000000000" pitchFamily="2" charset="0"/>
                <a:ea typeface="Roboto" panose="02000000000000000000" pitchFamily="2" charset="0"/>
              </a:rPr>
              <a:t>№ </a:t>
            </a:r>
            <a:r>
              <a:rPr lang="uz-Latn-UZ" sz="2600" b="1" dirty="0">
                <a:solidFill>
                  <a:srgbClr val="00B050"/>
                </a:solidFill>
                <a:latin typeface="Roboto" panose="02000000000000000000" pitchFamily="2" charset="0"/>
                <a:ea typeface="Roboto" panose="02000000000000000000" pitchFamily="2" charset="0"/>
              </a:rPr>
              <a:t>2 qadam</a:t>
            </a:r>
            <a:r>
              <a:rPr lang="ru-RU" sz="2600" b="1" dirty="0">
                <a:solidFill>
                  <a:srgbClr val="00B050"/>
                </a:solidFill>
                <a:latin typeface="Roboto" panose="02000000000000000000" pitchFamily="2" charset="0"/>
                <a:ea typeface="Roboto" panose="02000000000000000000" pitchFamily="2" charset="0"/>
              </a:rPr>
              <a:t> – </a:t>
            </a:r>
            <a:r>
              <a:rPr lang="uz-Latn-UZ" sz="2600" b="1" dirty="0">
                <a:solidFill>
                  <a:srgbClr val="00B050"/>
                </a:solidFill>
                <a:latin typeface="Roboto" panose="02000000000000000000" pitchFamily="2" charset="0"/>
                <a:ea typeface="Roboto" panose="02000000000000000000" pitchFamily="2" charset="0"/>
              </a:rPr>
              <a:t>ISH VA VAZIFALAR HAJMINI KAMAYTIRISH </a:t>
            </a:r>
            <a:endParaRPr lang="ru-RU" sz="2600" b="1" dirty="0">
              <a:solidFill>
                <a:srgbClr val="00B050"/>
              </a:solidFill>
              <a:latin typeface="Roboto" panose="02000000000000000000" pitchFamily="2" charset="0"/>
              <a:ea typeface="Roboto" panose="02000000000000000000" pitchFamily="2" charset="0"/>
            </a:endParaRPr>
          </a:p>
        </p:txBody>
      </p:sp>
      <p:grpSp>
        <p:nvGrpSpPr>
          <p:cNvPr id="20" name="Группа 19">
            <a:extLst>
              <a:ext uri="{FF2B5EF4-FFF2-40B4-BE49-F238E27FC236}">
                <a16:creationId xmlns:a16="http://schemas.microsoft.com/office/drawing/2014/main" xmlns="" id="{224440B0-B935-442B-AE60-329308110117}"/>
              </a:ext>
            </a:extLst>
          </p:cNvPr>
          <p:cNvGrpSpPr/>
          <p:nvPr/>
        </p:nvGrpSpPr>
        <p:grpSpPr>
          <a:xfrm>
            <a:off x="504886" y="1384323"/>
            <a:ext cx="1188712" cy="1118308"/>
            <a:chOff x="1881975" y="4246208"/>
            <a:chExt cx="1188712" cy="1118308"/>
          </a:xfrm>
        </p:grpSpPr>
        <p:pic>
          <p:nvPicPr>
            <p:cNvPr id="21" name="Рисунок 20">
              <a:extLst>
                <a:ext uri="{FF2B5EF4-FFF2-40B4-BE49-F238E27FC236}">
                  <a16:creationId xmlns:a16="http://schemas.microsoft.com/office/drawing/2014/main" xmlns="" id="{6073B51A-6A87-42AB-B472-72DE23D6BE9B}"/>
                </a:ext>
              </a:extLst>
            </p:cNvPr>
            <p:cNvPicPr>
              <a:picLocks noChangeAspect="1"/>
            </p:cNvPicPr>
            <p:nvPr/>
          </p:nvPicPr>
          <p:blipFill>
            <a:blip r:embed="rId2"/>
            <a:stretch>
              <a:fillRect/>
            </a:stretch>
          </p:blipFill>
          <p:spPr>
            <a:xfrm>
              <a:off x="1896489" y="4279334"/>
              <a:ext cx="1174198" cy="1085182"/>
            </a:xfrm>
            <a:prstGeom prst="rect">
              <a:avLst/>
            </a:prstGeom>
          </p:spPr>
        </p:pic>
        <p:sp>
          <p:nvSpPr>
            <p:cNvPr id="22" name="Прямоугольник 21">
              <a:extLst>
                <a:ext uri="{FF2B5EF4-FFF2-40B4-BE49-F238E27FC236}">
                  <a16:creationId xmlns:a16="http://schemas.microsoft.com/office/drawing/2014/main" xmlns="" id="{5226D44C-68D2-4D60-83D0-21C287FF14B7}"/>
                </a:ext>
              </a:extLst>
            </p:cNvPr>
            <p:cNvSpPr/>
            <p:nvPr/>
          </p:nvSpPr>
          <p:spPr>
            <a:xfrm>
              <a:off x="1881975" y="4246208"/>
              <a:ext cx="1188712" cy="954107"/>
            </a:xfrm>
            <a:prstGeom prst="rect">
              <a:avLst/>
            </a:prstGeom>
          </p:spPr>
          <p:txBody>
            <a:bodyPr wrap="square">
              <a:spAutoFit/>
            </a:bodyPr>
            <a:lstStyle/>
            <a:p>
              <a:pPr marL="12700" lvl="0" algn="ctr"/>
              <a:r>
                <a:rPr lang="en-US" sz="2800" b="1" dirty="0">
                  <a:solidFill>
                    <a:schemeClr val="lt1"/>
                  </a:solidFill>
                  <a:latin typeface="Roboto"/>
                  <a:ea typeface="Roboto"/>
                  <a:cs typeface="Roboto"/>
                  <a:sym typeface="Roboto"/>
                </a:rPr>
                <a:t>II</a:t>
              </a:r>
              <a:r>
                <a:rPr lang="ru-RU" sz="2800" b="1" dirty="0">
                  <a:solidFill>
                    <a:schemeClr val="lt1"/>
                  </a:solidFill>
                  <a:latin typeface="Roboto"/>
                  <a:ea typeface="Roboto"/>
                  <a:cs typeface="Roboto"/>
                  <a:sym typeface="Roboto"/>
                </a:rPr>
                <a:t> </a:t>
              </a:r>
              <a:r>
                <a:rPr lang="uz-Latn-UZ" sz="2800" b="1" dirty="0">
                  <a:solidFill>
                    <a:schemeClr val="lt1"/>
                  </a:solidFill>
                  <a:latin typeface="Roboto"/>
                  <a:ea typeface="Roboto"/>
                  <a:cs typeface="Roboto"/>
                  <a:sym typeface="Roboto"/>
                </a:rPr>
                <a:t>ETAP</a:t>
              </a:r>
              <a:r>
                <a:rPr lang="ru-RU" sz="2800" b="1" dirty="0">
                  <a:solidFill>
                    <a:schemeClr val="lt1"/>
                  </a:solidFill>
                  <a:latin typeface="Roboto"/>
                  <a:ea typeface="Roboto"/>
                  <a:cs typeface="Roboto"/>
                  <a:sym typeface="Roboto"/>
                </a:rPr>
                <a:t> </a:t>
              </a:r>
              <a:endParaRPr lang="en-US" sz="2800" b="1" dirty="0">
                <a:solidFill>
                  <a:schemeClr val="lt1"/>
                </a:solidFill>
                <a:latin typeface="Roboto"/>
                <a:ea typeface="Roboto"/>
                <a:cs typeface="Roboto"/>
                <a:sym typeface="Roboto"/>
              </a:endParaRPr>
            </a:p>
          </p:txBody>
        </p:sp>
      </p:grpSp>
      <p:pic>
        <p:nvPicPr>
          <p:cNvPr id="29" name="Picture 32" descr="190 человечков для презентации на прозрачном фоне">
            <a:extLst>
              <a:ext uri="{FF2B5EF4-FFF2-40B4-BE49-F238E27FC236}">
                <a16:creationId xmlns:a16="http://schemas.microsoft.com/office/drawing/2014/main" xmlns="" id="{89019836-0E66-46FC-9029-1DC75F0899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9702139" y="1179154"/>
            <a:ext cx="2251711" cy="213837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0" name="TextBox 29">
            <a:extLst>
              <a:ext uri="{FF2B5EF4-FFF2-40B4-BE49-F238E27FC236}">
                <a16:creationId xmlns:a16="http://schemas.microsoft.com/office/drawing/2014/main" xmlns="" id="{DC08D31B-F3C0-408B-B0F9-B79769458F71}"/>
              </a:ext>
            </a:extLst>
          </p:cNvPr>
          <p:cNvSpPr txBox="1"/>
          <p:nvPr/>
        </p:nvSpPr>
        <p:spPr>
          <a:xfrm>
            <a:off x="504885" y="5473677"/>
            <a:ext cx="4541935" cy="1107996"/>
          </a:xfrm>
          <a:prstGeom prst="rect">
            <a:avLst/>
          </a:prstGeom>
          <a:solidFill>
            <a:schemeClr val="bg1"/>
          </a:solidFill>
        </p:spPr>
        <p:style>
          <a:lnRef idx="0">
            <a:scrgbClr r="0" g="0" b="0"/>
          </a:lnRef>
          <a:fillRef idx="1003">
            <a:schemeClr val="lt2"/>
          </a:fillRef>
          <a:effectRef idx="0">
            <a:scrgbClr r="0" g="0" b="0"/>
          </a:effectRef>
          <a:fontRef idx="major"/>
        </p:style>
        <p:txBody>
          <a:bodyPr wrap="square">
            <a:spAutoFit/>
          </a:bodyPr>
          <a:lstStyle/>
          <a:p>
            <a:pPr algn="ctr"/>
            <a:r>
              <a:rPr lang="uz-Latn-UZ" sz="2200" dirty="0">
                <a:solidFill>
                  <a:srgbClr val="188594"/>
                </a:solidFill>
                <a:latin typeface="Roboto" panose="02000000000000000000" pitchFamily="2" charset="0"/>
                <a:ea typeface="Roboto" panose="02000000000000000000" pitchFamily="2" charset="0"/>
              </a:rPr>
              <a:t>Oddiy vaziyatda odamda psixohimoyaga </a:t>
            </a:r>
            <a:r>
              <a:rPr lang="ru-RU" sz="2200" dirty="0">
                <a:solidFill>
                  <a:srgbClr val="188594"/>
                </a:solidFill>
                <a:latin typeface="Roboto" panose="02000000000000000000" pitchFamily="2" charset="0"/>
                <a:ea typeface="Roboto" panose="02000000000000000000" pitchFamily="2" charset="0"/>
              </a:rPr>
              <a:t>8-12%</a:t>
            </a:r>
          </a:p>
          <a:p>
            <a:pPr algn="ctr"/>
            <a:r>
              <a:rPr lang="ru-RU" sz="2200" dirty="0">
                <a:solidFill>
                  <a:srgbClr val="188594"/>
                </a:solidFill>
                <a:latin typeface="Roboto" panose="02000000000000000000" pitchFamily="2" charset="0"/>
                <a:ea typeface="Roboto" panose="02000000000000000000" pitchFamily="2" charset="0"/>
              </a:rPr>
              <a:t> </a:t>
            </a:r>
            <a:r>
              <a:rPr lang="uz-Latn-UZ" sz="2200" dirty="0">
                <a:solidFill>
                  <a:srgbClr val="188594"/>
                </a:solidFill>
                <a:latin typeface="Roboto" panose="02000000000000000000" pitchFamily="2" charset="0"/>
                <a:ea typeface="Roboto" panose="02000000000000000000" pitchFamily="2" charset="0"/>
              </a:rPr>
              <a:t>kuch, energiya ketadi</a:t>
            </a:r>
            <a:r>
              <a:rPr lang="ru-RU" sz="2200" b="1" dirty="0">
                <a:solidFill>
                  <a:srgbClr val="188594"/>
                </a:solidFill>
                <a:latin typeface="Roboto" panose="02000000000000000000" pitchFamily="2" charset="0"/>
                <a:ea typeface="Roboto" panose="02000000000000000000" pitchFamily="2" charset="0"/>
              </a:rPr>
              <a:t>.</a:t>
            </a:r>
          </a:p>
        </p:txBody>
      </p:sp>
      <p:sp>
        <p:nvSpPr>
          <p:cNvPr id="31" name="TextBox 30">
            <a:extLst>
              <a:ext uri="{FF2B5EF4-FFF2-40B4-BE49-F238E27FC236}">
                <a16:creationId xmlns:a16="http://schemas.microsoft.com/office/drawing/2014/main" xmlns="" id="{350F5919-8A64-4730-A21C-6E783EEC81D3}"/>
              </a:ext>
            </a:extLst>
          </p:cNvPr>
          <p:cNvSpPr txBox="1"/>
          <p:nvPr/>
        </p:nvSpPr>
        <p:spPr>
          <a:xfrm>
            <a:off x="7145181" y="5473677"/>
            <a:ext cx="4688856" cy="1138773"/>
          </a:xfrm>
          <a:prstGeom prst="rect">
            <a:avLst/>
          </a:prstGeom>
          <a:solidFill>
            <a:schemeClr val="bg1"/>
          </a:solidFill>
        </p:spPr>
        <p:style>
          <a:lnRef idx="0">
            <a:scrgbClr r="0" g="0" b="0"/>
          </a:lnRef>
          <a:fillRef idx="1003">
            <a:schemeClr val="lt2"/>
          </a:fillRef>
          <a:effectRef idx="0">
            <a:scrgbClr r="0" g="0" b="0"/>
          </a:effectRef>
          <a:fontRef idx="major"/>
        </p:style>
        <p:txBody>
          <a:bodyPr wrap="square">
            <a:spAutoFit/>
          </a:bodyPr>
          <a:lstStyle/>
          <a:p>
            <a:pPr algn="ctr"/>
            <a:r>
              <a:rPr lang="uz-Latn-UZ" sz="2200" dirty="0">
                <a:solidFill>
                  <a:srgbClr val="188594"/>
                </a:solidFill>
                <a:latin typeface="Roboto" panose="02000000000000000000" pitchFamily="2" charset="0"/>
                <a:ea typeface="Roboto" panose="02000000000000000000" pitchFamily="2" charset="0"/>
              </a:rPr>
              <a:t>Stressli vaziyatda psixohimoyaga</a:t>
            </a:r>
            <a:r>
              <a:rPr lang="ru-RU" sz="2200" dirty="0">
                <a:solidFill>
                  <a:srgbClr val="188594"/>
                </a:solidFill>
                <a:latin typeface="Roboto" panose="02000000000000000000" pitchFamily="2" charset="0"/>
                <a:ea typeface="Roboto" panose="02000000000000000000" pitchFamily="2" charset="0"/>
              </a:rPr>
              <a:t> 30 </a:t>
            </a:r>
            <a:r>
              <a:rPr lang="uz-Latn-UZ" sz="2200" dirty="0">
                <a:solidFill>
                  <a:srgbClr val="188594"/>
                </a:solidFill>
                <a:latin typeface="Roboto" panose="02000000000000000000" pitchFamily="2" charset="0"/>
                <a:ea typeface="Roboto" panose="02000000000000000000" pitchFamily="2" charset="0"/>
              </a:rPr>
              <a:t>dan </a:t>
            </a:r>
            <a:r>
              <a:rPr lang="ru-RU" sz="2200" dirty="0">
                <a:solidFill>
                  <a:srgbClr val="188594"/>
                </a:solidFill>
                <a:latin typeface="Roboto" panose="02000000000000000000" pitchFamily="2" charset="0"/>
                <a:ea typeface="Roboto" panose="02000000000000000000" pitchFamily="2" charset="0"/>
              </a:rPr>
              <a:t>85%</a:t>
            </a:r>
            <a:r>
              <a:rPr lang="uz-Latn-UZ" sz="2200" dirty="0">
                <a:solidFill>
                  <a:srgbClr val="188594"/>
                </a:solidFill>
                <a:latin typeface="Roboto" panose="02000000000000000000" pitchFamily="2" charset="0"/>
                <a:ea typeface="Roboto" panose="02000000000000000000" pitchFamily="2" charset="0"/>
              </a:rPr>
              <a:t> gacha kuch, energiya ketishi mumkin</a:t>
            </a:r>
            <a:r>
              <a:rPr lang="ru-RU" sz="2200" dirty="0">
                <a:solidFill>
                  <a:srgbClr val="188594"/>
                </a:solidFill>
                <a:latin typeface="Roboto" panose="02000000000000000000" pitchFamily="2" charset="0"/>
                <a:ea typeface="Roboto" panose="02000000000000000000" pitchFamily="2" charset="0"/>
              </a:rPr>
              <a:t>.</a:t>
            </a:r>
          </a:p>
        </p:txBody>
      </p:sp>
      <p:sp>
        <p:nvSpPr>
          <p:cNvPr id="32" name="TextBox 31">
            <a:extLst>
              <a:ext uri="{FF2B5EF4-FFF2-40B4-BE49-F238E27FC236}">
                <a16:creationId xmlns:a16="http://schemas.microsoft.com/office/drawing/2014/main" xmlns="" id="{2DA16F2F-7D1A-4638-946F-6AF5B4F063DC}"/>
              </a:ext>
            </a:extLst>
          </p:cNvPr>
          <p:cNvSpPr txBox="1"/>
          <p:nvPr/>
        </p:nvSpPr>
        <p:spPr>
          <a:xfrm>
            <a:off x="204616" y="3584075"/>
            <a:ext cx="11749234" cy="1600438"/>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uz-Latn-UZ" sz="2200" dirty="0">
                <a:solidFill>
                  <a:srgbClr val="00B050"/>
                </a:solidFill>
                <a:latin typeface="Roboto" panose="02000000000000000000" pitchFamily="2" charset="0"/>
                <a:ea typeface="Roboto" panose="02000000000000000000" pitchFamily="2" charset="0"/>
              </a:rPr>
              <a:t>Stress vaziyatida organizm o‘zining himoyasiga oddiy vaziyatdan ko‘ra ko‘proq kuch va energiya yo‘qotadi. Shuning uchun, imkoniyat qadar, vazifalarni kamaytirish, minimallashtirish kerak (vaqtincha shoshilinch bo‘lmagan masalalarni keyinroqqa qoldirish, vakolatni topshirish, uchrashuvlarni, tadbirlarni boshqa kunga kochirish va hkz).</a:t>
            </a:r>
            <a:endParaRPr lang="ru-RU" sz="2200" dirty="0">
              <a:solidFill>
                <a:srgbClr val="00B050"/>
              </a:solidFill>
              <a:latin typeface="Roboto" panose="02000000000000000000" pitchFamily="2" charset="0"/>
              <a:ea typeface="Roboto" panose="02000000000000000000" pitchFamily="2" charset="0"/>
            </a:endParaRPr>
          </a:p>
        </p:txBody>
      </p:sp>
      <p:sp>
        <p:nvSpPr>
          <p:cNvPr id="33" name="TextBox 32">
            <a:extLst>
              <a:ext uri="{FF2B5EF4-FFF2-40B4-BE49-F238E27FC236}">
                <a16:creationId xmlns:a16="http://schemas.microsoft.com/office/drawing/2014/main" xmlns="" id="{F524CDEF-E561-4E20-8F4D-E00FD38D7FAD}"/>
              </a:ext>
            </a:extLst>
          </p:cNvPr>
          <p:cNvSpPr txBox="1"/>
          <p:nvPr/>
        </p:nvSpPr>
        <p:spPr>
          <a:xfrm>
            <a:off x="4869417" y="5235314"/>
            <a:ext cx="2275764" cy="476726"/>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uz-Latn-UZ" sz="2200" dirty="0">
                <a:solidFill>
                  <a:srgbClr val="00B050"/>
                </a:solidFill>
                <a:latin typeface="Roboto" panose="02000000000000000000" pitchFamily="2" charset="0"/>
                <a:ea typeface="Roboto" panose="02000000000000000000" pitchFamily="2" charset="0"/>
              </a:rPr>
              <a:t>Masalan</a:t>
            </a:r>
            <a:r>
              <a:rPr lang="ru-RU" sz="2200" dirty="0">
                <a:solidFill>
                  <a:srgbClr val="00B050"/>
                </a:solidFill>
                <a:latin typeface="Roboto" panose="02000000000000000000" pitchFamily="2" charset="0"/>
                <a:ea typeface="Roboto" panose="02000000000000000000" pitchFamily="2" charset="0"/>
              </a:rPr>
              <a:t>, </a:t>
            </a:r>
          </a:p>
        </p:txBody>
      </p:sp>
    </p:spTree>
    <p:extLst>
      <p:ext uri="{BB962C8B-B14F-4D97-AF65-F5344CB8AC3E}">
        <p14:creationId xmlns:p14="http://schemas.microsoft.com/office/powerpoint/2010/main" val="12847172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xmlns="" id="{FCD95B42-72B8-4D15-9807-84B3CF7ECC3D}"/>
              </a:ext>
            </a:extLst>
          </p:cNvPr>
          <p:cNvSpPr txBox="1"/>
          <p:nvPr/>
        </p:nvSpPr>
        <p:spPr>
          <a:xfrm>
            <a:off x="2910786" y="622304"/>
            <a:ext cx="6370427" cy="646986"/>
          </a:xfrm>
          <a:prstGeom prst="roundRect">
            <a:avLst/>
          </a:prstGeom>
          <a:solidFill>
            <a:srgbClr val="72C7D8"/>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3200" b="1" dirty="0">
                <a:solidFill>
                  <a:schemeClr val="bg1"/>
                </a:solidFill>
                <a:latin typeface="Roboto" panose="02000000000000000000" pitchFamily="2" charset="0"/>
                <a:ea typeface="Roboto" panose="02000000000000000000" pitchFamily="2" charset="0"/>
              </a:rPr>
              <a:t>STRESS</a:t>
            </a:r>
            <a:r>
              <a:rPr lang="uz-Latn-UZ" sz="3000" b="1" dirty="0">
                <a:solidFill>
                  <a:schemeClr val="bg1"/>
                </a:solidFill>
                <a:latin typeface="Roboto" panose="02000000000000000000" pitchFamily="2" charset="0"/>
                <a:ea typeface="Roboto" panose="02000000000000000000" pitchFamily="2" charset="0"/>
              </a:rPr>
              <a:t> HOLATIDAN CHIQISH</a:t>
            </a:r>
            <a:endParaRPr lang="ru-RU" sz="3000" b="1" dirty="0">
              <a:solidFill>
                <a:schemeClr val="bg1"/>
              </a:solidFill>
              <a:latin typeface="Roboto" panose="02000000000000000000" pitchFamily="2" charset="0"/>
              <a:ea typeface="Roboto" panose="02000000000000000000" pitchFamily="2" charset="0"/>
            </a:endParaRPr>
          </a:p>
        </p:txBody>
      </p:sp>
      <p:sp>
        <p:nvSpPr>
          <p:cNvPr id="26" name="TextBox 25">
            <a:extLst>
              <a:ext uri="{FF2B5EF4-FFF2-40B4-BE49-F238E27FC236}">
                <a16:creationId xmlns:a16="http://schemas.microsoft.com/office/drawing/2014/main" xmlns="" id="{58A106A2-22BA-40C6-9C2E-02B6AD58346A}"/>
              </a:ext>
            </a:extLst>
          </p:cNvPr>
          <p:cNvSpPr txBox="1"/>
          <p:nvPr/>
        </p:nvSpPr>
        <p:spPr>
          <a:xfrm>
            <a:off x="2114742" y="1760084"/>
            <a:ext cx="7667211" cy="544830"/>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ru-RU" sz="2600" b="1" dirty="0">
                <a:solidFill>
                  <a:srgbClr val="00B050"/>
                </a:solidFill>
                <a:latin typeface="Roboto" panose="02000000000000000000" pitchFamily="2" charset="0"/>
                <a:ea typeface="Roboto" panose="02000000000000000000" pitchFamily="2" charset="0"/>
              </a:rPr>
              <a:t>№ </a:t>
            </a:r>
            <a:r>
              <a:rPr lang="uz-Latn-UZ" sz="2600" b="1" dirty="0">
                <a:solidFill>
                  <a:srgbClr val="00B050"/>
                </a:solidFill>
                <a:latin typeface="Roboto" panose="02000000000000000000" pitchFamily="2" charset="0"/>
                <a:ea typeface="Roboto" panose="02000000000000000000" pitchFamily="2" charset="0"/>
              </a:rPr>
              <a:t>3 qadam</a:t>
            </a:r>
            <a:r>
              <a:rPr lang="ru-RU" sz="2600" b="1" dirty="0">
                <a:solidFill>
                  <a:srgbClr val="00B050"/>
                </a:solidFill>
                <a:latin typeface="Roboto" panose="02000000000000000000" pitchFamily="2" charset="0"/>
                <a:ea typeface="Roboto" panose="02000000000000000000" pitchFamily="2" charset="0"/>
              </a:rPr>
              <a:t> –</a:t>
            </a:r>
            <a:r>
              <a:rPr lang="uz-Latn-UZ" sz="2600" b="1" dirty="0">
                <a:solidFill>
                  <a:srgbClr val="00B050"/>
                </a:solidFill>
                <a:latin typeface="Roboto" panose="02000000000000000000" pitchFamily="2" charset="0"/>
                <a:ea typeface="Roboto" panose="02000000000000000000" pitchFamily="2" charset="0"/>
              </a:rPr>
              <a:t> ORGANIZIMNI BO‘SHASHTIRISH</a:t>
            </a:r>
            <a:endParaRPr lang="ru-RU" sz="2600" dirty="0">
              <a:solidFill>
                <a:srgbClr val="00B050"/>
              </a:solidFill>
              <a:latin typeface="Roboto" panose="02000000000000000000" pitchFamily="2" charset="0"/>
              <a:ea typeface="Roboto" panose="02000000000000000000" pitchFamily="2" charset="0"/>
            </a:endParaRPr>
          </a:p>
        </p:txBody>
      </p:sp>
      <p:grpSp>
        <p:nvGrpSpPr>
          <p:cNvPr id="20" name="Группа 19">
            <a:extLst>
              <a:ext uri="{FF2B5EF4-FFF2-40B4-BE49-F238E27FC236}">
                <a16:creationId xmlns:a16="http://schemas.microsoft.com/office/drawing/2014/main" xmlns="" id="{224440B0-B935-442B-AE60-329308110117}"/>
              </a:ext>
            </a:extLst>
          </p:cNvPr>
          <p:cNvGrpSpPr/>
          <p:nvPr/>
        </p:nvGrpSpPr>
        <p:grpSpPr>
          <a:xfrm>
            <a:off x="377058" y="1215734"/>
            <a:ext cx="1188712" cy="1118308"/>
            <a:chOff x="1881975" y="4246208"/>
            <a:chExt cx="1188712" cy="1118308"/>
          </a:xfrm>
        </p:grpSpPr>
        <p:pic>
          <p:nvPicPr>
            <p:cNvPr id="21" name="Рисунок 20">
              <a:extLst>
                <a:ext uri="{FF2B5EF4-FFF2-40B4-BE49-F238E27FC236}">
                  <a16:creationId xmlns:a16="http://schemas.microsoft.com/office/drawing/2014/main" xmlns="" id="{6073B51A-6A87-42AB-B472-72DE23D6BE9B}"/>
                </a:ext>
              </a:extLst>
            </p:cNvPr>
            <p:cNvPicPr>
              <a:picLocks noChangeAspect="1"/>
            </p:cNvPicPr>
            <p:nvPr/>
          </p:nvPicPr>
          <p:blipFill>
            <a:blip r:embed="rId2"/>
            <a:stretch>
              <a:fillRect/>
            </a:stretch>
          </p:blipFill>
          <p:spPr>
            <a:xfrm>
              <a:off x="1896489" y="4279334"/>
              <a:ext cx="1174198" cy="1085182"/>
            </a:xfrm>
            <a:prstGeom prst="rect">
              <a:avLst/>
            </a:prstGeom>
          </p:spPr>
        </p:pic>
        <p:sp>
          <p:nvSpPr>
            <p:cNvPr id="22" name="Прямоугольник 21">
              <a:extLst>
                <a:ext uri="{FF2B5EF4-FFF2-40B4-BE49-F238E27FC236}">
                  <a16:creationId xmlns:a16="http://schemas.microsoft.com/office/drawing/2014/main" xmlns="" id="{5226D44C-68D2-4D60-83D0-21C287FF14B7}"/>
                </a:ext>
              </a:extLst>
            </p:cNvPr>
            <p:cNvSpPr/>
            <p:nvPr/>
          </p:nvSpPr>
          <p:spPr>
            <a:xfrm>
              <a:off x="1881975" y="4246208"/>
              <a:ext cx="1188712" cy="954107"/>
            </a:xfrm>
            <a:prstGeom prst="rect">
              <a:avLst/>
            </a:prstGeom>
          </p:spPr>
          <p:txBody>
            <a:bodyPr wrap="square">
              <a:spAutoFit/>
            </a:bodyPr>
            <a:lstStyle/>
            <a:p>
              <a:pPr marL="12700" lvl="0" algn="ctr"/>
              <a:r>
                <a:rPr lang="en-US" sz="2800" b="1" dirty="0">
                  <a:solidFill>
                    <a:schemeClr val="lt1"/>
                  </a:solidFill>
                  <a:latin typeface="Roboto"/>
                  <a:ea typeface="Roboto"/>
                  <a:cs typeface="Roboto"/>
                  <a:sym typeface="Roboto"/>
                </a:rPr>
                <a:t>II</a:t>
              </a:r>
              <a:r>
                <a:rPr lang="ru-RU" sz="2800" b="1" dirty="0">
                  <a:solidFill>
                    <a:schemeClr val="lt1"/>
                  </a:solidFill>
                  <a:latin typeface="Roboto"/>
                  <a:ea typeface="Roboto"/>
                  <a:cs typeface="Roboto"/>
                  <a:sym typeface="Roboto"/>
                </a:rPr>
                <a:t> </a:t>
              </a:r>
              <a:r>
                <a:rPr lang="uz-Latn-UZ" sz="2800" b="1" dirty="0">
                  <a:solidFill>
                    <a:schemeClr val="lt1"/>
                  </a:solidFill>
                  <a:latin typeface="Roboto"/>
                  <a:ea typeface="Roboto"/>
                  <a:cs typeface="Roboto"/>
                  <a:sym typeface="Roboto"/>
                </a:rPr>
                <a:t>ETAP</a:t>
              </a:r>
              <a:r>
                <a:rPr lang="ru-RU" sz="2800" b="1" dirty="0">
                  <a:solidFill>
                    <a:schemeClr val="lt1"/>
                  </a:solidFill>
                  <a:latin typeface="Roboto"/>
                  <a:ea typeface="Roboto"/>
                  <a:cs typeface="Roboto"/>
                  <a:sym typeface="Roboto"/>
                </a:rPr>
                <a:t> </a:t>
              </a:r>
              <a:endParaRPr lang="en-US" sz="2800" b="1" dirty="0">
                <a:solidFill>
                  <a:schemeClr val="lt1"/>
                </a:solidFill>
                <a:latin typeface="Roboto"/>
                <a:ea typeface="Roboto"/>
                <a:cs typeface="Roboto"/>
                <a:sym typeface="Roboto"/>
              </a:endParaRPr>
            </a:p>
          </p:txBody>
        </p:sp>
      </p:grpSp>
      <p:sp>
        <p:nvSpPr>
          <p:cNvPr id="31" name="TextBox 30">
            <a:extLst>
              <a:ext uri="{FF2B5EF4-FFF2-40B4-BE49-F238E27FC236}">
                <a16:creationId xmlns:a16="http://schemas.microsoft.com/office/drawing/2014/main" xmlns="" id="{350F5919-8A64-4730-A21C-6E783EEC81D3}"/>
              </a:ext>
            </a:extLst>
          </p:cNvPr>
          <p:cNvSpPr txBox="1"/>
          <p:nvPr/>
        </p:nvSpPr>
        <p:spPr>
          <a:xfrm>
            <a:off x="700642" y="4824355"/>
            <a:ext cx="10925299" cy="830997"/>
          </a:xfrm>
          <a:prstGeom prst="rect">
            <a:avLst/>
          </a:prstGeom>
          <a:solidFill>
            <a:schemeClr val="bg1"/>
          </a:solidFill>
        </p:spPr>
        <p:style>
          <a:lnRef idx="0">
            <a:scrgbClr r="0" g="0" b="0"/>
          </a:lnRef>
          <a:fillRef idx="1003">
            <a:schemeClr val="lt2"/>
          </a:fillRef>
          <a:effectRef idx="0">
            <a:scrgbClr r="0" g="0" b="0"/>
          </a:effectRef>
          <a:fontRef idx="major"/>
        </p:style>
        <p:txBody>
          <a:bodyPr wrap="square">
            <a:spAutoFit/>
          </a:bodyPr>
          <a:lstStyle/>
          <a:p>
            <a:pPr algn="ctr"/>
            <a:r>
              <a:rPr lang="uz-Latn-UZ" sz="1600" i="1" dirty="0">
                <a:solidFill>
                  <a:srgbClr val="188594"/>
                </a:solidFill>
                <a:latin typeface="Roboto" panose="02000000000000000000" pitchFamily="2" charset="0"/>
                <a:ea typeface="Roboto" panose="02000000000000000000" pitchFamily="2" charset="0"/>
              </a:rPr>
              <a:t>Buning uchun siz: qo‘shiq kuylashingiz, tabiat qo‘yniga chiqishingiz, sport zaliga borishingiz, o‘zingizga to‘g‘ri keladigan va shu maqsadga erishishga yordam beradigan biror bir ishni qilishingiz mumkin. Stressdan vaziyatli chiqish usullaridan ham foydalanishingiz mumkin, buni biz oxirgi uchrashuvda ko‘rib chiqdik.</a:t>
            </a:r>
            <a:endParaRPr lang="ru-RU" sz="1600" i="1" dirty="0">
              <a:solidFill>
                <a:srgbClr val="188594"/>
              </a:solidFill>
              <a:latin typeface="Roboto" panose="02000000000000000000" pitchFamily="2" charset="0"/>
              <a:ea typeface="Roboto" panose="02000000000000000000" pitchFamily="2" charset="0"/>
            </a:endParaRPr>
          </a:p>
        </p:txBody>
      </p:sp>
      <p:sp>
        <p:nvSpPr>
          <p:cNvPr id="32" name="TextBox 31">
            <a:extLst>
              <a:ext uri="{FF2B5EF4-FFF2-40B4-BE49-F238E27FC236}">
                <a16:creationId xmlns:a16="http://schemas.microsoft.com/office/drawing/2014/main" xmlns="" id="{2DA16F2F-7D1A-4638-946F-6AF5B4F063DC}"/>
              </a:ext>
            </a:extLst>
          </p:cNvPr>
          <p:cNvSpPr txBox="1"/>
          <p:nvPr/>
        </p:nvSpPr>
        <p:spPr>
          <a:xfrm>
            <a:off x="288675" y="3063337"/>
            <a:ext cx="11749234" cy="1600438"/>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uz-Latn-UZ" sz="2200" dirty="0">
                <a:solidFill>
                  <a:srgbClr val="00B050"/>
                </a:solidFill>
                <a:latin typeface="Roboto" panose="02000000000000000000" pitchFamily="2" charset="0"/>
                <a:ea typeface="Roboto" panose="02000000000000000000" pitchFamily="2" charset="0"/>
              </a:rPr>
              <a:t>Stressdan keyin salbiy quvvat yig‘ilmasligi uchun, bu quvvat keyinchalik kasallik, muammolarga o‘tmasligi uchun, organizmni bo‘shashtirish va unga dam berish kerak. Bu qadamning asosiy vazifasi – organizmni bo‘shashtirish, ya’ni hissiy zo‘riqishni olib tashlash, ayniqsa bu hissiyotlar salbiy bo‘lsa.</a:t>
            </a:r>
            <a:endParaRPr lang="ru-RU" sz="2200" dirty="0">
              <a:solidFill>
                <a:srgbClr val="00B050"/>
              </a:solidFill>
              <a:latin typeface="Roboto" panose="02000000000000000000" pitchFamily="2" charset="0"/>
              <a:ea typeface="Roboto" panose="02000000000000000000" pitchFamily="2" charset="0"/>
            </a:endParaRPr>
          </a:p>
        </p:txBody>
      </p:sp>
      <p:pic>
        <p:nvPicPr>
          <p:cNvPr id="18" name="Picture 12" descr="190 человечков для презентации на прозрачном фоне">
            <a:extLst>
              <a:ext uri="{FF2B5EF4-FFF2-40B4-BE49-F238E27FC236}">
                <a16:creationId xmlns:a16="http://schemas.microsoft.com/office/drawing/2014/main" xmlns="" id="{280F5401-4F58-4A24-80B2-170B9E7C5E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77258" y="622304"/>
            <a:ext cx="1904865" cy="208752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Прямоугольник: скругленные углы 1">
            <a:extLst>
              <a:ext uri="{FF2B5EF4-FFF2-40B4-BE49-F238E27FC236}">
                <a16:creationId xmlns:a16="http://schemas.microsoft.com/office/drawing/2014/main" xmlns="" id="{54849D03-66D1-4111-AE3E-64B4CBEA3D3F}"/>
              </a:ext>
            </a:extLst>
          </p:cNvPr>
          <p:cNvSpPr/>
          <p:nvPr/>
        </p:nvSpPr>
        <p:spPr>
          <a:xfrm>
            <a:off x="1477926" y="5923044"/>
            <a:ext cx="10313581" cy="715089"/>
          </a:xfrm>
          <a:prstGeom prst="roundRect">
            <a:avLst/>
          </a:prstGeom>
          <a:solidFill>
            <a:srgbClr val="FF99CC"/>
          </a:solidFill>
        </p:spPr>
        <p:txBody>
          <a:bodyPr wrap="square">
            <a:spAutoFit/>
          </a:bodyPr>
          <a:lstStyle/>
          <a:p>
            <a:pPr algn="ctr"/>
            <a:r>
              <a:rPr lang="uz-Latn-UZ" b="1" dirty="0">
                <a:solidFill>
                  <a:srgbClr val="188594"/>
                </a:solidFill>
                <a:latin typeface="Roboto" panose="02000000000000000000" pitchFamily="2" charset="0"/>
                <a:ea typeface="Roboto" panose="02000000000000000000" pitchFamily="2" charset="0"/>
              </a:rPr>
              <a:t>Esingizda bo‘lsin</a:t>
            </a:r>
            <a:r>
              <a:rPr lang="uz-Latn-UZ" dirty="0">
                <a:solidFill>
                  <a:srgbClr val="188594"/>
                </a:solidFill>
                <a:latin typeface="Roboto" panose="02000000000000000000" pitchFamily="2" charset="0"/>
                <a:ea typeface="Roboto" panose="02000000000000000000" pitchFamily="2" charset="0"/>
              </a:rPr>
              <a:t>: 3chi qadamni bajarayotganingizda yig‘ilib qolgan hissiyotlaringizni odamga qarab chiqarish mumkin emas (er/xotin, bolalar/ ota-onalar, menejer/xodimlar va boshqalarga). </a:t>
            </a:r>
            <a:endParaRPr lang="ru-RU" dirty="0">
              <a:solidFill>
                <a:srgbClr val="188594"/>
              </a:solidFill>
              <a:latin typeface="Roboto" panose="02000000000000000000" pitchFamily="2" charset="0"/>
              <a:ea typeface="Roboto" panose="02000000000000000000" pitchFamily="2" charset="0"/>
            </a:endParaRPr>
          </a:p>
        </p:txBody>
      </p:sp>
      <p:pic>
        <p:nvPicPr>
          <p:cNvPr id="17" name="Picture 22" descr="190 человечков для презентации на прозрачном фоне">
            <a:extLst>
              <a:ext uri="{FF2B5EF4-FFF2-40B4-BE49-F238E27FC236}">
                <a16:creationId xmlns:a16="http://schemas.microsoft.com/office/drawing/2014/main" xmlns="" id="{DA7DEFC3-FA3F-42F4-8A86-3E1EB314B25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566058" y="5815933"/>
            <a:ext cx="810713" cy="89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25879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xmlns="" id="{FCD95B42-72B8-4D15-9807-84B3CF7ECC3D}"/>
              </a:ext>
            </a:extLst>
          </p:cNvPr>
          <p:cNvSpPr txBox="1"/>
          <p:nvPr/>
        </p:nvSpPr>
        <p:spPr>
          <a:xfrm>
            <a:off x="2154445" y="603560"/>
            <a:ext cx="7114601" cy="646986"/>
          </a:xfrm>
          <a:prstGeom prst="roundRect">
            <a:avLst/>
          </a:prstGeom>
          <a:solidFill>
            <a:srgbClr val="72C7D8"/>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3200" b="1" dirty="0">
                <a:solidFill>
                  <a:schemeClr val="bg1"/>
                </a:solidFill>
                <a:latin typeface="Roboto" panose="02000000000000000000" pitchFamily="2" charset="0"/>
                <a:ea typeface="Roboto" panose="02000000000000000000" pitchFamily="2" charset="0"/>
              </a:rPr>
              <a:t>STRESS</a:t>
            </a:r>
            <a:r>
              <a:rPr lang="uz-Latn-UZ" sz="3000" b="1" dirty="0">
                <a:solidFill>
                  <a:schemeClr val="bg1"/>
                </a:solidFill>
                <a:latin typeface="Roboto" panose="02000000000000000000" pitchFamily="2" charset="0"/>
                <a:ea typeface="Roboto" panose="02000000000000000000" pitchFamily="2" charset="0"/>
              </a:rPr>
              <a:t> HOLATIDAN CHIQISH</a:t>
            </a:r>
            <a:endParaRPr lang="ru-RU" sz="3000" b="1" dirty="0">
              <a:solidFill>
                <a:schemeClr val="bg1"/>
              </a:solidFill>
              <a:latin typeface="Roboto" panose="02000000000000000000" pitchFamily="2" charset="0"/>
              <a:ea typeface="Roboto" panose="02000000000000000000" pitchFamily="2" charset="0"/>
            </a:endParaRPr>
          </a:p>
        </p:txBody>
      </p:sp>
      <p:sp>
        <p:nvSpPr>
          <p:cNvPr id="26" name="TextBox 25">
            <a:extLst>
              <a:ext uri="{FF2B5EF4-FFF2-40B4-BE49-F238E27FC236}">
                <a16:creationId xmlns:a16="http://schemas.microsoft.com/office/drawing/2014/main" xmlns="" id="{58A106A2-22BA-40C6-9C2E-02B6AD58346A}"/>
              </a:ext>
            </a:extLst>
          </p:cNvPr>
          <p:cNvSpPr txBox="1"/>
          <p:nvPr/>
        </p:nvSpPr>
        <p:spPr>
          <a:xfrm>
            <a:off x="1878140" y="1824950"/>
            <a:ext cx="7667211" cy="510778"/>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ru-RU" sz="2400" b="1" dirty="0">
                <a:solidFill>
                  <a:srgbClr val="00B050"/>
                </a:solidFill>
                <a:latin typeface="Roboto" panose="02000000000000000000" pitchFamily="2" charset="0"/>
                <a:ea typeface="Roboto" panose="02000000000000000000" pitchFamily="2" charset="0"/>
              </a:rPr>
              <a:t>№ </a:t>
            </a:r>
            <a:r>
              <a:rPr lang="uz-Latn-UZ" sz="2400" b="1" dirty="0">
                <a:solidFill>
                  <a:srgbClr val="00B050"/>
                </a:solidFill>
                <a:latin typeface="Roboto" panose="02000000000000000000" pitchFamily="2" charset="0"/>
                <a:ea typeface="Roboto" panose="02000000000000000000" pitchFamily="2" charset="0"/>
              </a:rPr>
              <a:t>4 qadam</a:t>
            </a:r>
            <a:r>
              <a:rPr lang="ru-RU" sz="2400" b="1" dirty="0">
                <a:solidFill>
                  <a:srgbClr val="00B050"/>
                </a:solidFill>
                <a:latin typeface="Roboto" panose="02000000000000000000" pitchFamily="2" charset="0"/>
                <a:ea typeface="Roboto" panose="02000000000000000000" pitchFamily="2" charset="0"/>
              </a:rPr>
              <a:t> – </a:t>
            </a:r>
            <a:r>
              <a:rPr lang="uz-Latn-UZ" sz="2400" b="1" dirty="0">
                <a:solidFill>
                  <a:srgbClr val="00B050"/>
                </a:solidFill>
                <a:latin typeface="Roboto" panose="02000000000000000000" pitchFamily="2" charset="0"/>
                <a:ea typeface="Roboto" panose="02000000000000000000" pitchFamily="2" charset="0"/>
              </a:rPr>
              <a:t>HOLATNI TIKLASH</a:t>
            </a:r>
            <a:endParaRPr lang="ru-RU" sz="2400" dirty="0">
              <a:solidFill>
                <a:srgbClr val="00B050"/>
              </a:solidFill>
              <a:latin typeface="Roboto" panose="02000000000000000000" pitchFamily="2" charset="0"/>
              <a:ea typeface="Roboto" panose="02000000000000000000" pitchFamily="2" charset="0"/>
            </a:endParaRPr>
          </a:p>
        </p:txBody>
      </p:sp>
      <p:grpSp>
        <p:nvGrpSpPr>
          <p:cNvPr id="20" name="Группа 19">
            <a:extLst>
              <a:ext uri="{FF2B5EF4-FFF2-40B4-BE49-F238E27FC236}">
                <a16:creationId xmlns:a16="http://schemas.microsoft.com/office/drawing/2014/main" xmlns="" id="{224440B0-B935-442B-AE60-329308110117}"/>
              </a:ext>
            </a:extLst>
          </p:cNvPr>
          <p:cNvGrpSpPr/>
          <p:nvPr/>
        </p:nvGrpSpPr>
        <p:grpSpPr>
          <a:xfrm>
            <a:off x="523819" y="1217420"/>
            <a:ext cx="1188712" cy="1118308"/>
            <a:chOff x="1881975" y="4246208"/>
            <a:chExt cx="1188712" cy="1118308"/>
          </a:xfrm>
        </p:grpSpPr>
        <p:pic>
          <p:nvPicPr>
            <p:cNvPr id="21" name="Рисунок 20">
              <a:extLst>
                <a:ext uri="{FF2B5EF4-FFF2-40B4-BE49-F238E27FC236}">
                  <a16:creationId xmlns:a16="http://schemas.microsoft.com/office/drawing/2014/main" xmlns="" id="{6073B51A-6A87-42AB-B472-72DE23D6BE9B}"/>
                </a:ext>
              </a:extLst>
            </p:cNvPr>
            <p:cNvPicPr>
              <a:picLocks noChangeAspect="1"/>
            </p:cNvPicPr>
            <p:nvPr/>
          </p:nvPicPr>
          <p:blipFill>
            <a:blip r:embed="rId2"/>
            <a:stretch>
              <a:fillRect/>
            </a:stretch>
          </p:blipFill>
          <p:spPr>
            <a:xfrm>
              <a:off x="1896489" y="4279334"/>
              <a:ext cx="1174198" cy="1085182"/>
            </a:xfrm>
            <a:prstGeom prst="rect">
              <a:avLst/>
            </a:prstGeom>
          </p:spPr>
        </p:pic>
        <p:sp>
          <p:nvSpPr>
            <p:cNvPr id="22" name="Прямоугольник 21">
              <a:extLst>
                <a:ext uri="{FF2B5EF4-FFF2-40B4-BE49-F238E27FC236}">
                  <a16:creationId xmlns:a16="http://schemas.microsoft.com/office/drawing/2014/main" xmlns="" id="{5226D44C-68D2-4D60-83D0-21C287FF14B7}"/>
                </a:ext>
              </a:extLst>
            </p:cNvPr>
            <p:cNvSpPr/>
            <p:nvPr/>
          </p:nvSpPr>
          <p:spPr>
            <a:xfrm>
              <a:off x="1881975" y="4246208"/>
              <a:ext cx="1188712" cy="954107"/>
            </a:xfrm>
            <a:prstGeom prst="rect">
              <a:avLst/>
            </a:prstGeom>
          </p:spPr>
          <p:txBody>
            <a:bodyPr wrap="square">
              <a:spAutoFit/>
            </a:bodyPr>
            <a:lstStyle/>
            <a:p>
              <a:pPr marL="12700" lvl="0" algn="ctr"/>
              <a:r>
                <a:rPr lang="en-US" sz="2800" b="1" dirty="0">
                  <a:solidFill>
                    <a:schemeClr val="lt1"/>
                  </a:solidFill>
                  <a:latin typeface="Roboto"/>
                  <a:ea typeface="Roboto"/>
                  <a:cs typeface="Roboto"/>
                  <a:sym typeface="Roboto"/>
                </a:rPr>
                <a:t>II</a:t>
              </a:r>
              <a:r>
                <a:rPr lang="ru-RU" sz="2800" b="1" dirty="0">
                  <a:solidFill>
                    <a:schemeClr val="lt1"/>
                  </a:solidFill>
                  <a:latin typeface="Roboto"/>
                  <a:ea typeface="Roboto"/>
                  <a:cs typeface="Roboto"/>
                  <a:sym typeface="Roboto"/>
                </a:rPr>
                <a:t> </a:t>
              </a:r>
              <a:r>
                <a:rPr lang="uz-Latn-UZ" sz="2800" b="1" dirty="0">
                  <a:solidFill>
                    <a:schemeClr val="lt1"/>
                  </a:solidFill>
                  <a:latin typeface="Roboto"/>
                  <a:ea typeface="Roboto"/>
                  <a:cs typeface="Roboto"/>
                  <a:sym typeface="Roboto"/>
                </a:rPr>
                <a:t>ETAP</a:t>
              </a:r>
              <a:r>
                <a:rPr lang="ru-RU" sz="2800" b="1" dirty="0">
                  <a:solidFill>
                    <a:schemeClr val="lt1"/>
                  </a:solidFill>
                  <a:latin typeface="Roboto"/>
                  <a:ea typeface="Roboto"/>
                  <a:cs typeface="Roboto"/>
                  <a:sym typeface="Roboto"/>
                </a:rPr>
                <a:t> </a:t>
              </a:r>
              <a:endParaRPr lang="en-US" sz="2800" b="1" dirty="0">
                <a:solidFill>
                  <a:schemeClr val="lt1"/>
                </a:solidFill>
                <a:latin typeface="Roboto"/>
                <a:ea typeface="Roboto"/>
                <a:cs typeface="Roboto"/>
                <a:sym typeface="Roboto"/>
              </a:endParaRPr>
            </a:p>
          </p:txBody>
        </p:sp>
      </p:grpSp>
      <p:sp>
        <p:nvSpPr>
          <p:cNvPr id="31" name="TextBox 30">
            <a:extLst>
              <a:ext uri="{FF2B5EF4-FFF2-40B4-BE49-F238E27FC236}">
                <a16:creationId xmlns:a16="http://schemas.microsoft.com/office/drawing/2014/main" xmlns="" id="{350F5919-8A64-4730-A21C-6E783EEC81D3}"/>
              </a:ext>
            </a:extLst>
          </p:cNvPr>
          <p:cNvSpPr txBox="1"/>
          <p:nvPr/>
        </p:nvSpPr>
        <p:spPr>
          <a:xfrm>
            <a:off x="523818" y="4730291"/>
            <a:ext cx="11481349" cy="1754326"/>
          </a:xfrm>
          <a:prstGeom prst="rect">
            <a:avLst/>
          </a:prstGeom>
          <a:solidFill>
            <a:schemeClr val="bg1"/>
          </a:solidFill>
        </p:spPr>
        <p:style>
          <a:lnRef idx="0">
            <a:scrgbClr r="0" g="0" b="0"/>
          </a:lnRef>
          <a:fillRef idx="1003">
            <a:schemeClr val="lt2"/>
          </a:fillRef>
          <a:effectRef idx="0">
            <a:scrgbClr r="0" g="0" b="0"/>
          </a:effectRef>
          <a:fontRef idx="major"/>
        </p:style>
        <p:txBody>
          <a:bodyPr wrap="square">
            <a:spAutoFit/>
          </a:bodyPr>
          <a:lstStyle/>
          <a:p>
            <a:r>
              <a:rPr lang="uz-Latn-UZ" i="1" dirty="0">
                <a:solidFill>
                  <a:srgbClr val="188594"/>
                </a:solidFill>
                <a:latin typeface="Roboto" panose="02000000000000000000" pitchFamily="2" charset="0"/>
                <a:ea typeface="Roboto" panose="02000000000000000000" pitchFamily="2" charset="0"/>
              </a:rPr>
              <a:t>Buning uchun obyektiv va subyektiv omillar va imkoniyatlardan kelib chiqqan holda quyidagilar tavsiya etiladi:</a:t>
            </a:r>
          </a:p>
          <a:p>
            <a:pPr marL="285750" indent="-285750">
              <a:buFont typeface="Wingdings" panose="05000000000000000000" pitchFamily="2" charset="2"/>
              <a:buChar char="q"/>
            </a:pPr>
            <a:r>
              <a:rPr lang="uz-Latn-UZ" i="1" dirty="0">
                <a:solidFill>
                  <a:srgbClr val="188594"/>
                </a:solidFill>
                <a:latin typeface="Roboto" panose="02000000000000000000" pitchFamily="2" charset="0"/>
                <a:ea typeface="Roboto" panose="02000000000000000000" pitchFamily="2" charset="0"/>
              </a:rPr>
              <a:t>uxlash;</a:t>
            </a:r>
          </a:p>
          <a:p>
            <a:pPr marL="285750" indent="-285750">
              <a:buFont typeface="Wingdings" panose="05000000000000000000" pitchFamily="2" charset="2"/>
              <a:buChar char="q"/>
            </a:pPr>
            <a:r>
              <a:rPr lang="uz-Latn-UZ" i="1" dirty="0">
                <a:solidFill>
                  <a:srgbClr val="188594"/>
                </a:solidFill>
                <a:latin typeface="Roboto" panose="02000000000000000000" pitchFamily="2" charset="0"/>
                <a:ea typeface="Roboto" panose="02000000000000000000" pitchFamily="2" charset="0"/>
              </a:rPr>
              <a:t>ovqat yeyish  (o‘zingiz yoqtirgan taomni - bu sizga ham jismoniy, ham psixologik quvvat beradi);</a:t>
            </a:r>
          </a:p>
          <a:p>
            <a:pPr marL="285750" indent="-285750">
              <a:buFont typeface="Wingdings" panose="05000000000000000000" pitchFamily="2" charset="2"/>
              <a:buChar char="q"/>
            </a:pPr>
            <a:r>
              <a:rPr lang="uz-Latn-UZ" i="1" dirty="0">
                <a:solidFill>
                  <a:srgbClr val="188594"/>
                </a:solidFill>
                <a:latin typeface="Roboto" panose="02000000000000000000" pitchFamily="2" charset="0"/>
                <a:ea typeface="Roboto" panose="02000000000000000000" pitchFamily="2" charset="0"/>
              </a:rPr>
              <a:t>sevimli filmlarni tomosha qilish va hkz.</a:t>
            </a:r>
          </a:p>
          <a:p>
            <a:r>
              <a:rPr lang="uz-Latn-UZ" i="1" dirty="0">
                <a:solidFill>
                  <a:srgbClr val="188594"/>
                </a:solidFill>
                <a:latin typeface="Roboto" panose="02000000000000000000" pitchFamily="2" charset="0"/>
                <a:ea typeface="Roboto" panose="02000000000000000000" pitchFamily="2" charset="0"/>
              </a:rPr>
              <a:t>Ya’ni, ko‘proq ijobiy his-tuyg‘ular beradigan mashqlar va ishlarni bajarish. Natijada, stressdan keyingi holat tiklana boshlaydi.</a:t>
            </a:r>
            <a:endParaRPr lang="uz-Latn-UZ" i="1" dirty="0">
              <a:solidFill>
                <a:srgbClr val="188594"/>
              </a:solidFill>
              <a:effectLst/>
              <a:latin typeface="Roboto" panose="02000000000000000000" pitchFamily="2" charset="0"/>
              <a:ea typeface="Roboto" panose="02000000000000000000" pitchFamily="2" charset="0"/>
            </a:endParaRPr>
          </a:p>
        </p:txBody>
      </p:sp>
      <p:sp>
        <p:nvSpPr>
          <p:cNvPr id="32" name="TextBox 31">
            <a:extLst>
              <a:ext uri="{FF2B5EF4-FFF2-40B4-BE49-F238E27FC236}">
                <a16:creationId xmlns:a16="http://schemas.microsoft.com/office/drawing/2014/main" xmlns="" id="{2DA16F2F-7D1A-4638-946F-6AF5B4F063DC}"/>
              </a:ext>
            </a:extLst>
          </p:cNvPr>
          <p:cNvSpPr txBox="1"/>
          <p:nvPr/>
        </p:nvSpPr>
        <p:spPr>
          <a:xfrm>
            <a:off x="255933" y="2897338"/>
            <a:ext cx="11749234" cy="1736646"/>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uz-Latn-UZ" sz="2400" dirty="0">
                <a:solidFill>
                  <a:srgbClr val="00B050"/>
                </a:solidFill>
                <a:latin typeface="Roboto" panose="02000000000000000000" pitchFamily="2" charset="0"/>
                <a:ea typeface="Roboto" panose="02000000000000000000" pitchFamily="2" charset="0"/>
              </a:rPr>
              <a:t>Stressdan keyin me’yorga qaytish, kuch, quvvat balansini tiklash, ijtimoiy-rol munosabatlarini oldingi darajaga qaytarish uchun yo‘qotgan kuchni (jismoniy va psixologik) to‘ldirish, tiklash zarur. 4-qadamning asosiy maqsadi ko‘proq ijobiy his-tuyg‘ularni va hissiyotlarni uyg‘otishdir!</a:t>
            </a:r>
            <a:endParaRPr lang="ru-RU" sz="2400" dirty="0">
              <a:solidFill>
                <a:srgbClr val="00B050"/>
              </a:solidFill>
              <a:latin typeface="Roboto" panose="02000000000000000000" pitchFamily="2" charset="0"/>
              <a:ea typeface="Roboto" panose="02000000000000000000" pitchFamily="2" charset="0"/>
            </a:endParaRPr>
          </a:p>
        </p:txBody>
      </p:sp>
      <p:pic>
        <p:nvPicPr>
          <p:cNvPr id="18" name="Picture 28" descr="190 человечков для презентации на прозрачном фоне">
            <a:extLst>
              <a:ext uri="{FF2B5EF4-FFF2-40B4-BE49-F238E27FC236}">
                <a16:creationId xmlns:a16="http://schemas.microsoft.com/office/drawing/2014/main" xmlns="" id="{C8CA069A-1A34-4D5E-BA0C-15154A2150F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0960" y="603560"/>
            <a:ext cx="2208025" cy="189898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437941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xmlns="" id="{FCD95B42-72B8-4D15-9807-84B3CF7ECC3D}"/>
              </a:ext>
            </a:extLst>
          </p:cNvPr>
          <p:cNvSpPr txBox="1"/>
          <p:nvPr/>
        </p:nvSpPr>
        <p:spPr>
          <a:xfrm>
            <a:off x="4994005" y="1155629"/>
            <a:ext cx="6370427" cy="902375"/>
          </a:xfrm>
          <a:prstGeom prst="roundRect">
            <a:avLst>
              <a:gd name="adj" fmla="val 16667"/>
            </a:avLst>
          </a:prstGeom>
          <a:solidFill>
            <a:srgbClr val="FFC000"/>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r>
              <a:rPr lang="uz-Latn-UZ" sz="3200" b="1" dirty="0">
                <a:solidFill>
                  <a:srgbClr val="FFFFFF"/>
                </a:solidFill>
                <a:latin typeface="Roboto"/>
                <a:ea typeface="Roboto"/>
                <a:cs typeface="Roboto"/>
                <a:sym typeface="Roboto"/>
              </a:rPr>
              <a:t>ME’YORLARNI O‘ZGARTIRISH</a:t>
            </a:r>
            <a:endParaRPr lang="ru-RU" sz="3200" b="1" dirty="0">
              <a:solidFill>
                <a:srgbClr val="FFFFFF"/>
              </a:solidFill>
              <a:latin typeface="Roboto"/>
              <a:ea typeface="Roboto"/>
              <a:cs typeface="Roboto"/>
              <a:sym typeface="Roboto"/>
            </a:endParaRPr>
          </a:p>
          <a:p>
            <a:pPr algn="ctr"/>
            <a:r>
              <a:rPr lang="uz-Latn-UZ" sz="1500" b="1" dirty="0">
                <a:solidFill>
                  <a:schemeClr val="bg1"/>
                </a:solidFill>
                <a:latin typeface="Roboto" panose="02000000000000000000" pitchFamily="2" charset="0"/>
                <a:ea typeface="Roboto" panose="02000000000000000000" pitchFamily="2" charset="0"/>
              </a:rPr>
              <a:t>Bu etap 5 va 6 qadamlardan iborat </a:t>
            </a:r>
            <a:endParaRPr lang="ru-RU" sz="1500" b="1" dirty="0">
              <a:solidFill>
                <a:schemeClr val="bg1"/>
              </a:solidFill>
              <a:latin typeface="Roboto" panose="02000000000000000000" pitchFamily="2" charset="0"/>
              <a:ea typeface="Roboto" panose="02000000000000000000" pitchFamily="2" charset="0"/>
            </a:endParaRPr>
          </a:p>
        </p:txBody>
      </p:sp>
      <p:sp>
        <p:nvSpPr>
          <p:cNvPr id="26" name="TextBox 25">
            <a:extLst>
              <a:ext uri="{FF2B5EF4-FFF2-40B4-BE49-F238E27FC236}">
                <a16:creationId xmlns:a16="http://schemas.microsoft.com/office/drawing/2014/main" xmlns="" id="{58A106A2-22BA-40C6-9C2E-02B6AD58346A}"/>
              </a:ext>
            </a:extLst>
          </p:cNvPr>
          <p:cNvSpPr txBox="1"/>
          <p:nvPr/>
        </p:nvSpPr>
        <p:spPr>
          <a:xfrm>
            <a:off x="5241851" y="2430463"/>
            <a:ext cx="5465135" cy="715089"/>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ru-RU" sz="3600" b="1" dirty="0">
                <a:solidFill>
                  <a:srgbClr val="00B050"/>
                </a:solidFill>
                <a:latin typeface="Roboto" panose="02000000000000000000" pitchFamily="2" charset="0"/>
                <a:ea typeface="Roboto" panose="02000000000000000000" pitchFamily="2" charset="0"/>
              </a:rPr>
              <a:t>№ </a:t>
            </a:r>
            <a:r>
              <a:rPr lang="uz-Latn-UZ" sz="3600" b="1" dirty="0">
                <a:solidFill>
                  <a:srgbClr val="00B050"/>
                </a:solidFill>
                <a:latin typeface="Roboto" panose="02000000000000000000" pitchFamily="2" charset="0"/>
                <a:ea typeface="Roboto" panose="02000000000000000000" pitchFamily="2" charset="0"/>
              </a:rPr>
              <a:t>5 qadam</a:t>
            </a:r>
            <a:r>
              <a:rPr lang="ru-RU" sz="3600" b="1" dirty="0">
                <a:solidFill>
                  <a:srgbClr val="00B050"/>
                </a:solidFill>
                <a:latin typeface="Roboto" panose="02000000000000000000" pitchFamily="2" charset="0"/>
                <a:ea typeface="Roboto" panose="02000000000000000000" pitchFamily="2" charset="0"/>
              </a:rPr>
              <a:t> – </a:t>
            </a:r>
            <a:r>
              <a:rPr lang="uz-Latn-UZ" sz="3600" b="1" dirty="0">
                <a:solidFill>
                  <a:srgbClr val="00B050"/>
                </a:solidFill>
                <a:latin typeface="Roboto" panose="02000000000000000000" pitchFamily="2" charset="0"/>
                <a:ea typeface="Roboto" panose="02000000000000000000" pitchFamily="2" charset="0"/>
              </a:rPr>
              <a:t>TAHLIL</a:t>
            </a:r>
            <a:r>
              <a:rPr lang="ru-RU" sz="3200" b="1" dirty="0">
                <a:solidFill>
                  <a:srgbClr val="00B050"/>
                </a:solidFill>
                <a:latin typeface="Roboto" panose="02000000000000000000" pitchFamily="2" charset="0"/>
                <a:ea typeface="Roboto" panose="02000000000000000000" pitchFamily="2" charset="0"/>
              </a:rPr>
              <a:t> </a:t>
            </a:r>
            <a:endParaRPr lang="ru-RU" sz="3200" dirty="0">
              <a:solidFill>
                <a:srgbClr val="00B050"/>
              </a:solidFill>
              <a:latin typeface="Roboto" panose="02000000000000000000" pitchFamily="2" charset="0"/>
              <a:ea typeface="Roboto" panose="02000000000000000000" pitchFamily="2" charset="0"/>
            </a:endParaRPr>
          </a:p>
        </p:txBody>
      </p:sp>
      <p:sp>
        <p:nvSpPr>
          <p:cNvPr id="31" name="TextBox 30">
            <a:extLst>
              <a:ext uri="{FF2B5EF4-FFF2-40B4-BE49-F238E27FC236}">
                <a16:creationId xmlns:a16="http://schemas.microsoft.com/office/drawing/2014/main" xmlns="" id="{350F5919-8A64-4730-A21C-6E783EEC81D3}"/>
              </a:ext>
            </a:extLst>
          </p:cNvPr>
          <p:cNvSpPr txBox="1"/>
          <p:nvPr/>
        </p:nvSpPr>
        <p:spPr>
          <a:xfrm>
            <a:off x="239351" y="3788343"/>
            <a:ext cx="11749234" cy="1107996"/>
          </a:xfrm>
          <a:prstGeom prst="rect">
            <a:avLst/>
          </a:prstGeom>
          <a:solidFill>
            <a:schemeClr val="bg1"/>
          </a:solidFill>
        </p:spPr>
        <p:style>
          <a:lnRef idx="0">
            <a:scrgbClr r="0" g="0" b="0"/>
          </a:lnRef>
          <a:fillRef idx="1003">
            <a:schemeClr val="lt2"/>
          </a:fillRef>
          <a:effectRef idx="0">
            <a:scrgbClr r="0" g="0" b="0"/>
          </a:effectRef>
          <a:fontRef idx="major"/>
        </p:style>
        <p:txBody>
          <a:bodyPr wrap="square">
            <a:spAutoFit/>
          </a:bodyPr>
          <a:lstStyle/>
          <a:p>
            <a:pPr algn="ctr"/>
            <a:r>
              <a:rPr lang="uz-Latn-UZ" sz="2200" i="1" dirty="0">
                <a:solidFill>
                  <a:schemeClr val="accent4">
                    <a:lumMod val="75000"/>
                  </a:schemeClr>
                </a:solidFill>
                <a:latin typeface="Roboto" panose="02000000000000000000" pitchFamily="2" charset="0"/>
                <a:ea typeface="Roboto" panose="02000000000000000000" pitchFamily="2" charset="0"/>
              </a:rPr>
              <a:t>Me’yoriy holatni tiklagandan keyin shaxsning stressga qarshiligini oshirish uchun (1-4-qadamlardan keyin), ya’ni keyingi safar bunday vaziyatlarda stress bo‘lmasligi uchun 5 va 6-qadamlarni bajarish tavsiya etiladi.  </a:t>
            </a:r>
            <a:endParaRPr lang="ru-RU" sz="2200" dirty="0">
              <a:solidFill>
                <a:schemeClr val="accent4">
                  <a:lumMod val="75000"/>
                </a:schemeClr>
              </a:solidFill>
              <a:latin typeface="Roboto" panose="02000000000000000000" pitchFamily="2" charset="0"/>
              <a:ea typeface="Roboto" panose="02000000000000000000" pitchFamily="2" charset="0"/>
            </a:endParaRPr>
          </a:p>
        </p:txBody>
      </p:sp>
      <p:sp>
        <p:nvSpPr>
          <p:cNvPr id="32" name="TextBox 31">
            <a:extLst>
              <a:ext uri="{FF2B5EF4-FFF2-40B4-BE49-F238E27FC236}">
                <a16:creationId xmlns:a16="http://schemas.microsoft.com/office/drawing/2014/main" xmlns="" id="{2DA16F2F-7D1A-4638-946F-6AF5B4F063DC}"/>
              </a:ext>
            </a:extLst>
          </p:cNvPr>
          <p:cNvSpPr txBox="1"/>
          <p:nvPr/>
        </p:nvSpPr>
        <p:spPr>
          <a:xfrm>
            <a:off x="221383" y="5018903"/>
            <a:ext cx="11749234" cy="1600438"/>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uz-Latn-UZ" sz="2200" dirty="0">
                <a:solidFill>
                  <a:srgbClr val="00B050"/>
                </a:solidFill>
                <a:latin typeface="Roboto" panose="02000000000000000000" pitchFamily="2" charset="0"/>
                <a:ea typeface="Roboto" panose="02000000000000000000" pitchFamily="2" charset="0"/>
              </a:rPr>
              <a:t>5 chi qadamning vazifasi – bu vaziyatda nima uchun stress bo‘lganini tahlil qilish:  </a:t>
            </a:r>
          </a:p>
          <a:p>
            <a:pPr marL="342900" indent="-342900" algn="ctr">
              <a:buFont typeface="Wingdings" panose="05000000000000000000" pitchFamily="2" charset="2"/>
              <a:buChar char="§"/>
            </a:pPr>
            <a:r>
              <a:rPr lang="uz-Latn-UZ" sz="2200" dirty="0">
                <a:solidFill>
                  <a:srgbClr val="00B050"/>
                </a:solidFill>
                <a:latin typeface="Roboto" panose="02000000000000000000" pitchFamily="2" charset="0"/>
                <a:ea typeface="Roboto" panose="02000000000000000000" pitchFamily="2" charset="0"/>
              </a:rPr>
              <a:t>stressga qarshilik darajasi pastligining sabablarini topish;</a:t>
            </a:r>
          </a:p>
          <a:p>
            <a:pPr marL="342900" indent="-342900" algn="ctr">
              <a:buFont typeface="Wingdings" panose="05000000000000000000" pitchFamily="2" charset="2"/>
              <a:buChar char="§"/>
            </a:pPr>
            <a:r>
              <a:rPr lang="uz-Latn-UZ" sz="2200" dirty="0">
                <a:solidFill>
                  <a:srgbClr val="00B050"/>
                </a:solidFill>
                <a:latin typeface="Roboto" panose="02000000000000000000" pitchFamily="2" charset="0"/>
                <a:ea typeface="Roboto" panose="02000000000000000000" pitchFamily="2" charset="0"/>
              </a:rPr>
              <a:t>Shaxs strukturasi, me’yor muammolarini topish (me’yorlarning  noadekvatligi qayerda, nimada ko‘rindi) va boshqalar.</a:t>
            </a:r>
          </a:p>
        </p:txBody>
      </p:sp>
      <p:grpSp>
        <p:nvGrpSpPr>
          <p:cNvPr id="18" name="Группа 17">
            <a:extLst>
              <a:ext uri="{FF2B5EF4-FFF2-40B4-BE49-F238E27FC236}">
                <a16:creationId xmlns:a16="http://schemas.microsoft.com/office/drawing/2014/main" xmlns="" id="{E32F6E68-4D57-4A08-B678-8ABF61A14DC1}"/>
              </a:ext>
            </a:extLst>
          </p:cNvPr>
          <p:cNvGrpSpPr/>
          <p:nvPr/>
        </p:nvGrpSpPr>
        <p:grpSpPr>
          <a:xfrm>
            <a:off x="3398507" y="1262240"/>
            <a:ext cx="1182105" cy="1087849"/>
            <a:chOff x="1962800" y="5612564"/>
            <a:chExt cx="1182105" cy="1087849"/>
          </a:xfrm>
        </p:grpSpPr>
        <p:sp>
          <p:nvSpPr>
            <p:cNvPr id="23" name="Google Shape;807;p36">
              <a:extLst>
                <a:ext uri="{FF2B5EF4-FFF2-40B4-BE49-F238E27FC236}">
                  <a16:creationId xmlns:a16="http://schemas.microsoft.com/office/drawing/2014/main" xmlns="" id="{96FCA270-7883-47C1-B17C-0F0F6601F77A}"/>
                </a:ext>
              </a:extLst>
            </p:cNvPr>
            <p:cNvSpPr/>
            <p:nvPr/>
          </p:nvSpPr>
          <p:spPr>
            <a:xfrm>
              <a:off x="1970706" y="5615231"/>
              <a:ext cx="1174199" cy="1085182"/>
            </a:xfrm>
            <a:custGeom>
              <a:avLst/>
              <a:gdLst/>
              <a:ahLst/>
              <a:cxnLst/>
              <a:rect l="l" t="t" r="r" b="b"/>
              <a:pathLst>
                <a:path w="5978" h="5982" extrusionOk="0">
                  <a:moveTo>
                    <a:pt x="2989" y="0"/>
                  </a:moveTo>
                  <a:cubicBezTo>
                    <a:pt x="1339" y="0"/>
                    <a:pt x="0" y="1339"/>
                    <a:pt x="0" y="2993"/>
                  </a:cubicBezTo>
                  <a:cubicBezTo>
                    <a:pt x="0" y="4642"/>
                    <a:pt x="1339" y="5981"/>
                    <a:pt x="2989" y="5981"/>
                  </a:cubicBezTo>
                  <a:cubicBezTo>
                    <a:pt x="4639" y="5981"/>
                    <a:pt x="5977" y="4642"/>
                    <a:pt x="5977" y="2993"/>
                  </a:cubicBezTo>
                  <a:cubicBezTo>
                    <a:pt x="5977" y="1339"/>
                    <a:pt x="4639" y="0"/>
                    <a:pt x="29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Прямоугольник 23">
              <a:extLst>
                <a:ext uri="{FF2B5EF4-FFF2-40B4-BE49-F238E27FC236}">
                  <a16:creationId xmlns:a16="http://schemas.microsoft.com/office/drawing/2014/main" xmlns="" id="{444E069A-BEE9-49DD-9283-9C3035E777F4}"/>
                </a:ext>
              </a:extLst>
            </p:cNvPr>
            <p:cNvSpPr/>
            <p:nvPr/>
          </p:nvSpPr>
          <p:spPr>
            <a:xfrm>
              <a:off x="2171778" y="5693851"/>
              <a:ext cx="801746" cy="769441"/>
            </a:xfrm>
            <a:prstGeom prst="rect">
              <a:avLst/>
            </a:prstGeom>
          </p:spPr>
          <p:txBody>
            <a:bodyPr wrap="square">
              <a:spAutoFit/>
            </a:bodyPr>
            <a:lstStyle/>
            <a:p>
              <a:pPr marL="12700" lvl="0" algn="ctr"/>
              <a:r>
                <a:rPr lang="en-US" sz="4400" b="1" dirty="0">
                  <a:solidFill>
                    <a:schemeClr val="lt1"/>
                  </a:solidFill>
                  <a:latin typeface="Roboto"/>
                  <a:ea typeface="Roboto"/>
                  <a:cs typeface="Roboto"/>
                  <a:sym typeface="Roboto"/>
                </a:rPr>
                <a:t>III</a:t>
              </a:r>
            </a:p>
          </p:txBody>
        </p:sp>
        <p:sp>
          <p:nvSpPr>
            <p:cNvPr id="25" name="Google Shape;807;p36">
              <a:extLst>
                <a:ext uri="{FF2B5EF4-FFF2-40B4-BE49-F238E27FC236}">
                  <a16:creationId xmlns:a16="http://schemas.microsoft.com/office/drawing/2014/main" xmlns="" id="{7D24563B-E55D-4B68-A412-71D4EE67E3C7}"/>
                </a:ext>
              </a:extLst>
            </p:cNvPr>
            <p:cNvSpPr/>
            <p:nvPr/>
          </p:nvSpPr>
          <p:spPr>
            <a:xfrm>
              <a:off x="1962800" y="5612564"/>
              <a:ext cx="1174199" cy="1085182"/>
            </a:xfrm>
            <a:custGeom>
              <a:avLst/>
              <a:gdLst/>
              <a:ahLst/>
              <a:cxnLst/>
              <a:rect l="l" t="t" r="r" b="b"/>
              <a:pathLst>
                <a:path w="5978" h="5982" extrusionOk="0">
                  <a:moveTo>
                    <a:pt x="2989" y="0"/>
                  </a:moveTo>
                  <a:cubicBezTo>
                    <a:pt x="1339" y="0"/>
                    <a:pt x="0" y="1339"/>
                    <a:pt x="0" y="2993"/>
                  </a:cubicBezTo>
                  <a:cubicBezTo>
                    <a:pt x="0" y="4642"/>
                    <a:pt x="1339" y="5981"/>
                    <a:pt x="2989" y="5981"/>
                  </a:cubicBezTo>
                  <a:cubicBezTo>
                    <a:pt x="4639" y="5981"/>
                    <a:pt x="5977" y="4642"/>
                    <a:pt x="5977" y="2993"/>
                  </a:cubicBezTo>
                  <a:cubicBezTo>
                    <a:pt x="5977" y="1339"/>
                    <a:pt x="4639" y="0"/>
                    <a:pt x="29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Прямоугольник 26">
              <a:extLst>
                <a:ext uri="{FF2B5EF4-FFF2-40B4-BE49-F238E27FC236}">
                  <a16:creationId xmlns:a16="http://schemas.microsoft.com/office/drawing/2014/main" xmlns="" id="{4D3BDC1F-1794-4A96-B595-D6A19A97CF2F}"/>
                </a:ext>
              </a:extLst>
            </p:cNvPr>
            <p:cNvSpPr/>
            <p:nvPr/>
          </p:nvSpPr>
          <p:spPr>
            <a:xfrm>
              <a:off x="1970705" y="5691184"/>
              <a:ext cx="1166293" cy="954107"/>
            </a:xfrm>
            <a:prstGeom prst="rect">
              <a:avLst/>
            </a:prstGeom>
          </p:spPr>
          <p:txBody>
            <a:bodyPr wrap="square">
              <a:spAutoFit/>
            </a:bodyPr>
            <a:lstStyle/>
            <a:p>
              <a:pPr marL="12700" lvl="0" algn="ctr"/>
              <a:r>
                <a:rPr lang="en-US" sz="2800" b="1" dirty="0">
                  <a:solidFill>
                    <a:schemeClr val="lt1"/>
                  </a:solidFill>
                  <a:latin typeface="Roboto"/>
                  <a:ea typeface="Roboto"/>
                  <a:cs typeface="Roboto"/>
                  <a:sym typeface="Roboto"/>
                </a:rPr>
                <a:t>III</a:t>
              </a:r>
              <a:endParaRPr lang="ru-RU" sz="2800" b="1" dirty="0">
                <a:solidFill>
                  <a:schemeClr val="lt1"/>
                </a:solidFill>
                <a:latin typeface="Roboto"/>
                <a:ea typeface="Roboto"/>
                <a:cs typeface="Roboto"/>
                <a:sym typeface="Roboto"/>
              </a:endParaRPr>
            </a:p>
            <a:p>
              <a:pPr marL="12700" lvl="0" algn="ctr"/>
              <a:r>
                <a:rPr lang="uz-Latn-UZ" sz="2800" b="1" dirty="0">
                  <a:solidFill>
                    <a:schemeClr val="lt1"/>
                  </a:solidFill>
                  <a:latin typeface="Roboto"/>
                  <a:ea typeface="Roboto"/>
                  <a:cs typeface="Roboto"/>
                  <a:sym typeface="Roboto"/>
                </a:rPr>
                <a:t>ETAP</a:t>
              </a:r>
              <a:endParaRPr lang="en-US" sz="2800" b="1" dirty="0">
                <a:solidFill>
                  <a:schemeClr val="lt1"/>
                </a:solidFill>
                <a:latin typeface="Roboto"/>
                <a:ea typeface="Roboto"/>
                <a:cs typeface="Roboto"/>
                <a:sym typeface="Roboto"/>
              </a:endParaRPr>
            </a:p>
          </p:txBody>
        </p:sp>
      </p:grpSp>
      <p:pic>
        <p:nvPicPr>
          <p:cNvPr id="30" name="Picture 4">
            <a:extLst>
              <a:ext uri="{FF2B5EF4-FFF2-40B4-BE49-F238E27FC236}">
                <a16:creationId xmlns:a16="http://schemas.microsoft.com/office/drawing/2014/main" xmlns="" id="{0A6CEF96-40DF-4404-9A15-77B4C9CF7EF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475665" y="1262240"/>
            <a:ext cx="2268129" cy="232262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0773136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xmlns="" id="{FCD95B42-72B8-4D15-9807-84B3CF7ECC3D}"/>
              </a:ext>
            </a:extLst>
          </p:cNvPr>
          <p:cNvSpPr txBox="1"/>
          <p:nvPr/>
        </p:nvSpPr>
        <p:spPr>
          <a:xfrm>
            <a:off x="5105972" y="839831"/>
            <a:ext cx="6370427" cy="1328023"/>
          </a:xfrm>
          <a:prstGeom prst="roundRect">
            <a:avLst>
              <a:gd name="adj" fmla="val 16667"/>
            </a:avLst>
          </a:prstGeom>
          <a:solidFill>
            <a:srgbClr val="FFC000"/>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r>
              <a:rPr lang="uz-Latn-UZ" sz="3600" b="1" dirty="0">
                <a:solidFill>
                  <a:srgbClr val="FFFFFF"/>
                </a:solidFill>
                <a:latin typeface="Roboto"/>
                <a:ea typeface="Roboto"/>
                <a:cs typeface="Roboto"/>
                <a:sym typeface="Roboto"/>
              </a:rPr>
              <a:t>ME’YORLARNI O‘ZGARTIRISH</a:t>
            </a:r>
            <a:endParaRPr lang="ru-RU" sz="3600" b="1" dirty="0">
              <a:solidFill>
                <a:srgbClr val="FFFFFF"/>
              </a:solidFill>
              <a:latin typeface="Roboto"/>
              <a:ea typeface="Roboto"/>
              <a:cs typeface="Roboto"/>
              <a:sym typeface="Roboto"/>
            </a:endParaRPr>
          </a:p>
        </p:txBody>
      </p:sp>
      <p:sp>
        <p:nvSpPr>
          <p:cNvPr id="26" name="TextBox 25">
            <a:extLst>
              <a:ext uri="{FF2B5EF4-FFF2-40B4-BE49-F238E27FC236}">
                <a16:creationId xmlns:a16="http://schemas.microsoft.com/office/drawing/2014/main" xmlns="" id="{58A106A2-22BA-40C6-9C2E-02B6AD58346A}"/>
              </a:ext>
            </a:extLst>
          </p:cNvPr>
          <p:cNvSpPr txBox="1"/>
          <p:nvPr/>
        </p:nvSpPr>
        <p:spPr>
          <a:xfrm>
            <a:off x="6096000" y="2760563"/>
            <a:ext cx="4774032" cy="646986"/>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ru-RU" sz="3200" b="1" dirty="0">
                <a:solidFill>
                  <a:srgbClr val="00B050"/>
                </a:solidFill>
                <a:latin typeface="Roboto" panose="02000000000000000000" pitchFamily="2" charset="0"/>
                <a:ea typeface="Roboto" panose="02000000000000000000" pitchFamily="2" charset="0"/>
              </a:rPr>
              <a:t>№ </a:t>
            </a:r>
            <a:r>
              <a:rPr lang="uz-Latn-UZ" sz="3200" b="1" dirty="0">
                <a:solidFill>
                  <a:srgbClr val="00B050"/>
                </a:solidFill>
                <a:latin typeface="Roboto" panose="02000000000000000000" pitchFamily="2" charset="0"/>
                <a:ea typeface="Roboto" panose="02000000000000000000" pitchFamily="2" charset="0"/>
              </a:rPr>
              <a:t>6 qadam</a:t>
            </a:r>
            <a:r>
              <a:rPr lang="ru-RU" sz="3200" b="1" dirty="0">
                <a:solidFill>
                  <a:srgbClr val="00B050"/>
                </a:solidFill>
                <a:latin typeface="Roboto" panose="02000000000000000000" pitchFamily="2" charset="0"/>
                <a:ea typeface="Roboto" panose="02000000000000000000" pitchFamily="2" charset="0"/>
              </a:rPr>
              <a:t> – </a:t>
            </a:r>
            <a:r>
              <a:rPr lang="uz-Latn-UZ" sz="2800" b="1" dirty="0">
                <a:solidFill>
                  <a:srgbClr val="00B050"/>
                </a:solidFill>
                <a:latin typeface="Roboto" panose="02000000000000000000" pitchFamily="2" charset="0"/>
                <a:ea typeface="Roboto" panose="02000000000000000000" pitchFamily="2" charset="0"/>
              </a:rPr>
              <a:t>SINTEZ</a:t>
            </a:r>
            <a:r>
              <a:rPr lang="ru-RU" sz="2800" b="1" dirty="0">
                <a:solidFill>
                  <a:srgbClr val="00B050"/>
                </a:solidFill>
                <a:latin typeface="Roboto" panose="02000000000000000000" pitchFamily="2" charset="0"/>
                <a:ea typeface="Roboto" panose="02000000000000000000" pitchFamily="2" charset="0"/>
              </a:rPr>
              <a:t> </a:t>
            </a:r>
            <a:endParaRPr lang="ru-RU" sz="2800" dirty="0">
              <a:solidFill>
                <a:srgbClr val="00B050"/>
              </a:solidFill>
              <a:latin typeface="Roboto" panose="02000000000000000000" pitchFamily="2" charset="0"/>
              <a:ea typeface="Roboto" panose="02000000000000000000" pitchFamily="2" charset="0"/>
            </a:endParaRPr>
          </a:p>
        </p:txBody>
      </p:sp>
      <p:sp>
        <p:nvSpPr>
          <p:cNvPr id="32" name="TextBox 31">
            <a:extLst>
              <a:ext uri="{FF2B5EF4-FFF2-40B4-BE49-F238E27FC236}">
                <a16:creationId xmlns:a16="http://schemas.microsoft.com/office/drawing/2014/main" xmlns="" id="{2DA16F2F-7D1A-4638-946F-6AF5B4F063DC}"/>
              </a:ext>
            </a:extLst>
          </p:cNvPr>
          <p:cNvSpPr txBox="1"/>
          <p:nvPr/>
        </p:nvSpPr>
        <p:spPr>
          <a:xfrm>
            <a:off x="263286" y="4000258"/>
            <a:ext cx="11749234" cy="2485787"/>
          </a:xfrm>
          <a:prstGeom prst="roundRect">
            <a:avLst/>
          </a:prstGeom>
        </p:spPr>
        <p:style>
          <a:lnRef idx="0">
            <a:scrgbClr r="0" g="0" b="0"/>
          </a:lnRef>
          <a:fillRef idx="1003">
            <a:schemeClr val="lt2"/>
          </a:fillRef>
          <a:effectRef idx="0">
            <a:scrgbClr r="0" g="0" b="0"/>
          </a:effectRef>
          <a:fontRef idx="major"/>
        </p:style>
        <p:txBody>
          <a:bodyPr wrap="square">
            <a:spAutoFit/>
          </a:bodyPr>
          <a:lstStyle/>
          <a:p>
            <a:pPr algn="ctr"/>
            <a:r>
              <a:rPr lang="uz-Latn-UZ" sz="2800" dirty="0">
                <a:solidFill>
                  <a:srgbClr val="00B050"/>
                </a:solidFill>
                <a:latin typeface="Roboto" panose="02000000000000000000" pitchFamily="2" charset="0"/>
                <a:ea typeface="Roboto" panose="02000000000000000000" pitchFamily="2" charset="0"/>
              </a:rPr>
              <a:t>6-qadamning vazifasi – Stressga moyillik muammosini tahlil qilish jarayonida aniqlangan sabablardan kelib chiqqan holda vazifalar belgilanadi va o‘z ustida ishlash uchun aniq chora-tadbirlar ishlab chiqiladi. Ishning yakuniy maqsadi –  me’yorlarni kengaytirish va natijada shaxsning stressga qarshiligini oshirish. </a:t>
            </a:r>
            <a:endParaRPr lang="ru-RU" sz="2800" dirty="0">
              <a:solidFill>
                <a:srgbClr val="00B050"/>
              </a:solidFill>
              <a:latin typeface="Roboto" panose="02000000000000000000" pitchFamily="2" charset="0"/>
              <a:ea typeface="Roboto" panose="02000000000000000000" pitchFamily="2" charset="0"/>
            </a:endParaRPr>
          </a:p>
        </p:txBody>
      </p:sp>
      <p:grpSp>
        <p:nvGrpSpPr>
          <p:cNvPr id="18" name="Группа 17">
            <a:extLst>
              <a:ext uri="{FF2B5EF4-FFF2-40B4-BE49-F238E27FC236}">
                <a16:creationId xmlns:a16="http://schemas.microsoft.com/office/drawing/2014/main" xmlns="" id="{E32F6E68-4D57-4A08-B678-8ABF61A14DC1}"/>
              </a:ext>
            </a:extLst>
          </p:cNvPr>
          <p:cNvGrpSpPr/>
          <p:nvPr/>
        </p:nvGrpSpPr>
        <p:grpSpPr>
          <a:xfrm>
            <a:off x="3398507" y="1612181"/>
            <a:ext cx="1182105" cy="1087849"/>
            <a:chOff x="1962800" y="5612564"/>
            <a:chExt cx="1182105" cy="1087849"/>
          </a:xfrm>
        </p:grpSpPr>
        <p:sp>
          <p:nvSpPr>
            <p:cNvPr id="23" name="Google Shape;807;p36">
              <a:extLst>
                <a:ext uri="{FF2B5EF4-FFF2-40B4-BE49-F238E27FC236}">
                  <a16:creationId xmlns:a16="http://schemas.microsoft.com/office/drawing/2014/main" xmlns="" id="{96FCA270-7883-47C1-B17C-0F0F6601F77A}"/>
                </a:ext>
              </a:extLst>
            </p:cNvPr>
            <p:cNvSpPr/>
            <p:nvPr/>
          </p:nvSpPr>
          <p:spPr>
            <a:xfrm>
              <a:off x="1970706" y="5615231"/>
              <a:ext cx="1174199" cy="1085182"/>
            </a:xfrm>
            <a:custGeom>
              <a:avLst/>
              <a:gdLst/>
              <a:ahLst/>
              <a:cxnLst/>
              <a:rect l="l" t="t" r="r" b="b"/>
              <a:pathLst>
                <a:path w="5978" h="5982" extrusionOk="0">
                  <a:moveTo>
                    <a:pt x="2989" y="0"/>
                  </a:moveTo>
                  <a:cubicBezTo>
                    <a:pt x="1339" y="0"/>
                    <a:pt x="0" y="1339"/>
                    <a:pt x="0" y="2993"/>
                  </a:cubicBezTo>
                  <a:cubicBezTo>
                    <a:pt x="0" y="4642"/>
                    <a:pt x="1339" y="5981"/>
                    <a:pt x="2989" y="5981"/>
                  </a:cubicBezTo>
                  <a:cubicBezTo>
                    <a:pt x="4639" y="5981"/>
                    <a:pt x="5977" y="4642"/>
                    <a:pt x="5977" y="2993"/>
                  </a:cubicBezTo>
                  <a:cubicBezTo>
                    <a:pt x="5977" y="1339"/>
                    <a:pt x="4639" y="0"/>
                    <a:pt x="29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Прямоугольник 23">
              <a:extLst>
                <a:ext uri="{FF2B5EF4-FFF2-40B4-BE49-F238E27FC236}">
                  <a16:creationId xmlns:a16="http://schemas.microsoft.com/office/drawing/2014/main" xmlns="" id="{444E069A-BEE9-49DD-9283-9C3035E777F4}"/>
                </a:ext>
              </a:extLst>
            </p:cNvPr>
            <p:cNvSpPr/>
            <p:nvPr/>
          </p:nvSpPr>
          <p:spPr>
            <a:xfrm>
              <a:off x="2171778" y="5693851"/>
              <a:ext cx="801746" cy="769441"/>
            </a:xfrm>
            <a:prstGeom prst="rect">
              <a:avLst/>
            </a:prstGeom>
          </p:spPr>
          <p:txBody>
            <a:bodyPr wrap="square">
              <a:spAutoFit/>
            </a:bodyPr>
            <a:lstStyle/>
            <a:p>
              <a:pPr marL="12700" lvl="0" algn="ctr"/>
              <a:r>
                <a:rPr lang="en-US" sz="4400" b="1" dirty="0">
                  <a:solidFill>
                    <a:schemeClr val="lt1"/>
                  </a:solidFill>
                  <a:latin typeface="Roboto"/>
                  <a:ea typeface="Roboto"/>
                  <a:cs typeface="Roboto"/>
                  <a:sym typeface="Roboto"/>
                </a:rPr>
                <a:t>III</a:t>
              </a:r>
            </a:p>
          </p:txBody>
        </p:sp>
        <p:sp>
          <p:nvSpPr>
            <p:cNvPr id="25" name="Google Shape;807;p36">
              <a:extLst>
                <a:ext uri="{FF2B5EF4-FFF2-40B4-BE49-F238E27FC236}">
                  <a16:creationId xmlns:a16="http://schemas.microsoft.com/office/drawing/2014/main" xmlns="" id="{7D24563B-E55D-4B68-A412-71D4EE67E3C7}"/>
                </a:ext>
              </a:extLst>
            </p:cNvPr>
            <p:cNvSpPr/>
            <p:nvPr/>
          </p:nvSpPr>
          <p:spPr>
            <a:xfrm>
              <a:off x="1962800" y="5612564"/>
              <a:ext cx="1174199" cy="1085182"/>
            </a:xfrm>
            <a:custGeom>
              <a:avLst/>
              <a:gdLst/>
              <a:ahLst/>
              <a:cxnLst/>
              <a:rect l="l" t="t" r="r" b="b"/>
              <a:pathLst>
                <a:path w="5978" h="5982" extrusionOk="0">
                  <a:moveTo>
                    <a:pt x="2989" y="0"/>
                  </a:moveTo>
                  <a:cubicBezTo>
                    <a:pt x="1339" y="0"/>
                    <a:pt x="0" y="1339"/>
                    <a:pt x="0" y="2993"/>
                  </a:cubicBezTo>
                  <a:cubicBezTo>
                    <a:pt x="0" y="4642"/>
                    <a:pt x="1339" y="5981"/>
                    <a:pt x="2989" y="5981"/>
                  </a:cubicBezTo>
                  <a:cubicBezTo>
                    <a:pt x="4639" y="5981"/>
                    <a:pt x="5977" y="4642"/>
                    <a:pt x="5977" y="2993"/>
                  </a:cubicBezTo>
                  <a:cubicBezTo>
                    <a:pt x="5977" y="1339"/>
                    <a:pt x="4639" y="0"/>
                    <a:pt x="29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Прямоугольник 26">
              <a:extLst>
                <a:ext uri="{FF2B5EF4-FFF2-40B4-BE49-F238E27FC236}">
                  <a16:creationId xmlns:a16="http://schemas.microsoft.com/office/drawing/2014/main" xmlns="" id="{4D3BDC1F-1794-4A96-B595-D6A19A97CF2F}"/>
                </a:ext>
              </a:extLst>
            </p:cNvPr>
            <p:cNvSpPr/>
            <p:nvPr/>
          </p:nvSpPr>
          <p:spPr>
            <a:xfrm>
              <a:off x="1970705" y="5691184"/>
              <a:ext cx="1166293" cy="954107"/>
            </a:xfrm>
            <a:prstGeom prst="rect">
              <a:avLst/>
            </a:prstGeom>
          </p:spPr>
          <p:txBody>
            <a:bodyPr wrap="square">
              <a:spAutoFit/>
            </a:bodyPr>
            <a:lstStyle/>
            <a:p>
              <a:pPr marL="12700" lvl="0" algn="ctr"/>
              <a:r>
                <a:rPr lang="en-US" sz="2800" b="1" dirty="0">
                  <a:solidFill>
                    <a:schemeClr val="lt1"/>
                  </a:solidFill>
                  <a:latin typeface="Roboto"/>
                  <a:ea typeface="Roboto"/>
                  <a:cs typeface="Roboto"/>
                  <a:sym typeface="Roboto"/>
                </a:rPr>
                <a:t>III</a:t>
              </a:r>
              <a:endParaRPr lang="ru-RU" sz="2800" b="1" dirty="0">
                <a:solidFill>
                  <a:schemeClr val="lt1"/>
                </a:solidFill>
                <a:latin typeface="Roboto"/>
                <a:ea typeface="Roboto"/>
                <a:cs typeface="Roboto"/>
                <a:sym typeface="Roboto"/>
              </a:endParaRPr>
            </a:p>
            <a:p>
              <a:pPr marL="12700" lvl="0" algn="ctr"/>
              <a:r>
                <a:rPr lang="uz-Latn-UZ" sz="2800" b="1" dirty="0">
                  <a:solidFill>
                    <a:schemeClr val="lt1"/>
                  </a:solidFill>
                  <a:latin typeface="Roboto"/>
                  <a:ea typeface="Roboto"/>
                  <a:cs typeface="Roboto"/>
                  <a:sym typeface="Roboto"/>
                </a:rPr>
                <a:t>ETAP</a:t>
              </a:r>
              <a:endParaRPr lang="en-US" sz="2800" b="1" dirty="0">
                <a:solidFill>
                  <a:schemeClr val="lt1"/>
                </a:solidFill>
                <a:latin typeface="Roboto"/>
                <a:ea typeface="Roboto"/>
                <a:cs typeface="Roboto"/>
                <a:sym typeface="Roboto"/>
              </a:endParaRPr>
            </a:p>
          </p:txBody>
        </p:sp>
      </p:grpSp>
      <p:pic>
        <p:nvPicPr>
          <p:cNvPr id="21" name="Picture 32" descr="190 человечков для презентации на прозрачном фоне">
            <a:extLst>
              <a:ext uri="{FF2B5EF4-FFF2-40B4-BE49-F238E27FC236}">
                <a16:creationId xmlns:a16="http://schemas.microsoft.com/office/drawing/2014/main" xmlns="" id="{A0491E83-C062-4F5D-B9F6-76E90635301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5665" y="1190172"/>
            <a:ext cx="2522321" cy="251124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7351590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xmlns="" id="{F786CEB6-64B1-46B6-BC96-D9DC311B6F3D}"/>
              </a:ext>
            </a:extLst>
          </p:cNvPr>
          <p:cNvSpPr txBox="1"/>
          <p:nvPr/>
        </p:nvSpPr>
        <p:spPr>
          <a:xfrm>
            <a:off x="3465404" y="313525"/>
            <a:ext cx="8386762" cy="612934"/>
          </a:xfrm>
          <a:prstGeom prst="roundRect">
            <a:avLst/>
          </a:prstGeom>
          <a:solidFill>
            <a:srgbClr val="E55D6D"/>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3000" b="1" dirty="0">
                <a:solidFill>
                  <a:schemeClr val="bg1"/>
                </a:solidFill>
                <a:latin typeface="Roboto" panose="02000000000000000000" pitchFamily="2" charset="0"/>
                <a:ea typeface="Roboto" panose="02000000000000000000" pitchFamily="2" charset="0"/>
              </a:rPr>
              <a:t>STRESSGA MOYILLIKNI KAMAYTIRISH </a:t>
            </a:r>
            <a:endParaRPr lang="ru-RU" sz="3000" b="1" dirty="0">
              <a:solidFill>
                <a:schemeClr val="bg1"/>
              </a:solidFill>
              <a:latin typeface="Roboto" panose="02000000000000000000" pitchFamily="2" charset="0"/>
              <a:ea typeface="Roboto" panose="02000000000000000000" pitchFamily="2" charset="0"/>
            </a:endParaRPr>
          </a:p>
        </p:txBody>
      </p:sp>
      <p:sp>
        <p:nvSpPr>
          <p:cNvPr id="15" name="Rectangle 3">
            <a:extLst>
              <a:ext uri="{FF2B5EF4-FFF2-40B4-BE49-F238E27FC236}">
                <a16:creationId xmlns:a16="http://schemas.microsoft.com/office/drawing/2014/main" xmlns="" id="{AB23D753-ED34-4B22-98EE-92AC00DF1B4D}"/>
              </a:ext>
            </a:extLst>
          </p:cNvPr>
          <p:cNvSpPr txBox="1">
            <a:spLocks noChangeArrowheads="1"/>
          </p:cNvSpPr>
          <p:nvPr/>
        </p:nvSpPr>
        <p:spPr>
          <a:xfrm>
            <a:off x="3373781" y="1242859"/>
            <a:ext cx="8386762" cy="4470387"/>
          </a:xfrm>
          <a:prstGeom prst="round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a:noFill/>
          </a:ln>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Obyektiv reallikni ko‘rish va qabul qila olish. </a:t>
            </a:r>
          </a:p>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Har xil va kutilmagan vaziyat, ma’lumot va o‘zgarishlarga tayyor bo‘lish.</a:t>
            </a:r>
          </a:p>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Noreal maqsad, rejalar, muddatlar va boshqalarni qo‘ymaslik, belgilamaslik.</a:t>
            </a:r>
          </a:p>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Haddan tashqari qattiq chegaralarni qo‘ymaslik. </a:t>
            </a:r>
          </a:p>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Xatolarni o‘ta o‘ylamaslik. Ulardan dars olishni bilish. </a:t>
            </a:r>
            <a:endParaRPr lang="ru-RU" altLang="ru-RU" dirty="0">
              <a:solidFill>
                <a:srgbClr val="FF5050"/>
              </a:solidFill>
              <a:latin typeface="Roboto" panose="020B0604020202020204" charset="0"/>
              <a:ea typeface="Roboto" panose="020B0604020202020204" charset="0"/>
            </a:endParaRPr>
          </a:p>
        </p:txBody>
      </p:sp>
      <p:pic>
        <p:nvPicPr>
          <p:cNvPr id="17" name="Picture 20" descr="190 человечков для презентации на прозрачном фоне">
            <a:extLst>
              <a:ext uri="{FF2B5EF4-FFF2-40B4-BE49-F238E27FC236}">
                <a16:creationId xmlns:a16="http://schemas.microsoft.com/office/drawing/2014/main" xmlns="" id="{B01D04B8-EAF1-4B8B-90D5-7576366CD2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89" y="2140156"/>
            <a:ext cx="2634544" cy="304214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7512394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xmlns="" id="{F786CEB6-64B1-46B6-BC96-D9DC311B6F3D}"/>
              </a:ext>
            </a:extLst>
          </p:cNvPr>
          <p:cNvSpPr txBox="1"/>
          <p:nvPr/>
        </p:nvSpPr>
        <p:spPr>
          <a:xfrm>
            <a:off x="3346349" y="370629"/>
            <a:ext cx="8386762" cy="612934"/>
          </a:xfrm>
          <a:prstGeom prst="roundRect">
            <a:avLst/>
          </a:prstGeom>
          <a:solidFill>
            <a:srgbClr val="E55D6D"/>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uz-Latn-UZ" sz="3000" b="1" dirty="0">
                <a:solidFill>
                  <a:schemeClr val="bg1"/>
                </a:solidFill>
                <a:latin typeface="Roboto" panose="02000000000000000000" pitchFamily="2" charset="0"/>
                <a:ea typeface="Roboto" panose="02000000000000000000" pitchFamily="2" charset="0"/>
              </a:rPr>
              <a:t>STRESSGA MOYILLIKNI KAMAYTIRISH </a:t>
            </a:r>
            <a:endParaRPr lang="ru-RU" sz="3000" b="1" dirty="0">
              <a:solidFill>
                <a:schemeClr val="bg1"/>
              </a:solidFill>
              <a:latin typeface="Roboto" panose="02000000000000000000" pitchFamily="2" charset="0"/>
              <a:ea typeface="Roboto" panose="02000000000000000000" pitchFamily="2" charset="0"/>
            </a:endParaRPr>
          </a:p>
        </p:txBody>
      </p:sp>
      <p:sp>
        <p:nvSpPr>
          <p:cNvPr id="15" name="Rectangle 3">
            <a:extLst>
              <a:ext uri="{FF2B5EF4-FFF2-40B4-BE49-F238E27FC236}">
                <a16:creationId xmlns:a16="http://schemas.microsoft.com/office/drawing/2014/main" xmlns="" id="{AB23D753-ED34-4B22-98EE-92AC00DF1B4D}"/>
              </a:ext>
            </a:extLst>
          </p:cNvPr>
          <p:cNvSpPr txBox="1">
            <a:spLocks noChangeArrowheads="1"/>
          </p:cNvSpPr>
          <p:nvPr/>
        </p:nvSpPr>
        <p:spPr>
          <a:xfrm>
            <a:off x="3346349" y="2398216"/>
            <a:ext cx="8386762" cy="430500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pPr>
            <a:endParaRPr lang="uz-Cyrl-UZ" altLang="ru-RU" sz="2400" dirty="0">
              <a:solidFill>
                <a:schemeClr val="tx1">
                  <a:lumMod val="65000"/>
                  <a:lumOff val="35000"/>
                </a:schemeClr>
              </a:solidFill>
              <a:latin typeface="Roboto" panose="020B0604020202020204" charset="0"/>
              <a:ea typeface="Roboto" panose="020B0604020202020204" charset="0"/>
            </a:endParaRPr>
          </a:p>
          <a:p>
            <a:pPr marL="0" indent="0" algn="just">
              <a:lnSpc>
                <a:spcPct val="100000"/>
              </a:lnSpc>
              <a:spcBef>
                <a:spcPts val="0"/>
              </a:spcBef>
              <a:buNone/>
            </a:pPr>
            <a:endParaRPr lang="ru-RU" altLang="ru-RU" sz="2400" dirty="0">
              <a:solidFill>
                <a:schemeClr val="tx1">
                  <a:lumMod val="65000"/>
                  <a:lumOff val="35000"/>
                </a:schemeClr>
              </a:solidFill>
              <a:latin typeface="Roboto" panose="020B0604020202020204" charset="0"/>
              <a:ea typeface="Roboto" panose="020B0604020202020204" charset="0"/>
            </a:endParaRPr>
          </a:p>
        </p:txBody>
      </p:sp>
      <p:pic>
        <p:nvPicPr>
          <p:cNvPr id="17" name="Picture 20" descr="190 человечков для презентации на прозрачном фоне">
            <a:extLst>
              <a:ext uri="{FF2B5EF4-FFF2-40B4-BE49-F238E27FC236}">
                <a16:creationId xmlns:a16="http://schemas.microsoft.com/office/drawing/2014/main" xmlns="" id="{B01D04B8-EAF1-4B8B-90D5-7576366CD2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89" y="2140156"/>
            <a:ext cx="2634544" cy="304214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2" name="Rectangle 3">
            <a:extLst>
              <a:ext uri="{FF2B5EF4-FFF2-40B4-BE49-F238E27FC236}">
                <a16:creationId xmlns:a16="http://schemas.microsoft.com/office/drawing/2014/main" xmlns="" id="{F44C959C-A248-4086-A515-59CF93D7FD86}"/>
              </a:ext>
            </a:extLst>
          </p:cNvPr>
          <p:cNvSpPr txBox="1">
            <a:spLocks noChangeArrowheads="1"/>
          </p:cNvSpPr>
          <p:nvPr/>
        </p:nvSpPr>
        <p:spPr>
          <a:xfrm>
            <a:off x="3599264" y="1196308"/>
            <a:ext cx="8386763" cy="4391348"/>
          </a:xfrm>
          <a:prstGeom prst="roundRect">
            <a:avLst/>
          </a:prstGeom>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ln>
            <a:noFill/>
          </a:ln>
        </p:spPr>
        <p:style>
          <a:lnRef idx="1">
            <a:schemeClr val="accent3"/>
          </a:lnRef>
          <a:fillRef idx="2">
            <a:schemeClr val="accent3"/>
          </a:fillRef>
          <a:effectRef idx="1">
            <a:schemeClr val="accent3"/>
          </a:effectRef>
          <a:fontRef idx="minor">
            <a:schemeClr val="dk1"/>
          </a:fontRef>
        </p:style>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Doimo o‘zini me’yordan ko‘proq yuklantirmaslik. </a:t>
            </a:r>
          </a:p>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Kerak paytda me’yorlarni o‘zgartira olish.</a:t>
            </a:r>
          </a:p>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Ishida, oilaviy va boshqa  munosabatlarda ustuvorlik tizimiga ega bo‘lish (“me’yor – qo‘shimchalar” (dopusklar), “asosiy – muhim” va hkz). </a:t>
            </a:r>
          </a:p>
          <a:p>
            <a:pPr algn="just">
              <a:lnSpc>
                <a:spcPct val="100000"/>
              </a:lnSpc>
              <a:spcBef>
                <a:spcPts val="0"/>
              </a:spcBef>
            </a:pPr>
            <a:r>
              <a:rPr lang="uz-Latn-UZ" altLang="ru-RU" dirty="0">
                <a:solidFill>
                  <a:srgbClr val="FF5050"/>
                </a:solidFill>
                <a:latin typeface="Roboto" panose="020B0604020202020204" charset="0"/>
                <a:ea typeface="Roboto" panose="020B0604020202020204" charset="0"/>
              </a:rPr>
              <a:t>Odamning me’yorlarida har doim hali bilmaydigan va o‘rganishi kerak bo‘lgan narsalar borligini bilish.</a:t>
            </a:r>
          </a:p>
        </p:txBody>
      </p:sp>
    </p:spTree>
    <p:extLst>
      <p:ext uri="{BB962C8B-B14F-4D97-AF65-F5344CB8AC3E}">
        <p14:creationId xmlns:p14="http://schemas.microsoft.com/office/powerpoint/2010/main" val="11755278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3">
            <a:extLst>
              <a:ext uri="{FF2B5EF4-FFF2-40B4-BE49-F238E27FC236}">
                <a16:creationId xmlns:a16="http://schemas.microsoft.com/office/drawing/2014/main" xmlns="" id="{AB23D753-ED34-4B22-98EE-92AC00DF1B4D}"/>
              </a:ext>
            </a:extLst>
          </p:cNvPr>
          <p:cNvSpPr txBox="1">
            <a:spLocks noChangeArrowheads="1"/>
          </p:cNvSpPr>
          <p:nvPr/>
        </p:nvSpPr>
        <p:spPr>
          <a:xfrm>
            <a:off x="991144" y="634387"/>
            <a:ext cx="10631606" cy="4062182"/>
          </a:xfrm>
          <a:prstGeom prst="horizontalScroll">
            <a:avLst/>
          </a:prstGeo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uz-Latn-UZ" altLang="ru-RU" sz="3600" b="1" dirty="0">
                <a:solidFill>
                  <a:schemeClr val="bg1"/>
                </a:solidFill>
                <a:latin typeface="Roboto" panose="020B0604020202020204" charset="0"/>
                <a:ea typeface="Roboto" panose="020B0604020202020204" charset="0"/>
              </a:rPr>
              <a:t>DUNYO DOIMO HARAKATDA VA O‘ZGARISHDA</a:t>
            </a:r>
          </a:p>
          <a:p>
            <a:pPr marL="0" indent="0" algn="ctr">
              <a:lnSpc>
                <a:spcPct val="100000"/>
              </a:lnSpc>
              <a:spcBef>
                <a:spcPts val="0"/>
              </a:spcBef>
              <a:buNone/>
            </a:pPr>
            <a:r>
              <a:rPr lang="uz-Latn-UZ" altLang="ru-RU" sz="3600" b="1" dirty="0">
                <a:solidFill>
                  <a:schemeClr val="bg1"/>
                </a:solidFill>
                <a:latin typeface="Roboto" panose="020B0604020202020204" charset="0"/>
                <a:ea typeface="Roboto" panose="020B0604020202020204" charset="0"/>
              </a:rPr>
              <a:t>
ILM OLISH</a:t>
            </a:r>
            <a:r>
              <a:rPr lang="en-US" altLang="ru-RU" sz="3600" b="1" dirty="0">
                <a:solidFill>
                  <a:schemeClr val="bg1"/>
                </a:solidFill>
                <a:latin typeface="Roboto" panose="020B0604020202020204" charset="0"/>
                <a:ea typeface="Roboto" panose="020B0604020202020204" charset="0"/>
              </a:rPr>
              <a:t> VA RIVOJLANISH</a:t>
            </a:r>
            <a:r>
              <a:rPr lang="uz-Latn-UZ" altLang="ru-RU" sz="3600" b="1" dirty="0">
                <a:solidFill>
                  <a:schemeClr val="bg1"/>
                </a:solidFill>
                <a:latin typeface="Roboto" panose="020B0604020202020204" charset="0"/>
                <a:ea typeface="Roboto" panose="020B0604020202020204" charset="0"/>
              </a:rPr>
              <a:t>GA BO‘LGAN EHTIYOJ</a:t>
            </a:r>
            <a:r>
              <a:rPr lang="en-US" altLang="ru-RU" sz="3600" b="1" dirty="0">
                <a:solidFill>
                  <a:schemeClr val="bg1"/>
                </a:solidFill>
                <a:latin typeface="Roboto" panose="020B0604020202020204" charset="0"/>
                <a:ea typeface="Roboto" panose="020B0604020202020204" charset="0"/>
              </a:rPr>
              <a:t> INSON TABIATID</a:t>
            </a:r>
            <a:r>
              <a:rPr lang="uz-Latn-UZ" altLang="ru-RU" sz="3600" b="1" dirty="0">
                <a:solidFill>
                  <a:schemeClr val="bg1"/>
                </a:solidFill>
                <a:latin typeface="Roboto" panose="020B0604020202020204" charset="0"/>
                <a:ea typeface="Roboto" panose="020B0604020202020204" charset="0"/>
              </a:rPr>
              <a:t>A BORDIR</a:t>
            </a:r>
          </a:p>
          <a:p>
            <a:pPr marL="0" indent="0" algn="ctr">
              <a:lnSpc>
                <a:spcPct val="100000"/>
              </a:lnSpc>
              <a:spcBef>
                <a:spcPts val="0"/>
              </a:spcBef>
              <a:buNone/>
            </a:pPr>
            <a:r>
              <a:rPr lang="en-US" altLang="ru-RU" sz="3600" b="1" dirty="0">
                <a:solidFill>
                  <a:schemeClr val="bg1"/>
                </a:solidFill>
                <a:latin typeface="Roboto" panose="020B0604020202020204" charset="0"/>
                <a:ea typeface="Roboto" panose="020B0604020202020204" charset="0"/>
              </a:rPr>
              <a:t>
</a:t>
            </a:r>
            <a:endParaRPr lang="ru-RU" altLang="ru-RU" sz="3600" b="1" dirty="0">
              <a:solidFill>
                <a:schemeClr val="bg1"/>
              </a:solidFill>
              <a:latin typeface="Roboto" panose="020B0604020202020204" charset="0"/>
              <a:ea typeface="Roboto" panose="020B0604020202020204" charset="0"/>
            </a:endParaRPr>
          </a:p>
          <a:p>
            <a:pPr marL="0" indent="0" algn="just">
              <a:lnSpc>
                <a:spcPct val="100000"/>
              </a:lnSpc>
              <a:spcBef>
                <a:spcPts val="0"/>
              </a:spcBef>
              <a:buNone/>
            </a:pPr>
            <a:endParaRPr lang="ru-RU" altLang="ru-RU" sz="2400" b="1" dirty="0">
              <a:solidFill>
                <a:schemeClr val="bg1"/>
              </a:solidFill>
              <a:latin typeface="Roboto" panose="020B0604020202020204" charset="0"/>
              <a:ea typeface="Roboto" panose="020B0604020202020204" charset="0"/>
            </a:endParaRPr>
          </a:p>
        </p:txBody>
      </p:sp>
      <p:sp>
        <p:nvSpPr>
          <p:cNvPr id="12" name="TextBox 11">
            <a:extLst>
              <a:ext uri="{FF2B5EF4-FFF2-40B4-BE49-F238E27FC236}">
                <a16:creationId xmlns:a16="http://schemas.microsoft.com/office/drawing/2014/main" xmlns="" id="{5087FA75-AC52-48F1-9443-85D812D255BC}"/>
              </a:ext>
            </a:extLst>
          </p:cNvPr>
          <p:cNvSpPr txBox="1"/>
          <p:nvPr/>
        </p:nvSpPr>
        <p:spPr>
          <a:xfrm>
            <a:off x="1878249" y="4835410"/>
            <a:ext cx="9744501" cy="1815882"/>
          </a:xfrm>
          <a:prstGeom prst="rect">
            <a:avLst/>
          </a:prstGeom>
          <a:noFill/>
        </p:spPr>
        <p:txBody>
          <a:bodyPr wrap="square">
            <a:spAutoFit/>
          </a:bodyPr>
          <a:lstStyle/>
          <a:p>
            <a:pPr algn="ctr"/>
            <a:r>
              <a:rPr lang="uz-Latn-UZ" altLang="ru-RU"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Roboto" panose="020B0604020202020204" charset="0"/>
                <a:ea typeface="Roboto" panose="020B0604020202020204" charset="0"/>
              </a:rPr>
              <a:t>Shuning uchun ota-onalar va o‘qituvchilarning eng muhim vazifalaridan biri – tabiat bergan  sifatlarni ochib berish, rivojlantirish va .... bu jarayonga halaqit bermaslik! </a:t>
            </a:r>
          </a:p>
        </p:txBody>
      </p:sp>
    </p:spTree>
    <p:extLst>
      <p:ext uri="{BB962C8B-B14F-4D97-AF65-F5344CB8AC3E}">
        <p14:creationId xmlns:p14="http://schemas.microsoft.com/office/powerpoint/2010/main" val="38338360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2" name="Заголовок 1"/>
          <p:cNvSpPr>
            <a:spLocks noGrp="1"/>
          </p:cNvSpPr>
          <p:nvPr>
            <p:ph type="title"/>
          </p:nvPr>
        </p:nvSpPr>
        <p:spPr>
          <a:xfrm>
            <a:off x="609600" y="725580"/>
            <a:ext cx="10972800" cy="2810681"/>
          </a:xfrm>
        </p:spPr>
        <p:txBody>
          <a:bodyPr/>
          <a:lstStyle/>
          <a:p>
            <a:pPr algn="ctr"/>
            <a:r>
              <a:rPr lang="en-US" b="1" dirty="0">
                <a:latin typeface="Times New Roman" panose="02020603050405020304" pitchFamily="18" charset="0"/>
                <a:cs typeface="Times New Roman" panose="02020603050405020304" pitchFamily="18" charset="0"/>
              </a:rPr>
              <a:t>B</a:t>
            </a:r>
            <a:r>
              <a:rPr lang="az-Latn-AZ" b="1" dirty="0">
                <a:latin typeface="Times New Roman" panose="02020603050405020304" pitchFamily="18" charset="0"/>
                <a:cs typeface="Times New Roman" panose="02020603050405020304" pitchFamily="18" charset="0"/>
              </a:rPr>
              <a:t>archa buyuk yangilik va ixtirolar odatda ikki so‘zdan iborat jumladan boshlangan ekan: “BU IMKONSIZ!”.</a:t>
            </a:r>
            <a:br>
              <a:rPr lang="az-Latn-AZ" b="1" dirty="0">
                <a:latin typeface="Times New Roman" panose="02020603050405020304" pitchFamily="18" charset="0"/>
                <a:cs typeface="Times New Roman" panose="02020603050405020304" pitchFamily="18" charset="0"/>
              </a:rPr>
            </a:br>
            <a:r>
              <a:rPr lang="az-Latn-AZ" b="1" dirty="0">
                <a:latin typeface="Times New Roman" panose="02020603050405020304" pitchFamily="18" charset="0"/>
                <a:cs typeface="Times New Roman" panose="02020603050405020304" pitchFamily="18" charset="0"/>
              </a:rPr>
              <a:t>Aziz o‘q</a:t>
            </a:r>
            <a:r>
              <a:rPr lang="en-US" b="1" dirty="0">
                <a:latin typeface="Times New Roman" panose="02020603050405020304" pitchFamily="18" charset="0"/>
                <a:cs typeface="Times New Roman" panose="02020603050405020304" pitchFamily="18" charset="0"/>
              </a:rPr>
              <a:t>it</a:t>
            </a:r>
            <a:r>
              <a:rPr lang="az-Latn-AZ" b="1" dirty="0">
                <a:latin typeface="Times New Roman" panose="02020603050405020304" pitchFamily="18" charset="0"/>
                <a:cs typeface="Times New Roman" panose="02020603050405020304" pitchFamily="18" charset="0"/>
              </a:rPr>
              <a:t>uvchi, ishlaringiz yurishmayotgan bo‘lsa, hayotda nimadir Siz o‘ylagandek amalga oshmayotgan bo‘lsa, unda so‘nggi voqeani esga oling! «BU IMKONSIZ EMAS!!”.</a:t>
            </a:r>
            <a:br>
              <a:rPr lang="az-Latn-AZ"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56" name="Google Shape;56;p15"/>
          <p:cNvSpPr txBox="1">
            <a:spLocks noGrp="1"/>
          </p:cNvSpPr>
          <p:nvPr>
            <p:ph type="subTitle" idx="4294967295"/>
          </p:nvPr>
        </p:nvSpPr>
        <p:spPr>
          <a:xfrm>
            <a:off x="352697" y="3995554"/>
            <a:ext cx="10731023" cy="2136866"/>
          </a:xfrm>
          <a:prstGeom prst="rect">
            <a:avLst/>
          </a:prstGeom>
        </p:spPr>
        <p:txBody>
          <a:bodyPr spcFirstLastPara="1" wrap="square" lIns="121900" tIns="121900" rIns="121900" bIns="121900" anchor="t" anchorCtr="0">
            <a:noAutofit/>
          </a:bodyPr>
          <a:lstStyle/>
          <a:p>
            <a:pPr marL="0" indent="0" algn="ctr">
              <a:buNone/>
            </a:pPr>
            <a:r>
              <a:rPr lang="en-US" sz="5400" dirty="0">
                <a:latin typeface="Fira Sans Extra Condensed"/>
              </a:rPr>
              <a:t> </a:t>
            </a:r>
            <a:r>
              <a:rPr lang="en-US" sz="5400" b="1" dirty="0" err="1">
                <a:latin typeface="Times New Roman" panose="02020603050405020304" pitchFamily="18" charset="0"/>
                <a:cs typeface="Times New Roman" panose="02020603050405020304" pitchFamily="18" charset="0"/>
              </a:rPr>
              <a:t>E`tiboringiz</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uchun</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rahmat</a:t>
            </a:r>
            <a:r>
              <a:rPr lang="en-US" sz="5400" b="1" dirty="0">
                <a:latin typeface="Times New Roman" panose="02020603050405020304" pitchFamily="18" charset="0"/>
                <a:cs typeface="Times New Roman" panose="02020603050405020304" pitchFamily="18" charset="0"/>
              </a:rPr>
              <a:t>!</a:t>
            </a:r>
            <a:endParaRPr sz="5400" b="1" dirty="0">
              <a:latin typeface="Times New Roman" panose="02020603050405020304" pitchFamily="18" charset="0"/>
              <a:cs typeface="Times New Roman" panose="02020603050405020304" pitchFamily="18" charset="0"/>
            </a:endParaRPr>
          </a:p>
        </p:txBody>
      </p:sp>
      <p:grpSp>
        <p:nvGrpSpPr>
          <p:cNvPr id="120" name="Google Shape;75;p15"/>
          <p:cNvGrpSpPr/>
          <p:nvPr/>
        </p:nvGrpSpPr>
        <p:grpSpPr>
          <a:xfrm>
            <a:off x="9372588" y="5168320"/>
            <a:ext cx="486859" cy="427947"/>
            <a:chOff x="898875" y="244725"/>
            <a:chExt cx="481800" cy="423500"/>
          </a:xfrm>
        </p:grpSpPr>
        <p:sp>
          <p:nvSpPr>
            <p:cNvPr id="121" name="Google Shape;76;p15"/>
            <p:cNvSpPr/>
            <p:nvPr/>
          </p:nvSpPr>
          <p:spPr>
            <a:xfrm>
              <a:off x="1125675" y="470575"/>
              <a:ext cx="28275" cy="28250"/>
            </a:xfrm>
            <a:custGeom>
              <a:avLst/>
              <a:gdLst/>
              <a:ahLst/>
              <a:cxnLst/>
              <a:rect l="l" t="t" r="r" b="b"/>
              <a:pathLst>
                <a:path w="1131" h="1130" extrusionOk="0">
                  <a:moveTo>
                    <a:pt x="564" y="1"/>
                  </a:moveTo>
                  <a:cubicBezTo>
                    <a:pt x="251" y="1"/>
                    <a:pt x="1" y="251"/>
                    <a:pt x="1" y="564"/>
                  </a:cubicBezTo>
                  <a:cubicBezTo>
                    <a:pt x="1" y="877"/>
                    <a:pt x="251" y="1130"/>
                    <a:pt x="564" y="1130"/>
                  </a:cubicBezTo>
                  <a:cubicBezTo>
                    <a:pt x="877" y="1130"/>
                    <a:pt x="1130" y="877"/>
                    <a:pt x="1130" y="564"/>
                  </a:cubicBezTo>
                  <a:cubicBezTo>
                    <a:pt x="1130" y="251"/>
                    <a:pt x="877" y="1"/>
                    <a:pt x="564" y="1"/>
                  </a:cubicBezTo>
                  <a:close/>
                </a:path>
              </a:pathLst>
            </a:custGeom>
            <a:solidFill>
              <a:srgbClr val="FFFFFF"/>
            </a:soli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435D74"/>
                </a:solidFill>
                <a:cs typeface="Arial"/>
                <a:sym typeface="Arial"/>
              </a:endParaRPr>
            </a:p>
          </p:txBody>
        </p:sp>
        <p:sp>
          <p:nvSpPr>
            <p:cNvPr id="122" name="Google Shape;77;p15"/>
            <p:cNvSpPr/>
            <p:nvPr/>
          </p:nvSpPr>
          <p:spPr>
            <a:xfrm>
              <a:off x="898875" y="244725"/>
              <a:ext cx="481800" cy="225875"/>
            </a:xfrm>
            <a:custGeom>
              <a:avLst/>
              <a:gdLst/>
              <a:ahLst/>
              <a:cxnLst/>
              <a:rect l="l" t="t" r="r" b="b"/>
              <a:pathLst>
                <a:path w="19272" h="9035" extrusionOk="0">
                  <a:moveTo>
                    <a:pt x="2825" y="1130"/>
                  </a:moveTo>
                  <a:cubicBezTo>
                    <a:pt x="3135" y="1130"/>
                    <a:pt x="3388" y="1380"/>
                    <a:pt x="3388" y="1693"/>
                  </a:cubicBezTo>
                  <a:lnTo>
                    <a:pt x="3388" y="2259"/>
                  </a:lnTo>
                  <a:lnTo>
                    <a:pt x="2258" y="2259"/>
                  </a:lnTo>
                  <a:lnTo>
                    <a:pt x="2258" y="1693"/>
                  </a:lnTo>
                  <a:cubicBezTo>
                    <a:pt x="2258" y="1380"/>
                    <a:pt x="2511" y="1130"/>
                    <a:pt x="2825" y="1130"/>
                  </a:cubicBezTo>
                  <a:close/>
                  <a:moveTo>
                    <a:pt x="11894" y="1130"/>
                  </a:moveTo>
                  <a:cubicBezTo>
                    <a:pt x="12208" y="1130"/>
                    <a:pt x="12461" y="1380"/>
                    <a:pt x="12461" y="1693"/>
                  </a:cubicBezTo>
                  <a:lnTo>
                    <a:pt x="12461" y="2259"/>
                  </a:lnTo>
                  <a:lnTo>
                    <a:pt x="6814" y="2259"/>
                  </a:lnTo>
                  <a:lnTo>
                    <a:pt x="6814" y="1693"/>
                  </a:lnTo>
                  <a:cubicBezTo>
                    <a:pt x="6814" y="1380"/>
                    <a:pt x="7064" y="1130"/>
                    <a:pt x="7378" y="1130"/>
                  </a:cubicBezTo>
                  <a:close/>
                  <a:moveTo>
                    <a:pt x="5083" y="4518"/>
                  </a:moveTo>
                  <a:cubicBezTo>
                    <a:pt x="5586" y="4518"/>
                    <a:pt x="5836" y="5123"/>
                    <a:pt x="5480" y="5481"/>
                  </a:cubicBezTo>
                  <a:cubicBezTo>
                    <a:pt x="5366" y="5596"/>
                    <a:pt x="5225" y="5647"/>
                    <a:pt x="5086" y="5647"/>
                  </a:cubicBezTo>
                  <a:cubicBezTo>
                    <a:pt x="4796" y="5647"/>
                    <a:pt x="4517" y="5422"/>
                    <a:pt x="4517" y="5081"/>
                  </a:cubicBezTo>
                  <a:cubicBezTo>
                    <a:pt x="4517" y="4768"/>
                    <a:pt x="4770" y="4518"/>
                    <a:pt x="5083" y="4518"/>
                  </a:cubicBezTo>
                  <a:close/>
                  <a:moveTo>
                    <a:pt x="2825" y="1"/>
                  </a:moveTo>
                  <a:cubicBezTo>
                    <a:pt x="1888" y="1"/>
                    <a:pt x="1129" y="757"/>
                    <a:pt x="1129" y="1693"/>
                  </a:cubicBezTo>
                  <a:lnTo>
                    <a:pt x="1129" y="2362"/>
                  </a:lnTo>
                  <a:cubicBezTo>
                    <a:pt x="455" y="2600"/>
                    <a:pt x="3" y="3235"/>
                    <a:pt x="0" y="3952"/>
                  </a:cubicBezTo>
                  <a:lnTo>
                    <a:pt x="0" y="4518"/>
                  </a:lnTo>
                  <a:lnTo>
                    <a:pt x="1695" y="4518"/>
                  </a:lnTo>
                  <a:cubicBezTo>
                    <a:pt x="2629" y="4518"/>
                    <a:pt x="3388" y="5274"/>
                    <a:pt x="3388" y="6210"/>
                  </a:cubicBezTo>
                  <a:lnTo>
                    <a:pt x="3388" y="9035"/>
                  </a:lnTo>
                  <a:lnTo>
                    <a:pt x="5742" y="9035"/>
                  </a:lnTo>
                  <a:cubicBezTo>
                    <a:pt x="6016" y="7123"/>
                    <a:pt x="7652" y="5647"/>
                    <a:pt x="9636" y="5647"/>
                  </a:cubicBezTo>
                  <a:cubicBezTo>
                    <a:pt x="11620" y="5647"/>
                    <a:pt x="13256" y="7123"/>
                    <a:pt x="13533" y="9035"/>
                  </a:cubicBezTo>
                  <a:lnTo>
                    <a:pt x="15884" y="9035"/>
                  </a:lnTo>
                  <a:lnTo>
                    <a:pt x="15884" y="6210"/>
                  </a:lnTo>
                  <a:cubicBezTo>
                    <a:pt x="15884" y="5274"/>
                    <a:pt x="16643" y="4518"/>
                    <a:pt x="17580" y="4518"/>
                  </a:cubicBezTo>
                  <a:lnTo>
                    <a:pt x="19272" y="4518"/>
                  </a:lnTo>
                  <a:lnTo>
                    <a:pt x="19272" y="3952"/>
                  </a:lnTo>
                  <a:cubicBezTo>
                    <a:pt x="19272" y="3015"/>
                    <a:pt x="18513" y="2259"/>
                    <a:pt x="17580" y="2259"/>
                  </a:cubicBezTo>
                  <a:lnTo>
                    <a:pt x="13590" y="2259"/>
                  </a:lnTo>
                  <a:lnTo>
                    <a:pt x="13590" y="1693"/>
                  </a:lnTo>
                  <a:cubicBezTo>
                    <a:pt x="13587" y="757"/>
                    <a:pt x="12831" y="1"/>
                    <a:pt x="11894" y="1"/>
                  </a:cubicBezTo>
                  <a:lnTo>
                    <a:pt x="7378" y="1"/>
                  </a:lnTo>
                  <a:cubicBezTo>
                    <a:pt x="6441" y="1"/>
                    <a:pt x="5685" y="757"/>
                    <a:pt x="5685" y="1693"/>
                  </a:cubicBezTo>
                  <a:lnTo>
                    <a:pt x="5685" y="2259"/>
                  </a:lnTo>
                  <a:lnTo>
                    <a:pt x="4517" y="2259"/>
                  </a:lnTo>
                  <a:lnTo>
                    <a:pt x="4517" y="1693"/>
                  </a:lnTo>
                  <a:cubicBezTo>
                    <a:pt x="4517" y="757"/>
                    <a:pt x="3758" y="1"/>
                    <a:pt x="2825" y="1"/>
                  </a:cubicBezTo>
                  <a:close/>
                </a:path>
              </a:pathLst>
            </a:custGeom>
            <a:solidFill>
              <a:srgbClr val="FFFFFF"/>
            </a:soli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435D74"/>
                </a:solidFill>
                <a:cs typeface="Arial"/>
                <a:sym typeface="Arial"/>
              </a:endParaRPr>
            </a:p>
          </p:txBody>
        </p:sp>
        <p:sp>
          <p:nvSpPr>
            <p:cNvPr id="123" name="Google Shape;78;p15"/>
            <p:cNvSpPr/>
            <p:nvPr/>
          </p:nvSpPr>
          <p:spPr>
            <a:xfrm>
              <a:off x="1324200" y="385900"/>
              <a:ext cx="56475" cy="197625"/>
            </a:xfrm>
            <a:custGeom>
              <a:avLst/>
              <a:gdLst/>
              <a:ahLst/>
              <a:cxnLst/>
              <a:rect l="l" t="t" r="r" b="b"/>
              <a:pathLst>
                <a:path w="2259" h="7905" extrusionOk="0">
                  <a:moveTo>
                    <a:pt x="567" y="0"/>
                  </a:moveTo>
                  <a:cubicBezTo>
                    <a:pt x="254" y="0"/>
                    <a:pt x="1" y="250"/>
                    <a:pt x="1" y="563"/>
                  </a:cubicBezTo>
                  <a:lnTo>
                    <a:pt x="1" y="7339"/>
                  </a:lnTo>
                  <a:cubicBezTo>
                    <a:pt x="1" y="7652"/>
                    <a:pt x="254" y="7905"/>
                    <a:pt x="567" y="7905"/>
                  </a:cubicBezTo>
                  <a:lnTo>
                    <a:pt x="2259" y="7905"/>
                  </a:lnTo>
                  <a:lnTo>
                    <a:pt x="2259" y="0"/>
                  </a:lnTo>
                  <a:close/>
                </a:path>
              </a:pathLst>
            </a:custGeom>
            <a:solidFill>
              <a:srgbClr val="FFFFFF"/>
            </a:soli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435D74"/>
                </a:solidFill>
                <a:cs typeface="Arial"/>
                <a:sym typeface="Arial"/>
              </a:endParaRPr>
            </a:p>
          </p:txBody>
        </p:sp>
        <p:sp>
          <p:nvSpPr>
            <p:cNvPr id="124" name="Google Shape;79;p15"/>
            <p:cNvSpPr/>
            <p:nvPr/>
          </p:nvSpPr>
          <p:spPr>
            <a:xfrm>
              <a:off x="898875" y="385900"/>
              <a:ext cx="56475" cy="197625"/>
            </a:xfrm>
            <a:custGeom>
              <a:avLst/>
              <a:gdLst/>
              <a:ahLst/>
              <a:cxnLst/>
              <a:rect l="l" t="t" r="r" b="b"/>
              <a:pathLst>
                <a:path w="2259" h="7905" extrusionOk="0">
                  <a:moveTo>
                    <a:pt x="0" y="0"/>
                  </a:moveTo>
                  <a:lnTo>
                    <a:pt x="0" y="7905"/>
                  </a:lnTo>
                  <a:lnTo>
                    <a:pt x="1695" y="7905"/>
                  </a:lnTo>
                  <a:cubicBezTo>
                    <a:pt x="2005" y="7905"/>
                    <a:pt x="2258" y="7652"/>
                    <a:pt x="2258" y="7339"/>
                  </a:cubicBezTo>
                  <a:lnTo>
                    <a:pt x="2258" y="563"/>
                  </a:lnTo>
                  <a:cubicBezTo>
                    <a:pt x="2258" y="250"/>
                    <a:pt x="2005" y="0"/>
                    <a:pt x="1695" y="0"/>
                  </a:cubicBezTo>
                  <a:close/>
                </a:path>
              </a:pathLst>
            </a:custGeom>
            <a:solidFill>
              <a:srgbClr val="FFFFFF"/>
            </a:soli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435D74"/>
                </a:solidFill>
                <a:cs typeface="Arial"/>
                <a:sym typeface="Arial"/>
              </a:endParaRPr>
            </a:p>
          </p:txBody>
        </p:sp>
        <p:sp>
          <p:nvSpPr>
            <p:cNvPr id="125" name="Google Shape;80;p15"/>
            <p:cNvSpPr/>
            <p:nvPr/>
          </p:nvSpPr>
          <p:spPr>
            <a:xfrm>
              <a:off x="1063650" y="414125"/>
              <a:ext cx="146750" cy="141125"/>
            </a:xfrm>
            <a:custGeom>
              <a:avLst/>
              <a:gdLst/>
              <a:ahLst/>
              <a:cxnLst/>
              <a:rect l="l" t="t" r="r" b="b"/>
              <a:pathLst>
                <a:path w="5870" h="5645" extrusionOk="0">
                  <a:moveTo>
                    <a:pt x="3045" y="1127"/>
                  </a:moveTo>
                  <a:cubicBezTo>
                    <a:pt x="3263" y="1127"/>
                    <a:pt x="3483" y="1169"/>
                    <a:pt x="3692" y="1256"/>
                  </a:cubicBezTo>
                  <a:cubicBezTo>
                    <a:pt x="4325" y="1518"/>
                    <a:pt x="4740" y="2135"/>
                    <a:pt x="4740" y="2822"/>
                  </a:cubicBezTo>
                  <a:cubicBezTo>
                    <a:pt x="4737" y="3758"/>
                    <a:pt x="3981" y="4514"/>
                    <a:pt x="3045" y="4517"/>
                  </a:cubicBezTo>
                  <a:cubicBezTo>
                    <a:pt x="2358" y="4517"/>
                    <a:pt x="1741" y="4102"/>
                    <a:pt x="1479" y="3469"/>
                  </a:cubicBezTo>
                  <a:cubicBezTo>
                    <a:pt x="1217" y="2837"/>
                    <a:pt x="1362" y="2108"/>
                    <a:pt x="1847" y="1623"/>
                  </a:cubicBezTo>
                  <a:cubicBezTo>
                    <a:pt x="2171" y="1299"/>
                    <a:pt x="2604" y="1127"/>
                    <a:pt x="3045" y="1127"/>
                  </a:cubicBezTo>
                  <a:close/>
                  <a:moveTo>
                    <a:pt x="3045" y="0"/>
                  </a:moveTo>
                  <a:cubicBezTo>
                    <a:pt x="1904" y="0"/>
                    <a:pt x="874" y="687"/>
                    <a:pt x="437" y="1741"/>
                  </a:cubicBezTo>
                  <a:cubicBezTo>
                    <a:pt x="1" y="2798"/>
                    <a:pt x="242" y="4011"/>
                    <a:pt x="1049" y="4818"/>
                  </a:cubicBezTo>
                  <a:cubicBezTo>
                    <a:pt x="1588" y="5358"/>
                    <a:pt x="2310" y="5645"/>
                    <a:pt x="3045" y="5645"/>
                  </a:cubicBezTo>
                  <a:cubicBezTo>
                    <a:pt x="3409" y="5645"/>
                    <a:pt x="3776" y="5574"/>
                    <a:pt x="4126" y="5430"/>
                  </a:cubicBezTo>
                  <a:cubicBezTo>
                    <a:pt x="5180" y="4993"/>
                    <a:pt x="5870" y="3963"/>
                    <a:pt x="5870" y="2822"/>
                  </a:cubicBezTo>
                  <a:cubicBezTo>
                    <a:pt x="5867" y="1262"/>
                    <a:pt x="4605" y="0"/>
                    <a:pt x="3045" y="0"/>
                  </a:cubicBezTo>
                  <a:close/>
                </a:path>
              </a:pathLst>
            </a:custGeom>
            <a:solidFill>
              <a:srgbClr val="FFFFFF"/>
            </a:soli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435D74"/>
                </a:solidFill>
                <a:cs typeface="Arial"/>
                <a:sym typeface="Arial"/>
              </a:endParaRPr>
            </a:p>
          </p:txBody>
        </p:sp>
        <p:sp>
          <p:nvSpPr>
            <p:cNvPr id="126" name="Google Shape;81;p15"/>
            <p:cNvSpPr/>
            <p:nvPr/>
          </p:nvSpPr>
          <p:spPr>
            <a:xfrm>
              <a:off x="898875" y="498800"/>
              <a:ext cx="481800" cy="169425"/>
            </a:xfrm>
            <a:custGeom>
              <a:avLst/>
              <a:gdLst/>
              <a:ahLst/>
              <a:cxnLst/>
              <a:rect l="l" t="t" r="r" b="b"/>
              <a:pathLst>
                <a:path w="19272" h="6777" extrusionOk="0">
                  <a:moveTo>
                    <a:pt x="3388" y="1"/>
                  </a:moveTo>
                  <a:lnTo>
                    <a:pt x="3388" y="2823"/>
                  </a:lnTo>
                  <a:cubicBezTo>
                    <a:pt x="3388" y="3759"/>
                    <a:pt x="2629" y="4515"/>
                    <a:pt x="1695" y="4518"/>
                  </a:cubicBezTo>
                  <a:lnTo>
                    <a:pt x="0" y="4518"/>
                  </a:lnTo>
                  <a:lnTo>
                    <a:pt x="0" y="5081"/>
                  </a:lnTo>
                  <a:cubicBezTo>
                    <a:pt x="0" y="6017"/>
                    <a:pt x="759" y="6773"/>
                    <a:pt x="1695" y="6776"/>
                  </a:cubicBezTo>
                  <a:lnTo>
                    <a:pt x="17580" y="6776"/>
                  </a:lnTo>
                  <a:cubicBezTo>
                    <a:pt x="18513" y="6773"/>
                    <a:pt x="19272" y="6017"/>
                    <a:pt x="19272" y="5081"/>
                  </a:cubicBezTo>
                  <a:lnTo>
                    <a:pt x="19272" y="4518"/>
                  </a:lnTo>
                  <a:lnTo>
                    <a:pt x="17580" y="4518"/>
                  </a:lnTo>
                  <a:cubicBezTo>
                    <a:pt x="16643" y="4515"/>
                    <a:pt x="15884" y="3759"/>
                    <a:pt x="15884" y="2823"/>
                  </a:cubicBezTo>
                  <a:lnTo>
                    <a:pt x="15884" y="1"/>
                  </a:lnTo>
                  <a:lnTo>
                    <a:pt x="13533" y="1"/>
                  </a:lnTo>
                  <a:cubicBezTo>
                    <a:pt x="13256" y="1910"/>
                    <a:pt x="11620" y="3389"/>
                    <a:pt x="9636" y="3389"/>
                  </a:cubicBezTo>
                  <a:cubicBezTo>
                    <a:pt x="7652" y="3389"/>
                    <a:pt x="6016" y="1910"/>
                    <a:pt x="5739" y="1"/>
                  </a:cubicBezTo>
                  <a:close/>
                </a:path>
              </a:pathLst>
            </a:custGeom>
            <a:solidFill>
              <a:srgbClr val="FFFFFF"/>
            </a:soli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435D74"/>
                </a:solidFill>
                <a:cs typeface="Arial"/>
                <a:sym typeface="Arial"/>
              </a:endParaRPr>
            </a:p>
          </p:txBody>
        </p:sp>
      </p:grpSp>
      <p:grpSp>
        <p:nvGrpSpPr>
          <p:cNvPr id="139" name="Google Shape;105;p15"/>
          <p:cNvGrpSpPr/>
          <p:nvPr/>
        </p:nvGrpSpPr>
        <p:grpSpPr>
          <a:xfrm>
            <a:off x="10586655" y="3923733"/>
            <a:ext cx="497065" cy="487415"/>
            <a:chOff x="1490050" y="3805975"/>
            <a:chExt cx="491900" cy="482350"/>
          </a:xfrm>
        </p:grpSpPr>
        <p:sp>
          <p:nvSpPr>
            <p:cNvPr id="140" name="Google Shape;106;p15"/>
            <p:cNvSpPr/>
            <p:nvPr/>
          </p:nvSpPr>
          <p:spPr>
            <a:xfrm>
              <a:off x="1541775" y="3877050"/>
              <a:ext cx="302500" cy="277225"/>
            </a:xfrm>
            <a:custGeom>
              <a:avLst/>
              <a:gdLst/>
              <a:ahLst/>
              <a:cxnLst/>
              <a:rect l="l" t="t" r="r" b="b"/>
              <a:pathLst>
                <a:path w="12100" h="11089" extrusionOk="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141" name="Google Shape;107;p15"/>
            <p:cNvSpPr/>
            <p:nvPr/>
          </p:nvSpPr>
          <p:spPr>
            <a:xfrm>
              <a:off x="1824450" y="3805975"/>
              <a:ext cx="157500" cy="150525"/>
            </a:xfrm>
            <a:custGeom>
              <a:avLst/>
              <a:gdLst/>
              <a:ahLst/>
              <a:cxnLst/>
              <a:rect l="l" t="t" r="r" b="b"/>
              <a:pathLst>
                <a:path w="6300" h="6021" extrusionOk="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142" name="Google Shape;108;p15"/>
            <p:cNvSpPr/>
            <p:nvPr/>
          </p:nvSpPr>
          <p:spPr>
            <a:xfrm>
              <a:off x="1626675" y="3936600"/>
              <a:ext cx="277225" cy="302600"/>
            </a:xfrm>
            <a:custGeom>
              <a:avLst/>
              <a:gdLst/>
              <a:ahLst/>
              <a:cxnLst/>
              <a:rect l="l" t="t" r="r" b="b"/>
              <a:pathLst>
                <a:path w="11089" h="12104" extrusionOk="0">
                  <a:moveTo>
                    <a:pt x="9501" y="1"/>
                  </a:moveTo>
                  <a:lnTo>
                    <a:pt x="1" y="9501"/>
                  </a:lnTo>
                  <a:cubicBezTo>
                    <a:pt x="537" y="10254"/>
                    <a:pt x="745" y="11194"/>
                    <a:pt x="576" y="12103"/>
                  </a:cubicBezTo>
                  <a:lnTo>
                    <a:pt x="11088" y="1591"/>
                  </a:lnTo>
                  <a:lnTo>
                    <a:pt x="950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143" name="Google Shape;109;p15"/>
            <p:cNvSpPr/>
            <p:nvPr/>
          </p:nvSpPr>
          <p:spPr>
            <a:xfrm>
              <a:off x="1490050" y="4166500"/>
              <a:ext cx="129950" cy="121825"/>
            </a:xfrm>
            <a:custGeom>
              <a:avLst/>
              <a:gdLst/>
              <a:ahLst/>
              <a:cxnLst/>
              <a:rect l="l" t="t" r="r" b="b"/>
              <a:pathLst>
                <a:path w="5198" h="4873" extrusionOk="0">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Tree>
    <p:extLst>
      <p:ext uri="{BB962C8B-B14F-4D97-AF65-F5344CB8AC3E}">
        <p14:creationId xmlns:p14="http://schemas.microsoft.com/office/powerpoint/2010/main" val="2415734959"/>
      </p:ext>
    </p:extLst>
  </p:cSld>
  <p:clrMapOvr>
    <a:masterClrMapping/>
  </p:clrMapOvr>
</p:sld>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1_6 Concepts Infographics by Slidesgo">
  <a:themeElements>
    <a:clrScheme name="Simple Light">
      <a:dk1>
        <a:srgbClr val="000000"/>
      </a:dk1>
      <a:lt1>
        <a:srgbClr val="FFFFFF"/>
      </a:lt1>
      <a:dk2>
        <a:srgbClr val="595959"/>
      </a:dk2>
      <a:lt2>
        <a:srgbClr val="EEEEEE"/>
      </a:lt2>
      <a:accent1>
        <a:srgbClr val="091E30"/>
      </a:accent1>
      <a:accent2>
        <a:srgbClr val="183A5A"/>
      </a:accent2>
      <a:accent3>
        <a:srgbClr val="9BC062"/>
      </a:accent3>
      <a:accent4>
        <a:srgbClr val="F2CA51"/>
      </a:accent4>
      <a:accent5>
        <a:srgbClr val="F2AA6A"/>
      </a:accent5>
      <a:accent6>
        <a:srgbClr val="8C4D3E"/>
      </a:accent6>
      <a:hlink>
        <a:srgbClr val="1A727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6730</TotalTime>
  <Words>2401</Words>
  <Application>Microsoft Office PowerPoint</Application>
  <PresentationFormat>Широкоэкранный</PresentationFormat>
  <Paragraphs>324</Paragraphs>
  <Slides>42</Slides>
  <Notes>3</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3</vt:i4>
      </vt:variant>
      <vt:variant>
        <vt:lpstr>Заголовки слайдов</vt:lpstr>
      </vt:variant>
      <vt:variant>
        <vt:i4>42</vt:i4>
      </vt:variant>
    </vt:vector>
  </HeadingPairs>
  <TitlesOfParts>
    <vt:vector size="58" baseType="lpstr">
      <vt:lpstr>Arial</vt:lpstr>
      <vt:lpstr>Calibri</vt:lpstr>
      <vt:lpstr>Calibri Light</vt:lpstr>
      <vt:lpstr>Century Gothic</vt:lpstr>
      <vt:lpstr>Fira Sans</vt:lpstr>
      <vt:lpstr>Fira Sans Extra Condensed</vt:lpstr>
      <vt:lpstr>Fira Sans Extra Condensed Medium</vt:lpstr>
      <vt:lpstr>Lato Light</vt:lpstr>
      <vt:lpstr>Roboto</vt:lpstr>
      <vt:lpstr>Tahoma</vt:lpstr>
      <vt:lpstr>Times New Roman</vt:lpstr>
      <vt:lpstr>Wingdings</vt:lpstr>
      <vt:lpstr>Wingdings 3</vt:lpstr>
      <vt:lpstr>1_6 Concepts Infographics by Slidesgo</vt:lpstr>
      <vt:lpstr>Тема Office</vt:lpstr>
      <vt:lpstr>1_Ион</vt:lpstr>
      <vt:lpstr>Презентация PowerPoint</vt:lpstr>
      <vt:lpstr>Презентация PowerPoint</vt:lpstr>
      <vt:lpstr>STRESS– bu har qanday salbiy, nome’yoriy ta’sirga javoban organizmning himoya reaksiyasi.</vt:lpstr>
      <vt:lpstr>Презентация PowerPoint</vt:lpstr>
      <vt:lpstr>Презентация PowerPoint</vt:lpstr>
      <vt:lpstr>STRESS BELGILARI</vt:lpstr>
      <vt:lpstr>Презентация PowerPoint</vt:lpstr>
      <vt:lpstr>STRESSNING SABABLARI – STRESSORLAR – obyektiv va subyektiv (tashqi va ichki), salbiy va ijobiy bo‘lishlari mumkin.
</vt:lpstr>
      <vt:lpstr>STRESS va DEPRESSIYA o‘rtasidagi farq</vt:lpstr>
      <vt:lpstr>Презентация PowerPoint</vt:lpstr>
      <vt:lpstr>Odamni stressga moyilligini yaratish SHAXSNING INDIVIDUAL XUSUSIYATLARI:</vt:lpstr>
      <vt:lpstr>Презентация PowerPoint</vt:lpstr>
      <vt:lpstr>Презентация PowerPoint</vt:lpstr>
      <vt:lpstr>STRESSGA QARSHILIKNI OSHIRISH - BU  SHAXSIY ME’YORLARNI KENGAYTIRISH</vt:lpstr>
      <vt:lpstr>VAZIYATLI, TEXNIK USULLAR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Stressli vaziyatdan so‘ng holatni tiklash uchun 4 CHORA-TADBIRLAR TO‘PLAMI </vt:lpstr>
      <vt:lpstr>O‘TKIR STRESSDAN CHIQISH TEZ YORDAMI </vt:lpstr>
      <vt:lpstr>Презентация PowerPoint</vt:lpstr>
      <vt:lpstr>O‘Z-O‘ZINI BOSHQARISHNING VAZIYATLI USULLARI </vt:lpstr>
      <vt:lpstr>O‘Z-O‘ZINI BOSHQARISHNING VAZIYATLI USULLARI </vt:lpstr>
      <vt:lpstr>SHUNI YODDA TUTISH KERAKKI: SIZ FOYDALANMOQCHI BO‘LGAN YOKI FOYDALANAYOTGAN USLUBLARINGIZ, TEXNIKANGIZ (XOH KITOBDAN, XOH INTERNETDAN OLINGAN) SIZGA MOS KELISHI, MAQSADINGIZGA ERISHISHGA, PSIXO-HISSIY VA ME’YORIY HOLATINGIZNI TIKLASHGA YORDAM BERISHI KERAK. VA SHU BILAN BIRGA IJTIMOIY VA ROL ME’YORLARINI BUZMASLIGI KERAK.</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Barcha buyuk yangilik va ixtirolar odatda ikki so‘zdan iborat jumladan boshlangan ekan: “BU IMKONSIZ!”. Aziz o‘qituvchi, ishlaringiz yurishmayotgan bo‘lsa, hayotda nimadir Siz o‘ylagandek amalga oshmayotgan bo‘lsa, unda so‘nggi voqeani esga oling! «BU IMKONSIZ EMAS!!”. </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adhamovfazliddin362@gmail.com</cp:lastModifiedBy>
  <cp:revision>142</cp:revision>
  <dcterms:created xsi:type="dcterms:W3CDTF">2022-02-14T04:55:26Z</dcterms:created>
  <dcterms:modified xsi:type="dcterms:W3CDTF">2026-09-28T08:43:02Z</dcterms:modified>
</cp:coreProperties>
</file>