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4"/>
  </p:notesMasterIdLst>
  <p:sldIdLst>
    <p:sldId id="374" r:id="rId2"/>
    <p:sldId id="350" r:id="rId3"/>
    <p:sldId id="352" r:id="rId4"/>
    <p:sldId id="375" r:id="rId5"/>
    <p:sldId id="368" r:id="rId6"/>
    <p:sldId id="366" r:id="rId7"/>
    <p:sldId id="370" r:id="rId8"/>
    <p:sldId id="369" r:id="rId9"/>
    <p:sldId id="371" r:id="rId10"/>
    <p:sldId id="372" r:id="rId11"/>
    <p:sldId id="373" r:id="rId12"/>
    <p:sldId id="376" r:id="rId13"/>
  </p:sldIdLst>
  <p:sldSz cx="17995900" cy="10801350"/>
  <p:notesSz cx="9866313" cy="6735763"/>
  <p:custDataLst>
    <p:tags r:id="rId1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1F295C"/>
    <a:srgbClr val="002060"/>
    <a:srgbClr val="E53935"/>
    <a:srgbClr val="80C783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32" d="100"/>
          <a:sy n="32" d="100"/>
        </p:scale>
        <p:origin x="758" y="86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вс 11.10.26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10/11/2026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iming>
    <p:tnLst>
      <p:par>
        <p:cTn id="1" dur="indefinite" restart="never" nodeType="tmRoot"/>
      </p:par>
    </p:tnLst>
  </p:timing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A4DC8E2-D0F1-4B33-9C1E-38917A64968F}"/>
              </a:ext>
            </a:extLst>
          </p:cNvPr>
          <p:cNvSpPr/>
          <p:nvPr/>
        </p:nvSpPr>
        <p:spPr>
          <a:xfrm>
            <a:off x="1073150" y="523875"/>
            <a:ext cx="16535400" cy="8915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2.3.2-mavzu: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Sinfni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boshqarishning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yoʻllari</a:t>
            </a: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4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4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99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A4DC8E2-D0F1-4B33-9C1E-38917A64968F}"/>
              </a:ext>
            </a:extLst>
          </p:cNvPr>
          <p:cNvSpPr/>
          <p:nvPr/>
        </p:nvSpPr>
        <p:spPr>
          <a:xfrm>
            <a:off x="1073150" y="523875"/>
            <a:ext cx="16535400" cy="8915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4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</a:pP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Sinfni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boshqarishning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tamoyillari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+mj-lt"/>
              <a:buAutoNum type="arabicPeriod"/>
            </a:pP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Interaktiv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sogʻlom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doʻstona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Oltin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qoidalar”ini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4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236" y="17663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76634"/>
            <a:ext cx="2362199" cy="923081"/>
          </a:xfrm>
          <a:prstGeom prst="rect">
            <a:avLst/>
          </a:prstGeom>
        </p:spPr>
      </p:pic>
      <p:sp>
        <p:nvSpPr>
          <p:cNvPr id="9" name="Текст 3">
            <a:extLst>
              <a:ext uri="{FF2B5EF4-FFF2-40B4-BE49-F238E27FC236}">
                <a16:creationId xmlns:a16="http://schemas.microsoft.com/office/drawing/2014/main" id="{F479145A-D831-432C-8C9A-CE716CD1938A}"/>
              </a:ext>
            </a:extLst>
          </p:cNvPr>
          <p:cNvSpPr txBox="1">
            <a:spLocks/>
          </p:cNvSpPr>
          <p:nvPr/>
        </p:nvSpPr>
        <p:spPr>
          <a:xfrm>
            <a:off x="463550" y="1438275"/>
            <a:ext cx="15925800" cy="780538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marL="337414" indent="-337414" algn="l" defTabSz="1349654" rtl="0" eaLnBrk="1" latinLnBrk="0" hangingPunct="1">
              <a:lnSpc>
                <a:spcPct val="90000"/>
              </a:lnSpc>
              <a:spcBef>
                <a:spcPts val="1476"/>
              </a:spcBef>
              <a:buFont typeface="Arial" panose="020B0604020202020204" pitchFamily="34" charset="0"/>
              <a:buChar char="•"/>
              <a:defRPr sz="4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12241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354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87068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95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61895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36722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11550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386377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061204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736031" indent="-337414" algn="l" defTabSz="1349654" rtl="0" eaLnBrk="1" latinLnBrk="0" hangingPunct="1">
              <a:lnSpc>
                <a:spcPct val="90000"/>
              </a:lnSpc>
              <a:spcBef>
                <a:spcPts val="738"/>
              </a:spcBef>
              <a:buFont typeface="Arial" panose="020B0604020202020204" pitchFamily="34" charset="0"/>
              <a:buChar char="•"/>
              <a:defRPr sz="265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pt-BR" sz="6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Samarali </a:t>
            </a:r>
            <a:r>
              <a:rPr lang="pt-BR" sz="6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 … </a:t>
            </a:r>
          </a:p>
          <a:p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236" y="176634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76634"/>
            <a:ext cx="2362199" cy="923081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19249B55-19C0-45F3-8954-7E3C1CFE7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4550" y="828675"/>
            <a:ext cx="16611600" cy="9067799"/>
          </a:xfrm>
          <a:solidFill>
            <a:schemeClr val="bg2"/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an’anaviy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noan’anaviy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natijalarga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vositalarni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professional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hislatlarga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0" indent="0" algn="just">
              <a:buNone/>
            </a:pP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yaxshiroq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istagini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rivojlantirishlari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yaratuvchi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buNone/>
            </a:pP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ba’zilari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sekinroq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qarashga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mutaxassis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en-US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tarbiyalashga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erishishdir</a:t>
            </a:r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106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6BC74FA-4DD7-4219-ACAF-93C542753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6950" y="371476"/>
            <a:ext cx="17221200" cy="16001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Rasmlarga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qarang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rasmni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birlashtiradi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Bu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deyish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34ED2B0-75FF-48CB-B610-CE29A5D768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792" t="47742" r="12739" b="16148"/>
          <a:stretch/>
        </p:blipFill>
        <p:spPr>
          <a:xfrm>
            <a:off x="387350" y="2276475"/>
            <a:ext cx="174498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14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47C8DFA0-A2FC-4D30-B956-1CAE2538D9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7713" y="0"/>
            <a:ext cx="17995900" cy="10801349"/>
          </a:xfrm>
        </p:spPr>
      </p:pic>
      <p:sp>
        <p:nvSpPr>
          <p:cNvPr id="2" name="Прямоугольник 1"/>
          <p:cNvSpPr/>
          <p:nvPr/>
        </p:nvSpPr>
        <p:spPr>
          <a:xfrm flipH="1">
            <a:off x="9759949" y="4105275"/>
            <a:ext cx="5334000" cy="914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65351" y="6010275"/>
            <a:ext cx="2743200" cy="838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ashkil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55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D7082B3C-8766-4A19-8D77-27BFDFBE3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2150" y="752475"/>
            <a:ext cx="16771572" cy="9540401"/>
          </a:xfrm>
        </p:spPr>
      </p:pic>
    </p:spTree>
    <p:extLst>
      <p:ext uri="{BB962C8B-B14F-4D97-AF65-F5344CB8AC3E}">
        <p14:creationId xmlns:p14="http://schemas.microsoft.com/office/powerpoint/2010/main" val="5757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440E2F34-FE15-43D2-BC12-BC161237F6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2414" y="600075"/>
            <a:ext cx="16330336" cy="9296400"/>
          </a:xfrm>
        </p:spPr>
      </p:pic>
    </p:spTree>
    <p:extLst>
      <p:ext uri="{BB962C8B-B14F-4D97-AF65-F5344CB8AC3E}">
        <p14:creationId xmlns:p14="http://schemas.microsoft.com/office/powerpoint/2010/main" val="207880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CBEE8248-6D9F-4D92-B9FB-64E92293E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750" y="1"/>
            <a:ext cx="16808406" cy="10153476"/>
          </a:xfrm>
        </p:spPr>
      </p:pic>
    </p:spTree>
    <p:extLst>
      <p:ext uri="{BB962C8B-B14F-4D97-AF65-F5344CB8AC3E}">
        <p14:creationId xmlns:p14="http://schemas.microsoft.com/office/powerpoint/2010/main" val="22671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E5A81C32-AC17-4C2F-8494-3C05945496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628"/>
          <a:stretch/>
        </p:blipFill>
        <p:spPr>
          <a:xfrm>
            <a:off x="996950" y="14538"/>
            <a:ext cx="15240000" cy="10204228"/>
          </a:xfrm>
        </p:spPr>
      </p:pic>
    </p:spTree>
    <p:extLst>
      <p:ext uri="{BB962C8B-B14F-4D97-AF65-F5344CB8AC3E}">
        <p14:creationId xmlns:p14="http://schemas.microsoft.com/office/powerpoint/2010/main" val="300007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8BDC30B-F3F6-4268-AFF9-50A7D2FA39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701" y="2352675"/>
            <a:ext cx="16693449" cy="8236414"/>
          </a:xfrm>
        </p:spPr>
      </p:pic>
    </p:spTree>
    <p:extLst>
      <p:ext uri="{BB962C8B-B14F-4D97-AF65-F5344CB8AC3E}">
        <p14:creationId xmlns:p14="http://schemas.microsoft.com/office/powerpoint/2010/main" val="279738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16" y="338890"/>
            <a:ext cx="17943468" cy="101235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750" y="487397"/>
            <a:ext cx="12616692" cy="890997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464551" y="3703778"/>
            <a:ext cx="4495800" cy="2477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166" dirty="0" err="1">
                <a:solidFill>
                  <a:srgbClr val="002060"/>
                </a:solidFill>
                <a:latin typeface="Arial Black" panose="020B0A04020102020204" pitchFamily="34" charset="0"/>
              </a:rPr>
              <a:t>E’tiboringiz</a:t>
            </a:r>
            <a:endParaRPr lang="en-US" sz="5166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5166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5166" dirty="0" err="1">
                <a:solidFill>
                  <a:srgbClr val="002060"/>
                </a:solidFill>
                <a:latin typeface="Arial Black" panose="020B0A04020102020204" pitchFamily="34" charset="0"/>
              </a:rPr>
              <a:t>uchun</a:t>
            </a:r>
            <a:endParaRPr lang="en-US" sz="5166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5166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n-US" sz="5166" dirty="0" err="1">
                <a:solidFill>
                  <a:srgbClr val="002060"/>
                </a:solidFill>
                <a:latin typeface="Arial Black" panose="020B0A04020102020204" pitchFamily="34" charset="0"/>
              </a:rPr>
              <a:t>raxmat</a:t>
            </a:r>
            <a:r>
              <a:rPr lang="en-US" sz="5166" dirty="0">
                <a:solidFill>
                  <a:srgbClr val="002060"/>
                </a:solidFill>
                <a:latin typeface="Arial Black" panose="020B0A04020102020204" pitchFamily="34" charset="0"/>
              </a:rPr>
              <a:t>!</a:t>
            </a:r>
            <a:endParaRPr lang="ru-RU" sz="5166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96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25e8d5877c142ad9bda5f4d43beaf2195674c27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5434</TotalTime>
  <Words>145</Words>
  <Application>Microsoft Office PowerPoint</Application>
  <PresentationFormat>Произвольный</PresentationFormat>
  <Paragraphs>20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Nargiza</cp:lastModifiedBy>
  <cp:revision>487</cp:revision>
  <cp:lastPrinted>2020-12-11T16:07:03Z</cp:lastPrinted>
  <dcterms:created xsi:type="dcterms:W3CDTF">2020-11-12T01:04:50Z</dcterms:created>
  <dcterms:modified xsi:type="dcterms:W3CDTF">2026-10-11T01:02:18Z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