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887" r:id="rId1"/>
  </p:sldMasterIdLst>
  <p:notesMasterIdLst>
    <p:notesMasterId r:id="rId32"/>
  </p:notesMasterIdLst>
  <p:handoutMasterIdLst>
    <p:handoutMasterId r:id="rId33"/>
  </p:handoutMasterIdLst>
  <p:sldIdLst>
    <p:sldId id="256" r:id="rId2"/>
    <p:sldId id="323" r:id="rId3"/>
    <p:sldId id="327" r:id="rId4"/>
    <p:sldId id="326" r:id="rId5"/>
    <p:sldId id="329" r:id="rId6"/>
    <p:sldId id="330" r:id="rId7"/>
    <p:sldId id="331" r:id="rId8"/>
    <p:sldId id="332" r:id="rId9"/>
    <p:sldId id="333" r:id="rId10"/>
    <p:sldId id="334" r:id="rId11"/>
    <p:sldId id="335" r:id="rId12"/>
    <p:sldId id="336" r:id="rId13"/>
    <p:sldId id="337" r:id="rId14"/>
    <p:sldId id="318" r:id="rId15"/>
    <p:sldId id="319" r:id="rId16"/>
    <p:sldId id="320" r:id="rId17"/>
    <p:sldId id="288" r:id="rId18"/>
    <p:sldId id="289" r:id="rId19"/>
    <p:sldId id="292" r:id="rId20"/>
    <p:sldId id="300" r:id="rId21"/>
    <p:sldId id="305" r:id="rId22"/>
    <p:sldId id="302" r:id="rId23"/>
    <p:sldId id="306" r:id="rId24"/>
    <p:sldId id="307" r:id="rId25"/>
    <p:sldId id="309" r:id="rId26"/>
    <p:sldId id="311" r:id="rId27"/>
    <p:sldId id="317" r:id="rId28"/>
    <p:sldId id="322" r:id="rId29"/>
    <p:sldId id="321" r:id="rId30"/>
    <p:sldId id="313" r:id="rId31"/>
  </p:sldIdLst>
  <p:sldSz cx="9144000" cy="5143500" type="screen16x9"/>
  <p:notesSz cx="6858000" cy="9144000"/>
  <p:embeddedFontLst>
    <p:embeddedFont>
      <p:font typeface="Calibri" pitchFamily="34" charset="0"/>
      <p:regular r:id="rId34"/>
      <p:bold r:id="rId35"/>
      <p:italic r:id="rId36"/>
      <p:boldItalic r:id="rId37"/>
    </p:embeddedFont>
    <p:embeddedFont>
      <p:font typeface="微软雅黑" pitchFamily="34" charset="-122"/>
      <p:regular r:id="rId38"/>
      <p:bold r:id="rId39"/>
    </p:embeddedFont>
    <p:embeddedFont>
      <p:font typeface="Lato" charset="0"/>
      <p:regular r:id="rId40"/>
      <p:bold r:id="rId41"/>
    </p:embeddedFont>
    <p:embeddedFont>
      <p:font typeface="Roboto" pitchFamily="2" charset="0"/>
      <p:regular r:id="rId42"/>
      <p:bold r:id="rId43"/>
      <p:italic r:id="rId44"/>
      <p:boldItalic r:id="rId45"/>
    </p:embeddedFont>
    <p:embeddedFont>
      <p:font typeface="Georgia" pitchFamily="18" charset="0"/>
      <p:regular r:id="rId46"/>
      <p:bold r:id="rId47"/>
      <p:italic r:id="rId48"/>
      <p:boldItalic r:id="rId49"/>
    </p:embeddedFont>
    <p:embeddedFont>
      <p:font typeface="Montserrat" pitchFamily="2" charset="-52"/>
      <p:regular r:id="rId50"/>
      <p:bold r:id="rId51"/>
      <p:italic r:id="rId52"/>
      <p:boldItalic r:id="rId53"/>
    </p:embeddedFont>
    <p:embeddedFont>
      <p:font typeface="Poppins SemiBold" charset="0"/>
      <p:regular r:id="rId54"/>
      <p:bold r:id="rId55"/>
      <p:italic r:id="rId56"/>
      <p:boldItalic r:id="rId57"/>
    </p:embeddedFont>
    <p:embeddedFont>
      <p:font typeface="Trebuchet MS" pitchFamily="34" charset="0"/>
      <p:regular r:id="rId58"/>
      <p:bold r:id="rId59"/>
      <p:italic r:id="rId60"/>
      <p:boldItalic r:id="rId6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18" userDrawn="1">
          <p15:clr>
            <a:srgbClr val="A4A3A4"/>
          </p15:clr>
        </p15:guide>
        <p15:guide id="2" pos="383">
          <p15:clr>
            <a:srgbClr val="A4A3A4"/>
          </p15:clr>
        </p15:guide>
        <p15:guide id="3" pos="5375" userDrawn="1">
          <p15:clr>
            <a:srgbClr val="9AA0A6"/>
          </p15:clr>
        </p15:guide>
        <p15:guide id="4" orient="horz" pos="2867" userDrawn="1">
          <p15:clr>
            <a:srgbClr val="9AA0A6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7525"/>
    <a:srgbClr val="182A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91" autoAdjust="0"/>
    <p:restoredTop sz="94660"/>
  </p:normalViewPr>
  <p:slideViewPr>
    <p:cSldViewPr snapToGrid="0">
      <p:cViewPr varScale="1">
        <p:scale>
          <a:sx n="75" d="100"/>
          <a:sy n="75" d="100"/>
        </p:scale>
        <p:origin x="-1002" y="-96"/>
      </p:cViewPr>
      <p:guideLst>
        <p:guide orient="horz" pos="418"/>
        <p:guide orient="horz" pos="2867"/>
        <p:guide pos="383"/>
        <p:guide pos="5375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font" Target="fonts/font9.fntdata"/><Relationship Id="rId47" Type="http://schemas.openxmlformats.org/officeDocument/2006/relationships/font" Target="fonts/font14.fntdata"/><Relationship Id="rId50" Type="http://schemas.openxmlformats.org/officeDocument/2006/relationships/font" Target="fonts/font17.fntdata"/><Relationship Id="rId55" Type="http://schemas.openxmlformats.org/officeDocument/2006/relationships/font" Target="fonts/font22.fntdata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8.fntdata"/><Relationship Id="rId54" Type="http://schemas.openxmlformats.org/officeDocument/2006/relationships/font" Target="fonts/font21.fntdata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45" Type="http://schemas.openxmlformats.org/officeDocument/2006/relationships/font" Target="fonts/font12.fntdata"/><Relationship Id="rId53" Type="http://schemas.openxmlformats.org/officeDocument/2006/relationships/font" Target="fonts/font20.fntdata"/><Relationship Id="rId58" Type="http://schemas.openxmlformats.org/officeDocument/2006/relationships/font" Target="fonts/font2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49" Type="http://schemas.openxmlformats.org/officeDocument/2006/relationships/font" Target="fonts/font16.fntdata"/><Relationship Id="rId57" Type="http://schemas.openxmlformats.org/officeDocument/2006/relationships/font" Target="fonts/font24.fntdata"/><Relationship Id="rId61" Type="http://schemas.openxmlformats.org/officeDocument/2006/relationships/font" Target="fonts/font2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1.fntdata"/><Relationship Id="rId52" Type="http://schemas.openxmlformats.org/officeDocument/2006/relationships/font" Target="fonts/font19.fntdata"/><Relationship Id="rId60" Type="http://schemas.openxmlformats.org/officeDocument/2006/relationships/font" Target="fonts/font27.fntdata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font" Target="fonts/font10.fntdata"/><Relationship Id="rId48" Type="http://schemas.openxmlformats.org/officeDocument/2006/relationships/font" Target="fonts/font15.fntdata"/><Relationship Id="rId56" Type="http://schemas.openxmlformats.org/officeDocument/2006/relationships/font" Target="fonts/font23.fntdata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8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46" Type="http://schemas.openxmlformats.org/officeDocument/2006/relationships/font" Target="fonts/font13.fntdata"/><Relationship Id="rId59" Type="http://schemas.openxmlformats.org/officeDocument/2006/relationships/font" Target="fonts/font2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BCCD04FB-7EA9-4937-869F-9550AA6EA4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D28D5D35-45F5-4788-B928-2F6A00C1004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1FA9A8-C9DE-4815-AABC-05A19CC75FDA}" type="datetimeFigureOut">
              <a:rPr lang="ru-RU" smtClean="0"/>
              <a:t>04.09.2026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CF4A6DEE-AEC1-4343-A890-3CF24CDA382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294D602-191D-4F8D-B000-2749869DE8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018F82-3CC1-4481-9F72-595D129348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74967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78569723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44351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3370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2F1279-6CE4-4169-83D3-4483097B69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77245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2F1279-6CE4-4169-83D3-4483097B69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19969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2F1279-6CE4-4169-83D3-4483097B69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46471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2F1279-6CE4-4169-83D3-4483097B69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58229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52F1279-6CE4-4169-83D3-4483097B690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920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3789409"/>
            <a:ext cx="5637010" cy="66158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16556-29AD-44B1-8A1C-ABE338D926E3}" type="datetimeFigureOut">
              <a:rPr lang="ru-RU" smtClean="0"/>
              <a:t>04.09.2026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8DFFB4-B522-49A9-895A-71E37BE27F0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2" y="2349218"/>
            <a:ext cx="7175351" cy="1344875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548640"/>
            <a:ext cx="6400800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1629486"/>
            <a:ext cx="5966666" cy="1817510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3455633"/>
            <a:ext cx="5970494" cy="626595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9/4/2026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548639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548640"/>
            <a:ext cx="3346704" cy="26060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8640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050245"/>
            <a:ext cx="3346704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548640"/>
            <a:ext cx="3346704" cy="47982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049274"/>
            <a:ext cx="3346704" cy="20574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6" y="1657350"/>
            <a:ext cx="3636085" cy="943870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6" y="548640"/>
            <a:ext cx="4017085" cy="3671048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2623351"/>
            <a:ext cx="3388660" cy="160463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9/4/2026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900190"/>
            <a:ext cx="9144000" cy="224331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290019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989233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857250"/>
            <a:ext cx="4114800" cy="2345855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757865"/>
            <a:ext cx="3694114" cy="1622265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3348316"/>
            <a:ext cx="6383538" cy="85725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548639"/>
            <a:ext cx="6400800" cy="260604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9/4/2026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282388"/>
            <a:ext cx="2057400" cy="3928754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4" y="548640"/>
            <a:ext cx="4829287" cy="367104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userDrawn="1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" name="Заголовок 2">
            <a:extLst>
              <a:ext uri="{FF2B5EF4-FFF2-40B4-BE49-F238E27FC236}">
                <a16:creationId xmlns="" xmlns:a16="http://schemas.microsoft.com/office/drawing/2014/main" id="{9483B1BA-70E4-4057-A04F-E537200ABF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1673169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42647" y="254632"/>
            <a:ext cx="8679898" cy="543185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11110603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14476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29050"/>
            <a:ext cx="9144000" cy="131445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2905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826228"/>
            <a:ext cx="9144000" cy="17145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200150"/>
            <a:ext cx="9144000" cy="382905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90" y="3279126"/>
            <a:ext cx="6512511" cy="85725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549195"/>
            <a:ext cx="6400800" cy="26060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4629150"/>
            <a:ext cx="2514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4629150"/>
            <a:ext cx="3352801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4629150"/>
            <a:ext cx="18288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2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4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24.jpg"/><Relationship Id="rId7" Type="http://schemas.openxmlformats.org/officeDocument/2006/relationships/image" Target="../media/image28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7.jp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/>
        </p:nvSpPr>
        <p:spPr>
          <a:xfrm>
            <a:off x="1266752" y="1316382"/>
            <a:ext cx="6835848" cy="32048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Modul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nomi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: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Ta'lim-tarbiya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jarayonini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tashkil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etishda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zamonaviy</a:t>
            </a:r>
            <a:r>
              <a:rPr lang="en-US" sz="2800" b="1" dirty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  <a:sym typeface="Poppins SemiBold"/>
              </a:rPr>
              <a:t>yondashuvlar</a:t>
            </a:r>
            <a:endParaRPr lang="ru-RU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Poppins SemiBold"/>
              <a:cs typeface="Times New Roman" panose="02020603050405020304" pitchFamily="18" charset="0"/>
              <a:sym typeface="Poppins SemiBold"/>
            </a:endParaRPr>
          </a:p>
          <a:p>
            <a:pPr algn="ctr"/>
            <a:endParaRPr lang="uz-Cyrl-UZ" sz="2800" b="1" dirty="0" smtClean="0">
              <a:solidFill>
                <a:srgbClr val="002060"/>
              </a:solidFill>
              <a:latin typeface="Times New Roman" panose="02020603050405020304" pitchFamily="18" charset="0"/>
              <a:ea typeface="Poppins SemiBold"/>
              <a:cs typeface="Times New Roman" panose="02020603050405020304" pitchFamily="18" charset="0"/>
              <a:sym typeface="Poppins SemiBold"/>
            </a:endParaRPr>
          </a:p>
          <a:p>
            <a:pPr algn="ctr"/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uz-Cyrl-UZ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3.1.1  </a:t>
            </a:r>
            <a:r>
              <a:rPr lang="uz-Cyrl-UZ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STEAM ta’lim texnologiyasini maktabgacha ta’limda qo’llash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ea typeface="Poppins SemiBold"/>
              <a:cs typeface="Times New Roman" panose="02020603050405020304" pitchFamily="18" charset="0"/>
              <a:sym typeface="Poppins SemiBold"/>
            </a:endParaRPr>
          </a:p>
        </p:txBody>
      </p:sp>
      <p:pic>
        <p:nvPicPr>
          <p:cNvPr id="9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1911533" y="413753"/>
            <a:ext cx="4500179" cy="90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510689"/>
            <a:ext cx="64693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dirty="0"/>
              <a:t>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uz-Cyrl-UZ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mohiyati</a:t>
            </a:r>
            <a:endParaRPr lang="en-AU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uz-Cyrl-UZ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400" b="1" dirty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tarixi</a:t>
            </a:r>
            <a:endParaRPr lang="en-AU" sz="2400" b="1" dirty="0">
              <a:solidFill>
                <a:srgbClr val="FFC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uz-Cyrl-UZ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4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400" b="1" dirty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ahamiyati</a:t>
            </a:r>
            <a:endParaRPr lang="en-AU" sz="2400" b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uz-Cyrl-UZ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tashkilotida</a:t>
            </a:r>
            <a:r>
              <a:rPr lang="en-A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STEAMni</a:t>
            </a:r>
            <a:r>
              <a:rPr lang="en-AU" sz="24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qo‘llash</a:t>
            </a:r>
            <a:endParaRPr lang="en-A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A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uz-Cyrl-UZ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STEAM </a:t>
            </a:r>
            <a:r>
              <a:rPr lang="en-A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ta’limini</a:t>
            </a:r>
            <a:r>
              <a:rPr lang="en-A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qo‘llashning</a:t>
            </a:r>
            <a:r>
              <a:rPr lang="en-A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AU" sz="2400" b="1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jihatlar</a:t>
            </a:r>
            <a:endParaRPr lang="en-AU" sz="24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49887">
            <a:off x="6092193" y="2343131"/>
            <a:ext cx="2674620" cy="3069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02104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0079" y="542290"/>
            <a:ext cx="7498081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kelajakning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tadqiqotchi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kreativ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fikrlaydigan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tarbiyalashning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yo‘lidir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bola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shaxsini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57175" indent="-257175" defTabSz="685800">
              <a:spcBef>
                <a:spcPct val="20000"/>
              </a:spcBef>
              <a:buClrTx/>
              <a:buFont typeface="Arial" pitchFamily="34" charset="0"/>
              <a:buChar char="•"/>
              <a:defRPr/>
            </a:pPr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– SCIENCE;  TABIIY FANLAR</a:t>
            </a:r>
            <a:r>
              <a:rPr lang="en-US" sz="24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57175" indent="-257175" defTabSz="685800">
              <a:spcBef>
                <a:spcPct val="20000"/>
              </a:spcBef>
              <a:buClrTx/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– </a:t>
            </a:r>
            <a:r>
              <a:rPr lang="en-US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TECHNOLOGY</a:t>
            </a: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 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marL="257175" indent="-257175" defTabSz="685800">
              <a:spcBef>
                <a:spcPct val="20000"/>
              </a:spcBef>
              <a:buClrTx/>
              <a:buFont typeface="Arial" pitchFamily="34" charset="0"/>
              <a:buChar char="•"/>
              <a:defRPr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– ENGINEERING;</a:t>
            </a:r>
            <a:r>
              <a:rPr lang="en-US" sz="24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400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57175" indent="-257175" defTabSz="685800">
              <a:spcBef>
                <a:spcPct val="20000"/>
              </a:spcBef>
              <a:buClrTx/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– ART;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57175" indent="-257175" defTabSz="685800">
              <a:spcBef>
                <a:spcPct val="20000"/>
              </a:spcBef>
              <a:buClrTx/>
              <a:buFont typeface="Arial" pitchFamily="34" charset="0"/>
              <a:buChar char="•"/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– MATH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;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endParaRPr lang="en-US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79" y="91440"/>
            <a:ext cx="2243137" cy="450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751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74370" y="171093"/>
            <a:ext cx="614934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mohiyati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quyidagilarda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namoyon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AU" sz="20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Integratsiyalashgan</a:t>
            </a:r>
            <a:r>
              <a:rPr lang="en-AU" sz="20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ta’lim</a:t>
            </a:r>
            <a:endParaRPr lang="en-A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bir-biri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bog‘langan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o‘rgatiladi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ko‘prik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fizika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elementlari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faoliyatga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yo‘naltirilganlik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Tarbiyalanuvchilar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nazariy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o‘rganibgina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qolmay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sinab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o‘tkazadi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modellar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Muammoli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vaziyatlarni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tarbiyalanuvchilarni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real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o‘rgatadi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988664"/>
            <a:ext cx="2160270" cy="2246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81156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14450" y="309593"/>
            <a:ext cx="641223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fikrlash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“Art”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komponenti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estetik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did,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kreativ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yangicha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O‘quvchi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o‘rinda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yondashuvda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o‘qituvchi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yo‘naltiruvchi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o‘quvchi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tadqiqotchi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ishtirok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xususiyatlari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Fanlararo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bog‘liqlik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o‘qitish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Jamoaviy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hamkorlik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texnologiyalardan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3192" y="2916555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31411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34440" y="309593"/>
            <a:ext cx="454914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mazmuni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integratsiyalash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amaliyot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bog‘lashdan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mohiyati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shaxsni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kelajak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kasblarga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tayyorlashdan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iboratdir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erta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qiziqish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endParaRPr lang="en-A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3611" y="539114"/>
            <a:ext cx="2891790" cy="2478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8049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7250" y="342899"/>
            <a:ext cx="630936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b="1" dirty="0" smtClean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bosqichlarda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yo‘nalishiga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aylangan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tushunish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avvalo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ildizi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modeliga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e’tibor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1. STEM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yondashuvining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(XX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oxiri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– XXI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boshi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aslida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STEM (Science, Technology, Engineering, Mathematics)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modelidan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chiqqan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1990-yillarda,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AQShda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ilm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-fan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kadrlar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yetishmovchiligi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keldi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sababli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tabiiy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fanlarga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e’tiborni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kuchaytirish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zarurati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tug‘ildi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2000-yillarning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boshlarida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atamasi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qo‘llanila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siyosati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darajasida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qo‘llab-quvvatlandi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060" y="765810"/>
            <a:ext cx="1600200" cy="36461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7755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08660" y="137159"/>
            <a:ext cx="723519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STEMdan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STEAMga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o‘tish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(2000–2010-yillar)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o‘tishi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emasligi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estetik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ekanligi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e’tirof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etildi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. 2000-yillarning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“Art” (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san’at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yo‘nalishi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STEMga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qo‘shildi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tariqa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g‘oyani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rivojlantirishda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Rhode Island School of Design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rol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san’atni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fanlar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integratsiya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ilgari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surdi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3. 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tarqalishi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(2010-yillardan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hozirgacha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2010-yillardan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STEAM global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miqyosda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ommalashdi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AQSh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Janubiy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Koreya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Finlyandiya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davlatlar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STEAMni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qildi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iqtisodiyotga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kreativ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uyg‘unlashtirish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zarurati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kuchaydi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Robototexnika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dasturlash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dizayn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rivojlandi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811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91590" y="525780"/>
            <a:ext cx="536067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4. 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bosqichi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Hozirgi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yo‘nalishlarda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rivojlanmoqda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(AI,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robototexnika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3D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modellashtirish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integratsiya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tadqiqot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o‘qitish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Global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standartlariga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moslashish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Ko‘plab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davlatlar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STEAMni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tashkilotlari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(MTT)da ham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2260" y="754380"/>
            <a:ext cx="2308860" cy="246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3192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8710" y="422910"/>
            <a:ext cx="562356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O‘zbekistonda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STEAM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ta’limining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rivojlanishi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So‘nggi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STEAMga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e’tibor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qaratilmoqda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etilmoqda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MTTlarda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tajriba-sinov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oshirilmoqda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Raqamli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ustuvor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yo‘nalishlardan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aylangan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oddiygina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metod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jamiyat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ehtiyojlaridan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kelib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chiqqan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tarixiy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rivojlanish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mahsulidir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70" y="948690"/>
            <a:ext cx="2240280" cy="2526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57600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34390" y="309593"/>
            <a:ext cx="547497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o‘quvchilarning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tomonlama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rivojlanishiga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ijod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mantiqiy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fikrlashni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rivojlantiradi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o‘quvchilarni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tayyor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javoblarni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yodlashga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tahlil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sabab-oqibatni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tushunish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chiqarishga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o‘rgatadi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tanqidiy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analitik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0830" y="891540"/>
            <a:ext cx="2274570" cy="27089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18672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88670" y="445770"/>
            <a:ext cx="58293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Amaliy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ko‘nikmalarni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rivojlantiradi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STEAMda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nazariya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doimo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amaliyot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bog‘lanadi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modellar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ustida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o‘rganiladi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o‘quvchilarda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rivojlantiradi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Ijodkorlik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fikrlashni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shakllantiradi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“Art”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komponenti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o‘quvchilar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yangicha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g‘oyalar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topadi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noodatiy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yechimlar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estetik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didi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kreativ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shakllantiradi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970" y="914400"/>
            <a:ext cx="2400300" cy="23431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75514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7220" y="91440"/>
            <a:ext cx="61722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ko‘nikmasini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rivojlantiradi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STEAM real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yaqin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o‘quvchilar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bosqichma-bosqich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yechimlarni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sinab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xatolardan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muammoli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to‘g‘ri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qaror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Jamoada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kommunikatsiyani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rivojlantiradi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Ko‘plab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faoliyatlari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guruhda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almashish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hamkorlik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g‘oyasini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kompetensiyalarni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mustahkamlaydi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Kelajak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kasblariga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tayyorlaydi</a:t>
            </a:r>
            <a:endParaRPr lang="en-AU" sz="2000" b="1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A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870" y="554355"/>
            <a:ext cx="2061210" cy="3308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7365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31520" y="251460"/>
            <a:ext cx="597789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Cyrl-UZ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metodlari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ilm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-fan,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sanʼatni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o‘zgacha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jarayonga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aylanadi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Ilm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-fan (Science):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o‘rganiladi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eksperimentlar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tabiat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atrof-muhitni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tushunishga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suvning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o‘simliklarning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o‘sishini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ilmiy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ilm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-fan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tanishtiradi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570" y="1177290"/>
            <a:ext cx="2023110" cy="2411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93819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5820" y="171450"/>
            <a:ext cx="776097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(Technology):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ko‘nikmalarni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yoshda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texnologiyalarni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tushunishga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Kompyuterlar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planshetlar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robotlar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interaktiv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fikrlarini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ifodalashda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yaratuvchanliklarini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rivojlantirishda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muvaffaqiyat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qozonishadi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uz-Cyrl-UZ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uz-Cyrl-UZ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 smtClean="0">
                <a:latin typeface="Times New Roman" pitchFamily="18" charset="0"/>
                <a:cs typeface="Times New Roman" pitchFamily="18" charset="0"/>
              </a:rPr>
              <a:t>Muhandislik</a:t>
            </a:r>
            <a:r>
              <a:rPr lang="en-AU" sz="2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(Engineering):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taʼlimda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muhandislik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ko‘nikmalarini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rivojlantirish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konstruktiv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modellar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qurish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faoliyatlar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qo‘llaniladi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lego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konstruktorlari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oddiy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materiallardan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qurilgan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strukturalar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muhandislik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asoslarini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o‘rganadila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2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179230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77240" y="285750"/>
            <a:ext cx="786384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Sanʼat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(Arts): 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texnologiyasida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sanʼatga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eʼtibor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qaratiladi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tasavvurlarini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estetik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hissiyotlarini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rivojlantiradi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yoshdagi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rasm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chizish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musiqa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teatr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sanʼat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STEAM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darslarining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interaktivligini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(Mathematics):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taʼlimda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bilimlari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bolalarga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raqamlar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shakllar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o‘lchovlar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rivojlanadi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o‘yinlar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yechishda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matematika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asoslarini</a:t>
            </a:r>
            <a:r>
              <a:rPr lang="uz-Cyrl-U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 smtClean="0">
                <a:latin typeface="Times New Roman" pitchFamily="18" charset="0"/>
                <a:cs typeface="Times New Roman" pitchFamily="18" charset="0"/>
              </a:rPr>
              <a:t>qo‘llashni</a:t>
            </a:r>
            <a:r>
              <a:rPr lang="en-A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o‘rganadilar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6678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3002509" y="-74598"/>
            <a:ext cx="4176960" cy="1057506"/>
          </a:xfrm>
        </p:spPr>
        <p:txBody>
          <a:bodyPr>
            <a:noAutofit/>
          </a:bodyPr>
          <a:lstStyle/>
          <a:p>
            <a:r>
              <a:rPr lang="uz-Cyrl-UZ" sz="2000" b="1" dirty="0">
                <a:solidFill>
                  <a:schemeClr val="tx1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</a:rPr>
              <a:t>STEAM-ta’lim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</a:rPr>
              <a:t>ning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</a:rPr>
              <a:t>asoschilari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9342" y="3166400"/>
            <a:ext cx="8546063" cy="17793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Faollikni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talabalar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ijodkorligini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ochish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fikrlash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[Erik </a:t>
            </a:r>
            <a:r>
              <a:rPr lang="en-US" sz="1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Roebelin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2011];</a:t>
            </a:r>
            <a:endParaRPr lang="ru-RU" sz="1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Muloqot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o'zlashtirish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muhim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mahoratdir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steam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[Rut </a:t>
            </a:r>
            <a:r>
              <a:rPr lang="en-US" sz="1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Katchen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2013];</a:t>
            </a:r>
            <a:endParaRPr lang="ru-RU" sz="1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Amaliyotga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yo'naltirilgan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[Anna </a:t>
            </a:r>
            <a:r>
              <a:rPr lang="en-US" sz="1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Fieldman</a:t>
            </a:r>
            <a:r>
              <a:rPr lang="en-US" sz="1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2015]</a:t>
            </a:r>
            <a:endParaRPr lang="ru-RU" sz="18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40" t="1288" r="18206" b="-1"/>
          <a:stretch/>
        </p:blipFill>
        <p:spPr>
          <a:xfrm>
            <a:off x="419343" y="541374"/>
            <a:ext cx="2210376" cy="2216885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-810624" y="2794706"/>
            <a:ext cx="4724900" cy="3994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Georgette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Yakman</a:t>
            </a:r>
            <a:endParaRPr lang="ru-RU" sz="20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40904" y="2857600"/>
            <a:ext cx="536650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1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654489" y="1181590"/>
            <a:ext cx="613232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ms-MY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ms-MY" sz="2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ms-MY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Biz hozir ilm-fan va texnologiya takomillashgan davrda yashamoqdamiz, bu sizning muhandislik noyob tadqiqotlaringiz va rivojlanishingizning ko'p qismini birlashtiradi, buni esa siz san'at va matematikani tushunmasdan yarata olmaysiz”.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02508" y="856889"/>
            <a:ext cx="504849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INTEGRATSION TA'LIM MODELI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268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55105" y="597465"/>
            <a:ext cx="823525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STEM/STEAM – </a:t>
            </a:r>
          </a:p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o'rgatuvchi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3519664" y="2875123"/>
            <a:ext cx="1558249" cy="144211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</a:t>
            </a:r>
          </a:p>
          <a:p>
            <a:pPr algn="ctr"/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13731" y="2886498"/>
            <a:ext cx="1771551" cy="144211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Integratsion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ta`lim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791498" y="2902416"/>
            <a:ext cx="1979463" cy="144211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s-MY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omad va muvaffaqiyatlar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право 7"/>
          <p:cNvSpPr/>
          <p:nvPr/>
        </p:nvSpPr>
        <p:spPr>
          <a:xfrm flipH="1">
            <a:off x="1898393" y="3154903"/>
            <a:ext cx="1608160" cy="882555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innovatsiya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5091024" y="3154901"/>
            <a:ext cx="1700474" cy="882555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ijodkorlik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4879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856975" y="1358980"/>
            <a:ext cx="7140206" cy="2563664"/>
          </a:xfrm>
        </p:spPr>
        <p:txBody>
          <a:bodyPr>
            <a:noAutofit/>
          </a:bodyPr>
          <a:lstStyle/>
          <a:p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ILK QADAM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</a:p>
          <a:p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DAVLAT O‘QUV DASTURI BO‘YICHA 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AKTABGACHA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YOSHDAGI BOLALARGA 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ea typeface="Poppins SemiBold"/>
                <a:cs typeface="Times New Roman" panose="02020603050405020304" pitchFamily="18" charset="0"/>
              </a:rPr>
              <a:t>STEAM-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TA‘LIM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 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uz-Cyrl-UZ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D7CD1AD-F9DA-4A9F-9FB2-6EA5D17E39E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63052" y="13017"/>
            <a:ext cx="936346" cy="271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09480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9"/>
          <p:cNvSpPr>
            <a:spLocks/>
          </p:cNvSpPr>
          <p:nvPr/>
        </p:nvSpPr>
        <p:spPr bwMode="auto">
          <a:xfrm>
            <a:off x="4938682" y="1401305"/>
            <a:ext cx="1710154" cy="124893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Freeform 9"/>
          <p:cNvSpPr>
            <a:spLocks/>
          </p:cNvSpPr>
          <p:nvPr/>
        </p:nvSpPr>
        <p:spPr bwMode="auto">
          <a:xfrm>
            <a:off x="4713479" y="439777"/>
            <a:ext cx="1935357" cy="388435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 flipV="1">
            <a:off x="2152087" y="2971930"/>
            <a:ext cx="1873709" cy="1453741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组合 8282"/>
          <p:cNvGrpSpPr/>
          <p:nvPr/>
        </p:nvGrpSpPr>
        <p:grpSpPr>
          <a:xfrm>
            <a:off x="3331909" y="3322276"/>
            <a:ext cx="1904389" cy="1175727"/>
            <a:chOff x="4009481" y="4184931"/>
            <a:chExt cx="5007561" cy="2697898"/>
          </a:xfrm>
        </p:grpSpPr>
        <p:sp>
          <p:nvSpPr>
            <p:cNvPr id="9" name="Freeform 92"/>
            <p:cNvSpPr>
              <a:spLocks/>
            </p:cNvSpPr>
            <p:nvPr/>
          </p:nvSpPr>
          <p:spPr bwMode="auto">
            <a:xfrm>
              <a:off x="4009481" y="4184931"/>
              <a:ext cx="5007561" cy="2281150"/>
            </a:xfrm>
            <a:custGeom>
              <a:avLst/>
              <a:gdLst>
                <a:gd name="T0" fmla="*/ 14958 w 20163"/>
                <a:gd name="T1" fmla="*/ 9184 h 9184"/>
                <a:gd name="T2" fmla="*/ 14765 w 20163"/>
                <a:gd name="T3" fmla="*/ 9175 h 9184"/>
                <a:gd name="T4" fmla="*/ 16588 w 20163"/>
                <a:gd name="T5" fmla="*/ 6414 h 9184"/>
                <a:gd name="T6" fmla="*/ 19953 w 20163"/>
                <a:gd name="T7" fmla="*/ 2994 h 9184"/>
                <a:gd name="T8" fmla="*/ 18083 w 20163"/>
                <a:gd name="T9" fmla="*/ 426 h 9184"/>
                <a:gd name="T10" fmla="*/ 15705 w 20163"/>
                <a:gd name="T11" fmla="*/ 1881 h 9184"/>
                <a:gd name="T12" fmla="*/ 12957 w 20163"/>
                <a:gd name="T13" fmla="*/ 4913 h 9184"/>
                <a:gd name="T14" fmla="*/ 9757 w 20163"/>
                <a:gd name="T15" fmla="*/ 6254 h 9184"/>
                <a:gd name="T16" fmla="*/ 6006 w 20163"/>
                <a:gd name="T17" fmla="*/ 6531 h 9184"/>
                <a:gd name="T18" fmla="*/ 2030 w 20163"/>
                <a:gd name="T19" fmla="*/ 6071 h 9184"/>
                <a:gd name="T20" fmla="*/ 318 w 20163"/>
                <a:gd name="T21" fmla="*/ 4624 h 9184"/>
                <a:gd name="T22" fmla="*/ 866 w 20163"/>
                <a:gd name="T23" fmla="*/ 2391 h 9184"/>
                <a:gd name="T24" fmla="*/ 4130 w 20163"/>
                <a:gd name="T25" fmla="*/ 2071 h 9184"/>
                <a:gd name="T26" fmla="*/ 4135 w 20163"/>
                <a:gd name="T27" fmla="*/ 2074 h 9184"/>
                <a:gd name="T28" fmla="*/ 8280 w 20163"/>
                <a:gd name="T29" fmla="*/ 4102 h 9184"/>
                <a:gd name="T30" fmla="*/ 9632 w 20163"/>
                <a:gd name="T31" fmla="*/ 4178 h 9184"/>
                <a:gd name="T32" fmla="*/ 9709 w 20163"/>
                <a:gd name="T33" fmla="*/ 3741 h 9184"/>
                <a:gd name="T34" fmla="*/ 9890 w 20163"/>
                <a:gd name="T35" fmla="*/ 3674 h 9184"/>
                <a:gd name="T36" fmla="*/ 9757 w 20163"/>
                <a:gd name="T37" fmla="*/ 4326 h 9184"/>
                <a:gd name="T38" fmla="*/ 9224 w 20163"/>
                <a:gd name="T39" fmla="*/ 4478 h 9184"/>
                <a:gd name="T40" fmla="*/ 4040 w 20163"/>
                <a:gd name="T41" fmla="*/ 2242 h 9184"/>
                <a:gd name="T42" fmla="*/ 998 w 20163"/>
                <a:gd name="T43" fmla="*/ 2532 h 9184"/>
                <a:gd name="T44" fmla="*/ 496 w 20163"/>
                <a:gd name="T45" fmla="*/ 4549 h 9184"/>
                <a:gd name="T46" fmla="*/ 6004 w 20163"/>
                <a:gd name="T47" fmla="*/ 6338 h 9184"/>
                <a:gd name="T48" fmla="*/ 6012 w 20163"/>
                <a:gd name="T49" fmla="*/ 6337 h 9184"/>
                <a:gd name="T50" fmla="*/ 6020 w 20163"/>
                <a:gd name="T51" fmla="*/ 6338 h 9184"/>
                <a:gd name="T52" fmla="*/ 9720 w 20163"/>
                <a:gd name="T53" fmla="*/ 6064 h 9184"/>
                <a:gd name="T54" fmla="*/ 15534 w 20163"/>
                <a:gd name="T55" fmla="*/ 1790 h 9184"/>
                <a:gd name="T56" fmla="*/ 18128 w 20163"/>
                <a:gd name="T57" fmla="*/ 238 h 9184"/>
                <a:gd name="T58" fmla="*/ 19537 w 20163"/>
                <a:gd name="T59" fmla="*/ 1222 h 9184"/>
                <a:gd name="T60" fmla="*/ 20147 w 20163"/>
                <a:gd name="T61" fmla="*/ 2990 h 9184"/>
                <a:gd name="T62" fmla="*/ 19380 w 20163"/>
                <a:gd name="T63" fmla="*/ 5036 h 9184"/>
                <a:gd name="T64" fmla="*/ 16638 w 20163"/>
                <a:gd name="T65" fmla="*/ 6601 h 9184"/>
                <a:gd name="T66" fmla="*/ 16634 w 20163"/>
                <a:gd name="T67" fmla="*/ 6602 h 9184"/>
                <a:gd name="T68" fmla="*/ 14958 w 20163"/>
                <a:gd name="T69" fmla="*/ 9184 h 9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0163" h="9184">
                  <a:moveTo>
                    <a:pt x="14958" y="9184"/>
                  </a:moveTo>
                  <a:cubicBezTo>
                    <a:pt x="14765" y="9175"/>
                    <a:pt x="14765" y="9175"/>
                    <a:pt x="14765" y="9175"/>
                  </a:cubicBezTo>
                  <a:cubicBezTo>
                    <a:pt x="14833" y="7720"/>
                    <a:pt x="15161" y="6751"/>
                    <a:pt x="16588" y="6414"/>
                  </a:cubicBezTo>
                  <a:cubicBezTo>
                    <a:pt x="19672" y="5538"/>
                    <a:pt x="19969" y="3731"/>
                    <a:pt x="19953" y="2994"/>
                  </a:cubicBezTo>
                  <a:cubicBezTo>
                    <a:pt x="19928" y="1798"/>
                    <a:pt x="19107" y="670"/>
                    <a:pt x="18083" y="426"/>
                  </a:cubicBezTo>
                  <a:cubicBezTo>
                    <a:pt x="17552" y="299"/>
                    <a:pt x="16536" y="320"/>
                    <a:pt x="15705" y="1881"/>
                  </a:cubicBezTo>
                  <a:cubicBezTo>
                    <a:pt x="15041" y="3127"/>
                    <a:pt x="14117" y="4147"/>
                    <a:pt x="12957" y="4913"/>
                  </a:cubicBezTo>
                  <a:cubicBezTo>
                    <a:pt x="12031" y="5525"/>
                    <a:pt x="10955" y="5976"/>
                    <a:pt x="9757" y="6254"/>
                  </a:cubicBezTo>
                  <a:cubicBezTo>
                    <a:pt x="7795" y="6710"/>
                    <a:pt x="6139" y="6546"/>
                    <a:pt x="6006" y="6531"/>
                  </a:cubicBezTo>
                  <a:cubicBezTo>
                    <a:pt x="4370" y="6612"/>
                    <a:pt x="3032" y="6458"/>
                    <a:pt x="2030" y="6071"/>
                  </a:cubicBezTo>
                  <a:cubicBezTo>
                    <a:pt x="1171" y="5740"/>
                    <a:pt x="579" y="5240"/>
                    <a:pt x="318" y="4624"/>
                  </a:cubicBezTo>
                  <a:cubicBezTo>
                    <a:pt x="0" y="3877"/>
                    <a:pt x="216" y="3000"/>
                    <a:pt x="866" y="2391"/>
                  </a:cubicBezTo>
                  <a:cubicBezTo>
                    <a:pt x="1525" y="1774"/>
                    <a:pt x="2728" y="1365"/>
                    <a:pt x="4130" y="2071"/>
                  </a:cubicBezTo>
                  <a:cubicBezTo>
                    <a:pt x="4135" y="2074"/>
                    <a:pt x="4135" y="2074"/>
                    <a:pt x="4135" y="2074"/>
                  </a:cubicBezTo>
                  <a:cubicBezTo>
                    <a:pt x="5915" y="3113"/>
                    <a:pt x="7309" y="3796"/>
                    <a:pt x="8280" y="4102"/>
                  </a:cubicBezTo>
                  <a:cubicBezTo>
                    <a:pt x="9146" y="4375"/>
                    <a:pt x="9493" y="4294"/>
                    <a:pt x="9632" y="4178"/>
                  </a:cubicBezTo>
                  <a:cubicBezTo>
                    <a:pt x="9811" y="4029"/>
                    <a:pt x="9710" y="3744"/>
                    <a:pt x="9709" y="3741"/>
                  </a:cubicBezTo>
                  <a:cubicBezTo>
                    <a:pt x="9890" y="3674"/>
                    <a:pt x="9890" y="3674"/>
                    <a:pt x="9890" y="3674"/>
                  </a:cubicBezTo>
                  <a:cubicBezTo>
                    <a:pt x="9896" y="3691"/>
                    <a:pt x="10040" y="4088"/>
                    <a:pt x="9757" y="4326"/>
                  </a:cubicBezTo>
                  <a:cubicBezTo>
                    <a:pt x="9636" y="4427"/>
                    <a:pt x="9458" y="4478"/>
                    <a:pt x="9224" y="4478"/>
                  </a:cubicBezTo>
                  <a:cubicBezTo>
                    <a:pt x="8322" y="4478"/>
                    <a:pt x="6586" y="3730"/>
                    <a:pt x="4040" y="2242"/>
                  </a:cubicBezTo>
                  <a:cubicBezTo>
                    <a:pt x="2729" y="1583"/>
                    <a:pt x="1609" y="1960"/>
                    <a:pt x="998" y="2532"/>
                  </a:cubicBezTo>
                  <a:cubicBezTo>
                    <a:pt x="399" y="3094"/>
                    <a:pt x="206" y="3867"/>
                    <a:pt x="496" y="4549"/>
                  </a:cubicBezTo>
                  <a:cubicBezTo>
                    <a:pt x="754" y="5157"/>
                    <a:pt x="1807" y="6547"/>
                    <a:pt x="6004" y="6338"/>
                  </a:cubicBezTo>
                  <a:cubicBezTo>
                    <a:pt x="6012" y="6337"/>
                    <a:pt x="6012" y="6337"/>
                    <a:pt x="6012" y="6337"/>
                  </a:cubicBezTo>
                  <a:cubicBezTo>
                    <a:pt x="6020" y="6338"/>
                    <a:pt x="6020" y="6338"/>
                    <a:pt x="6020" y="6338"/>
                  </a:cubicBezTo>
                  <a:cubicBezTo>
                    <a:pt x="6037" y="6340"/>
                    <a:pt x="7716" y="6531"/>
                    <a:pt x="9720" y="6064"/>
                  </a:cubicBezTo>
                  <a:cubicBezTo>
                    <a:pt x="11562" y="5635"/>
                    <a:pt x="14066" y="4545"/>
                    <a:pt x="15534" y="1790"/>
                  </a:cubicBezTo>
                  <a:cubicBezTo>
                    <a:pt x="16186" y="566"/>
                    <a:pt x="17131" y="0"/>
                    <a:pt x="18128" y="238"/>
                  </a:cubicBezTo>
                  <a:cubicBezTo>
                    <a:pt x="18661" y="365"/>
                    <a:pt x="19161" y="714"/>
                    <a:pt x="19537" y="1222"/>
                  </a:cubicBezTo>
                  <a:cubicBezTo>
                    <a:pt x="19917" y="1735"/>
                    <a:pt x="20133" y="2363"/>
                    <a:pt x="20147" y="2990"/>
                  </a:cubicBezTo>
                  <a:cubicBezTo>
                    <a:pt x="20163" y="3734"/>
                    <a:pt x="19898" y="4441"/>
                    <a:pt x="19380" y="5036"/>
                  </a:cubicBezTo>
                  <a:cubicBezTo>
                    <a:pt x="18777" y="5729"/>
                    <a:pt x="17855" y="6256"/>
                    <a:pt x="16638" y="6601"/>
                  </a:cubicBezTo>
                  <a:cubicBezTo>
                    <a:pt x="16634" y="6602"/>
                    <a:pt x="16634" y="6602"/>
                    <a:pt x="16634" y="6602"/>
                  </a:cubicBezTo>
                  <a:cubicBezTo>
                    <a:pt x="15318" y="6912"/>
                    <a:pt x="15023" y="7783"/>
                    <a:pt x="14958" y="9184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>
                <a:ln>
                  <a:solidFill>
                    <a:sysClr val="windowText" lastClr="000000"/>
                  </a:solidFill>
                </a:ln>
                <a:solidFill>
                  <a:sysClr val="windowText" lastClr="000000"/>
                </a:solidFill>
              </a:endParaRPr>
            </a:p>
          </p:txBody>
        </p:sp>
        <p:sp>
          <p:nvSpPr>
            <p:cNvPr id="10" name="Freeform 103"/>
            <p:cNvSpPr>
              <a:spLocks/>
            </p:cNvSpPr>
            <p:nvPr/>
          </p:nvSpPr>
          <p:spPr bwMode="auto">
            <a:xfrm>
              <a:off x="7350779" y="6015456"/>
              <a:ext cx="621467" cy="867373"/>
            </a:xfrm>
            <a:custGeom>
              <a:avLst/>
              <a:gdLst>
                <a:gd name="T0" fmla="*/ 54 w 2503"/>
                <a:gd name="T1" fmla="*/ 2136 h 3492"/>
                <a:gd name="T2" fmla="*/ 373 w 2503"/>
                <a:gd name="T3" fmla="*/ 2212 h 3492"/>
                <a:gd name="T4" fmla="*/ 192 w 2503"/>
                <a:gd name="T5" fmla="*/ 2971 h 3492"/>
                <a:gd name="T6" fmla="*/ 303 w 2503"/>
                <a:gd name="T7" fmla="*/ 3152 h 3492"/>
                <a:gd name="T8" fmla="*/ 485 w 2503"/>
                <a:gd name="T9" fmla="*/ 3041 h 3492"/>
                <a:gd name="T10" fmla="*/ 666 w 2503"/>
                <a:gd name="T11" fmla="*/ 2282 h 3492"/>
                <a:gd name="T12" fmla="*/ 1717 w 2503"/>
                <a:gd name="T13" fmla="*/ 2533 h 3492"/>
                <a:gd name="T14" fmla="*/ 1536 w 2503"/>
                <a:gd name="T15" fmla="*/ 3292 h 3492"/>
                <a:gd name="T16" fmla="*/ 1647 w 2503"/>
                <a:gd name="T17" fmla="*/ 3473 h 3492"/>
                <a:gd name="T18" fmla="*/ 1829 w 2503"/>
                <a:gd name="T19" fmla="*/ 3362 h 3492"/>
                <a:gd name="T20" fmla="*/ 2010 w 2503"/>
                <a:gd name="T21" fmla="*/ 2603 h 3492"/>
                <a:gd name="T22" fmla="*/ 2409 w 2503"/>
                <a:gd name="T23" fmla="*/ 2698 h 3492"/>
                <a:gd name="T24" fmla="*/ 2497 w 2503"/>
                <a:gd name="T25" fmla="*/ 2213 h 3492"/>
                <a:gd name="T26" fmla="*/ 2171 w 2503"/>
                <a:gd name="T27" fmla="*/ 1164 h 3492"/>
                <a:gd name="T28" fmla="*/ 2230 w 2503"/>
                <a:gd name="T29" fmla="*/ 503 h 3492"/>
                <a:gd name="T30" fmla="*/ 2180 w 2503"/>
                <a:gd name="T31" fmla="*/ 477 h 3492"/>
                <a:gd name="T32" fmla="*/ 1941 w 2503"/>
                <a:gd name="T33" fmla="*/ 420 h 3492"/>
                <a:gd name="T34" fmla="*/ 2011 w 2503"/>
                <a:gd name="T35" fmla="*/ 127 h 3492"/>
                <a:gd name="T36" fmla="*/ 1478 w 2503"/>
                <a:gd name="T37" fmla="*/ 0 h 3492"/>
                <a:gd name="T38" fmla="*/ 1402 w 2503"/>
                <a:gd name="T39" fmla="*/ 319 h 3492"/>
                <a:gd name="T40" fmla="*/ 1176 w 2503"/>
                <a:gd name="T41" fmla="*/ 265 h 3492"/>
                <a:gd name="T42" fmla="*/ 910 w 2503"/>
                <a:gd name="T43" fmla="*/ 905 h 3492"/>
                <a:gd name="T44" fmla="*/ 154 w 2503"/>
                <a:gd name="T45" fmla="*/ 1597 h 3492"/>
                <a:gd name="T46" fmla="*/ 54 w 2503"/>
                <a:gd name="T47" fmla="*/ 2136 h 3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503" h="3492">
                  <a:moveTo>
                    <a:pt x="54" y="2136"/>
                  </a:moveTo>
                  <a:cubicBezTo>
                    <a:pt x="373" y="2212"/>
                    <a:pt x="373" y="2212"/>
                    <a:pt x="373" y="2212"/>
                  </a:cubicBezTo>
                  <a:cubicBezTo>
                    <a:pt x="192" y="2971"/>
                    <a:pt x="192" y="2971"/>
                    <a:pt x="192" y="2971"/>
                  </a:cubicBezTo>
                  <a:cubicBezTo>
                    <a:pt x="173" y="3051"/>
                    <a:pt x="223" y="3133"/>
                    <a:pt x="303" y="3152"/>
                  </a:cubicBezTo>
                  <a:cubicBezTo>
                    <a:pt x="384" y="3171"/>
                    <a:pt x="465" y="3121"/>
                    <a:pt x="485" y="3041"/>
                  </a:cubicBezTo>
                  <a:cubicBezTo>
                    <a:pt x="666" y="2282"/>
                    <a:pt x="666" y="2282"/>
                    <a:pt x="666" y="2282"/>
                  </a:cubicBezTo>
                  <a:cubicBezTo>
                    <a:pt x="1717" y="2533"/>
                    <a:pt x="1717" y="2533"/>
                    <a:pt x="1717" y="2533"/>
                  </a:cubicBezTo>
                  <a:cubicBezTo>
                    <a:pt x="1536" y="3292"/>
                    <a:pt x="1536" y="3292"/>
                    <a:pt x="1536" y="3292"/>
                  </a:cubicBezTo>
                  <a:cubicBezTo>
                    <a:pt x="1517" y="3373"/>
                    <a:pt x="1567" y="3454"/>
                    <a:pt x="1647" y="3473"/>
                  </a:cubicBezTo>
                  <a:cubicBezTo>
                    <a:pt x="1728" y="3492"/>
                    <a:pt x="1810" y="3442"/>
                    <a:pt x="1829" y="3362"/>
                  </a:cubicBezTo>
                  <a:cubicBezTo>
                    <a:pt x="2010" y="2603"/>
                    <a:pt x="2010" y="2603"/>
                    <a:pt x="2010" y="2603"/>
                  </a:cubicBezTo>
                  <a:cubicBezTo>
                    <a:pt x="2409" y="2698"/>
                    <a:pt x="2409" y="2698"/>
                    <a:pt x="2409" y="2698"/>
                  </a:cubicBezTo>
                  <a:cubicBezTo>
                    <a:pt x="2409" y="2698"/>
                    <a:pt x="2503" y="2425"/>
                    <a:pt x="2497" y="2213"/>
                  </a:cubicBezTo>
                  <a:cubicBezTo>
                    <a:pt x="2492" y="2001"/>
                    <a:pt x="2267" y="1469"/>
                    <a:pt x="2171" y="1164"/>
                  </a:cubicBezTo>
                  <a:cubicBezTo>
                    <a:pt x="2075" y="860"/>
                    <a:pt x="2230" y="503"/>
                    <a:pt x="2230" y="503"/>
                  </a:cubicBezTo>
                  <a:cubicBezTo>
                    <a:pt x="2180" y="477"/>
                    <a:pt x="2180" y="477"/>
                    <a:pt x="2180" y="477"/>
                  </a:cubicBezTo>
                  <a:cubicBezTo>
                    <a:pt x="1941" y="420"/>
                    <a:pt x="1941" y="420"/>
                    <a:pt x="1941" y="420"/>
                  </a:cubicBezTo>
                  <a:cubicBezTo>
                    <a:pt x="2011" y="127"/>
                    <a:pt x="2011" y="127"/>
                    <a:pt x="2011" y="127"/>
                  </a:cubicBezTo>
                  <a:cubicBezTo>
                    <a:pt x="1478" y="0"/>
                    <a:pt x="1478" y="0"/>
                    <a:pt x="1478" y="0"/>
                  </a:cubicBezTo>
                  <a:cubicBezTo>
                    <a:pt x="1402" y="319"/>
                    <a:pt x="1402" y="319"/>
                    <a:pt x="1402" y="319"/>
                  </a:cubicBezTo>
                  <a:cubicBezTo>
                    <a:pt x="1176" y="265"/>
                    <a:pt x="1176" y="265"/>
                    <a:pt x="1176" y="265"/>
                  </a:cubicBezTo>
                  <a:cubicBezTo>
                    <a:pt x="1176" y="265"/>
                    <a:pt x="1031" y="732"/>
                    <a:pt x="910" y="905"/>
                  </a:cubicBezTo>
                  <a:cubicBezTo>
                    <a:pt x="871" y="962"/>
                    <a:pt x="308" y="1423"/>
                    <a:pt x="154" y="1597"/>
                  </a:cubicBezTo>
                  <a:cubicBezTo>
                    <a:pt x="0" y="1771"/>
                    <a:pt x="54" y="2136"/>
                    <a:pt x="54" y="2136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11" name="Freeform 106"/>
            <p:cNvSpPr>
              <a:spLocks/>
            </p:cNvSpPr>
            <p:nvPr/>
          </p:nvSpPr>
          <p:spPr bwMode="auto">
            <a:xfrm>
              <a:off x="7534782" y="6280128"/>
              <a:ext cx="332180" cy="224947"/>
            </a:xfrm>
            <a:custGeom>
              <a:avLst/>
              <a:gdLst>
                <a:gd name="T0" fmla="*/ 59 w 1363"/>
                <a:gd name="T1" fmla="*/ 923 h 923"/>
                <a:gd name="T2" fmla="*/ 773 w 1363"/>
                <a:gd name="T3" fmla="*/ 619 h 923"/>
                <a:gd name="T4" fmla="*/ 0 w 1363"/>
                <a:gd name="T5" fmla="*/ 588 h 923"/>
                <a:gd name="T6" fmla="*/ 758 w 1363"/>
                <a:gd name="T7" fmla="*/ 0 h 923"/>
                <a:gd name="T8" fmla="*/ 554 w 1363"/>
                <a:gd name="T9" fmla="*/ 394 h 923"/>
                <a:gd name="T10" fmla="*/ 1363 w 1363"/>
                <a:gd name="T11" fmla="*/ 555 h 923"/>
                <a:gd name="T12" fmla="*/ 59 w 1363"/>
                <a:gd name="T13" fmla="*/ 923 h 9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63" h="923">
                  <a:moveTo>
                    <a:pt x="59" y="923"/>
                  </a:moveTo>
                  <a:lnTo>
                    <a:pt x="773" y="619"/>
                  </a:lnTo>
                  <a:lnTo>
                    <a:pt x="0" y="588"/>
                  </a:lnTo>
                  <a:lnTo>
                    <a:pt x="758" y="0"/>
                  </a:lnTo>
                  <a:lnTo>
                    <a:pt x="554" y="394"/>
                  </a:lnTo>
                  <a:lnTo>
                    <a:pt x="1363" y="555"/>
                  </a:lnTo>
                  <a:lnTo>
                    <a:pt x="59" y="923"/>
                  </a:lnTo>
                  <a:close/>
                </a:path>
              </a:pathLst>
            </a:custGeom>
            <a:solidFill>
              <a:srgbClr val="F5BD1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</p:grpSp>
      <p:grpSp>
        <p:nvGrpSpPr>
          <p:cNvPr id="12" name="组合 8281"/>
          <p:cNvGrpSpPr/>
          <p:nvPr/>
        </p:nvGrpSpPr>
        <p:grpSpPr>
          <a:xfrm>
            <a:off x="3429817" y="645537"/>
            <a:ext cx="2037163" cy="3160132"/>
            <a:chOff x="5341729" y="1419093"/>
            <a:chExt cx="2311782" cy="3534219"/>
          </a:xfrm>
        </p:grpSpPr>
        <p:sp>
          <p:nvSpPr>
            <p:cNvPr id="13" name="同侧圆角矩形 8280"/>
            <p:cNvSpPr/>
            <p:nvPr/>
          </p:nvSpPr>
          <p:spPr>
            <a:xfrm rot="10800000">
              <a:off x="6069336" y="4184931"/>
              <a:ext cx="843147" cy="583522"/>
            </a:xfrm>
            <a:prstGeom prst="round2SameRect">
              <a:avLst>
                <a:gd name="adj1" fmla="val 39053"/>
                <a:gd name="adj2" fmla="val 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  <p:grpSp>
          <p:nvGrpSpPr>
            <p:cNvPr id="14" name="组合 8279"/>
            <p:cNvGrpSpPr/>
            <p:nvPr/>
          </p:nvGrpSpPr>
          <p:grpSpPr>
            <a:xfrm>
              <a:off x="5341729" y="1419093"/>
              <a:ext cx="2311782" cy="2841856"/>
              <a:chOff x="18022888" y="-16209963"/>
              <a:chExt cx="11077574" cy="13617576"/>
            </a:xfrm>
          </p:grpSpPr>
          <p:sp>
            <p:nvSpPr>
              <p:cNvPr id="16" name="Rectangle 120"/>
              <p:cNvSpPr>
                <a:spLocks noChangeArrowheads="1"/>
              </p:cNvSpPr>
              <p:nvPr/>
            </p:nvSpPr>
            <p:spPr bwMode="auto">
              <a:xfrm>
                <a:off x="19715163" y="-14490700"/>
                <a:ext cx="3819525" cy="38671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17" name="Rectangle 121"/>
              <p:cNvSpPr>
                <a:spLocks noChangeArrowheads="1"/>
              </p:cNvSpPr>
              <p:nvPr/>
            </p:nvSpPr>
            <p:spPr bwMode="auto">
              <a:xfrm>
                <a:off x="23534687" y="-14490700"/>
                <a:ext cx="3771900" cy="38671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18" name="Rectangle 122"/>
              <p:cNvSpPr>
                <a:spLocks noChangeArrowheads="1"/>
              </p:cNvSpPr>
              <p:nvPr/>
            </p:nvSpPr>
            <p:spPr bwMode="auto">
              <a:xfrm>
                <a:off x="19715163" y="-10671175"/>
                <a:ext cx="3819525" cy="3819525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19" name="Rectangle 123"/>
              <p:cNvSpPr>
                <a:spLocks noChangeArrowheads="1"/>
              </p:cNvSpPr>
              <p:nvPr/>
            </p:nvSpPr>
            <p:spPr bwMode="auto">
              <a:xfrm>
                <a:off x="23534687" y="-10671175"/>
                <a:ext cx="3771900" cy="3819525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0" name="Freeform 124"/>
              <p:cNvSpPr>
                <a:spLocks/>
              </p:cNvSpPr>
              <p:nvPr/>
            </p:nvSpPr>
            <p:spPr bwMode="auto">
              <a:xfrm>
                <a:off x="24876125" y="-15387638"/>
                <a:ext cx="1143000" cy="1270000"/>
              </a:xfrm>
              <a:custGeom>
                <a:avLst/>
                <a:gdLst>
                  <a:gd name="T0" fmla="*/ 118 w 707"/>
                  <a:gd name="T1" fmla="*/ 437 h 785"/>
                  <a:gd name="T2" fmla="*/ 0 w 707"/>
                  <a:gd name="T3" fmla="*/ 785 h 785"/>
                  <a:gd name="T4" fmla="*/ 698 w 707"/>
                  <a:gd name="T5" fmla="*/ 785 h 785"/>
                  <a:gd name="T6" fmla="*/ 591 w 707"/>
                  <a:gd name="T7" fmla="*/ 437 h 785"/>
                  <a:gd name="T8" fmla="*/ 707 w 707"/>
                  <a:gd name="T9" fmla="*/ 260 h 785"/>
                  <a:gd name="T10" fmla="*/ 357 w 707"/>
                  <a:gd name="T11" fmla="*/ 0 h 785"/>
                  <a:gd name="T12" fmla="*/ 7 w 707"/>
                  <a:gd name="T13" fmla="*/ 259 h 785"/>
                  <a:gd name="T14" fmla="*/ 118 w 707"/>
                  <a:gd name="T15" fmla="*/ 437 h 7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7" h="785">
                    <a:moveTo>
                      <a:pt x="118" y="437"/>
                    </a:moveTo>
                    <a:cubicBezTo>
                      <a:pt x="278" y="589"/>
                      <a:pt x="0" y="785"/>
                      <a:pt x="0" y="785"/>
                    </a:cubicBezTo>
                    <a:cubicBezTo>
                      <a:pt x="698" y="785"/>
                      <a:pt x="698" y="785"/>
                      <a:pt x="698" y="785"/>
                    </a:cubicBezTo>
                    <a:cubicBezTo>
                      <a:pt x="544" y="785"/>
                      <a:pt x="468" y="517"/>
                      <a:pt x="591" y="437"/>
                    </a:cubicBezTo>
                    <a:cubicBezTo>
                      <a:pt x="630" y="394"/>
                      <a:pt x="707" y="364"/>
                      <a:pt x="707" y="260"/>
                    </a:cubicBezTo>
                    <a:cubicBezTo>
                      <a:pt x="707" y="115"/>
                      <a:pt x="551" y="0"/>
                      <a:pt x="357" y="0"/>
                    </a:cubicBezTo>
                    <a:cubicBezTo>
                      <a:pt x="164" y="0"/>
                      <a:pt x="7" y="115"/>
                      <a:pt x="7" y="259"/>
                    </a:cubicBezTo>
                    <a:cubicBezTo>
                      <a:pt x="7" y="326"/>
                      <a:pt x="64" y="390"/>
                      <a:pt x="118" y="437"/>
                    </a:cubicBezTo>
                    <a:close/>
                  </a:path>
                </a:pathLst>
              </a:custGeom>
              <a:solidFill>
                <a:srgbClr val="E61F4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1" name="Freeform 125"/>
              <p:cNvSpPr>
                <a:spLocks/>
              </p:cNvSpPr>
              <p:nvPr/>
            </p:nvSpPr>
            <p:spPr bwMode="auto">
              <a:xfrm>
                <a:off x="23163212" y="-13157200"/>
                <a:ext cx="1255712" cy="1144588"/>
              </a:xfrm>
              <a:custGeom>
                <a:avLst/>
                <a:gdLst>
                  <a:gd name="T0" fmla="*/ 0 w 777"/>
                  <a:gd name="T1" fmla="*/ 0 h 708"/>
                  <a:gd name="T2" fmla="*/ 0 w 777"/>
                  <a:gd name="T3" fmla="*/ 698 h 708"/>
                  <a:gd name="T4" fmla="*/ 344 w 777"/>
                  <a:gd name="T5" fmla="*/ 591 h 708"/>
                  <a:gd name="T6" fmla="*/ 518 w 777"/>
                  <a:gd name="T7" fmla="*/ 708 h 708"/>
                  <a:gd name="T8" fmla="*/ 777 w 777"/>
                  <a:gd name="T9" fmla="*/ 358 h 708"/>
                  <a:gd name="T10" fmla="*/ 517 w 777"/>
                  <a:gd name="T11" fmla="*/ 8 h 708"/>
                  <a:gd name="T12" fmla="*/ 344 w 777"/>
                  <a:gd name="T13" fmla="*/ 119 h 708"/>
                  <a:gd name="T14" fmla="*/ 0 w 777"/>
                  <a:gd name="T15" fmla="*/ 0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77" h="708">
                    <a:moveTo>
                      <a:pt x="0" y="0"/>
                    </a:moveTo>
                    <a:cubicBezTo>
                      <a:pt x="0" y="698"/>
                      <a:pt x="0" y="698"/>
                      <a:pt x="0" y="698"/>
                    </a:cubicBezTo>
                    <a:cubicBezTo>
                      <a:pt x="0" y="544"/>
                      <a:pt x="264" y="468"/>
                      <a:pt x="344" y="591"/>
                    </a:cubicBezTo>
                    <a:cubicBezTo>
                      <a:pt x="386" y="631"/>
                      <a:pt x="414" y="708"/>
                      <a:pt x="518" y="708"/>
                    </a:cubicBezTo>
                    <a:cubicBezTo>
                      <a:pt x="663" y="708"/>
                      <a:pt x="777" y="551"/>
                      <a:pt x="777" y="358"/>
                    </a:cubicBezTo>
                    <a:cubicBezTo>
                      <a:pt x="777" y="164"/>
                      <a:pt x="662" y="8"/>
                      <a:pt x="517" y="8"/>
                    </a:cubicBezTo>
                    <a:cubicBezTo>
                      <a:pt x="451" y="8"/>
                      <a:pt x="390" y="64"/>
                      <a:pt x="344" y="119"/>
                    </a:cubicBezTo>
                    <a:cubicBezTo>
                      <a:pt x="191" y="279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2" name="Freeform 126"/>
              <p:cNvSpPr>
                <a:spLocks/>
              </p:cNvSpPr>
              <p:nvPr/>
            </p:nvSpPr>
            <p:spPr bwMode="auto">
              <a:xfrm>
                <a:off x="23207662" y="-9345613"/>
                <a:ext cx="1274762" cy="1144588"/>
              </a:xfrm>
              <a:custGeom>
                <a:avLst/>
                <a:gdLst>
                  <a:gd name="T0" fmla="*/ 350 w 788"/>
                  <a:gd name="T1" fmla="*/ 119 h 708"/>
                  <a:gd name="T2" fmla="*/ 0 w 788"/>
                  <a:gd name="T3" fmla="*/ 0 h 708"/>
                  <a:gd name="T4" fmla="*/ 0 w 788"/>
                  <a:gd name="T5" fmla="*/ 698 h 708"/>
                  <a:gd name="T6" fmla="*/ 350 w 788"/>
                  <a:gd name="T7" fmla="*/ 591 h 708"/>
                  <a:gd name="T8" fmla="*/ 527 w 788"/>
                  <a:gd name="T9" fmla="*/ 708 h 708"/>
                  <a:gd name="T10" fmla="*/ 788 w 788"/>
                  <a:gd name="T11" fmla="*/ 358 h 708"/>
                  <a:gd name="T12" fmla="*/ 528 w 788"/>
                  <a:gd name="T13" fmla="*/ 8 h 708"/>
                  <a:gd name="T14" fmla="*/ 350 w 788"/>
                  <a:gd name="T15" fmla="*/ 119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88" h="708">
                    <a:moveTo>
                      <a:pt x="350" y="119"/>
                    </a:moveTo>
                    <a:cubicBezTo>
                      <a:pt x="197" y="279"/>
                      <a:pt x="0" y="0"/>
                      <a:pt x="0" y="0"/>
                    </a:cubicBezTo>
                    <a:cubicBezTo>
                      <a:pt x="0" y="698"/>
                      <a:pt x="0" y="698"/>
                      <a:pt x="0" y="698"/>
                    </a:cubicBezTo>
                    <a:cubicBezTo>
                      <a:pt x="0" y="544"/>
                      <a:pt x="270" y="468"/>
                      <a:pt x="350" y="591"/>
                    </a:cubicBezTo>
                    <a:cubicBezTo>
                      <a:pt x="392" y="631"/>
                      <a:pt x="423" y="708"/>
                      <a:pt x="527" y="708"/>
                    </a:cubicBezTo>
                    <a:cubicBezTo>
                      <a:pt x="672" y="708"/>
                      <a:pt x="788" y="551"/>
                      <a:pt x="788" y="358"/>
                    </a:cubicBezTo>
                    <a:cubicBezTo>
                      <a:pt x="788" y="164"/>
                      <a:pt x="672" y="8"/>
                      <a:pt x="528" y="8"/>
                    </a:cubicBezTo>
                    <a:cubicBezTo>
                      <a:pt x="461" y="8"/>
                      <a:pt x="396" y="64"/>
                      <a:pt x="350" y="11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3" name="Freeform 127"/>
              <p:cNvSpPr>
                <a:spLocks/>
              </p:cNvSpPr>
              <p:nvPr/>
            </p:nvSpPr>
            <p:spPr bwMode="auto">
              <a:xfrm>
                <a:off x="21431250" y="-7721600"/>
                <a:ext cx="1146175" cy="1289050"/>
              </a:xfrm>
              <a:custGeom>
                <a:avLst/>
                <a:gdLst>
                  <a:gd name="T0" fmla="*/ 119 w 708"/>
                  <a:gd name="T1" fmla="*/ 442 h 797"/>
                  <a:gd name="T2" fmla="*/ 0 w 708"/>
                  <a:gd name="T3" fmla="*/ 797 h 797"/>
                  <a:gd name="T4" fmla="*/ 698 w 708"/>
                  <a:gd name="T5" fmla="*/ 797 h 797"/>
                  <a:gd name="T6" fmla="*/ 591 w 708"/>
                  <a:gd name="T7" fmla="*/ 442 h 797"/>
                  <a:gd name="T8" fmla="*/ 708 w 708"/>
                  <a:gd name="T9" fmla="*/ 262 h 797"/>
                  <a:gd name="T10" fmla="*/ 358 w 708"/>
                  <a:gd name="T11" fmla="*/ 0 h 797"/>
                  <a:gd name="T12" fmla="*/ 8 w 708"/>
                  <a:gd name="T13" fmla="*/ 263 h 797"/>
                  <a:gd name="T14" fmla="*/ 119 w 708"/>
                  <a:gd name="T15" fmla="*/ 442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8" h="797">
                    <a:moveTo>
                      <a:pt x="119" y="442"/>
                    </a:moveTo>
                    <a:cubicBezTo>
                      <a:pt x="279" y="595"/>
                      <a:pt x="0" y="797"/>
                      <a:pt x="0" y="797"/>
                    </a:cubicBezTo>
                    <a:cubicBezTo>
                      <a:pt x="698" y="797"/>
                      <a:pt x="698" y="797"/>
                      <a:pt x="698" y="797"/>
                    </a:cubicBezTo>
                    <a:cubicBezTo>
                      <a:pt x="544" y="797"/>
                      <a:pt x="468" y="522"/>
                      <a:pt x="591" y="442"/>
                    </a:cubicBezTo>
                    <a:cubicBezTo>
                      <a:pt x="631" y="400"/>
                      <a:pt x="708" y="367"/>
                      <a:pt x="708" y="262"/>
                    </a:cubicBezTo>
                    <a:cubicBezTo>
                      <a:pt x="708" y="118"/>
                      <a:pt x="551" y="0"/>
                      <a:pt x="358" y="0"/>
                    </a:cubicBezTo>
                    <a:cubicBezTo>
                      <a:pt x="164" y="0"/>
                      <a:pt x="8" y="118"/>
                      <a:pt x="8" y="263"/>
                    </a:cubicBezTo>
                    <a:cubicBezTo>
                      <a:pt x="8" y="329"/>
                      <a:pt x="64" y="396"/>
                      <a:pt x="119" y="442"/>
                    </a:cubicBezTo>
                    <a:close/>
                  </a:path>
                </a:pathLst>
              </a:custGeom>
              <a:solidFill>
                <a:srgbClr val="F5A5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4" name="Freeform 128"/>
              <p:cNvSpPr>
                <a:spLocks/>
              </p:cNvSpPr>
              <p:nvPr/>
            </p:nvSpPr>
            <p:spPr bwMode="auto">
              <a:xfrm>
                <a:off x="24961850" y="-7175500"/>
                <a:ext cx="1143000" cy="1260475"/>
              </a:xfrm>
              <a:custGeom>
                <a:avLst/>
                <a:gdLst>
                  <a:gd name="T0" fmla="*/ 589 w 707"/>
                  <a:gd name="T1" fmla="*/ 345 h 779"/>
                  <a:gd name="T2" fmla="*/ 707 w 707"/>
                  <a:gd name="T3" fmla="*/ 0 h 779"/>
                  <a:gd name="T4" fmla="*/ 9 w 707"/>
                  <a:gd name="T5" fmla="*/ 0 h 779"/>
                  <a:gd name="T6" fmla="*/ 116 w 707"/>
                  <a:gd name="T7" fmla="*/ 345 h 779"/>
                  <a:gd name="T8" fmla="*/ 0 w 707"/>
                  <a:gd name="T9" fmla="*/ 519 h 779"/>
                  <a:gd name="T10" fmla="*/ 350 w 707"/>
                  <a:gd name="T11" fmla="*/ 779 h 779"/>
                  <a:gd name="T12" fmla="*/ 700 w 707"/>
                  <a:gd name="T13" fmla="*/ 521 h 779"/>
                  <a:gd name="T14" fmla="*/ 589 w 707"/>
                  <a:gd name="T15" fmla="*/ 345 h 7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07" h="779">
                    <a:moveTo>
                      <a:pt x="589" y="345"/>
                    </a:moveTo>
                    <a:cubicBezTo>
                      <a:pt x="429" y="192"/>
                      <a:pt x="707" y="0"/>
                      <a:pt x="707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63" y="0"/>
                      <a:pt x="239" y="265"/>
                      <a:pt x="116" y="345"/>
                    </a:cubicBezTo>
                    <a:cubicBezTo>
                      <a:pt x="76" y="387"/>
                      <a:pt x="0" y="415"/>
                      <a:pt x="0" y="519"/>
                    </a:cubicBezTo>
                    <a:cubicBezTo>
                      <a:pt x="0" y="664"/>
                      <a:pt x="156" y="779"/>
                      <a:pt x="350" y="779"/>
                    </a:cubicBezTo>
                    <a:cubicBezTo>
                      <a:pt x="543" y="779"/>
                      <a:pt x="700" y="665"/>
                      <a:pt x="700" y="521"/>
                    </a:cubicBezTo>
                    <a:cubicBezTo>
                      <a:pt x="700" y="454"/>
                      <a:pt x="643" y="391"/>
                      <a:pt x="589" y="345"/>
                    </a:cubicBezTo>
                    <a:close/>
                  </a:path>
                </a:pathLst>
              </a:custGeom>
              <a:solidFill>
                <a:srgbClr val="593E9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5" name="Freeform 129"/>
              <p:cNvSpPr>
                <a:spLocks/>
              </p:cNvSpPr>
              <p:nvPr/>
            </p:nvSpPr>
            <p:spPr bwMode="auto">
              <a:xfrm>
                <a:off x="25249187" y="-13317538"/>
                <a:ext cx="587375" cy="317500"/>
              </a:xfrm>
              <a:custGeom>
                <a:avLst/>
                <a:gdLst>
                  <a:gd name="T0" fmla="*/ 178 w 363"/>
                  <a:gd name="T1" fmla="*/ 73 h 197"/>
                  <a:gd name="T2" fmla="*/ 323 w 363"/>
                  <a:gd name="T3" fmla="*/ 197 h 197"/>
                  <a:gd name="T4" fmla="*/ 362 w 363"/>
                  <a:gd name="T5" fmla="*/ 197 h 197"/>
                  <a:gd name="T6" fmla="*/ 188 w 363"/>
                  <a:gd name="T7" fmla="*/ 0 h 197"/>
                  <a:gd name="T8" fmla="*/ 0 w 363"/>
                  <a:gd name="T9" fmla="*/ 197 h 197"/>
                  <a:gd name="T10" fmla="*/ 32 w 363"/>
                  <a:gd name="T11" fmla="*/ 197 h 197"/>
                  <a:gd name="T12" fmla="*/ 178 w 363"/>
                  <a:gd name="T13" fmla="*/ 73 h 1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63" h="197">
                    <a:moveTo>
                      <a:pt x="178" y="73"/>
                    </a:moveTo>
                    <a:cubicBezTo>
                      <a:pt x="306" y="73"/>
                      <a:pt x="321" y="170"/>
                      <a:pt x="323" y="197"/>
                    </a:cubicBezTo>
                    <a:cubicBezTo>
                      <a:pt x="362" y="197"/>
                      <a:pt x="362" y="197"/>
                      <a:pt x="362" y="197"/>
                    </a:cubicBezTo>
                    <a:cubicBezTo>
                      <a:pt x="363" y="162"/>
                      <a:pt x="358" y="0"/>
                      <a:pt x="188" y="0"/>
                    </a:cubicBezTo>
                    <a:cubicBezTo>
                      <a:pt x="8" y="0"/>
                      <a:pt x="0" y="162"/>
                      <a:pt x="0" y="197"/>
                    </a:cubicBezTo>
                    <a:cubicBezTo>
                      <a:pt x="32" y="197"/>
                      <a:pt x="32" y="197"/>
                      <a:pt x="32" y="197"/>
                    </a:cubicBezTo>
                    <a:cubicBezTo>
                      <a:pt x="34" y="170"/>
                      <a:pt x="49" y="73"/>
                      <a:pt x="178" y="7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6" name="Freeform 130"/>
              <p:cNvSpPr>
                <a:spLocks/>
              </p:cNvSpPr>
              <p:nvPr/>
            </p:nvSpPr>
            <p:spPr bwMode="auto">
              <a:xfrm>
                <a:off x="24741187" y="-13000038"/>
                <a:ext cx="1639887" cy="271463"/>
              </a:xfrm>
              <a:custGeom>
                <a:avLst/>
                <a:gdLst>
                  <a:gd name="T0" fmla="*/ 811 w 1014"/>
                  <a:gd name="T1" fmla="*/ 65 h 167"/>
                  <a:gd name="T2" fmla="*/ 1014 w 1014"/>
                  <a:gd name="T3" fmla="*/ 138 h 167"/>
                  <a:gd name="T4" fmla="*/ 1014 w 1014"/>
                  <a:gd name="T5" fmla="*/ 119 h 167"/>
                  <a:gd name="T6" fmla="*/ 896 w 1014"/>
                  <a:gd name="T7" fmla="*/ 0 h 167"/>
                  <a:gd name="T8" fmla="*/ 676 w 1014"/>
                  <a:gd name="T9" fmla="*/ 0 h 167"/>
                  <a:gd name="T10" fmla="*/ 676 w 1014"/>
                  <a:gd name="T11" fmla="*/ 8 h 167"/>
                  <a:gd name="T12" fmla="*/ 637 w 1014"/>
                  <a:gd name="T13" fmla="*/ 8 h 167"/>
                  <a:gd name="T14" fmla="*/ 637 w 1014"/>
                  <a:gd name="T15" fmla="*/ 0 h 167"/>
                  <a:gd name="T16" fmla="*/ 346 w 1014"/>
                  <a:gd name="T17" fmla="*/ 0 h 167"/>
                  <a:gd name="T18" fmla="*/ 346 w 1014"/>
                  <a:gd name="T19" fmla="*/ 8 h 167"/>
                  <a:gd name="T20" fmla="*/ 315 w 1014"/>
                  <a:gd name="T21" fmla="*/ 8 h 167"/>
                  <a:gd name="T22" fmla="*/ 314 w 1014"/>
                  <a:gd name="T23" fmla="*/ 0 h 167"/>
                  <a:gd name="T24" fmla="*/ 118 w 1014"/>
                  <a:gd name="T25" fmla="*/ 0 h 167"/>
                  <a:gd name="T26" fmla="*/ 0 w 1014"/>
                  <a:gd name="T27" fmla="*/ 119 h 167"/>
                  <a:gd name="T28" fmla="*/ 0 w 1014"/>
                  <a:gd name="T29" fmla="*/ 167 h 167"/>
                  <a:gd name="T30" fmla="*/ 578 w 1014"/>
                  <a:gd name="T31" fmla="*/ 167 h 167"/>
                  <a:gd name="T32" fmla="*/ 811 w 1014"/>
                  <a:gd name="T33" fmla="*/ 65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014" h="167">
                    <a:moveTo>
                      <a:pt x="811" y="65"/>
                    </a:moveTo>
                    <a:cubicBezTo>
                      <a:pt x="888" y="65"/>
                      <a:pt x="959" y="92"/>
                      <a:pt x="1014" y="138"/>
                    </a:cubicBezTo>
                    <a:cubicBezTo>
                      <a:pt x="1014" y="119"/>
                      <a:pt x="1014" y="119"/>
                      <a:pt x="1014" y="119"/>
                    </a:cubicBezTo>
                    <a:cubicBezTo>
                      <a:pt x="1014" y="53"/>
                      <a:pt x="961" y="0"/>
                      <a:pt x="896" y="0"/>
                    </a:cubicBezTo>
                    <a:cubicBezTo>
                      <a:pt x="676" y="0"/>
                      <a:pt x="676" y="0"/>
                      <a:pt x="676" y="0"/>
                    </a:cubicBezTo>
                    <a:cubicBezTo>
                      <a:pt x="676" y="5"/>
                      <a:pt x="676" y="8"/>
                      <a:pt x="676" y="8"/>
                    </a:cubicBezTo>
                    <a:cubicBezTo>
                      <a:pt x="637" y="8"/>
                      <a:pt x="637" y="8"/>
                      <a:pt x="637" y="8"/>
                    </a:cubicBezTo>
                    <a:cubicBezTo>
                      <a:pt x="637" y="8"/>
                      <a:pt x="638" y="5"/>
                      <a:pt x="637" y="0"/>
                    </a:cubicBezTo>
                    <a:cubicBezTo>
                      <a:pt x="346" y="0"/>
                      <a:pt x="346" y="0"/>
                      <a:pt x="346" y="0"/>
                    </a:cubicBezTo>
                    <a:cubicBezTo>
                      <a:pt x="346" y="5"/>
                      <a:pt x="346" y="8"/>
                      <a:pt x="346" y="8"/>
                    </a:cubicBezTo>
                    <a:cubicBezTo>
                      <a:pt x="315" y="8"/>
                      <a:pt x="315" y="8"/>
                      <a:pt x="315" y="8"/>
                    </a:cubicBezTo>
                    <a:cubicBezTo>
                      <a:pt x="315" y="8"/>
                      <a:pt x="314" y="5"/>
                      <a:pt x="314" y="0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53" y="0"/>
                      <a:pt x="0" y="53"/>
                      <a:pt x="0" y="119"/>
                    </a:cubicBezTo>
                    <a:cubicBezTo>
                      <a:pt x="0" y="167"/>
                      <a:pt x="0" y="167"/>
                      <a:pt x="0" y="167"/>
                    </a:cubicBezTo>
                    <a:cubicBezTo>
                      <a:pt x="578" y="167"/>
                      <a:pt x="578" y="167"/>
                      <a:pt x="578" y="167"/>
                    </a:cubicBezTo>
                    <a:cubicBezTo>
                      <a:pt x="636" y="104"/>
                      <a:pt x="719" y="65"/>
                      <a:pt x="811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7" name="Freeform 131"/>
              <p:cNvSpPr>
                <a:spLocks/>
              </p:cNvSpPr>
              <p:nvPr/>
            </p:nvSpPr>
            <p:spPr bwMode="auto">
              <a:xfrm>
                <a:off x="24741187" y="-12569825"/>
                <a:ext cx="1152525" cy="679450"/>
              </a:xfrm>
              <a:custGeom>
                <a:avLst/>
                <a:gdLst>
                  <a:gd name="T0" fmla="*/ 493 w 712"/>
                  <a:gd name="T1" fmla="*/ 118 h 420"/>
                  <a:gd name="T2" fmla="*/ 516 w 712"/>
                  <a:gd name="T3" fmla="*/ 0 h 420"/>
                  <a:gd name="T4" fmla="*/ 262 w 712"/>
                  <a:gd name="T5" fmla="*/ 0 h 420"/>
                  <a:gd name="T6" fmla="*/ 262 w 712"/>
                  <a:gd name="T7" fmla="*/ 59 h 420"/>
                  <a:gd name="T8" fmla="*/ 186 w 712"/>
                  <a:gd name="T9" fmla="*/ 59 h 420"/>
                  <a:gd name="T10" fmla="*/ 186 w 712"/>
                  <a:gd name="T11" fmla="*/ 0 h 420"/>
                  <a:gd name="T12" fmla="*/ 0 w 712"/>
                  <a:gd name="T13" fmla="*/ 0 h 420"/>
                  <a:gd name="T14" fmla="*/ 0 w 712"/>
                  <a:gd name="T15" fmla="*/ 302 h 420"/>
                  <a:gd name="T16" fmla="*/ 118 w 712"/>
                  <a:gd name="T17" fmla="*/ 420 h 420"/>
                  <a:gd name="T18" fmla="*/ 712 w 712"/>
                  <a:gd name="T19" fmla="*/ 420 h 420"/>
                  <a:gd name="T20" fmla="*/ 493 w 712"/>
                  <a:gd name="T21" fmla="*/ 118 h 4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12" h="420">
                    <a:moveTo>
                      <a:pt x="493" y="118"/>
                    </a:moveTo>
                    <a:cubicBezTo>
                      <a:pt x="493" y="76"/>
                      <a:pt x="501" y="37"/>
                      <a:pt x="516" y="0"/>
                    </a:cubicBezTo>
                    <a:cubicBezTo>
                      <a:pt x="262" y="0"/>
                      <a:pt x="262" y="0"/>
                      <a:pt x="262" y="0"/>
                    </a:cubicBezTo>
                    <a:cubicBezTo>
                      <a:pt x="262" y="59"/>
                      <a:pt x="262" y="59"/>
                      <a:pt x="262" y="59"/>
                    </a:cubicBezTo>
                    <a:cubicBezTo>
                      <a:pt x="186" y="59"/>
                      <a:pt x="186" y="59"/>
                      <a:pt x="186" y="59"/>
                    </a:cubicBezTo>
                    <a:cubicBezTo>
                      <a:pt x="186" y="0"/>
                      <a:pt x="186" y="0"/>
                      <a:pt x="186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302"/>
                      <a:pt x="0" y="302"/>
                      <a:pt x="0" y="302"/>
                    </a:cubicBezTo>
                    <a:cubicBezTo>
                      <a:pt x="0" y="367"/>
                      <a:pt x="53" y="420"/>
                      <a:pt x="118" y="420"/>
                    </a:cubicBezTo>
                    <a:cubicBezTo>
                      <a:pt x="712" y="420"/>
                      <a:pt x="712" y="420"/>
                      <a:pt x="712" y="420"/>
                    </a:cubicBezTo>
                    <a:cubicBezTo>
                      <a:pt x="585" y="378"/>
                      <a:pt x="493" y="259"/>
                      <a:pt x="493" y="11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8" name="Freeform 132"/>
              <p:cNvSpPr>
                <a:spLocks/>
              </p:cNvSpPr>
              <p:nvPr/>
            </p:nvSpPr>
            <p:spPr bwMode="auto">
              <a:xfrm>
                <a:off x="25771475" y="-13000038"/>
                <a:ext cx="63500" cy="14288"/>
              </a:xfrm>
              <a:custGeom>
                <a:avLst/>
                <a:gdLst>
                  <a:gd name="T0" fmla="*/ 0 w 39"/>
                  <a:gd name="T1" fmla="*/ 8 h 8"/>
                  <a:gd name="T2" fmla="*/ 39 w 39"/>
                  <a:gd name="T3" fmla="*/ 8 h 8"/>
                  <a:gd name="T4" fmla="*/ 39 w 39"/>
                  <a:gd name="T5" fmla="*/ 0 h 8"/>
                  <a:gd name="T6" fmla="*/ 0 w 39"/>
                  <a:gd name="T7" fmla="*/ 0 h 8"/>
                  <a:gd name="T8" fmla="*/ 0 w 39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" h="8">
                    <a:moveTo>
                      <a:pt x="0" y="8"/>
                    </a:moveTo>
                    <a:cubicBezTo>
                      <a:pt x="39" y="8"/>
                      <a:pt x="39" y="8"/>
                      <a:pt x="39" y="8"/>
                    </a:cubicBezTo>
                    <a:cubicBezTo>
                      <a:pt x="39" y="8"/>
                      <a:pt x="39" y="5"/>
                      <a:pt x="39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" y="5"/>
                      <a:pt x="0" y="8"/>
                      <a:pt x="0" y="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29" name="Freeform 133"/>
              <p:cNvSpPr>
                <a:spLocks/>
              </p:cNvSpPr>
              <p:nvPr/>
            </p:nvSpPr>
            <p:spPr bwMode="auto">
              <a:xfrm>
                <a:off x="25249187" y="-13000038"/>
                <a:ext cx="52387" cy="14288"/>
              </a:xfrm>
              <a:custGeom>
                <a:avLst/>
                <a:gdLst>
                  <a:gd name="T0" fmla="*/ 32 w 32"/>
                  <a:gd name="T1" fmla="*/ 8 h 8"/>
                  <a:gd name="T2" fmla="*/ 32 w 32"/>
                  <a:gd name="T3" fmla="*/ 0 h 8"/>
                  <a:gd name="T4" fmla="*/ 0 w 32"/>
                  <a:gd name="T5" fmla="*/ 0 h 8"/>
                  <a:gd name="T6" fmla="*/ 1 w 32"/>
                  <a:gd name="T7" fmla="*/ 8 h 8"/>
                  <a:gd name="T8" fmla="*/ 32 w 32"/>
                  <a:gd name="T9" fmla="*/ 8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" h="8">
                    <a:moveTo>
                      <a:pt x="32" y="8"/>
                    </a:moveTo>
                    <a:cubicBezTo>
                      <a:pt x="32" y="8"/>
                      <a:pt x="32" y="5"/>
                      <a:pt x="32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5"/>
                      <a:pt x="1" y="8"/>
                      <a:pt x="1" y="8"/>
                    </a:cubicBezTo>
                    <a:lnTo>
                      <a:pt x="32" y="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0" name="Rectangle 134"/>
              <p:cNvSpPr>
                <a:spLocks noChangeArrowheads="1"/>
              </p:cNvSpPr>
              <p:nvPr/>
            </p:nvSpPr>
            <p:spPr bwMode="auto">
              <a:xfrm>
                <a:off x="25042812" y="-12626975"/>
                <a:ext cx="122237" cy="5715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1" name="Freeform 135"/>
              <p:cNvSpPr>
                <a:spLocks noEditPoints="1"/>
              </p:cNvSpPr>
              <p:nvPr/>
            </p:nvSpPr>
            <p:spPr bwMode="auto">
              <a:xfrm>
                <a:off x="25506362" y="-12920663"/>
                <a:ext cx="1074737" cy="1076325"/>
              </a:xfrm>
              <a:custGeom>
                <a:avLst/>
                <a:gdLst>
                  <a:gd name="T0" fmla="*/ 332 w 664"/>
                  <a:gd name="T1" fmla="*/ 665 h 665"/>
                  <a:gd name="T2" fmla="*/ 0 w 664"/>
                  <a:gd name="T3" fmla="*/ 333 h 665"/>
                  <a:gd name="T4" fmla="*/ 332 w 664"/>
                  <a:gd name="T5" fmla="*/ 0 h 665"/>
                  <a:gd name="T6" fmla="*/ 664 w 664"/>
                  <a:gd name="T7" fmla="*/ 333 h 665"/>
                  <a:gd name="T8" fmla="*/ 332 w 664"/>
                  <a:gd name="T9" fmla="*/ 665 h 665"/>
                  <a:gd name="T10" fmla="*/ 332 w 664"/>
                  <a:gd name="T11" fmla="*/ 34 h 665"/>
                  <a:gd name="T12" fmla="*/ 33 w 664"/>
                  <a:gd name="T13" fmla="*/ 333 h 665"/>
                  <a:gd name="T14" fmla="*/ 332 w 664"/>
                  <a:gd name="T15" fmla="*/ 632 h 665"/>
                  <a:gd name="T16" fmla="*/ 631 w 664"/>
                  <a:gd name="T17" fmla="*/ 333 h 665"/>
                  <a:gd name="T18" fmla="*/ 332 w 664"/>
                  <a:gd name="T19" fmla="*/ 34 h 6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64" h="665">
                    <a:moveTo>
                      <a:pt x="332" y="665"/>
                    </a:moveTo>
                    <a:cubicBezTo>
                      <a:pt x="149" y="665"/>
                      <a:pt x="0" y="516"/>
                      <a:pt x="0" y="333"/>
                    </a:cubicBezTo>
                    <a:cubicBezTo>
                      <a:pt x="0" y="150"/>
                      <a:pt x="149" y="0"/>
                      <a:pt x="332" y="0"/>
                    </a:cubicBezTo>
                    <a:cubicBezTo>
                      <a:pt x="515" y="0"/>
                      <a:pt x="664" y="150"/>
                      <a:pt x="664" y="333"/>
                    </a:cubicBezTo>
                    <a:cubicBezTo>
                      <a:pt x="664" y="516"/>
                      <a:pt x="515" y="665"/>
                      <a:pt x="332" y="665"/>
                    </a:cubicBezTo>
                    <a:close/>
                    <a:moveTo>
                      <a:pt x="332" y="34"/>
                    </a:moveTo>
                    <a:cubicBezTo>
                      <a:pt x="167" y="34"/>
                      <a:pt x="33" y="168"/>
                      <a:pt x="33" y="333"/>
                    </a:cubicBezTo>
                    <a:cubicBezTo>
                      <a:pt x="33" y="498"/>
                      <a:pt x="167" y="632"/>
                      <a:pt x="332" y="632"/>
                    </a:cubicBezTo>
                    <a:cubicBezTo>
                      <a:pt x="497" y="632"/>
                      <a:pt x="631" y="498"/>
                      <a:pt x="631" y="333"/>
                    </a:cubicBezTo>
                    <a:cubicBezTo>
                      <a:pt x="631" y="168"/>
                      <a:pt x="497" y="34"/>
                      <a:pt x="332" y="3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2" name="Freeform 136"/>
              <p:cNvSpPr>
                <a:spLocks noEditPoints="1"/>
              </p:cNvSpPr>
              <p:nvPr/>
            </p:nvSpPr>
            <p:spPr bwMode="auto">
              <a:xfrm>
                <a:off x="25833387" y="-12734925"/>
                <a:ext cx="404812" cy="660400"/>
              </a:xfrm>
              <a:custGeom>
                <a:avLst/>
                <a:gdLst>
                  <a:gd name="T0" fmla="*/ 250 w 250"/>
                  <a:gd name="T1" fmla="*/ 278 h 409"/>
                  <a:gd name="T2" fmla="*/ 213 w 250"/>
                  <a:gd name="T3" fmla="*/ 349 h 409"/>
                  <a:gd name="T4" fmla="*/ 138 w 250"/>
                  <a:gd name="T5" fmla="*/ 372 h 409"/>
                  <a:gd name="T6" fmla="*/ 138 w 250"/>
                  <a:gd name="T7" fmla="*/ 409 h 409"/>
                  <a:gd name="T8" fmla="*/ 112 w 250"/>
                  <a:gd name="T9" fmla="*/ 409 h 409"/>
                  <a:gd name="T10" fmla="*/ 112 w 250"/>
                  <a:gd name="T11" fmla="*/ 372 h 409"/>
                  <a:gd name="T12" fmla="*/ 0 w 250"/>
                  <a:gd name="T13" fmla="*/ 261 h 409"/>
                  <a:gd name="T14" fmla="*/ 64 w 250"/>
                  <a:gd name="T15" fmla="*/ 261 h 409"/>
                  <a:gd name="T16" fmla="*/ 76 w 250"/>
                  <a:gd name="T17" fmla="*/ 300 h 409"/>
                  <a:gd name="T18" fmla="*/ 112 w 250"/>
                  <a:gd name="T19" fmla="*/ 320 h 409"/>
                  <a:gd name="T20" fmla="*/ 112 w 250"/>
                  <a:gd name="T21" fmla="*/ 226 h 409"/>
                  <a:gd name="T22" fmla="*/ 98 w 250"/>
                  <a:gd name="T23" fmla="*/ 222 h 409"/>
                  <a:gd name="T24" fmla="*/ 35 w 250"/>
                  <a:gd name="T25" fmla="*/ 194 h 409"/>
                  <a:gd name="T26" fmla="*/ 9 w 250"/>
                  <a:gd name="T27" fmla="*/ 134 h 409"/>
                  <a:gd name="T28" fmla="*/ 39 w 250"/>
                  <a:gd name="T29" fmla="*/ 64 h 409"/>
                  <a:gd name="T30" fmla="*/ 112 w 250"/>
                  <a:gd name="T31" fmla="*/ 38 h 409"/>
                  <a:gd name="T32" fmla="*/ 112 w 250"/>
                  <a:gd name="T33" fmla="*/ 0 h 409"/>
                  <a:gd name="T34" fmla="*/ 138 w 250"/>
                  <a:gd name="T35" fmla="*/ 0 h 409"/>
                  <a:gd name="T36" fmla="*/ 138 w 250"/>
                  <a:gd name="T37" fmla="*/ 38 h 409"/>
                  <a:gd name="T38" fmla="*/ 209 w 250"/>
                  <a:gd name="T39" fmla="*/ 65 h 409"/>
                  <a:gd name="T40" fmla="*/ 238 w 250"/>
                  <a:gd name="T41" fmla="*/ 133 h 409"/>
                  <a:gd name="T42" fmla="*/ 175 w 250"/>
                  <a:gd name="T43" fmla="*/ 133 h 409"/>
                  <a:gd name="T44" fmla="*/ 164 w 250"/>
                  <a:gd name="T45" fmla="*/ 103 h 409"/>
                  <a:gd name="T46" fmla="*/ 138 w 250"/>
                  <a:gd name="T47" fmla="*/ 91 h 409"/>
                  <a:gd name="T48" fmla="*/ 138 w 250"/>
                  <a:gd name="T49" fmla="*/ 169 h 409"/>
                  <a:gd name="T50" fmla="*/ 161 w 250"/>
                  <a:gd name="T51" fmla="*/ 175 h 409"/>
                  <a:gd name="T52" fmla="*/ 238 w 250"/>
                  <a:gd name="T53" fmla="*/ 224 h 409"/>
                  <a:gd name="T54" fmla="*/ 250 w 250"/>
                  <a:gd name="T55" fmla="*/ 278 h 409"/>
                  <a:gd name="T56" fmla="*/ 112 w 250"/>
                  <a:gd name="T57" fmla="*/ 163 h 409"/>
                  <a:gd name="T58" fmla="*/ 112 w 250"/>
                  <a:gd name="T59" fmla="*/ 91 h 409"/>
                  <a:gd name="T60" fmla="*/ 83 w 250"/>
                  <a:gd name="T61" fmla="*/ 100 h 409"/>
                  <a:gd name="T62" fmla="*/ 71 w 250"/>
                  <a:gd name="T63" fmla="*/ 128 h 409"/>
                  <a:gd name="T64" fmla="*/ 80 w 250"/>
                  <a:gd name="T65" fmla="*/ 150 h 409"/>
                  <a:gd name="T66" fmla="*/ 112 w 250"/>
                  <a:gd name="T67" fmla="*/ 163 h 409"/>
                  <a:gd name="T68" fmla="*/ 186 w 250"/>
                  <a:gd name="T69" fmla="*/ 276 h 409"/>
                  <a:gd name="T70" fmla="*/ 171 w 250"/>
                  <a:gd name="T71" fmla="*/ 247 h 409"/>
                  <a:gd name="T72" fmla="*/ 138 w 250"/>
                  <a:gd name="T73" fmla="*/ 234 h 409"/>
                  <a:gd name="T74" fmla="*/ 138 w 250"/>
                  <a:gd name="T75" fmla="*/ 320 h 409"/>
                  <a:gd name="T76" fmla="*/ 170 w 250"/>
                  <a:gd name="T77" fmla="*/ 308 h 409"/>
                  <a:gd name="T78" fmla="*/ 186 w 250"/>
                  <a:gd name="T79" fmla="*/ 276 h 4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50" h="409">
                    <a:moveTo>
                      <a:pt x="250" y="278"/>
                    </a:moveTo>
                    <a:cubicBezTo>
                      <a:pt x="250" y="306"/>
                      <a:pt x="238" y="329"/>
                      <a:pt x="213" y="349"/>
                    </a:cubicBezTo>
                    <a:cubicBezTo>
                      <a:pt x="193" y="364"/>
                      <a:pt x="168" y="372"/>
                      <a:pt x="138" y="372"/>
                    </a:cubicBezTo>
                    <a:cubicBezTo>
                      <a:pt x="138" y="409"/>
                      <a:pt x="138" y="409"/>
                      <a:pt x="138" y="409"/>
                    </a:cubicBezTo>
                    <a:cubicBezTo>
                      <a:pt x="112" y="409"/>
                      <a:pt x="112" y="409"/>
                      <a:pt x="112" y="409"/>
                    </a:cubicBezTo>
                    <a:cubicBezTo>
                      <a:pt x="112" y="372"/>
                      <a:pt x="112" y="372"/>
                      <a:pt x="112" y="372"/>
                    </a:cubicBezTo>
                    <a:cubicBezTo>
                      <a:pt x="46" y="372"/>
                      <a:pt x="9" y="335"/>
                      <a:pt x="0" y="261"/>
                    </a:cubicBezTo>
                    <a:cubicBezTo>
                      <a:pt x="64" y="261"/>
                      <a:pt x="64" y="261"/>
                      <a:pt x="64" y="261"/>
                    </a:cubicBezTo>
                    <a:cubicBezTo>
                      <a:pt x="64" y="277"/>
                      <a:pt x="68" y="290"/>
                      <a:pt x="76" y="300"/>
                    </a:cubicBezTo>
                    <a:cubicBezTo>
                      <a:pt x="85" y="310"/>
                      <a:pt x="97" y="316"/>
                      <a:pt x="112" y="320"/>
                    </a:cubicBezTo>
                    <a:cubicBezTo>
                      <a:pt x="112" y="226"/>
                      <a:pt x="112" y="226"/>
                      <a:pt x="112" y="226"/>
                    </a:cubicBezTo>
                    <a:cubicBezTo>
                      <a:pt x="98" y="222"/>
                      <a:pt x="98" y="222"/>
                      <a:pt x="98" y="222"/>
                    </a:cubicBezTo>
                    <a:cubicBezTo>
                      <a:pt x="68" y="214"/>
                      <a:pt x="47" y="205"/>
                      <a:pt x="35" y="194"/>
                    </a:cubicBezTo>
                    <a:cubicBezTo>
                      <a:pt x="17" y="180"/>
                      <a:pt x="9" y="160"/>
                      <a:pt x="9" y="134"/>
                    </a:cubicBezTo>
                    <a:cubicBezTo>
                      <a:pt x="9" y="104"/>
                      <a:pt x="19" y="81"/>
                      <a:pt x="39" y="64"/>
                    </a:cubicBezTo>
                    <a:cubicBezTo>
                      <a:pt x="58" y="47"/>
                      <a:pt x="83" y="38"/>
                      <a:pt x="112" y="38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38" y="0"/>
                      <a:pt x="138" y="0"/>
                      <a:pt x="138" y="0"/>
                    </a:cubicBezTo>
                    <a:cubicBezTo>
                      <a:pt x="138" y="38"/>
                      <a:pt x="138" y="38"/>
                      <a:pt x="138" y="38"/>
                    </a:cubicBezTo>
                    <a:cubicBezTo>
                      <a:pt x="168" y="41"/>
                      <a:pt x="192" y="50"/>
                      <a:pt x="209" y="65"/>
                    </a:cubicBezTo>
                    <a:cubicBezTo>
                      <a:pt x="229" y="82"/>
                      <a:pt x="238" y="105"/>
                      <a:pt x="238" y="133"/>
                    </a:cubicBezTo>
                    <a:cubicBezTo>
                      <a:pt x="175" y="133"/>
                      <a:pt x="175" y="133"/>
                      <a:pt x="175" y="133"/>
                    </a:cubicBezTo>
                    <a:cubicBezTo>
                      <a:pt x="175" y="121"/>
                      <a:pt x="171" y="111"/>
                      <a:pt x="164" y="103"/>
                    </a:cubicBezTo>
                    <a:cubicBezTo>
                      <a:pt x="157" y="95"/>
                      <a:pt x="149" y="91"/>
                      <a:pt x="138" y="91"/>
                    </a:cubicBezTo>
                    <a:cubicBezTo>
                      <a:pt x="138" y="169"/>
                      <a:pt x="138" y="169"/>
                      <a:pt x="138" y="169"/>
                    </a:cubicBezTo>
                    <a:cubicBezTo>
                      <a:pt x="161" y="175"/>
                      <a:pt x="161" y="175"/>
                      <a:pt x="161" y="175"/>
                    </a:cubicBezTo>
                    <a:cubicBezTo>
                      <a:pt x="198" y="185"/>
                      <a:pt x="224" y="201"/>
                      <a:pt x="238" y="224"/>
                    </a:cubicBezTo>
                    <a:cubicBezTo>
                      <a:pt x="246" y="238"/>
                      <a:pt x="250" y="256"/>
                      <a:pt x="250" y="278"/>
                    </a:cubicBezTo>
                    <a:close/>
                    <a:moveTo>
                      <a:pt x="112" y="163"/>
                    </a:moveTo>
                    <a:cubicBezTo>
                      <a:pt x="112" y="91"/>
                      <a:pt x="112" y="91"/>
                      <a:pt x="112" y="91"/>
                    </a:cubicBezTo>
                    <a:cubicBezTo>
                      <a:pt x="100" y="91"/>
                      <a:pt x="91" y="94"/>
                      <a:pt x="83" y="100"/>
                    </a:cubicBezTo>
                    <a:cubicBezTo>
                      <a:pt x="75" y="106"/>
                      <a:pt x="71" y="115"/>
                      <a:pt x="71" y="128"/>
                    </a:cubicBezTo>
                    <a:cubicBezTo>
                      <a:pt x="71" y="137"/>
                      <a:pt x="74" y="145"/>
                      <a:pt x="80" y="150"/>
                    </a:cubicBezTo>
                    <a:cubicBezTo>
                      <a:pt x="85" y="154"/>
                      <a:pt x="95" y="158"/>
                      <a:pt x="112" y="163"/>
                    </a:cubicBezTo>
                    <a:close/>
                    <a:moveTo>
                      <a:pt x="186" y="276"/>
                    </a:moveTo>
                    <a:cubicBezTo>
                      <a:pt x="186" y="264"/>
                      <a:pt x="181" y="254"/>
                      <a:pt x="171" y="247"/>
                    </a:cubicBezTo>
                    <a:cubicBezTo>
                      <a:pt x="165" y="244"/>
                      <a:pt x="154" y="239"/>
                      <a:pt x="138" y="234"/>
                    </a:cubicBezTo>
                    <a:cubicBezTo>
                      <a:pt x="138" y="320"/>
                      <a:pt x="138" y="320"/>
                      <a:pt x="138" y="320"/>
                    </a:cubicBezTo>
                    <a:cubicBezTo>
                      <a:pt x="151" y="318"/>
                      <a:pt x="161" y="315"/>
                      <a:pt x="170" y="308"/>
                    </a:cubicBezTo>
                    <a:cubicBezTo>
                      <a:pt x="181" y="300"/>
                      <a:pt x="186" y="289"/>
                      <a:pt x="186" y="27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3" name="Freeform 137"/>
              <p:cNvSpPr>
                <a:spLocks/>
              </p:cNvSpPr>
              <p:nvPr/>
            </p:nvSpPr>
            <p:spPr bwMode="auto">
              <a:xfrm>
                <a:off x="21913850" y="-12512675"/>
                <a:ext cx="401637" cy="1362075"/>
              </a:xfrm>
              <a:custGeom>
                <a:avLst/>
                <a:gdLst>
                  <a:gd name="T0" fmla="*/ 248 w 248"/>
                  <a:gd name="T1" fmla="*/ 830 h 842"/>
                  <a:gd name="T2" fmla="*/ 237 w 248"/>
                  <a:gd name="T3" fmla="*/ 842 h 842"/>
                  <a:gd name="T4" fmla="*/ 12 w 248"/>
                  <a:gd name="T5" fmla="*/ 842 h 842"/>
                  <a:gd name="T6" fmla="*/ 0 w 248"/>
                  <a:gd name="T7" fmla="*/ 830 h 842"/>
                  <a:gd name="T8" fmla="*/ 0 w 248"/>
                  <a:gd name="T9" fmla="*/ 12 h 842"/>
                  <a:gd name="T10" fmla="*/ 12 w 248"/>
                  <a:gd name="T11" fmla="*/ 0 h 842"/>
                  <a:gd name="T12" fmla="*/ 237 w 248"/>
                  <a:gd name="T13" fmla="*/ 0 h 842"/>
                  <a:gd name="T14" fmla="*/ 248 w 248"/>
                  <a:gd name="T15" fmla="*/ 12 h 842"/>
                  <a:gd name="T16" fmla="*/ 248 w 248"/>
                  <a:gd name="T17" fmla="*/ 830 h 8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8" h="842">
                    <a:moveTo>
                      <a:pt x="248" y="830"/>
                    </a:moveTo>
                    <a:cubicBezTo>
                      <a:pt x="248" y="837"/>
                      <a:pt x="243" y="842"/>
                      <a:pt x="237" y="842"/>
                    </a:cubicBezTo>
                    <a:cubicBezTo>
                      <a:pt x="12" y="842"/>
                      <a:pt x="12" y="842"/>
                      <a:pt x="12" y="842"/>
                    </a:cubicBezTo>
                    <a:cubicBezTo>
                      <a:pt x="5" y="842"/>
                      <a:pt x="0" y="837"/>
                      <a:pt x="0" y="830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3" y="0"/>
                      <a:pt x="248" y="5"/>
                      <a:pt x="248" y="12"/>
                    </a:cubicBezTo>
                    <a:lnTo>
                      <a:pt x="248" y="83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4" name="Freeform 138"/>
              <p:cNvSpPr>
                <a:spLocks/>
              </p:cNvSpPr>
              <p:nvPr/>
            </p:nvSpPr>
            <p:spPr bwMode="auto">
              <a:xfrm>
                <a:off x="21404263" y="-12006263"/>
                <a:ext cx="401637" cy="855663"/>
              </a:xfrm>
              <a:custGeom>
                <a:avLst/>
                <a:gdLst>
                  <a:gd name="T0" fmla="*/ 248 w 248"/>
                  <a:gd name="T1" fmla="*/ 517 h 529"/>
                  <a:gd name="T2" fmla="*/ 237 w 248"/>
                  <a:gd name="T3" fmla="*/ 529 h 529"/>
                  <a:gd name="T4" fmla="*/ 12 w 248"/>
                  <a:gd name="T5" fmla="*/ 529 h 529"/>
                  <a:gd name="T6" fmla="*/ 0 w 248"/>
                  <a:gd name="T7" fmla="*/ 517 h 529"/>
                  <a:gd name="T8" fmla="*/ 0 w 248"/>
                  <a:gd name="T9" fmla="*/ 11 h 529"/>
                  <a:gd name="T10" fmla="*/ 12 w 248"/>
                  <a:gd name="T11" fmla="*/ 0 h 529"/>
                  <a:gd name="T12" fmla="*/ 237 w 248"/>
                  <a:gd name="T13" fmla="*/ 0 h 529"/>
                  <a:gd name="T14" fmla="*/ 248 w 248"/>
                  <a:gd name="T15" fmla="*/ 11 h 529"/>
                  <a:gd name="T16" fmla="*/ 248 w 248"/>
                  <a:gd name="T17" fmla="*/ 517 h 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8" h="529">
                    <a:moveTo>
                      <a:pt x="248" y="517"/>
                    </a:moveTo>
                    <a:cubicBezTo>
                      <a:pt x="248" y="524"/>
                      <a:pt x="243" y="529"/>
                      <a:pt x="237" y="529"/>
                    </a:cubicBezTo>
                    <a:cubicBezTo>
                      <a:pt x="12" y="529"/>
                      <a:pt x="12" y="529"/>
                      <a:pt x="12" y="529"/>
                    </a:cubicBezTo>
                    <a:cubicBezTo>
                      <a:pt x="5" y="529"/>
                      <a:pt x="0" y="524"/>
                      <a:pt x="0" y="517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3" y="0"/>
                      <a:pt x="248" y="5"/>
                      <a:pt x="248" y="11"/>
                    </a:cubicBezTo>
                    <a:lnTo>
                      <a:pt x="248" y="517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5" name="Freeform 139"/>
              <p:cNvSpPr>
                <a:spLocks/>
              </p:cNvSpPr>
              <p:nvPr/>
            </p:nvSpPr>
            <p:spPr bwMode="auto">
              <a:xfrm>
                <a:off x="20924838" y="-11691938"/>
                <a:ext cx="403225" cy="541338"/>
              </a:xfrm>
              <a:custGeom>
                <a:avLst/>
                <a:gdLst>
                  <a:gd name="T0" fmla="*/ 249 w 249"/>
                  <a:gd name="T1" fmla="*/ 323 h 335"/>
                  <a:gd name="T2" fmla="*/ 237 w 249"/>
                  <a:gd name="T3" fmla="*/ 335 h 335"/>
                  <a:gd name="T4" fmla="*/ 12 w 249"/>
                  <a:gd name="T5" fmla="*/ 335 h 335"/>
                  <a:gd name="T6" fmla="*/ 0 w 249"/>
                  <a:gd name="T7" fmla="*/ 323 h 335"/>
                  <a:gd name="T8" fmla="*/ 0 w 249"/>
                  <a:gd name="T9" fmla="*/ 12 h 335"/>
                  <a:gd name="T10" fmla="*/ 12 w 249"/>
                  <a:gd name="T11" fmla="*/ 0 h 335"/>
                  <a:gd name="T12" fmla="*/ 237 w 249"/>
                  <a:gd name="T13" fmla="*/ 0 h 335"/>
                  <a:gd name="T14" fmla="*/ 249 w 249"/>
                  <a:gd name="T15" fmla="*/ 12 h 335"/>
                  <a:gd name="T16" fmla="*/ 249 w 249"/>
                  <a:gd name="T17" fmla="*/ 323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9" h="335">
                    <a:moveTo>
                      <a:pt x="249" y="323"/>
                    </a:moveTo>
                    <a:cubicBezTo>
                      <a:pt x="249" y="330"/>
                      <a:pt x="243" y="335"/>
                      <a:pt x="237" y="335"/>
                    </a:cubicBezTo>
                    <a:cubicBezTo>
                      <a:pt x="12" y="335"/>
                      <a:pt x="12" y="335"/>
                      <a:pt x="12" y="335"/>
                    </a:cubicBezTo>
                    <a:cubicBezTo>
                      <a:pt x="5" y="335"/>
                      <a:pt x="0" y="330"/>
                      <a:pt x="0" y="323"/>
                    </a:cubicBezTo>
                    <a:cubicBezTo>
                      <a:pt x="0" y="12"/>
                      <a:pt x="0" y="12"/>
                      <a:pt x="0" y="12"/>
                    </a:cubicBezTo>
                    <a:cubicBezTo>
                      <a:pt x="0" y="5"/>
                      <a:pt x="5" y="0"/>
                      <a:pt x="12" y="0"/>
                    </a:cubicBezTo>
                    <a:cubicBezTo>
                      <a:pt x="237" y="0"/>
                      <a:pt x="237" y="0"/>
                      <a:pt x="237" y="0"/>
                    </a:cubicBezTo>
                    <a:cubicBezTo>
                      <a:pt x="243" y="0"/>
                      <a:pt x="249" y="5"/>
                      <a:pt x="249" y="12"/>
                    </a:cubicBezTo>
                    <a:lnTo>
                      <a:pt x="249" y="32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6" name="Freeform 140"/>
              <p:cNvSpPr>
                <a:spLocks/>
              </p:cNvSpPr>
              <p:nvPr/>
            </p:nvSpPr>
            <p:spPr bwMode="auto">
              <a:xfrm>
                <a:off x="20981988" y="-12925425"/>
                <a:ext cx="1076325" cy="1023938"/>
              </a:xfrm>
              <a:custGeom>
                <a:avLst/>
                <a:gdLst>
                  <a:gd name="T0" fmla="*/ 0 w 678"/>
                  <a:gd name="T1" fmla="*/ 645 h 645"/>
                  <a:gd name="T2" fmla="*/ 678 w 678"/>
                  <a:gd name="T3" fmla="*/ 106 h 645"/>
                  <a:gd name="T4" fmla="*/ 627 w 678"/>
                  <a:gd name="T5" fmla="*/ 0 h 645"/>
                  <a:gd name="T6" fmla="*/ 5 w 678"/>
                  <a:gd name="T7" fmla="*/ 506 h 645"/>
                  <a:gd name="T8" fmla="*/ 0 w 678"/>
                  <a:gd name="T9" fmla="*/ 645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78" h="645">
                    <a:moveTo>
                      <a:pt x="0" y="645"/>
                    </a:moveTo>
                    <a:lnTo>
                      <a:pt x="678" y="106"/>
                    </a:lnTo>
                    <a:lnTo>
                      <a:pt x="627" y="0"/>
                    </a:lnTo>
                    <a:lnTo>
                      <a:pt x="5" y="506"/>
                    </a:lnTo>
                    <a:lnTo>
                      <a:pt x="0" y="64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7" name="Freeform 141"/>
              <p:cNvSpPr>
                <a:spLocks/>
              </p:cNvSpPr>
              <p:nvPr/>
            </p:nvSpPr>
            <p:spPr bwMode="auto">
              <a:xfrm>
                <a:off x="21710650" y="-13123863"/>
                <a:ext cx="636587" cy="590550"/>
              </a:xfrm>
              <a:custGeom>
                <a:avLst/>
                <a:gdLst>
                  <a:gd name="T0" fmla="*/ 0 w 401"/>
                  <a:gd name="T1" fmla="*/ 49 h 372"/>
                  <a:gd name="T2" fmla="*/ 401 w 401"/>
                  <a:gd name="T3" fmla="*/ 0 h 372"/>
                  <a:gd name="T4" fmla="*/ 243 w 401"/>
                  <a:gd name="T5" fmla="*/ 372 h 372"/>
                  <a:gd name="T6" fmla="*/ 0 w 401"/>
                  <a:gd name="T7" fmla="*/ 49 h 3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01" h="372">
                    <a:moveTo>
                      <a:pt x="0" y="49"/>
                    </a:moveTo>
                    <a:lnTo>
                      <a:pt x="401" y="0"/>
                    </a:lnTo>
                    <a:lnTo>
                      <a:pt x="243" y="372"/>
                    </a:lnTo>
                    <a:lnTo>
                      <a:pt x="0" y="4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8" name="Freeform 142"/>
              <p:cNvSpPr>
                <a:spLocks noEditPoints="1"/>
              </p:cNvSpPr>
              <p:nvPr/>
            </p:nvSpPr>
            <p:spPr bwMode="auto">
              <a:xfrm>
                <a:off x="24804687" y="-9839325"/>
                <a:ext cx="1346200" cy="1660525"/>
              </a:xfrm>
              <a:custGeom>
                <a:avLst/>
                <a:gdLst>
                  <a:gd name="T0" fmla="*/ 587 w 832"/>
                  <a:gd name="T1" fmla="*/ 1026 h 1026"/>
                  <a:gd name="T2" fmla="*/ 238 w 832"/>
                  <a:gd name="T3" fmla="*/ 1026 h 1026"/>
                  <a:gd name="T4" fmla="*/ 228 w 832"/>
                  <a:gd name="T5" fmla="*/ 1021 h 1026"/>
                  <a:gd name="T6" fmla="*/ 224 w 832"/>
                  <a:gd name="T7" fmla="*/ 1011 h 1026"/>
                  <a:gd name="T8" fmla="*/ 138 w 832"/>
                  <a:gd name="T9" fmla="*/ 796 h 1026"/>
                  <a:gd name="T10" fmla="*/ 6 w 832"/>
                  <a:gd name="T11" fmla="*/ 409 h 1026"/>
                  <a:gd name="T12" fmla="*/ 415 w 832"/>
                  <a:gd name="T13" fmla="*/ 0 h 1026"/>
                  <a:gd name="T14" fmla="*/ 825 w 832"/>
                  <a:gd name="T15" fmla="*/ 409 h 1026"/>
                  <a:gd name="T16" fmla="*/ 666 w 832"/>
                  <a:gd name="T17" fmla="*/ 861 h 1026"/>
                  <a:gd name="T18" fmla="*/ 601 w 832"/>
                  <a:gd name="T19" fmla="*/ 1006 h 1026"/>
                  <a:gd name="T20" fmla="*/ 599 w 832"/>
                  <a:gd name="T21" fmla="*/ 1019 h 1026"/>
                  <a:gd name="T22" fmla="*/ 587 w 832"/>
                  <a:gd name="T23" fmla="*/ 1026 h 1026"/>
                  <a:gd name="T24" fmla="*/ 252 w 832"/>
                  <a:gd name="T25" fmla="*/ 997 h 1026"/>
                  <a:gd name="T26" fmla="*/ 573 w 832"/>
                  <a:gd name="T27" fmla="*/ 997 h 1026"/>
                  <a:gd name="T28" fmla="*/ 640 w 832"/>
                  <a:gd name="T29" fmla="*/ 847 h 1026"/>
                  <a:gd name="T30" fmla="*/ 796 w 832"/>
                  <a:gd name="T31" fmla="*/ 410 h 1026"/>
                  <a:gd name="T32" fmla="*/ 415 w 832"/>
                  <a:gd name="T33" fmla="*/ 29 h 1026"/>
                  <a:gd name="T34" fmla="*/ 35 w 832"/>
                  <a:gd name="T35" fmla="*/ 409 h 1026"/>
                  <a:gd name="T36" fmla="*/ 164 w 832"/>
                  <a:gd name="T37" fmla="*/ 782 h 1026"/>
                  <a:gd name="T38" fmla="*/ 252 w 832"/>
                  <a:gd name="T39" fmla="*/ 997 h 1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832" h="1026">
                    <a:moveTo>
                      <a:pt x="587" y="1026"/>
                    </a:moveTo>
                    <a:cubicBezTo>
                      <a:pt x="238" y="1026"/>
                      <a:pt x="238" y="1026"/>
                      <a:pt x="238" y="1026"/>
                    </a:cubicBezTo>
                    <a:cubicBezTo>
                      <a:pt x="234" y="1026"/>
                      <a:pt x="230" y="1024"/>
                      <a:pt x="228" y="1021"/>
                    </a:cubicBezTo>
                    <a:cubicBezTo>
                      <a:pt x="225" y="1018"/>
                      <a:pt x="224" y="1015"/>
                      <a:pt x="224" y="1011"/>
                    </a:cubicBezTo>
                    <a:cubicBezTo>
                      <a:pt x="225" y="960"/>
                      <a:pt x="183" y="880"/>
                      <a:pt x="138" y="796"/>
                    </a:cubicBezTo>
                    <a:cubicBezTo>
                      <a:pt x="73" y="675"/>
                      <a:pt x="0" y="538"/>
                      <a:pt x="6" y="409"/>
                    </a:cubicBezTo>
                    <a:cubicBezTo>
                      <a:pt x="6" y="183"/>
                      <a:pt x="189" y="0"/>
                      <a:pt x="415" y="0"/>
                    </a:cubicBezTo>
                    <a:cubicBezTo>
                      <a:pt x="641" y="0"/>
                      <a:pt x="825" y="183"/>
                      <a:pt x="825" y="409"/>
                    </a:cubicBezTo>
                    <a:cubicBezTo>
                      <a:pt x="832" y="546"/>
                      <a:pt x="736" y="728"/>
                      <a:pt x="666" y="861"/>
                    </a:cubicBezTo>
                    <a:cubicBezTo>
                      <a:pt x="634" y="922"/>
                      <a:pt x="597" y="992"/>
                      <a:pt x="601" y="1006"/>
                    </a:cubicBezTo>
                    <a:cubicBezTo>
                      <a:pt x="602" y="1011"/>
                      <a:pt x="601" y="1016"/>
                      <a:pt x="599" y="1019"/>
                    </a:cubicBezTo>
                    <a:cubicBezTo>
                      <a:pt x="596" y="1023"/>
                      <a:pt x="592" y="1026"/>
                      <a:pt x="587" y="1026"/>
                    </a:cubicBezTo>
                    <a:close/>
                    <a:moveTo>
                      <a:pt x="252" y="997"/>
                    </a:moveTo>
                    <a:cubicBezTo>
                      <a:pt x="573" y="997"/>
                      <a:pt x="573" y="997"/>
                      <a:pt x="573" y="997"/>
                    </a:cubicBezTo>
                    <a:cubicBezTo>
                      <a:pt x="577" y="969"/>
                      <a:pt x="600" y="923"/>
                      <a:pt x="640" y="847"/>
                    </a:cubicBezTo>
                    <a:cubicBezTo>
                      <a:pt x="709" y="717"/>
                      <a:pt x="803" y="540"/>
                      <a:pt x="796" y="410"/>
                    </a:cubicBezTo>
                    <a:cubicBezTo>
                      <a:pt x="796" y="199"/>
                      <a:pt x="625" y="29"/>
                      <a:pt x="415" y="29"/>
                    </a:cubicBezTo>
                    <a:cubicBezTo>
                      <a:pt x="205" y="29"/>
                      <a:pt x="35" y="199"/>
                      <a:pt x="35" y="409"/>
                    </a:cubicBezTo>
                    <a:cubicBezTo>
                      <a:pt x="30" y="531"/>
                      <a:pt x="101" y="665"/>
                      <a:pt x="164" y="782"/>
                    </a:cubicBezTo>
                    <a:cubicBezTo>
                      <a:pt x="208" y="866"/>
                      <a:pt x="247" y="940"/>
                      <a:pt x="252" y="99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39" name="Freeform 143"/>
              <p:cNvSpPr>
                <a:spLocks/>
              </p:cNvSpPr>
              <p:nvPr/>
            </p:nvSpPr>
            <p:spPr bwMode="auto">
              <a:xfrm>
                <a:off x="25203150" y="-8154988"/>
                <a:ext cx="547687" cy="49213"/>
              </a:xfrm>
              <a:custGeom>
                <a:avLst/>
                <a:gdLst>
                  <a:gd name="T0" fmla="*/ 324 w 339"/>
                  <a:gd name="T1" fmla="*/ 30 h 30"/>
                  <a:gd name="T2" fmla="*/ 15 w 339"/>
                  <a:gd name="T3" fmla="*/ 30 h 30"/>
                  <a:gd name="T4" fmla="*/ 0 w 339"/>
                  <a:gd name="T5" fmla="*/ 15 h 30"/>
                  <a:gd name="T6" fmla="*/ 15 w 339"/>
                  <a:gd name="T7" fmla="*/ 0 h 30"/>
                  <a:gd name="T8" fmla="*/ 324 w 339"/>
                  <a:gd name="T9" fmla="*/ 0 h 30"/>
                  <a:gd name="T10" fmla="*/ 339 w 339"/>
                  <a:gd name="T11" fmla="*/ 15 h 30"/>
                  <a:gd name="T12" fmla="*/ 324 w 339"/>
                  <a:gd name="T13" fmla="*/ 3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9" h="30">
                    <a:moveTo>
                      <a:pt x="324" y="30"/>
                    </a:moveTo>
                    <a:cubicBezTo>
                      <a:pt x="15" y="30"/>
                      <a:pt x="15" y="30"/>
                      <a:pt x="15" y="30"/>
                    </a:cubicBezTo>
                    <a:cubicBezTo>
                      <a:pt x="6" y="30"/>
                      <a:pt x="0" y="23"/>
                      <a:pt x="0" y="15"/>
                    </a:cubicBezTo>
                    <a:cubicBezTo>
                      <a:pt x="0" y="6"/>
                      <a:pt x="6" y="0"/>
                      <a:pt x="15" y="0"/>
                    </a:cubicBezTo>
                    <a:cubicBezTo>
                      <a:pt x="324" y="0"/>
                      <a:pt x="324" y="0"/>
                      <a:pt x="324" y="0"/>
                    </a:cubicBezTo>
                    <a:cubicBezTo>
                      <a:pt x="332" y="0"/>
                      <a:pt x="339" y="6"/>
                      <a:pt x="339" y="15"/>
                    </a:cubicBezTo>
                    <a:cubicBezTo>
                      <a:pt x="339" y="23"/>
                      <a:pt x="332" y="30"/>
                      <a:pt x="324" y="3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0" name="Freeform 144"/>
              <p:cNvSpPr>
                <a:spLocks/>
              </p:cNvSpPr>
              <p:nvPr/>
            </p:nvSpPr>
            <p:spPr bwMode="auto">
              <a:xfrm>
                <a:off x="25228550" y="-8091488"/>
                <a:ext cx="495300" cy="46038"/>
              </a:xfrm>
              <a:custGeom>
                <a:avLst/>
                <a:gdLst>
                  <a:gd name="T0" fmla="*/ 292 w 306"/>
                  <a:gd name="T1" fmla="*/ 29 h 29"/>
                  <a:gd name="T2" fmla="*/ 15 w 306"/>
                  <a:gd name="T3" fmla="*/ 29 h 29"/>
                  <a:gd name="T4" fmla="*/ 0 w 306"/>
                  <a:gd name="T5" fmla="*/ 15 h 29"/>
                  <a:gd name="T6" fmla="*/ 15 w 306"/>
                  <a:gd name="T7" fmla="*/ 0 h 29"/>
                  <a:gd name="T8" fmla="*/ 292 w 306"/>
                  <a:gd name="T9" fmla="*/ 0 h 29"/>
                  <a:gd name="T10" fmla="*/ 306 w 306"/>
                  <a:gd name="T11" fmla="*/ 15 h 29"/>
                  <a:gd name="T12" fmla="*/ 292 w 306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6" h="29">
                    <a:moveTo>
                      <a:pt x="292" y="29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7" y="29"/>
                      <a:pt x="0" y="23"/>
                      <a:pt x="0" y="15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292" y="0"/>
                      <a:pt x="292" y="0"/>
                      <a:pt x="292" y="0"/>
                    </a:cubicBezTo>
                    <a:cubicBezTo>
                      <a:pt x="300" y="0"/>
                      <a:pt x="306" y="7"/>
                      <a:pt x="306" y="15"/>
                    </a:cubicBezTo>
                    <a:cubicBezTo>
                      <a:pt x="306" y="23"/>
                      <a:pt x="300" y="29"/>
                      <a:pt x="292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1" name="Freeform 145"/>
              <p:cNvSpPr>
                <a:spLocks/>
              </p:cNvSpPr>
              <p:nvPr/>
            </p:nvSpPr>
            <p:spPr bwMode="auto">
              <a:xfrm>
                <a:off x="25231725" y="-8029575"/>
                <a:ext cx="488950" cy="47625"/>
              </a:xfrm>
              <a:custGeom>
                <a:avLst/>
                <a:gdLst>
                  <a:gd name="T0" fmla="*/ 288 w 302"/>
                  <a:gd name="T1" fmla="*/ 29 h 29"/>
                  <a:gd name="T2" fmla="*/ 15 w 302"/>
                  <a:gd name="T3" fmla="*/ 29 h 29"/>
                  <a:gd name="T4" fmla="*/ 0 w 302"/>
                  <a:gd name="T5" fmla="*/ 14 h 29"/>
                  <a:gd name="T6" fmla="*/ 15 w 302"/>
                  <a:gd name="T7" fmla="*/ 0 h 29"/>
                  <a:gd name="T8" fmla="*/ 288 w 302"/>
                  <a:gd name="T9" fmla="*/ 0 h 29"/>
                  <a:gd name="T10" fmla="*/ 302 w 302"/>
                  <a:gd name="T11" fmla="*/ 14 h 29"/>
                  <a:gd name="T12" fmla="*/ 288 w 302"/>
                  <a:gd name="T13" fmla="*/ 2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2" h="29">
                    <a:moveTo>
                      <a:pt x="288" y="29"/>
                    </a:moveTo>
                    <a:cubicBezTo>
                      <a:pt x="15" y="29"/>
                      <a:pt x="15" y="29"/>
                      <a:pt x="15" y="29"/>
                    </a:cubicBezTo>
                    <a:cubicBezTo>
                      <a:pt x="7" y="29"/>
                      <a:pt x="0" y="22"/>
                      <a:pt x="0" y="14"/>
                    </a:cubicBezTo>
                    <a:cubicBezTo>
                      <a:pt x="0" y="7"/>
                      <a:pt x="7" y="0"/>
                      <a:pt x="15" y="0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296" y="0"/>
                      <a:pt x="302" y="7"/>
                      <a:pt x="302" y="14"/>
                    </a:cubicBezTo>
                    <a:cubicBezTo>
                      <a:pt x="302" y="22"/>
                      <a:pt x="296" y="29"/>
                      <a:pt x="288" y="2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2" name="Freeform 146"/>
              <p:cNvSpPr>
                <a:spLocks/>
              </p:cNvSpPr>
              <p:nvPr/>
            </p:nvSpPr>
            <p:spPr bwMode="auto">
              <a:xfrm>
                <a:off x="25246012" y="-7966075"/>
                <a:ext cx="458787" cy="46038"/>
              </a:xfrm>
              <a:custGeom>
                <a:avLst/>
                <a:gdLst>
                  <a:gd name="T0" fmla="*/ 270 w 284"/>
                  <a:gd name="T1" fmla="*/ 28 h 28"/>
                  <a:gd name="T2" fmla="*/ 14 w 284"/>
                  <a:gd name="T3" fmla="*/ 28 h 28"/>
                  <a:gd name="T4" fmla="*/ 0 w 284"/>
                  <a:gd name="T5" fmla="*/ 14 h 28"/>
                  <a:gd name="T6" fmla="*/ 14 w 284"/>
                  <a:gd name="T7" fmla="*/ 0 h 28"/>
                  <a:gd name="T8" fmla="*/ 270 w 284"/>
                  <a:gd name="T9" fmla="*/ 0 h 28"/>
                  <a:gd name="T10" fmla="*/ 284 w 284"/>
                  <a:gd name="T11" fmla="*/ 14 h 28"/>
                  <a:gd name="T12" fmla="*/ 270 w 284"/>
                  <a:gd name="T13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4" h="28">
                    <a:moveTo>
                      <a:pt x="270" y="28"/>
                    </a:moveTo>
                    <a:cubicBezTo>
                      <a:pt x="14" y="28"/>
                      <a:pt x="14" y="28"/>
                      <a:pt x="14" y="28"/>
                    </a:cubicBezTo>
                    <a:cubicBezTo>
                      <a:pt x="7" y="28"/>
                      <a:pt x="0" y="22"/>
                      <a:pt x="0" y="14"/>
                    </a:cubicBezTo>
                    <a:cubicBezTo>
                      <a:pt x="0" y="7"/>
                      <a:pt x="7" y="0"/>
                      <a:pt x="14" y="0"/>
                    </a:cubicBezTo>
                    <a:cubicBezTo>
                      <a:pt x="270" y="0"/>
                      <a:pt x="270" y="0"/>
                      <a:pt x="270" y="0"/>
                    </a:cubicBezTo>
                    <a:cubicBezTo>
                      <a:pt x="278" y="0"/>
                      <a:pt x="284" y="7"/>
                      <a:pt x="284" y="14"/>
                    </a:cubicBezTo>
                    <a:cubicBezTo>
                      <a:pt x="284" y="22"/>
                      <a:pt x="278" y="28"/>
                      <a:pt x="270" y="2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3" name="Freeform 147"/>
              <p:cNvSpPr>
                <a:spLocks/>
              </p:cNvSpPr>
              <p:nvPr/>
            </p:nvSpPr>
            <p:spPr bwMode="auto">
              <a:xfrm>
                <a:off x="24974550" y="-9217025"/>
                <a:ext cx="1023937" cy="1012825"/>
              </a:xfrm>
              <a:custGeom>
                <a:avLst/>
                <a:gdLst>
                  <a:gd name="T0" fmla="*/ 0 w 633"/>
                  <a:gd name="T1" fmla="*/ 316 h 626"/>
                  <a:gd name="T2" fmla="*/ 93 w 633"/>
                  <a:gd name="T3" fmla="*/ 102 h 626"/>
                  <a:gd name="T4" fmla="*/ 226 w 633"/>
                  <a:gd name="T5" fmla="*/ 49 h 626"/>
                  <a:gd name="T6" fmla="*/ 264 w 633"/>
                  <a:gd name="T7" fmla="*/ 6 h 626"/>
                  <a:gd name="T8" fmla="*/ 323 w 633"/>
                  <a:gd name="T9" fmla="*/ 69 h 626"/>
                  <a:gd name="T10" fmla="*/ 387 w 633"/>
                  <a:gd name="T11" fmla="*/ 11 h 626"/>
                  <a:gd name="T12" fmla="*/ 431 w 633"/>
                  <a:gd name="T13" fmla="*/ 56 h 626"/>
                  <a:gd name="T14" fmla="*/ 573 w 633"/>
                  <a:gd name="T15" fmla="*/ 142 h 626"/>
                  <a:gd name="T16" fmla="*/ 633 w 633"/>
                  <a:gd name="T17" fmla="*/ 300 h 626"/>
                  <a:gd name="T18" fmla="*/ 465 w 633"/>
                  <a:gd name="T19" fmla="*/ 626 h 626"/>
                  <a:gd name="T20" fmla="*/ 133 w 633"/>
                  <a:gd name="T21" fmla="*/ 626 h 626"/>
                  <a:gd name="T22" fmla="*/ 0 w 633"/>
                  <a:gd name="T23" fmla="*/ 316 h 6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633" h="626">
                    <a:moveTo>
                      <a:pt x="0" y="316"/>
                    </a:moveTo>
                    <a:cubicBezTo>
                      <a:pt x="93" y="102"/>
                      <a:pt x="93" y="102"/>
                      <a:pt x="93" y="102"/>
                    </a:cubicBezTo>
                    <a:cubicBezTo>
                      <a:pt x="93" y="102"/>
                      <a:pt x="155" y="47"/>
                      <a:pt x="226" y="49"/>
                    </a:cubicBezTo>
                    <a:cubicBezTo>
                      <a:pt x="226" y="49"/>
                      <a:pt x="241" y="11"/>
                      <a:pt x="264" y="6"/>
                    </a:cubicBezTo>
                    <a:cubicBezTo>
                      <a:pt x="288" y="0"/>
                      <a:pt x="243" y="34"/>
                      <a:pt x="323" y="69"/>
                    </a:cubicBezTo>
                    <a:cubicBezTo>
                      <a:pt x="323" y="69"/>
                      <a:pt x="389" y="42"/>
                      <a:pt x="387" y="11"/>
                    </a:cubicBezTo>
                    <a:cubicBezTo>
                      <a:pt x="431" y="56"/>
                      <a:pt x="431" y="56"/>
                      <a:pt x="431" y="56"/>
                    </a:cubicBezTo>
                    <a:cubicBezTo>
                      <a:pt x="431" y="56"/>
                      <a:pt x="561" y="76"/>
                      <a:pt x="573" y="142"/>
                    </a:cubicBezTo>
                    <a:cubicBezTo>
                      <a:pt x="586" y="207"/>
                      <a:pt x="633" y="300"/>
                      <a:pt x="633" y="300"/>
                    </a:cubicBezTo>
                    <a:cubicBezTo>
                      <a:pt x="465" y="626"/>
                      <a:pt x="465" y="626"/>
                      <a:pt x="465" y="626"/>
                    </a:cubicBezTo>
                    <a:cubicBezTo>
                      <a:pt x="133" y="626"/>
                      <a:pt x="133" y="626"/>
                      <a:pt x="133" y="626"/>
                    </a:cubicBezTo>
                    <a:lnTo>
                      <a:pt x="0" y="316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4" name="Freeform 148"/>
              <p:cNvSpPr>
                <a:spLocks/>
              </p:cNvSpPr>
              <p:nvPr/>
            </p:nvSpPr>
            <p:spPr bwMode="auto">
              <a:xfrm>
                <a:off x="25344437" y="-9620250"/>
                <a:ext cx="338137" cy="520700"/>
              </a:xfrm>
              <a:custGeom>
                <a:avLst/>
                <a:gdLst>
                  <a:gd name="T0" fmla="*/ 16 w 209"/>
                  <a:gd name="T1" fmla="*/ 136 h 322"/>
                  <a:gd name="T2" fmla="*/ 38 w 209"/>
                  <a:gd name="T3" fmla="*/ 30 h 322"/>
                  <a:gd name="T4" fmla="*/ 51 w 209"/>
                  <a:gd name="T5" fmla="*/ 19 h 322"/>
                  <a:gd name="T6" fmla="*/ 101 w 209"/>
                  <a:gd name="T7" fmla="*/ 8 h 322"/>
                  <a:gd name="T8" fmla="*/ 187 w 209"/>
                  <a:gd name="T9" fmla="*/ 131 h 322"/>
                  <a:gd name="T10" fmla="*/ 173 w 209"/>
                  <a:gd name="T11" fmla="*/ 193 h 322"/>
                  <a:gd name="T12" fmla="*/ 157 w 209"/>
                  <a:gd name="T13" fmla="*/ 235 h 322"/>
                  <a:gd name="T14" fmla="*/ 160 w 209"/>
                  <a:gd name="T15" fmla="*/ 265 h 322"/>
                  <a:gd name="T16" fmla="*/ 97 w 209"/>
                  <a:gd name="T17" fmla="*/ 322 h 322"/>
                  <a:gd name="T18" fmla="*/ 95 w 209"/>
                  <a:gd name="T19" fmla="*/ 322 h 322"/>
                  <a:gd name="T20" fmla="*/ 38 w 209"/>
                  <a:gd name="T21" fmla="*/ 259 h 322"/>
                  <a:gd name="T22" fmla="*/ 35 w 209"/>
                  <a:gd name="T23" fmla="*/ 223 h 322"/>
                  <a:gd name="T24" fmla="*/ 25 w 209"/>
                  <a:gd name="T25" fmla="*/ 186 h 322"/>
                  <a:gd name="T26" fmla="*/ 16 w 209"/>
                  <a:gd name="T27" fmla="*/ 136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9" h="322">
                    <a:moveTo>
                      <a:pt x="16" y="136"/>
                    </a:moveTo>
                    <a:cubicBezTo>
                      <a:pt x="16" y="136"/>
                      <a:pt x="0" y="66"/>
                      <a:pt x="38" y="30"/>
                    </a:cubicBezTo>
                    <a:cubicBezTo>
                      <a:pt x="42" y="26"/>
                      <a:pt x="46" y="22"/>
                      <a:pt x="51" y="19"/>
                    </a:cubicBezTo>
                    <a:cubicBezTo>
                      <a:pt x="64" y="12"/>
                      <a:pt x="80" y="8"/>
                      <a:pt x="101" y="8"/>
                    </a:cubicBezTo>
                    <a:cubicBezTo>
                      <a:pt x="101" y="8"/>
                      <a:pt x="209" y="0"/>
                      <a:pt x="187" y="131"/>
                    </a:cubicBezTo>
                    <a:cubicBezTo>
                      <a:pt x="187" y="131"/>
                      <a:pt x="195" y="161"/>
                      <a:pt x="173" y="193"/>
                    </a:cubicBezTo>
                    <a:cubicBezTo>
                      <a:pt x="166" y="221"/>
                      <a:pt x="157" y="235"/>
                      <a:pt x="157" y="235"/>
                    </a:cubicBezTo>
                    <a:cubicBezTo>
                      <a:pt x="157" y="235"/>
                      <a:pt x="151" y="256"/>
                      <a:pt x="160" y="265"/>
                    </a:cubicBezTo>
                    <a:cubicBezTo>
                      <a:pt x="169" y="274"/>
                      <a:pt x="149" y="305"/>
                      <a:pt x="97" y="322"/>
                    </a:cubicBezTo>
                    <a:cubicBezTo>
                      <a:pt x="95" y="322"/>
                      <a:pt x="95" y="322"/>
                      <a:pt x="95" y="322"/>
                    </a:cubicBezTo>
                    <a:cubicBezTo>
                      <a:pt x="95" y="322"/>
                      <a:pt x="32" y="301"/>
                      <a:pt x="38" y="259"/>
                    </a:cubicBezTo>
                    <a:cubicBezTo>
                      <a:pt x="35" y="223"/>
                      <a:pt x="35" y="223"/>
                      <a:pt x="35" y="223"/>
                    </a:cubicBezTo>
                    <a:cubicBezTo>
                      <a:pt x="35" y="223"/>
                      <a:pt x="19" y="196"/>
                      <a:pt x="25" y="186"/>
                    </a:cubicBezTo>
                    <a:cubicBezTo>
                      <a:pt x="25" y="186"/>
                      <a:pt x="5" y="141"/>
                      <a:pt x="16" y="13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5" name="Freeform 149"/>
              <p:cNvSpPr>
                <a:spLocks/>
              </p:cNvSpPr>
              <p:nvPr/>
            </p:nvSpPr>
            <p:spPr bwMode="auto">
              <a:xfrm>
                <a:off x="25377775" y="-9207500"/>
                <a:ext cx="250825" cy="228600"/>
              </a:xfrm>
              <a:custGeom>
                <a:avLst/>
                <a:gdLst>
                  <a:gd name="T0" fmla="*/ 15 w 155"/>
                  <a:gd name="T1" fmla="*/ 0 h 141"/>
                  <a:gd name="T2" fmla="*/ 77 w 155"/>
                  <a:gd name="T3" fmla="*/ 73 h 141"/>
                  <a:gd name="T4" fmla="*/ 140 w 155"/>
                  <a:gd name="T5" fmla="*/ 9 h 141"/>
                  <a:gd name="T6" fmla="*/ 154 w 155"/>
                  <a:gd name="T7" fmla="*/ 33 h 141"/>
                  <a:gd name="T8" fmla="*/ 114 w 155"/>
                  <a:gd name="T9" fmla="*/ 141 h 141"/>
                  <a:gd name="T10" fmla="*/ 74 w 155"/>
                  <a:gd name="T11" fmla="*/ 99 h 141"/>
                  <a:gd name="T12" fmla="*/ 32 w 155"/>
                  <a:gd name="T13" fmla="*/ 141 h 141"/>
                  <a:gd name="T14" fmla="*/ 1 w 155"/>
                  <a:gd name="T15" fmla="*/ 15 h 141"/>
                  <a:gd name="T16" fmla="*/ 15 w 155"/>
                  <a:gd name="T17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55" h="141">
                    <a:moveTo>
                      <a:pt x="15" y="0"/>
                    </a:moveTo>
                    <a:cubicBezTo>
                      <a:pt x="15" y="0"/>
                      <a:pt x="36" y="66"/>
                      <a:pt x="77" y="73"/>
                    </a:cubicBezTo>
                    <a:cubicBezTo>
                      <a:pt x="115" y="70"/>
                      <a:pt x="140" y="9"/>
                      <a:pt x="140" y="9"/>
                    </a:cubicBezTo>
                    <a:cubicBezTo>
                      <a:pt x="143" y="10"/>
                      <a:pt x="155" y="22"/>
                      <a:pt x="154" y="33"/>
                    </a:cubicBezTo>
                    <a:cubicBezTo>
                      <a:pt x="149" y="70"/>
                      <a:pt x="114" y="141"/>
                      <a:pt x="114" y="141"/>
                    </a:cubicBezTo>
                    <a:cubicBezTo>
                      <a:pt x="74" y="99"/>
                      <a:pt x="74" y="99"/>
                      <a:pt x="74" y="99"/>
                    </a:cubicBezTo>
                    <a:cubicBezTo>
                      <a:pt x="32" y="141"/>
                      <a:pt x="32" y="141"/>
                      <a:pt x="32" y="141"/>
                    </a:cubicBezTo>
                    <a:cubicBezTo>
                      <a:pt x="32" y="141"/>
                      <a:pt x="2" y="58"/>
                      <a:pt x="1" y="15"/>
                    </a:cubicBezTo>
                    <a:cubicBezTo>
                      <a:pt x="0" y="5"/>
                      <a:pt x="13" y="4"/>
                      <a:pt x="15" y="0"/>
                    </a:cubicBezTo>
                    <a:close/>
                  </a:path>
                </a:pathLst>
              </a:custGeom>
              <a:solidFill>
                <a:srgbClr val="5D5E5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6" name="Freeform 150"/>
              <p:cNvSpPr>
                <a:spLocks/>
              </p:cNvSpPr>
              <p:nvPr/>
            </p:nvSpPr>
            <p:spPr bwMode="auto">
              <a:xfrm>
                <a:off x="25442862" y="-9037638"/>
                <a:ext cx="107950" cy="265113"/>
              </a:xfrm>
              <a:custGeom>
                <a:avLst/>
                <a:gdLst>
                  <a:gd name="T0" fmla="*/ 50 w 68"/>
                  <a:gd name="T1" fmla="*/ 0 h 167"/>
                  <a:gd name="T2" fmla="*/ 68 w 68"/>
                  <a:gd name="T3" fmla="*/ 129 h 167"/>
                  <a:gd name="T4" fmla="*/ 33 w 68"/>
                  <a:gd name="T5" fmla="*/ 167 h 167"/>
                  <a:gd name="T6" fmla="*/ 0 w 68"/>
                  <a:gd name="T7" fmla="*/ 129 h 167"/>
                  <a:gd name="T8" fmla="*/ 21 w 68"/>
                  <a:gd name="T9" fmla="*/ 4 h 167"/>
                  <a:gd name="T10" fmla="*/ 50 w 68"/>
                  <a:gd name="T11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8" h="167">
                    <a:moveTo>
                      <a:pt x="50" y="0"/>
                    </a:moveTo>
                    <a:lnTo>
                      <a:pt x="68" y="129"/>
                    </a:lnTo>
                    <a:lnTo>
                      <a:pt x="33" y="167"/>
                    </a:lnTo>
                    <a:lnTo>
                      <a:pt x="0" y="129"/>
                    </a:lnTo>
                    <a:lnTo>
                      <a:pt x="21" y="4"/>
                    </a:lnTo>
                    <a:lnTo>
                      <a:pt x="5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7" name="Freeform 151"/>
              <p:cNvSpPr>
                <a:spLocks/>
              </p:cNvSpPr>
              <p:nvPr/>
            </p:nvSpPr>
            <p:spPr bwMode="auto">
              <a:xfrm>
                <a:off x="25465087" y="-9088438"/>
                <a:ext cx="69850" cy="77788"/>
              </a:xfrm>
              <a:custGeom>
                <a:avLst/>
                <a:gdLst>
                  <a:gd name="T0" fmla="*/ 7 w 44"/>
                  <a:gd name="T1" fmla="*/ 7 h 48"/>
                  <a:gd name="T2" fmla="*/ 39 w 44"/>
                  <a:gd name="T3" fmla="*/ 7 h 48"/>
                  <a:gd name="T4" fmla="*/ 42 w 44"/>
                  <a:gd name="T5" fmla="*/ 34 h 48"/>
                  <a:gd name="T6" fmla="*/ 22 w 44"/>
                  <a:gd name="T7" fmla="*/ 48 h 48"/>
                  <a:gd name="T8" fmla="*/ 2 w 44"/>
                  <a:gd name="T9" fmla="*/ 34 h 48"/>
                  <a:gd name="T10" fmla="*/ 7 w 44"/>
                  <a:gd name="T11" fmla="*/ 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4" h="48">
                    <a:moveTo>
                      <a:pt x="7" y="7"/>
                    </a:moveTo>
                    <a:cubicBezTo>
                      <a:pt x="15" y="0"/>
                      <a:pt x="33" y="7"/>
                      <a:pt x="39" y="7"/>
                    </a:cubicBezTo>
                    <a:cubicBezTo>
                      <a:pt x="44" y="7"/>
                      <a:pt x="42" y="34"/>
                      <a:pt x="42" y="34"/>
                    </a:cubicBezTo>
                    <a:cubicBezTo>
                      <a:pt x="42" y="34"/>
                      <a:pt x="35" y="48"/>
                      <a:pt x="22" y="48"/>
                    </a:cubicBezTo>
                    <a:cubicBezTo>
                      <a:pt x="10" y="48"/>
                      <a:pt x="2" y="34"/>
                      <a:pt x="2" y="34"/>
                    </a:cubicBezTo>
                    <a:cubicBezTo>
                      <a:pt x="2" y="34"/>
                      <a:pt x="0" y="14"/>
                      <a:pt x="7" y="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8" name="Freeform 152"/>
              <p:cNvSpPr>
                <a:spLocks/>
              </p:cNvSpPr>
              <p:nvPr/>
            </p:nvSpPr>
            <p:spPr bwMode="auto">
              <a:xfrm>
                <a:off x="25446037" y="-9621838"/>
                <a:ext cx="58737" cy="52388"/>
              </a:xfrm>
              <a:custGeom>
                <a:avLst/>
                <a:gdLst>
                  <a:gd name="T0" fmla="*/ 0 w 36"/>
                  <a:gd name="T1" fmla="*/ 2 h 33"/>
                  <a:gd name="T2" fmla="*/ 36 w 36"/>
                  <a:gd name="T3" fmla="*/ 33 h 33"/>
                  <a:gd name="T4" fmla="*/ 0 w 36"/>
                  <a:gd name="T5" fmla="*/ 2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6" h="33">
                    <a:moveTo>
                      <a:pt x="0" y="2"/>
                    </a:moveTo>
                    <a:cubicBezTo>
                      <a:pt x="0" y="2"/>
                      <a:pt x="31" y="7"/>
                      <a:pt x="36" y="33"/>
                    </a:cubicBezTo>
                    <a:cubicBezTo>
                      <a:pt x="36" y="33"/>
                      <a:pt x="36" y="0"/>
                      <a:pt x="0" y="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49" name="Freeform 153"/>
              <p:cNvSpPr>
                <a:spLocks/>
              </p:cNvSpPr>
              <p:nvPr/>
            </p:nvSpPr>
            <p:spPr bwMode="auto">
              <a:xfrm>
                <a:off x="25476200" y="-9626600"/>
                <a:ext cx="58737" cy="52388"/>
              </a:xfrm>
              <a:custGeom>
                <a:avLst/>
                <a:gdLst>
                  <a:gd name="T0" fmla="*/ 37 w 37"/>
                  <a:gd name="T1" fmla="*/ 1 h 32"/>
                  <a:gd name="T2" fmla="*/ 2 w 37"/>
                  <a:gd name="T3" fmla="*/ 32 h 32"/>
                  <a:gd name="T4" fmla="*/ 37 w 37"/>
                  <a:gd name="T5" fmla="*/ 1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7" h="32">
                    <a:moveTo>
                      <a:pt x="37" y="1"/>
                    </a:moveTo>
                    <a:cubicBezTo>
                      <a:pt x="37" y="1"/>
                      <a:pt x="6" y="7"/>
                      <a:pt x="2" y="32"/>
                    </a:cubicBezTo>
                    <a:cubicBezTo>
                      <a:pt x="2" y="32"/>
                      <a:pt x="0" y="0"/>
                      <a:pt x="3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0" name="Freeform 154"/>
              <p:cNvSpPr>
                <a:spLocks noEditPoints="1"/>
              </p:cNvSpPr>
              <p:nvPr/>
            </p:nvSpPr>
            <p:spPr bwMode="auto">
              <a:xfrm>
                <a:off x="21077238" y="-9567863"/>
                <a:ext cx="1309687" cy="1311275"/>
              </a:xfrm>
              <a:custGeom>
                <a:avLst/>
                <a:gdLst>
                  <a:gd name="T0" fmla="*/ 389 w 810"/>
                  <a:gd name="T1" fmla="*/ 9 h 810"/>
                  <a:gd name="T2" fmla="*/ 10 w 810"/>
                  <a:gd name="T3" fmla="*/ 422 h 810"/>
                  <a:gd name="T4" fmla="*/ 422 w 810"/>
                  <a:gd name="T5" fmla="*/ 801 h 810"/>
                  <a:gd name="T6" fmla="*/ 801 w 810"/>
                  <a:gd name="T7" fmla="*/ 389 h 810"/>
                  <a:gd name="T8" fmla="*/ 389 w 810"/>
                  <a:gd name="T9" fmla="*/ 9 h 810"/>
                  <a:gd name="T10" fmla="*/ 419 w 810"/>
                  <a:gd name="T11" fmla="*/ 732 h 810"/>
                  <a:gd name="T12" fmla="*/ 78 w 810"/>
                  <a:gd name="T13" fmla="*/ 419 h 810"/>
                  <a:gd name="T14" fmla="*/ 392 w 810"/>
                  <a:gd name="T15" fmla="*/ 78 h 810"/>
                  <a:gd name="T16" fmla="*/ 733 w 810"/>
                  <a:gd name="T17" fmla="*/ 391 h 810"/>
                  <a:gd name="T18" fmla="*/ 419 w 810"/>
                  <a:gd name="T19" fmla="*/ 732 h 8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810" h="810">
                    <a:moveTo>
                      <a:pt x="389" y="9"/>
                    </a:moveTo>
                    <a:cubicBezTo>
                      <a:pt x="170" y="18"/>
                      <a:pt x="0" y="203"/>
                      <a:pt x="10" y="422"/>
                    </a:cubicBezTo>
                    <a:cubicBezTo>
                      <a:pt x="19" y="640"/>
                      <a:pt x="203" y="810"/>
                      <a:pt x="422" y="801"/>
                    </a:cubicBezTo>
                    <a:cubicBezTo>
                      <a:pt x="641" y="792"/>
                      <a:pt x="810" y="607"/>
                      <a:pt x="801" y="389"/>
                    </a:cubicBezTo>
                    <a:cubicBezTo>
                      <a:pt x="792" y="170"/>
                      <a:pt x="607" y="0"/>
                      <a:pt x="389" y="9"/>
                    </a:cubicBezTo>
                    <a:close/>
                    <a:moveTo>
                      <a:pt x="419" y="732"/>
                    </a:moveTo>
                    <a:cubicBezTo>
                      <a:pt x="238" y="740"/>
                      <a:pt x="86" y="600"/>
                      <a:pt x="78" y="419"/>
                    </a:cubicBezTo>
                    <a:cubicBezTo>
                      <a:pt x="70" y="238"/>
                      <a:pt x="211" y="85"/>
                      <a:pt x="392" y="78"/>
                    </a:cubicBezTo>
                    <a:cubicBezTo>
                      <a:pt x="572" y="70"/>
                      <a:pt x="725" y="211"/>
                      <a:pt x="733" y="391"/>
                    </a:cubicBezTo>
                    <a:cubicBezTo>
                      <a:pt x="740" y="572"/>
                      <a:pt x="600" y="725"/>
                      <a:pt x="419" y="73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1" name="Freeform 155"/>
              <p:cNvSpPr>
                <a:spLocks noEditPoints="1"/>
              </p:cNvSpPr>
              <p:nvPr/>
            </p:nvSpPr>
            <p:spPr bwMode="auto">
              <a:xfrm>
                <a:off x="21380450" y="-9264650"/>
                <a:ext cx="704850" cy="704850"/>
              </a:xfrm>
              <a:custGeom>
                <a:avLst/>
                <a:gdLst>
                  <a:gd name="T0" fmla="*/ 209 w 436"/>
                  <a:gd name="T1" fmla="*/ 5 h 436"/>
                  <a:gd name="T2" fmla="*/ 5 w 436"/>
                  <a:gd name="T3" fmla="*/ 227 h 436"/>
                  <a:gd name="T4" fmla="*/ 227 w 436"/>
                  <a:gd name="T5" fmla="*/ 431 h 436"/>
                  <a:gd name="T6" fmla="*/ 432 w 436"/>
                  <a:gd name="T7" fmla="*/ 209 h 436"/>
                  <a:gd name="T8" fmla="*/ 209 w 436"/>
                  <a:gd name="T9" fmla="*/ 5 h 436"/>
                  <a:gd name="T10" fmla="*/ 224 w 436"/>
                  <a:gd name="T11" fmla="*/ 352 h 436"/>
                  <a:gd name="T12" fmla="*/ 85 w 436"/>
                  <a:gd name="T13" fmla="*/ 224 h 436"/>
                  <a:gd name="T14" fmla="*/ 213 w 436"/>
                  <a:gd name="T15" fmla="*/ 85 h 436"/>
                  <a:gd name="T16" fmla="*/ 352 w 436"/>
                  <a:gd name="T17" fmla="*/ 213 h 436"/>
                  <a:gd name="T18" fmla="*/ 224 w 436"/>
                  <a:gd name="T19" fmla="*/ 352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36" h="436">
                    <a:moveTo>
                      <a:pt x="209" y="5"/>
                    </a:moveTo>
                    <a:cubicBezTo>
                      <a:pt x="92" y="10"/>
                      <a:pt x="0" y="109"/>
                      <a:pt x="5" y="227"/>
                    </a:cubicBezTo>
                    <a:cubicBezTo>
                      <a:pt x="10" y="345"/>
                      <a:pt x="110" y="436"/>
                      <a:pt x="227" y="431"/>
                    </a:cubicBezTo>
                    <a:cubicBezTo>
                      <a:pt x="345" y="426"/>
                      <a:pt x="436" y="327"/>
                      <a:pt x="432" y="209"/>
                    </a:cubicBezTo>
                    <a:cubicBezTo>
                      <a:pt x="427" y="91"/>
                      <a:pt x="327" y="0"/>
                      <a:pt x="209" y="5"/>
                    </a:cubicBezTo>
                    <a:close/>
                    <a:moveTo>
                      <a:pt x="224" y="352"/>
                    </a:moveTo>
                    <a:cubicBezTo>
                      <a:pt x="150" y="355"/>
                      <a:pt x="88" y="297"/>
                      <a:pt x="85" y="224"/>
                    </a:cubicBezTo>
                    <a:cubicBezTo>
                      <a:pt x="82" y="150"/>
                      <a:pt x="139" y="88"/>
                      <a:pt x="213" y="85"/>
                    </a:cubicBezTo>
                    <a:cubicBezTo>
                      <a:pt x="287" y="81"/>
                      <a:pt x="349" y="139"/>
                      <a:pt x="352" y="213"/>
                    </a:cubicBezTo>
                    <a:cubicBezTo>
                      <a:pt x="355" y="286"/>
                      <a:pt x="298" y="349"/>
                      <a:pt x="224" y="35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2" name="Freeform 156"/>
              <p:cNvSpPr>
                <a:spLocks/>
              </p:cNvSpPr>
              <p:nvPr/>
            </p:nvSpPr>
            <p:spPr bwMode="auto">
              <a:xfrm>
                <a:off x="21732875" y="-9939338"/>
                <a:ext cx="627062" cy="1058863"/>
              </a:xfrm>
              <a:custGeom>
                <a:avLst/>
                <a:gdLst>
                  <a:gd name="T0" fmla="*/ 395 w 395"/>
                  <a:gd name="T1" fmla="*/ 95 h 667"/>
                  <a:gd name="T2" fmla="*/ 275 w 395"/>
                  <a:gd name="T3" fmla="*/ 119 h 667"/>
                  <a:gd name="T4" fmla="*/ 311 w 395"/>
                  <a:gd name="T5" fmla="*/ 44 h 667"/>
                  <a:gd name="T6" fmla="*/ 283 w 395"/>
                  <a:gd name="T7" fmla="*/ 30 h 667"/>
                  <a:gd name="T8" fmla="*/ 248 w 395"/>
                  <a:gd name="T9" fmla="*/ 103 h 667"/>
                  <a:gd name="T10" fmla="*/ 193 w 395"/>
                  <a:gd name="T11" fmla="*/ 0 h 667"/>
                  <a:gd name="T12" fmla="*/ 124 w 395"/>
                  <a:gd name="T13" fmla="*/ 147 h 667"/>
                  <a:gd name="T14" fmla="*/ 158 w 395"/>
                  <a:gd name="T15" fmla="*/ 254 h 667"/>
                  <a:gd name="T16" fmla="*/ 5 w 395"/>
                  <a:gd name="T17" fmla="*/ 581 h 667"/>
                  <a:gd name="T18" fmla="*/ 0 w 395"/>
                  <a:gd name="T19" fmla="*/ 667 h 667"/>
                  <a:gd name="T20" fmla="*/ 66 w 395"/>
                  <a:gd name="T21" fmla="*/ 609 h 667"/>
                  <a:gd name="T22" fmla="*/ 217 w 395"/>
                  <a:gd name="T23" fmla="*/ 287 h 667"/>
                  <a:gd name="T24" fmla="*/ 327 w 395"/>
                  <a:gd name="T25" fmla="*/ 241 h 667"/>
                  <a:gd name="T26" fmla="*/ 395 w 395"/>
                  <a:gd name="T27" fmla="*/ 95 h 6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95" h="667">
                    <a:moveTo>
                      <a:pt x="395" y="95"/>
                    </a:moveTo>
                    <a:lnTo>
                      <a:pt x="275" y="119"/>
                    </a:lnTo>
                    <a:lnTo>
                      <a:pt x="311" y="44"/>
                    </a:lnTo>
                    <a:lnTo>
                      <a:pt x="283" y="30"/>
                    </a:lnTo>
                    <a:lnTo>
                      <a:pt x="248" y="103"/>
                    </a:lnTo>
                    <a:lnTo>
                      <a:pt x="193" y="0"/>
                    </a:lnTo>
                    <a:lnTo>
                      <a:pt x="124" y="147"/>
                    </a:lnTo>
                    <a:lnTo>
                      <a:pt x="158" y="254"/>
                    </a:lnTo>
                    <a:lnTo>
                      <a:pt x="5" y="581"/>
                    </a:lnTo>
                    <a:lnTo>
                      <a:pt x="0" y="667"/>
                    </a:lnTo>
                    <a:lnTo>
                      <a:pt x="66" y="609"/>
                    </a:lnTo>
                    <a:lnTo>
                      <a:pt x="217" y="287"/>
                    </a:lnTo>
                    <a:lnTo>
                      <a:pt x="327" y="241"/>
                    </a:lnTo>
                    <a:lnTo>
                      <a:pt x="395" y="9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3" name="Freeform 157"/>
              <p:cNvSpPr>
                <a:spLocks/>
              </p:cNvSpPr>
              <p:nvPr/>
            </p:nvSpPr>
            <p:spPr bwMode="auto">
              <a:xfrm>
                <a:off x="19751675" y="-6851650"/>
                <a:ext cx="7554912" cy="4259263"/>
              </a:xfrm>
              <a:custGeom>
                <a:avLst/>
                <a:gdLst>
                  <a:gd name="T0" fmla="*/ 0 w 4670"/>
                  <a:gd name="T1" fmla="*/ 0 h 2632"/>
                  <a:gd name="T2" fmla="*/ 455 w 4670"/>
                  <a:gd name="T3" fmla="*/ 1427 h 2632"/>
                  <a:gd name="T4" fmla="*/ 823 w 4670"/>
                  <a:gd name="T5" fmla="*/ 2239 h 2632"/>
                  <a:gd name="T6" fmla="*/ 825 w 4670"/>
                  <a:gd name="T7" fmla="*/ 2240 h 2632"/>
                  <a:gd name="T8" fmla="*/ 2345 w 4670"/>
                  <a:gd name="T9" fmla="*/ 2612 h 2632"/>
                  <a:gd name="T10" fmla="*/ 3829 w 4670"/>
                  <a:gd name="T11" fmla="*/ 2403 h 2632"/>
                  <a:gd name="T12" fmla="*/ 3833 w 4670"/>
                  <a:gd name="T13" fmla="*/ 2400 h 2632"/>
                  <a:gd name="T14" fmla="*/ 4272 w 4670"/>
                  <a:gd name="T15" fmla="*/ 1422 h 2632"/>
                  <a:gd name="T16" fmla="*/ 4275 w 4670"/>
                  <a:gd name="T17" fmla="*/ 1235 h 2632"/>
                  <a:gd name="T18" fmla="*/ 4670 w 4670"/>
                  <a:gd name="T19" fmla="*/ 26 h 2632"/>
                  <a:gd name="T20" fmla="*/ 4670 w 4670"/>
                  <a:gd name="T21" fmla="*/ 0 h 2632"/>
                  <a:gd name="T22" fmla="*/ 0 w 4670"/>
                  <a:gd name="T23" fmla="*/ 0 h 26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4670" h="2632">
                    <a:moveTo>
                      <a:pt x="0" y="0"/>
                    </a:moveTo>
                    <a:cubicBezTo>
                      <a:pt x="339" y="662"/>
                      <a:pt x="422" y="1070"/>
                      <a:pt x="455" y="1427"/>
                    </a:cubicBezTo>
                    <a:cubicBezTo>
                      <a:pt x="487" y="1777"/>
                      <a:pt x="611" y="2049"/>
                      <a:pt x="823" y="2239"/>
                    </a:cubicBezTo>
                    <a:cubicBezTo>
                      <a:pt x="825" y="2240"/>
                      <a:pt x="825" y="2240"/>
                      <a:pt x="825" y="2240"/>
                    </a:cubicBezTo>
                    <a:cubicBezTo>
                      <a:pt x="827" y="2244"/>
                      <a:pt x="1074" y="2591"/>
                      <a:pt x="2345" y="2612"/>
                    </a:cubicBezTo>
                    <a:cubicBezTo>
                      <a:pt x="3615" y="2632"/>
                      <a:pt x="3828" y="2405"/>
                      <a:pt x="3829" y="2403"/>
                    </a:cubicBezTo>
                    <a:cubicBezTo>
                      <a:pt x="3833" y="2400"/>
                      <a:pt x="3833" y="2400"/>
                      <a:pt x="3833" y="2400"/>
                    </a:cubicBezTo>
                    <a:cubicBezTo>
                      <a:pt x="4172" y="2231"/>
                      <a:pt x="4255" y="1608"/>
                      <a:pt x="4272" y="1422"/>
                    </a:cubicBezTo>
                    <a:cubicBezTo>
                      <a:pt x="4278" y="1358"/>
                      <a:pt x="4271" y="1296"/>
                      <a:pt x="4275" y="1235"/>
                    </a:cubicBezTo>
                    <a:cubicBezTo>
                      <a:pt x="4292" y="919"/>
                      <a:pt x="4296" y="593"/>
                      <a:pt x="4670" y="26"/>
                    </a:cubicBezTo>
                    <a:cubicBezTo>
                      <a:pt x="4670" y="0"/>
                      <a:pt x="4670" y="0"/>
                      <a:pt x="4670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5A51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4" name="Freeform 158"/>
              <p:cNvSpPr>
                <a:spLocks/>
              </p:cNvSpPr>
              <p:nvPr/>
            </p:nvSpPr>
            <p:spPr bwMode="auto">
              <a:xfrm>
                <a:off x="18022888" y="-14490700"/>
                <a:ext cx="2586037" cy="7604125"/>
              </a:xfrm>
              <a:custGeom>
                <a:avLst/>
                <a:gdLst>
                  <a:gd name="T0" fmla="*/ 1340 w 1599"/>
                  <a:gd name="T1" fmla="*/ 3188 h 4700"/>
                  <a:gd name="T2" fmla="*/ 1163 w 1599"/>
                  <a:gd name="T3" fmla="*/ 3299 h 4700"/>
                  <a:gd name="T4" fmla="*/ 1046 w 1599"/>
                  <a:gd name="T5" fmla="*/ 3343 h 4700"/>
                  <a:gd name="T6" fmla="*/ 1046 w 1599"/>
                  <a:gd name="T7" fmla="*/ 0 h 4700"/>
                  <a:gd name="T8" fmla="*/ 1017 w 1599"/>
                  <a:gd name="T9" fmla="*/ 0 h 4700"/>
                  <a:gd name="T10" fmla="*/ 135 w 1599"/>
                  <a:gd name="T11" fmla="*/ 2030 h 4700"/>
                  <a:gd name="T12" fmla="*/ 917 w 1599"/>
                  <a:gd name="T13" fmla="*/ 4499 h 4700"/>
                  <a:gd name="T14" fmla="*/ 1046 w 1599"/>
                  <a:gd name="T15" fmla="*/ 4700 h 4700"/>
                  <a:gd name="T16" fmla="*/ 1046 w 1599"/>
                  <a:gd name="T17" fmla="*/ 3710 h 4700"/>
                  <a:gd name="T18" fmla="*/ 1163 w 1599"/>
                  <a:gd name="T19" fmla="*/ 3771 h 4700"/>
                  <a:gd name="T20" fmla="*/ 1339 w 1599"/>
                  <a:gd name="T21" fmla="*/ 3888 h 4700"/>
                  <a:gd name="T22" fmla="*/ 1599 w 1599"/>
                  <a:gd name="T23" fmla="*/ 3538 h 4700"/>
                  <a:gd name="T24" fmla="*/ 1340 w 1599"/>
                  <a:gd name="T25" fmla="*/ 3188 h 47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99" h="4700">
                    <a:moveTo>
                      <a:pt x="1340" y="3188"/>
                    </a:moveTo>
                    <a:cubicBezTo>
                      <a:pt x="1273" y="3188"/>
                      <a:pt x="1209" y="3244"/>
                      <a:pt x="1163" y="3299"/>
                    </a:cubicBezTo>
                    <a:cubicBezTo>
                      <a:pt x="1116" y="3348"/>
                      <a:pt x="1065" y="3355"/>
                      <a:pt x="1046" y="3343"/>
                    </a:cubicBezTo>
                    <a:cubicBezTo>
                      <a:pt x="1046" y="0"/>
                      <a:pt x="1046" y="0"/>
                      <a:pt x="1046" y="0"/>
                    </a:cubicBezTo>
                    <a:cubicBezTo>
                      <a:pt x="1017" y="0"/>
                      <a:pt x="1017" y="0"/>
                      <a:pt x="1017" y="0"/>
                    </a:cubicBezTo>
                    <a:cubicBezTo>
                      <a:pt x="603" y="461"/>
                      <a:pt x="252" y="1092"/>
                      <a:pt x="135" y="2030"/>
                    </a:cubicBezTo>
                    <a:cubicBezTo>
                      <a:pt x="134" y="2042"/>
                      <a:pt x="0" y="3245"/>
                      <a:pt x="917" y="4499"/>
                    </a:cubicBezTo>
                    <a:cubicBezTo>
                      <a:pt x="958" y="4568"/>
                      <a:pt x="989" y="4635"/>
                      <a:pt x="1046" y="4700"/>
                    </a:cubicBezTo>
                    <a:cubicBezTo>
                      <a:pt x="1046" y="3710"/>
                      <a:pt x="1046" y="3710"/>
                      <a:pt x="1046" y="3710"/>
                    </a:cubicBezTo>
                    <a:cubicBezTo>
                      <a:pt x="1076" y="3707"/>
                      <a:pt x="1133" y="3725"/>
                      <a:pt x="1163" y="3771"/>
                    </a:cubicBezTo>
                    <a:cubicBezTo>
                      <a:pt x="1205" y="3811"/>
                      <a:pt x="1235" y="3888"/>
                      <a:pt x="1339" y="3888"/>
                    </a:cubicBezTo>
                    <a:cubicBezTo>
                      <a:pt x="1483" y="3888"/>
                      <a:pt x="1599" y="3731"/>
                      <a:pt x="1599" y="3538"/>
                    </a:cubicBezTo>
                    <a:cubicBezTo>
                      <a:pt x="1599" y="3344"/>
                      <a:pt x="1484" y="3188"/>
                      <a:pt x="1340" y="3188"/>
                    </a:cubicBezTo>
                    <a:close/>
                  </a:path>
                </a:pathLst>
              </a:custGeom>
              <a:solidFill>
                <a:srgbClr val="88B6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5" name="Freeform 159"/>
              <p:cNvSpPr>
                <a:spLocks/>
              </p:cNvSpPr>
              <p:nvPr/>
            </p:nvSpPr>
            <p:spPr bwMode="auto">
              <a:xfrm>
                <a:off x="26438225" y="-14490700"/>
                <a:ext cx="2662237" cy="7686675"/>
              </a:xfrm>
              <a:custGeom>
                <a:avLst/>
                <a:gdLst>
                  <a:gd name="T0" fmla="*/ 1521 w 1646"/>
                  <a:gd name="T1" fmla="*/ 2030 h 4751"/>
                  <a:gd name="T2" fmla="*/ 720 w 1646"/>
                  <a:gd name="T3" fmla="*/ 0 h 4751"/>
                  <a:gd name="T4" fmla="*/ 537 w 1646"/>
                  <a:gd name="T5" fmla="*/ 0 h 4751"/>
                  <a:gd name="T6" fmla="*/ 537 w 1646"/>
                  <a:gd name="T7" fmla="*/ 3357 h 4751"/>
                  <a:gd name="T8" fmla="*/ 430 w 1646"/>
                  <a:gd name="T9" fmla="*/ 3296 h 4751"/>
                  <a:gd name="T10" fmla="*/ 258 w 1646"/>
                  <a:gd name="T11" fmla="*/ 3180 h 4751"/>
                  <a:gd name="T12" fmla="*/ 0 w 1646"/>
                  <a:gd name="T13" fmla="*/ 3530 h 4751"/>
                  <a:gd name="T14" fmla="*/ 261 w 1646"/>
                  <a:gd name="T15" fmla="*/ 3880 h 4751"/>
                  <a:gd name="T16" fmla="*/ 430 w 1646"/>
                  <a:gd name="T17" fmla="*/ 3769 h 4751"/>
                  <a:gd name="T18" fmla="*/ 537 w 1646"/>
                  <a:gd name="T19" fmla="*/ 3720 h 4751"/>
                  <a:gd name="T20" fmla="*/ 537 w 1646"/>
                  <a:gd name="T21" fmla="*/ 4751 h 4751"/>
                  <a:gd name="T22" fmla="*/ 560 w 1646"/>
                  <a:gd name="T23" fmla="*/ 4751 h 4751"/>
                  <a:gd name="T24" fmla="*/ 730 w 1646"/>
                  <a:gd name="T25" fmla="*/ 4504 h 4751"/>
                  <a:gd name="T26" fmla="*/ 1521 w 1646"/>
                  <a:gd name="T27" fmla="*/ 2030 h 4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646" h="4751">
                    <a:moveTo>
                      <a:pt x="1521" y="2030"/>
                    </a:moveTo>
                    <a:cubicBezTo>
                      <a:pt x="1437" y="1189"/>
                      <a:pt x="1169" y="519"/>
                      <a:pt x="720" y="0"/>
                    </a:cubicBezTo>
                    <a:cubicBezTo>
                      <a:pt x="537" y="0"/>
                      <a:pt x="537" y="0"/>
                      <a:pt x="537" y="0"/>
                    </a:cubicBezTo>
                    <a:cubicBezTo>
                      <a:pt x="537" y="3357"/>
                      <a:pt x="537" y="3357"/>
                      <a:pt x="537" y="3357"/>
                    </a:cubicBezTo>
                    <a:cubicBezTo>
                      <a:pt x="508" y="3354"/>
                      <a:pt x="455" y="3335"/>
                      <a:pt x="430" y="3296"/>
                    </a:cubicBezTo>
                    <a:cubicBezTo>
                      <a:pt x="388" y="3257"/>
                      <a:pt x="362" y="3180"/>
                      <a:pt x="258" y="3180"/>
                    </a:cubicBezTo>
                    <a:cubicBezTo>
                      <a:pt x="113" y="3180"/>
                      <a:pt x="0" y="3337"/>
                      <a:pt x="0" y="3530"/>
                    </a:cubicBezTo>
                    <a:cubicBezTo>
                      <a:pt x="0" y="3723"/>
                      <a:pt x="116" y="3880"/>
                      <a:pt x="261" y="3880"/>
                    </a:cubicBezTo>
                    <a:cubicBezTo>
                      <a:pt x="327" y="3880"/>
                      <a:pt x="384" y="3824"/>
                      <a:pt x="430" y="3769"/>
                    </a:cubicBezTo>
                    <a:cubicBezTo>
                      <a:pt x="467" y="3730"/>
                      <a:pt x="537" y="3717"/>
                      <a:pt x="537" y="3720"/>
                    </a:cubicBezTo>
                    <a:cubicBezTo>
                      <a:pt x="537" y="4751"/>
                      <a:pt x="537" y="4751"/>
                      <a:pt x="537" y="4751"/>
                    </a:cubicBezTo>
                    <a:cubicBezTo>
                      <a:pt x="560" y="4751"/>
                      <a:pt x="560" y="4751"/>
                      <a:pt x="560" y="4751"/>
                    </a:cubicBezTo>
                    <a:cubicBezTo>
                      <a:pt x="610" y="4693"/>
                      <a:pt x="666" y="4590"/>
                      <a:pt x="730" y="4504"/>
                    </a:cubicBezTo>
                    <a:cubicBezTo>
                      <a:pt x="1646" y="3250"/>
                      <a:pt x="1523" y="2042"/>
                      <a:pt x="1521" y="2030"/>
                    </a:cubicBezTo>
                    <a:close/>
                  </a:path>
                </a:pathLst>
              </a:custGeom>
              <a:solidFill>
                <a:srgbClr val="1E8E8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6" name="Freeform 160"/>
              <p:cNvSpPr>
                <a:spLocks noEditPoints="1"/>
              </p:cNvSpPr>
              <p:nvPr/>
            </p:nvSpPr>
            <p:spPr bwMode="auto">
              <a:xfrm>
                <a:off x="19715163" y="-16198850"/>
                <a:ext cx="7888287" cy="1706563"/>
              </a:xfrm>
              <a:custGeom>
                <a:avLst/>
                <a:gdLst>
                  <a:gd name="T0" fmla="*/ 4088 w 4876"/>
                  <a:gd name="T1" fmla="*/ 435 h 1054"/>
                  <a:gd name="T2" fmla="*/ 2419 w 4876"/>
                  <a:gd name="T3" fmla="*/ 7 h 1054"/>
                  <a:gd name="T4" fmla="*/ 2358 w 4876"/>
                  <a:gd name="T5" fmla="*/ 8 h 1054"/>
                  <a:gd name="T6" fmla="*/ 2355 w 4876"/>
                  <a:gd name="T7" fmla="*/ 8 h 1054"/>
                  <a:gd name="T8" fmla="*/ 872 w 4876"/>
                  <a:gd name="T9" fmla="*/ 393 h 1054"/>
                  <a:gd name="T10" fmla="*/ 7 w 4876"/>
                  <a:gd name="T11" fmla="*/ 1026 h 1054"/>
                  <a:gd name="T12" fmla="*/ 7 w 4876"/>
                  <a:gd name="T13" fmla="*/ 1047 h 1054"/>
                  <a:gd name="T14" fmla="*/ 4860 w 4876"/>
                  <a:gd name="T15" fmla="*/ 1047 h 1054"/>
                  <a:gd name="T16" fmla="*/ 4088 w 4876"/>
                  <a:gd name="T17" fmla="*/ 435 h 1054"/>
                  <a:gd name="T18" fmla="*/ 2419 w 4876"/>
                  <a:gd name="T19" fmla="*/ 0 h 1054"/>
                  <a:gd name="T20" fmla="*/ 4091 w 4876"/>
                  <a:gd name="T21" fmla="*/ 428 h 1054"/>
                  <a:gd name="T22" fmla="*/ 4876 w 4876"/>
                  <a:gd name="T23" fmla="*/ 1054 h 1054"/>
                  <a:gd name="T24" fmla="*/ 4712 w 4876"/>
                  <a:gd name="T25" fmla="*/ 1054 h 1054"/>
                  <a:gd name="T26" fmla="*/ 0 w 4876"/>
                  <a:gd name="T27" fmla="*/ 1054 h 1054"/>
                  <a:gd name="T28" fmla="*/ 0 w 4876"/>
                  <a:gd name="T29" fmla="*/ 1024 h 1054"/>
                  <a:gd name="T30" fmla="*/ 869 w 4876"/>
                  <a:gd name="T31" fmla="*/ 387 h 1054"/>
                  <a:gd name="T32" fmla="*/ 2355 w 4876"/>
                  <a:gd name="T33" fmla="*/ 1 h 1054"/>
                  <a:gd name="T34" fmla="*/ 2355 w 4876"/>
                  <a:gd name="T35" fmla="*/ 1 h 1054"/>
                  <a:gd name="T36" fmla="*/ 2419 w 4876"/>
                  <a:gd name="T37" fmla="*/ 0 h 10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4876" h="1054">
                    <a:moveTo>
                      <a:pt x="4088" y="435"/>
                    </a:moveTo>
                    <a:cubicBezTo>
                      <a:pt x="3369" y="38"/>
                      <a:pt x="2629" y="7"/>
                      <a:pt x="2419" y="7"/>
                    </a:cubicBezTo>
                    <a:cubicBezTo>
                      <a:pt x="2397" y="7"/>
                      <a:pt x="2365" y="8"/>
                      <a:pt x="2358" y="8"/>
                    </a:cubicBezTo>
                    <a:cubicBezTo>
                      <a:pt x="2357" y="8"/>
                      <a:pt x="2356" y="8"/>
                      <a:pt x="2355" y="8"/>
                    </a:cubicBezTo>
                    <a:cubicBezTo>
                      <a:pt x="2348" y="8"/>
                      <a:pt x="1629" y="17"/>
                      <a:pt x="872" y="393"/>
                    </a:cubicBezTo>
                    <a:cubicBezTo>
                      <a:pt x="545" y="556"/>
                      <a:pt x="254" y="769"/>
                      <a:pt x="7" y="1026"/>
                    </a:cubicBezTo>
                    <a:cubicBezTo>
                      <a:pt x="7" y="1047"/>
                      <a:pt x="7" y="1047"/>
                      <a:pt x="7" y="1047"/>
                    </a:cubicBezTo>
                    <a:cubicBezTo>
                      <a:pt x="4860" y="1047"/>
                      <a:pt x="4860" y="1047"/>
                      <a:pt x="4860" y="1047"/>
                    </a:cubicBezTo>
                    <a:cubicBezTo>
                      <a:pt x="4644" y="804"/>
                      <a:pt x="4385" y="598"/>
                      <a:pt x="4088" y="435"/>
                    </a:cubicBezTo>
                    <a:close/>
                    <a:moveTo>
                      <a:pt x="2419" y="0"/>
                    </a:moveTo>
                    <a:cubicBezTo>
                      <a:pt x="2625" y="0"/>
                      <a:pt x="3371" y="31"/>
                      <a:pt x="4091" y="428"/>
                    </a:cubicBezTo>
                    <a:cubicBezTo>
                      <a:pt x="4396" y="596"/>
                      <a:pt x="4657" y="805"/>
                      <a:pt x="4876" y="1054"/>
                    </a:cubicBezTo>
                    <a:cubicBezTo>
                      <a:pt x="4712" y="1054"/>
                      <a:pt x="4712" y="1054"/>
                      <a:pt x="4712" y="1054"/>
                    </a:cubicBezTo>
                    <a:cubicBezTo>
                      <a:pt x="0" y="1054"/>
                      <a:pt x="0" y="1054"/>
                      <a:pt x="0" y="1054"/>
                    </a:cubicBezTo>
                    <a:cubicBezTo>
                      <a:pt x="0" y="1024"/>
                      <a:pt x="0" y="1024"/>
                      <a:pt x="0" y="1024"/>
                    </a:cubicBezTo>
                    <a:cubicBezTo>
                      <a:pt x="281" y="730"/>
                      <a:pt x="588" y="526"/>
                      <a:pt x="869" y="387"/>
                    </a:cubicBezTo>
                    <a:cubicBezTo>
                      <a:pt x="1636" y="5"/>
                      <a:pt x="2355" y="1"/>
                      <a:pt x="2355" y="1"/>
                    </a:cubicBezTo>
                    <a:cubicBezTo>
                      <a:pt x="2355" y="1"/>
                      <a:pt x="2355" y="1"/>
                      <a:pt x="2355" y="1"/>
                    </a:cubicBezTo>
                    <a:cubicBezTo>
                      <a:pt x="2355" y="0"/>
                      <a:pt x="2395" y="0"/>
                      <a:pt x="2419" y="0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7" name="Freeform 161"/>
              <p:cNvSpPr>
                <a:spLocks noEditPoints="1"/>
              </p:cNvSpPr>
              <p:nvPr/>
            </p:nvSpPr>
            <p:spPr bwMode="auto">
              <a:xfrm>
                <a:off x="19704050" y="-16209963"/>
                <a:ext cx="7912100" cy="1730375"/>
              </a:xfrm>
              <a:custGeom>
                <a:avLst/>
                <a:gdLst>
                  <a:gd name="T0" fmla="*/ 4098 w 4891"/>
                  <a:gd name="T1" fmla="*/ 435 h 1069"/>
                  <a:gd name="T2" fmla="*/ 2426 w 4891"/>
                  <a:gd name="T3" fmla="*/ 7 h 1069"/>
                  <a:gd name="T4" fmla="*/ 2362 w 4891"/>
                  <a:gd name="T5" fmla="*/ 8 h 1069"/>
                  <a:gd name="T6" fmla="*/ 2362 w 4891"/>
                  <a:gd name="T7" fmla="*/ 8 h 1069"/>
                  <a:gd name="T8" fmla="*/ 876 w 4891"/>
                  <a:gd name="T9" fmla="*/ 394 h 1069"/>
                  <a:gd name="T10" fmla="*/ 7 w 4891"/>
                  <a:gd name="T11" fmla="*/ 1031 h 1069"/>
                  <a:gd name="T12" fmla="*/ 7 w 4891"/>
                  <a:gd name="T13" fmla="*/ 1061 h 1069"/>
                  <a:gd name="T14" fmla="*/ 4719 w 4891"/>
                  <a:gd name="T15" fmla="*/ 1061 h 1069"/>
                  <a:gd name="T16" fmla="*/ 4883 w 4891"/>
                  <a:gd name="T17" fmla="*/ 1061 h 1069"/>
                  <a:gd name="T18" fmla="*/ 4098 w 4891"/>
                  <a:gd name="T19" fmla="*/ 435 h 1069"/>
                  <a:gd name="T20" fmla="*/ 2426 w 4891"/>
                  <a:gd name="T21" fmla="*/ 0 h 1069"/>
                  <a:gd name="T22" fmla="*/ 4102 w 4891"/>
                  <a:gd name="T23" fmla="*/ 429 h 1069"/>
                  <a:gd name="T24" fmla="*/ 4889 w 4891"/>
                  <a:gd name="T25" fmla="*/ 1057 h 1069"/>
                  <a:gd name="T26" fmla="*/ 4890 w 4891"/>
                  <a:gd name="T27" fmla="*/ 1064 h 1069"/>
                  <a:gd name="T28" fmla="*/ 4883 w 4891"/>
                  <a:gd name="T29" fmla="*/ 1069 h 1069"/>
                  <a:gd name="T30" fmla="*/ 7 w 4891"/>
                  <a:gd name="T31" fmla="*/ 1069 h 1069"/>
                  <a:gd name="T32" fmla="*/ 0 w 4891"/>
                  <a:gd name="T33" fmla="*/ 1061 h 1069"/>
                  <a:gd name="T34" fmla="*/ 0 w 4891"/>
                  <a:gd name="T35" fmla="*/ 1031 h 1069"/>
                  <a:gd name="T36" fmla="*/ 2 w 4891"/>
                  <a:gd name="T37" fmla="*/ 1026 h 1069"/>
                  <a:gd name="T38" fmla="*/ 873 w 4891"/>
                  <a:gd name="T39" fmla="*/ 387 h 1069"/>
                  <a:gd name="T40" fmla="*/ 2362 w 4891"/>
                  <a:gd name="T41" fmla="*/ 1 h 1069"/>
                  <a:gd name="T42" fmla="*/ 2362 w 4891"/>
                  <a:gd name="T43" fmla="*/ 1 h 1069"/>
                  <a:gd name="T44" fmla="*/ 2426 w 4891"/>
                  <a:gd name="T45" fmla="*/ 0 h 10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4891" h="1069">
                    <a:moveTo>
                      <a:pt x="4098" y="435"/>
                    </a:moveTo>
                    <a:cubicBezTo>
                      <a:pt x="3378" y="38"/>
                      <a:pt x="2632" y="7"/>
                      <a:pt x="2426" y="7"/>
                    </a:cubicBezTo>
                    <a:cubicBezTo>
                      <a:pt x="2402" y="7"/>
                      <a:pt x="2362" y="7"/>
                      <a:pt x="2362" y="8"/>
                    </a:cubicBezTo>
                    <a:cubicBezTo>
                      <a:pt x="2362" y="8"/>
                      <a:pt x="2362" y="8"/>
                      <a:pt x="2362" y="8"/>
                    </a:cubicBezTo>
                    <a:cubicBezTo>
                      <a:pt x="2362" y="8"/>
                      <a:pt x="1643" y="12"/>
                      <a:pt x="876" y="394"/>
                    </a:cubicBezTo>
                    <a:cubicBezTo>
                      <a:pt x="595" y="533"/>
                      <a:pt x="288" y="737"/>
                      <a:pt x="7" y="1031"/>
                    </a:cubicBezTo>
                    <a:cubicBezTo>
                      <a:pt x="7" y="1061"/>
                      <a:pt x="7" y="1061"/>
                      <a:pt x="7" y="1061"/>
                    </a:cubicBezTo>
                    <a:cubicBezTo>
                      <a:pt x="4719" y="1061"/>
                      <a:pt x="4719" y="1061"/>
                      <a:pt x="4719" y="1061"/>
                    </a:cubicBezTo>
                    <a:cubicBezTo>
                      <a:pt x="4883" y="1061"/>
                      <a:pt x="4883" y="1061"/>
                      <a:pt x="4883" y="1061"/>
                    </a:cubicBezTo>
                    <a:cubicBezTo>
                      <a:pt x="4664" y="812"/>
                      <a:pt x="4403" y="603"/>
                      <a:pt x="4098" y="435"/>
                    </a:cubicBezTo>
                    <a:close/>
                    <a:moveTo>
                      <a:pt x="2426" y="0"/>
                    </a:moveTo>
                    <a:cubicBezTo>
                      <a:pt x="2637" y="0"/>
                      <a:pt x="3381" y="31"/>
                      <a:pt x="4102" y="429"/>
                    </a:cubicBezTo>
                    <a:cubicBezTo>
                      <a:pt x="4405" y="596"/>
                      <a:pt x="4670" y="807"/>
                      <a:pt x="4889" y="1057"/>
                    </a:cubicBezTo>
                    <a:cubicBezTo>
                      <a:pt x="4891" y="1059"/>
                      <a:pt x="4891" y="1062"/>
                      <a:pt x="4890" y="1064"/>
                    </a:cubicBezTo>
                    <a:cubicBezTo>
                      <a:pt x="4889" y="1067"/>
                      <a:pt x="4886" y="1069"/>
                      <a:pt x="4883" y="1069"/>
                    </a:cubicBezTo>
                    <a:cubicBezTo>
                      <a:pt x="7" y="1069"/>
                      <a:pt x="7" y="1069"/>
                      <a:pt x="7" y="1069"/>
                    </a:cubicBezTo>
                    <a:cubicBezTo>
                      <a:pt x="3" y="1069"/>
                      <a:pt x="0" y="1065"/>
                      <a:pt x="0" y="1061"/>
                    </a:cubicBezTo>
                    <a:cubicBezTo>
                      <a:pt x="0" y="1031"/>
                      <a:pt x="0" y="1031"/>
                      <a:pt x="0" y="1031"/>
                    </a:cubicBezTo>
                    <a:cubicBezTo>
                      <a:pt x="0" y="1029"/>
                      <a:pt x="0" y="1027"/>
                      <a:pt x="2" y="1026"/>
                    </a:cubicBezTo>
                    <a:cubicBezTo>
                      <a:pt x="250" y="766"/>
                      <a:pt x="543" y="551"/>
                      <a:pt x="873" y="387"/>
                    </a:cubicBezTo>
                    <a:cubicBezTo>
                      <a:pt x="1633" y="9"/>
                      <a:pt x="2355" y="1"/>
                      <a:pt x="2362" y="1"/>
                    </a:cubicBezTo>
                    <a:cubicBezTo>
                      <a:pt x="2362" y="1"/>
                      <a:pt x="2362" y="1"/>
                      <a:pt x="2362" y="1"/>
                    </a:cubicBezTo>
                    <a:cubicBezTo>
                      <a:pt x="2371" y="0"/>
                      <a:pt x="2388" y="0"/>
                      <a:pt x="2426" y="0"/>
                    </a:cubicBezTo>
                    <a:close/>
                  </a:path>
                </a:pathLst>
              </a:custGeom>
              <a:solidFill>
                <a:srgbClr val="04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58" name="Freeform 162"/>
              <p:cNvSpPr>
                <a:spLocks/>
              </p:cNvSpPr>
              <p:nvPr/>
            </p:nvSpPr>
            <p:spPr bwMode="auto">
              <a:xfrm>
                <a:off x="19715163" y="-16198850"/>
                <a:ext cx="7912100" cy="2743200"/>
              </a:xfrm>
              <a:custGeom>
                <a:avLst/>
                <a:gdLst>
                  <a:gd name="T0" fmla="*/ 1423 w 4891"/>
                  <a:gd name="T1" fmla="*/ 1259 h 1695"/>
                  <a:gd name="T2" fmla="*/ 1404 w 4891"/>
                  <a:gd name="T3" fmla="*/ 1055 h 1695"/>
                  <a:gd name="T4" fmla="*/ 4891 w 4891"/>
                  <a:gd name="T5" fmla="*/ 1055 h 1695"/>
                  <a:gd name="T6" fmla="*/ 2520 w 4891"/>
                  <a:gd name="T7" fmla="*/ 2 h 1695"/>
                  <a:gd name="T8" fmla="*/ 0 w 4891"/>
                  <a:gd name="T9" fmla="*/ 1054 h 1695"/>
                  <a:gd name="T10" fmla="*/ 1001 w 4891"/>
                  <a:gd name="T11" fmla="*/ 1055 h 1695"/>
                  <a:gd name="T12" fmla="*/ 950 w 4891"/>
                  <a:gd name="T13" fmla="*/ 1259 h 1695"/>
                  <a:gd name="T14" fmla="*/ 834 w 4891"/>
                  <a:gd name="T15" fmla="*/ 1435 h 1695"/>
                  <a:gd name="T16" fmla="*/ 1184 w 4891"/>
                  <a:gd name="T17" fmla="*/ 1695 h 1695"/>
                  <a:gd name="T18" fmla="*/ 1534 w 4891"/>
                  <a:gd name="T19" fmla="*/ 1435 h 1695"/>
                  <a:gd name="T20" fmla="*/ 1423 w 4891"/>
                  <a:gd name="T21" fmla="*/ 1259 h 16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4891" h="1695">
                    <a:moveTo>
                      <a:pt x="1423" y="1259"/>
                    </a:moveTo>
                    <a:cubicBezTo>
                      <a:pt x="1353" y="1192"/>
                      <a:pt x="1367" y="1118"/>
                      <a:pt x="1404" y="1055"/>
                    </a:cubicBezTo>
                    <a:cubicBezTo>
                      <a:pt x="4891" y="1055"/>
                      <a:pt x="4891" y="1055"/>
                      <a:pt x="4891" y="1055"/>
                    </a:cubicBezTo>
                    <a:cubicBezTo>
                      <a:pt x="4891" y="1055"/>
                      <a:pt x="4156" y="0"/>
                      <a:pt x="2520" y="2"/>
                    </a:cubicBezTo>
                    <a:cubicBezTo>
                      <a:pt x="751" y="2"/>
                      <a:pt x="0" y="1054"/>
                      <a:pt x="0" y="1054"/>
                    </a:cubicBezTo>
                    <a:cubicBezTo>
                      <a:pt x="1001" y="1055"/>
                      <a:pt x="1001" y="1055"/>
                      <a:pt x="1001" y="1055"/>
                    </a:cubicBezTo>
                    <a:cubicBezTo>
                      <a:pt x="1024" y="1132"/>
                      <a:pt x="1012" y="1219"/>
                      <a:pt x="950" y="1259"/>
                    </a:cubicBezTo>
                    <a:cubicBezTo>
                      <a:pt x="911" y="1301"/>
                      <a:pt x="834" y="1331"/>
                      <a:pt x="834" y="1435"/>
                    </a:cubicBezTo>
                    <a:cubicBezTo>
                      <a:pt x="834" y="1579"/>
                      <a:pt x="990" y="1695"/>
                      <a:pt x="1184" y="1695"/>
                    </a:cubicBezTo>
                    <a:cubicBezTo>
                      <a:pt x="1377" y="1695"/>
                      <a:pt x="1534" y="1580"/>
                      <a:pt x="1534" y="1435"/>
                    </a:cubicBezTo>
                    <a:cubicBezTo>
                      <a:pt x="1534" y="1369"/>
                      <a:pt x="1477" y="1305"/>
                      <a:pt x="1423" y="1259"/>
                    </a:cubicBezTo>
                    <a:close/>
                  </a:path>
                </a:pathLst>
              </a:custGeom>
              <a:solidFill>
                <a:srgbClr val="12528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0" name="Freeform 164"/>
              <p:cNvSpPr>
                <a:spLocks noEditPoints="1"/>
              </p:cNvSpPr>
              <p:nvPr/>
            </p:nvSpPr>
            <p:spPr bwMode="auto">
              <a:xfrm>
                <a:off x="21664613" y="-5453063"/>
                <a:ext cx="1870075" cy="1909763"/>
              </a:xfrm>
              <a:custGeom>
                <a:avLst/>
                <a:gdLst>
                  <a:gd name="T0" fmla="*/ 580 w 1156"/>
                  <a:gd name="T1" fmla="*/ 1064 h 1180"/>
                  <a:gd name="T2" fmla="*/ 738 w 1156"/>
                  <a:gd name="T3" fmla="*/ 1033 h 1180"/>
                  <a:gd name="T4" fmla="*/ 762 w 1156"/>
                  <a:gd name="T5" fmla="*/ 1115 h 1180"/>
                  <a:gd name="T6" fmla="*/ 975 w 1156"/>
                  <a:gd name="T7" fmla="*/ 976 h 1180"/>
                  <a:gd name="T8" fmla="*/ 912 w 1156"/>
                  <a:gd name="T9" fmla="*/ 915 h 1180"/>
                  <a:gd name="T10" fmla="*/ 1011 w 1156"/>
                  <a:gd name="T11" fmla="*/ 771 h 1180"/>
                  <a:gd name="T12" fmla="*/ 1096 w 1156"/>
                  <a:gd name="T13" fmla="*/ 807 h 1180"/>
                  <a:gd name="T14" fmla="*/ 1156 w 1156"/>
                  <a:gd name="T15" fmla="*/ 558 h 1180"/>
                  <a:gd name="T16" fmla="*/ 1156 w 1156"/>
                  <a:gd name="T17" fmla="*/ 547 h 1180"/>
                  <a:gd name="T18" fmla="*/ 1057 w 1156"/>
                  <a:gd name="T19" fmla="*/ 547 h 1180"/>
                  <a:gd name="T20" fmla="*/ 1026 w 1156"/>
                  <a:gd name="T21" fmla="*/ 381 h 1180"/>
                  <a:gd name="T22" fmla="*/ 1107 w 1156"/>
                  <a:gd name="T23" fmla="*/ 353 h 1180"/>
                  <a:gd name="T24" fmla="*/ 969 w 1156"/>
                  <a:gd name="T25" fmla="*/ 138 h 1180"/>
                  <a:gd name="T26" fmla="*/ 908 w 1156"/>
                  <a:gd name="T27" fmla="*/ 200 h 1180"/>
                  <a:gd name="T28" fmla="*/ 764 w 1156"/>
                  <a:gd name="T29" fmla="*/ 100 h 1180"/>
                  <a:gd name="T30" fmla="*/ 801 w 1156"/>
                  <a:gd name="T31" fmla="*/ 38 h 1180"/>
                  <a:gd name="T32" fmla="*/ 551 w 1156"/>
                  <a:gd name="T33" fmla="*/ 0 h 1180"/>
                  <a:gd name="T34" fmla="*/ 580 w 1156"/>
                  <a:gd name="T35" fmla="*/ 0 h 1180"/>
                  <a:gd name="T36" fmla="*/ 580 w 1156"/>
                  <a:gd name="T37" fmla="*/ 53 h 1180"/>
                  <a:gd name="T38" fmla="*/ 394 w 1156"/>
                  <a:gd name="T39" fmla="*/ 84 h 1180"/>
                  <a:gd name="T40" fmla="*/ 356 w 1156"/>
                  <a:gd name="T41" fmla="*/ 2 h 1180"/>
                  <a:gd name="T42" fmla="*/ 136 w 1156"/>
                  <a:gd name="T43" fmla="*/ 141 h 1180"/>
                  <a:gd name="T44" fmla="*/ 195 w 1156"/>
                  <a:gd name="T45" fmla="*/ 202 h 1180"/>
                  <a:gd name="T46" fmla="*/ 94 w 1156"/>
                  <a:gd name="T47" fmla="*/ 346 h 1180"/>
                  <a:gd name="T48" fmla="*/ 37 w 1156"/>
                  <a:gd name="T49" fmla="*/ 309 h 1180"/>
                  <a:gd name="T50" fmla="*/ 4 w 1156"/>
                  <a:gd name="T51" fmla="*/ 559 h 1180"/>
                  <a:gd name="T52" fmla="*/ 4 w 1156"/>
                  <a:gd name="T53" fmla="*/ 559 h 1180"/>
                  <a:gd name="T54" fmla="*/ 68 w 1156"/>
                  <a:gd name="T55" fmla="*/ 559 h 1180"/>
                  <a:gd name="T56" fmla="*/ 87 w 1156"/>
                  <a:gd name="T57" fmla="*/ 732 h 1180"/>
                  <a:gd name="T58" fmla="*/ 0 w 1156"/>
                  <a:gd name="T59" fmla="*/ 762 h 1180"/>
                  <a:gd name="T60" fmla="*/ 136 w 1156"/>
                  <a:gd name="T61" fmla="*/ 978 h 1180"/>
                  <a:gd name="T62" fmla="*/ 195 w 1156"/>
                  <a:gd name="T63" fmla="*/ 917 h 1180"/>
                  <a:gd name="T64" fmla="*/ 338 w 1156"/>
                  <a:gd name="T65" fmla="*/ 1017 h 1180"/>
                  <a:gd name="T66" fmla="*/ 295 w 1156"/>
                  <a:gd name="T67" fmla="*/ 1110 h 1180"/>
                  <a:gd name="T68" fmla="*/ 542 w 1156"/>
                  <a:gd name="T69" fmla="*/ 1180 h 1180"/>
                  <a:gd name="T70" fmla="*/ 580 w 1156"/>
                  <a:gd name="T71" fmla="*/ 1180 h 1180"/>
                  <a:gd name="T72" fmla="*/ 580 w 1156"/>
                  <a:gd name="T73" fmla="*/ 1064 h 1180"/>
                  <a:gd name="T74" fmla="*/ 175 w 1156"/>
                  <a:gd name="T75" fmla="*/ 559 h 1180"/>
                  <a:gd name="T76" fmla="*/ 551 w 1156"/>
                  <a:gd name="T77" fmla="*/ 183 h 1180"/>
                  <a:gd name="T78" fmla="*/ 927 w 1156"/>
                  <a:gd name="T79" fmla="*/ 559 h 1180"/>
                  <a:gd name="T80" fmla="*/ 551 w 1156"/>
                  <a:gd name="T81" fmla="*/ 935 h 1180"/>
                  <a:gd name="T82" fmla="*/ 175 w 1156"/>
                  <a:gd name="T83" fmla="*/ 559 h 1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156" h="1180">
                    <a:moveTo>
                      <a:pt x="580" y="1064"/>
                    </a:moveTo>
                    <a:cubicBezTo>
                      <a:pt x="667" y="1064"/>
                      <a:pt x="685" y="1053"/>
                      <a:pt x="738" y="1033"/>
                    </a:cubicBezTo>
                    <a:cubicBezTo>
                      <a:pt x="762" y="1115"/>
                      <a:pt x="762" y="1115"/>
                      <a:pt x="762" y="1115"/>
                    </a:cubicBezTo>
                    <a:cubicBezTo>
                      <a:pt x="842" y="1085"/>
                      <a:pt x="914" y="1037"/>
                      <a:pt x="975" y="976"/>
                    </a:cubicBezTo>
                    <a:cubicBezTo>
                      <a:pt x="912" y="915"/>
                      <a:pt x="912" y="915"/>
                      <a:pt x="912" y="915"/>
                    </a:cubicBezTo>
                    <a:cubicBezTo>
                      <a:pt x="953" y="874"/>
                      <a:pt x="986" y="825"/>
                      <a:pt x="1011" y="771"/>
                    </a:cubicBezTo>
                    <a:cubicBezTo>
                      <a:pt x="1096" y="807"/>
                      <a:pt x="1096" y="807"/>
                      <a:pt x="1096" y="807"/>
                    </a:cubicBezTo>
                    <a:cubicBezTo>
                      <a:pt x="1132" y="729"/>
                      <a:pt x="1156" y="645"/>
                      <a:pt x="1156" y="558"/>
                    </a:cubicBezTo>
                    <a:cubicBezTo>
                      <a:pt x="1156" y="547"/>
                      <a:pt x="1156" y="547"/>
                      <a:pt x="1156" y="547"/>
                    </a:cubicBezTo>
                    <a:cubicBezTo>
                      <a:pt x="1057" y="547"/>
                      <a:pt x="1057" y="547"/>
                      <a:pt x="1057" y="547"/>
                    </a:cubicBezTo>
                    <a:cubicBezTo>
                      <a:pt x="1056" y="489"/>
                      <a:pt x="1046" y="434"/>
                      <a:pt x="1026" y="381"/>
                    </a:cubicBezTo>
                    <a:cubicBezTo>
                      <a:pt x="1107" y="353"/>
                      <a:pt x="1107" y="353"/>
                      <a:pt x="1107" y="353"/>
                    </a:cubicBezTo>
                    <a:cubicBezTo>
                      <a:pt x="1078" y="272"/>
                      <a:pt x="1030" y="199"/>
                      <a:pt x="969" y="138"/>
                    </a:cubicBezTo>
                    <a:cubicBezTo>
                      <a:pt x="908" y="200"/>
                      <a:pt x="908" y="200"/>
                      <a:pt x="908" y="200"/>
                    </a:cubicBezTo>
                    <a:cubicBezTo>
                      <a:pt x="867" y="158"/>
                      <a:pt x="818" y="125"/>
                      <a:pt x="764" y="100"/>
                    </a:cubicBezTo>
                    <a:cubicBezTo>
                      <a:pt x="801" y="38"/>
                      <a:pt x="801" y="38"/>
                      <a:pt x="801" y="38"/>
                    </a:cubicBezTo>
                    <a:cubicBezTo>
                      <a:pt x="722" y="2"/>
                      <a:pt x="638" y="0"/>
                      <a:pt x="551" y="0"/>
                    </a:cubicBezTo>
                    <a:cubicBezTo>
                      <a:pt x="580" y="0"/>
                      <a:pt x="580" y="0"/>
                      <a:pt x="580" y="0"/>
                    </a:cubicBezTo>
                    <a:cubicBezTo>
                      <a:pt x="580" y="53"/>
                      <a:pt x="580" y="53"/>
                      <a:pt x="580" y="53"/>
                    </a:cubicBezTo>
                    <a:cubicBezTo>
                      <a:pt x="494" y="54"/>
                      <a:pt x="447" y="64"/>
                      <a:pt x="394" y="84"/>
                    </a:cubicBezTo>
                    <a:cubicBezTo>
                      <a:pt x="356" y="2"/>
                      <a:pt x="356" y="2"/>
                      <a:pt x="356" y="2"/>
                    </a:cubicBezTo>
                    <a:cubicBezTo>
                      <a:pt x="276" y="32"/>
                      <a:pt x="197" y="80"/>
                      <a:pt x="136" y="141"/>
                    </a:cubicBezTo>
                    <a:cubicBezTo>
                      <a:pt x="195" y="202"/>
                      <a:pt x="195" y="202"/>
                      <a:pt x="195" y="202"/>
                    </a:cubicBezTo>
                    <a:cubicBezTo>
                      <a:pt x="154" y="243"/>
                      <a:pt x="119" y="292"/>
                      <a:pt x="94" y="346"/>
                    </a:cubicBezTo>
                    <a:cubicBezTo>
                      <a:pt x="37" y="309"/>
                      <a:pt x="37" y="309"/>
                      <a:pt x="37" y="309"/>
                    </a:cubicBezTo>
                    <a:cubicBezTo>
                      <a:pt x="1" y="388"/>
                      <a:pt x="4" y="472"/>
                      <a:pt x="4" y="559"/>
                    </a:cubicBezTo>
                    <a:cubicBezTo>
                      <a:pt x="4" y="559"/>
                      <a:pt x="4" y="559"/>
                      <a:pt x="4" y="559"/>
                    </a:cubicBezTo>
                    <a:cubicBezTo>
                      <a:pt x="68" y="559"/>
                      <a:pt x="68" y="559"/>
                      <a:pt x="68" y="559"/>
                    </a:cubicBezTo>
                    <a:cubicBezTo>
                      <a:pt x="68" y="620"/>
                      <a:pt x="68" y="678"/>
                      <a:pt x="87" y="732"/>
                    </a:cubicBezTo>
                    <a:cubicBezTo>
                      <a:pt x="0" y="762"/>
                      <a:pt x="0" y="762"/>
                      <a:pt x="0" y="762"/>
                    </a:cubicBezTo>
                    <a:cubicBezTo>
                      <a:pt x="30" y="842"/>
                      <a:pt x="75" y="917"/>
                      <a:pt x="136" y="978"/>
                    </a:cubicBezTo>
                    <a:cubicBezTo>
                      <a:pt x="195" y="917"/>
                      <a:pt x="195" y="917"/>
                      <a:pt x="195" y="917"/>
                    </a:cubicBezTo>
                    <a:cubicBezTo>
                      <a:pt x="237" y="958"/>
                      <a:pt x="285" y="992"/>
                      <a:pt x="338" y="1017"/>
                    </a:cubicBezTo>
                    <a:cubicBezTo>
                      <a:pt x="295" y="1110"/>
                      <a:pt x="295" y="1110"/>
                      <a:pt x="295" y="1110"/>
                    </a:cubicBezTo>
                    <a:cubicBezTo>
                      <a:pt x="374" y="1147"/>
                      <a:pt x="470" y="1180"/>
                      <a:pt x="542" y="1180"/>
                    </a:cubicBezTo>
                    <a:cubicBezTo>
                      <a:pt x="580" y="1180"/>
                      <a:pt x="580" y="1180"/>
                      <a:pt x="580" y="1180"/>
                    </a:cubicBezTo>
                    <a:lnTo>
                      <a:pt x="580" y="1064"/>
                    </a:lnTo>
                    <a:close/>
                    <a:moveTo>
                      <a:pt x="175" y="559"/>
                    </a:moveTo>
                    <a:cubicBezTo>
                      <a:pt x="175" y="351"/>
                      <a:pt x="344" y="183"/>
                      <a:pt x="551" y="183"/>
                    </a:cubicBezTo>
                    <a:cubicBezTo>
                      <a:pt x="759" y="183"/>
                      <a:pt x="927" y="351"/>
                      <a:pt x="927" y="559"/>
                    </a:cubicBezTo>
                    <a:cubicBezTo>
                      <a:pt x="927" y="766"/>
                      <a:pt x="759" y="935"/>
                      <a:pt x="551" y="935"/>
                    </a:cubicBezTo>
                    <a:cubicBezTo>
                      <a:pt x="344" y="935"/>
                      <a:pt x="175" y="766"/>
                      <a:pt x="175" y="559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1" name="Oval 165"/>
              <p:cNvSpPr>
                <a:spLocks noChangeArrowheads="1"/>
              </p:cNvSpPr>
              <p:nvPr/>
            </p:nvSpPr>
            <p:spPr bwMode="auto">
              <a:xfrm>
                <a:off x="22159913" y="-4946650"/>
                <a:ext cx="793750" cy="793750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2" name="Freeform 166"/>
              <p:cNvSpPr>
                <a:spLocks noEditPoints="1"/>
              </p:cNvSpPr>
              <p:nvPr/>
            </p:nvSpPr>
            <p:spPr bwMode="auto">
              <a:xfrm>
                <a:off x="23487062" y="-6105525"/>
                <a:ext cx="1025525" cy="1071563"/>
              </a:xfrm>
              <a:custGeom>
                <a:avLst/>
                <a:gdLst>
                  <a:gd name="T0" fmla="*/ 288 w 634"/>
                  <a:gd name="T1" fmla="*/ 585 h 662"/>
                  <a:gd name="T2" fmla="*/ 391 w 634"/>
                  <a:gd name="T3" fmla="*/ 568 h 662"/>
                  <a:gd name="T4" fmla="*/ 412 w 634"/>
                  <a:gd name="T5" fmla="*/ 612 h 662"/>
                  <a:gd name="T6" fmla="*/ 531 w 634"/>
                  <a:gd name="T7" fmla="*/ 536 h 662"/>
                  <a:gd name="T8" fmla="*/ 499 w 634"/>
                  <a:gd name="T9" fmla="*/ 503 h 662"/>
                  <a:gd name="T10" fmla="*/ 555 w 634"/>
                  <a:gd name="T11" fmla="*/ 425 h 662"/>
                  <a:gd name="T12" fmla="*/ 601 w 634"/>
                  <a:gd name="T13" fmla="*/ 445 h 662"/>
                  <a:gd name="T14" fmla="*/ 634 w 634"/>
                  <a:gd name="T15" fmla="*/ 309 h 662"/>
                  <a:gd name="T16" fmla="*/ 634 w 634"/>
                  <a:gd name="T17" fmla="*/ 317 h 662"/>
                  <a:gd name="T18" fmla="*/ 580 w 634"/>
                  <a:gd name="T19" fmla="*/ 317 h 662"/>
                  <a:gd name="T20" fmla="*/ 564 w 634"/>
                  <a:gd name="T21" fmla="*/ 219 h 662"/>
                  <a:gd name="T22" fmla="*/ 608 w 634"/>
                  <a:gd name="T23" fmla="*/ 200 h 662"/>
                  <a:gd name="T24" fmla="*/ 533 w 634"/>
                  <a:gd name="T25" fmla="*/ 82 h 662"/>
                  <a:gd name="T26" fmla="*/ 499 w 634"/>
                  <a:gd name="T27" fmla="*/ 114 h 662"/>
                  <a:gd name="T28" fmla="*/ 421 w 634"/>
                  <a:gd name="T29" fmla="*/ 59 h 662"/>
                  <a:gd name="T30" fmla="*/ 441 w 634"/>
                  <a:gd name="T31" fmla="*/ 23 h 662"/>
                  <a:gd name="T32" fmla="*/ 305 w 634"/>
                  <a:gd name="T33" fmla="*/ 0 h 662"/>
                  <a:gd name="T34" fmla="*/ 288 w 634"/>
                  <a:gd name="T35" fmla="*/ 0 h 662"/>
                  <a:gd name="T36" fmla="*/ 288 w 634"/>
                  <a:gd name="T37" fmla="*/ 34 h 662"/>
                  <a:gd name="T38" fmla="*/ 203 w 634"/>
                  <a:gd name="T39" fmla="*/ 50 h 662"/>
                  <a:gd name="T40" fmla="*/ 190 w 634"/>
                  <a:gd name="T41" fmla="*/ 6 h 662"/>
                  <a:gd name="T42" fmla="*/ 75 w 634"/>
                  <a:gd name="T43" fmla="*/ 81 h 662"/>
                  <a:gd name="T44" fmla="*/ 109 w 634"/>
                  <a:gd name="T45" fmla="*/ 115 h 662"/>
                  <a:gd name="T46" fmla="*/ 55 w 634"/>
                  <a:gd name="T47" fmla="*/ 193 h 662"/>
                  <a:gd name="T48" fmla="*/ 21 w 634"/>
                  <a:gd name="T49" fmla="*/ 173 h 662"/>
                  <a:gd name="T50" fmla="*/ 0 w 634"/>
                  <a:gd name="T51" fmla="*/ 309 h 662"/>
                  <a:gd name="T52" fmla="*/ 0 w 634"/>
                  <a:gd name="T53" fmla="*/ 309 h 662"/>
                  <a:gd name="T54" fmla="*/ 38 w 634"/>
                  <a:gd name="T55" fmla="*/ 309 h 662"/>
                  <a:gd name="T56" fmla="*/ 51 w 634"/>
                  <a:gd name="T57" fmla="*/ 404 h 662"/>
                  <a:gd name="T58" fmla="*/ 4 w 634"/>
                  <a:gd name="T59" fmla="*/ 420 h 662"/>
                  <a:gd name="T60" fmla="*/ 78 w 634"/>
                  <a:gd name="T61" fmla="*/ 537 h 662"/>
                  <a:gd name="T62" fmla="*/ 111 w 634"/>
                  <a:gd name="T63" fmla="*/ 504 h 662"/>
                  <a:gd name="T64" fmla="*/ 189 w 634"/>
                  <a:gd name="T65" fmla="*/ 559 h 662"/>
                  <a:gd name="T66" fmla="*/ 165 w 634"/>
                  <a:gd name="T67" fmla="*/ 617 h 662"/>
                  <a:gd name="T68" fmla="*/ 300 w 634"/>
                  <a:gd name="T69" fmla="*/ 662 h 662"/>
                  <a:gd name="T70" fmla="*/ 288 w 634"/>
                  <a:gd name="T71" fmla="*/ 662 h 662"/>
                  <a:gd name="T72" fmla="*/ 288 w 634"/>
                  <a:gd name="T73" fmla="*/ 585 h 662"/>
                  <a:gd name="T74" fmla="*/ 100 w 634"/>
                  <a:gd name="T75" fmla="*/ 309 h 662"/>
                  <a:gd name="T76" fmla="*/ 305 w 634"/>
                  <a:gd name="T77" fmla="*/ 104 h 662"/>
                  <a:gd name="T78" fmla="*/ 510 w 634"/>
                  <a:gd name="T79" fmla="*/ 309 h 662"/>
                  <a:gd name="T80" fmla="*/ 305 w 634"/>
                  <a:gd name="T81" fmla="*/ 514 h 662"/>
                  <a:gd name="T82" fmla="*/ 100 w 634"/>
                  <a:gd name="T83" fmla="*/ 309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34" h="662">
                    <a:moveTo>
                      <a:pt x="288" y="585"/>
                    </a:moveTo>
                    <a:cubicBezTo>
                      <a:pt x="346" y="584"/>
                      <a:pt x="362" y="578"/>
                      <a:pt x="391" y="568"/>
                    </a:cubicBezTo>
                    <a:cubicBezTo>
                      <a:pt x="412" y="612"/>
                      <a:pt x="412" y="612"/>
                      <a:pt x="412" y="612"/>
                    </a:cubicBezTo>
                    <a:cubicBezTo>
                      <a:pt x="455" y="596"/>
                      <a:pt x="498" y="570"/>
                      <a:pt x="531" y="536"/>
                    </a:cubicBezTo>
                    <a:cubicBezTo>
                      <a:pt x="499" y="503"/>
                      <a:pt x="499" y="503"/>
                      <a:pt x="499" y="503"/>
                    </a:cubicBezTo>
                    <a:cubicBezTo>
                      <a:pt x="522" y="481"/>
                      <a:pt x="541" y="454"/>
                      <a:pt x="555" y="425"/>
                    </a:cubicBezTo>
                    <a:cubicBezTo>
                      <a:pt x="601" y="445"/>
                      <a:pt x="601" y="445"/>
                      <a:pt x="601" y="445"/>
                    </a:cubicBezTo>
                    <a:cubicBezTo>
                      <a:pt x="620" y="402"/>
                      <a:pt x="634" y="356"/>
                      <a:pt x="634" y="309"/>
                    </a:cubicBezTo>
                    <a:cubicBezTo>
                      <a:pt x="634" y="317"/>
                      <a:pt x="634" y="317"/>
                      <a:pt x="634" y="317"/>
                    </a:cubicBezTo>
                    <a:cubicBezTo>
                      <a:pt x="580" y="317"/>
                      <a:pt x="580" y="317"/>
                      <a:pt x="580" y="317"/>
                    </a:cubicBezTo>
                    <a:cubicBezTo>
                      <a:pt x="580" y="288"/>
                      <a:pt x="574" y="248"/>
                      <a:pt x="564" y="219"/>
                    </a:cubicBezTo>
                    <a:cubicBezTo>
                      <a:pt x="608" y="200"/>
                      <a:pt x="608" y="200"/>
                      <a:pt x="608" y="200"/>
                    </a:cubicBezTo>
                    <a:cubicBezTo>
                      <a:pt x="592" y="157"/>
                      <a:pt x="566" y="115"/>
                      <a:pt x="533" y="82"/>
                    </a:cubicBezTo>
                    <a:cubicBezTo>
                      <a:pt x="499" y="114"/>
                      <a:pt x="499" y="114"/>
                      <a:pt x="499" y="114"/>
                    </a:cubicBezTo>
                    <a:cubicBezTo>
                      <a:pt x="477" y="92"/>
                      <a:pt x="450" y="73"/>
                      <a:pt x="421" y="59"/>
                    </a:cubicBezTo>
                    <a:cubicBezTo>
                      <a:pt x="441" y="23"/>
                      <a:pt x="441" y="23"/>
                      <a:pt x="441" y="23"/>
                    </a:cubicBezTo>
                    <a:cubicBezTo>
                      <a:pt x="398" y="3"/>
                      <a:pt x="352" y="0"/>
                      <a:pt x="305" y="0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288" y="34"/>
                      <a:pt x="288" y="34"/>
                      <a:pt x="288" y="34"/>
                    </a:cubicBezTo>
                    <a:cubicBezTo>
                      <a:pt x="288" y="34"/>
                      <a:pt x="232" y="40"/>
                      <a:pt x="203" y="50"/>
                    </a:cubicBezTo>
                    <a:cubicBezTo>
                      <a:pt x="190" y="6"/>
                      <a:pt x="190" y="6"/>
                      <a:pt x="190" y="6"/>
                    </a:cubicBezTo>
                    <a:cubicBezTo>
                      <a:pt x="147" y="22"/>
                      <a:pt x="108" y="48"/>
                      <a:pt x="75" y="81"/>
                    </a:cubicBezTo>
                    <a:cubicBezTo>
                      <a:pt x="109" y="115"/>
                      <a:pt x="109" y="115"/>
                      <a:pt x="109" y="115"/>
                    </a:cubicBezTo>
                    <a:cubicBezTo>
                      <a:pt x="87" y="137"/>
                      <a:pt x="68" y="164"/>
                      <a:pt x="55" y="193"/>
                    </a:cubicBezTo>
                    <a:cubicBezTo>
                      <a:pt x="21" y="173"/>
                      <a:pt x="21" y="173"/>
                      <a:pt x="21" y="173"/>
                    </a:cubicBezTo>
                    <a:cubicBezTo>
                      <a:pt x="1" y="216"/>
                      <a:pt x="0" y="262"/>
                      <a:pt x="0" y="309"/>
                    </a:cubicBezTo>
                    <a:cubicBezTo>
                      <a:pt x="0" y="309"/>
                      <a:pt x="0" y="309"/>
                      <a:pt x="0" y="309"/>
                    </a:cubicBezTo>
                    <a:cubicBezTo>
                      <a:pt x="38" y="309"/>
                      <a:pt x="38" y="309"/>
                      <a:pt x="38" y="309"/>
                    </a:cubicBezTo>
                    <a:cubicBezTo>
                      <a:pt x="38" y="342"/>
                      <a:pt x="40" y="374"/>
                      <a:pt x="51" y="404"/>
                    </a:cubicBezTo>
                    <a:cubicBezTo>
                      <a:pt x="4" y="420"/>
                      <a:pt x="4" y="420"/>
                      <a:pt x="4" y="420"/>
                    </a:cubicBezTo>
                    <a:cubicBezTo>
                      <a:pt x="20" y="463"/>
                      <a:pt x="45" y="504"/>
                      <a:pt x="78" y="537"/>
                    </a:cubicBezTo>
                    <a:cubicBezTo>
                      <a:pt x="111" y="504"/>
                      <a:pt x="111" y="504"/>
                      <a:pt x="111" y="504"/>
                    </a:cubicBezTo>
                    <a:cubicBezTo>
                      <a:pt x="133" y="527"/>
                      <a:pt x="160" y="545"/>
                      <a:pt x="189" y="559"/>
                    </a:cubicBezTo>
                    <a:cubicBezTo>
                      <a:pt x="165" y="617"/>
                      <a:pt x="165" y="617"/>
                      <a:pt x="165" y="617"/>
                    </a:cubicBezTo>
                    <a:cubicBezTo>
                      <a:pt x="208" y="637"/>
                      <a:pt x="261" y="662"/>
                      <a:pt x="300" y="662"/>
                    </a:cubicBezTo>
                    <a:cubicBezTo>
                      <a:pt x="288" y="662"/>
                      <a:pt x="288" y="662"/>
                      <a:pt x="288" y="662"/>
                    </a:cubicBezTo>
                    <a:lnTo>
                      <a:pt x="288" y="585"/>
                    </a:lnTo>
                    <a:close/>
                    <a:moveTo>
                      <a:pt x="100" y="309"/>
                    </a:moveTo>
                    <a:cubicBezTo>
                      <a:pt x="100" y="196"/>
                      <a:pt x="192" y="104"/>
                      <a:pt x="305" y="104"/>
                    </a:cubicBezTo>
                    <a:cubicBezTo>
                      <a:pt x="418" y="104"/>
                      <a:pt x="510" y="196"/>
                      <a:pt x="510" y="309"/>
                    </a:cubicBezTo>
                    <a:cubicBezTo>
                      <a:pt x="510" y="422"/>
                      <a:pt x="418" y="514"/>
                      <a:pt x="305" y="514"/>
                    </a:cubicBezTo>
                    <a:cubicBezTo>
                      <a:pt x="192" y="514"/>
                      <a:pt x="100" y="422"/>
                      <a:pt x="100" y="309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3" name="Oval 167"/>
              <p:cNvSpPr>
                <a:spLocks noChangeArrowheads="1"/>
              </p:cNvSpPr>
              <p:nvPr/>
            </p:nvSpPr>
            <p:spPr bwMode="auto">
              <a:xfrm>
                <a:off x="23764875" y="-5821363"/>
                <a:ext cx="433387" cy="433388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4" name="Freeform 168"/>
              <p:cNvSpPr>
                <a:spLocks noEditPoints="1"/>
              </p:cNvSpPr>
              <p:nvPr/>
            </p:nvSpPr>
            <p:spPr bwMode="auto">
              <a:xfrm>
                <a:off x="24418925" y="-4965700"/>
                <a:ext cx="1023937" cy="1096963"/>
              </a:xfrm>
              <a:custGeom>
                <a:avLst/>
                <a:gdLst>
                  <a:gd name="T0" fmla="*/ 346 w 633"/>
                  <a:gd name="T1" fmla="*/ 579 h 678"/>
                  <a:gd name="T2" fmla="*/ 422 w 633"/>
                  <a:gd name="T3" fmla="*/ 562 h 678"/>
                  <a:gd name="T4" fmla="*/ 430 w 633"/>
                  <a:gd name="T5" fmla="*/ 606 h 678"/>
                  <a:gd name="T6" fmla="*/ 544 w 633"/>
                  <a:gd name="T7" fmla="*/ 531 h 678"/>
                  <a:gd name="T8" fmla="*/ 508 w 633"/>
                  <a:gd name="T9" fmla="*/ 497 h 678"/>
                  <a:gd name="T10" fmla="*/ 562 w 633"/>
                  <a:gd name="T11" fmla="*/ 419 h 678"/>
                  <a:gd name="T12" fmla="*/ 604 w 633"/>
                  <a:gd name="T13" fmla="*/ 439 h 678"/>
                  <a:gd name="T14" fmla="*/ 633 w 633"/>
                  <a:gd name="T15" fmla="*/ 303 h 678"/>
                  <a:gd name="T16" fmla="*/ 633 w 633"/>
                  <a:gd name="T17" fmla="*/ 304 h 678"/>
                  <a:gd name="T18" fmla="*/ 586 w 633"/>
                  <a:gd name="T19" fmla="*/ 304 h 678"/>
                  <a:gd name="T20" fmla="*/ 569 w 633"/>
                  <a:gd name="T21" fmla="*/ 210 h 678"/>
                  <a:gd name="T22" fmla="*/ 614 w 633"/>
                  <a:gd name="T23" fmla="*/ 193 h 678"/>
                  <a:gd name="T24" fmla="*/ 538 w 633"/>
                  <a:gd name="T25" fmla="*/ 75 h 678"/>
                  <a:gd name="T26" fmla="*/ 505 w 633"/>
                  <a:gd name="T27" fmla="*/ 108 h 678"/>
                  <a:gd name="T28" fmla="*/ 427 w 633"/>
                  <a:gd name="T29" fmla="*/ 53 h 678"/>
                  <a:gd name="T30" fmla="*/ 447 w 633"/>
                  <a:gd name="T31" fmla="*/ 28 h 678"/>
                  <a:gd name="T32" fmla="*/ 311 w 633"/>
                  <a:gd name="T33" fmla="*/ 16 h 678"/>
                  <a:gd name="T34" fmla="*/ 346 w 633"/>
                  <a:gd name="T35" fmla="*/ 16 h 678"/>
                  <a:gd name="T36" fmla="*/ 346 w 633"/>
                  <a:gd name="T37" fmla="*/ 28 h 678"/>
                  <a:gd name="T38" fmla="*/ 235 w 633"/>
                  <a:gd name="T39" fmla="*/ 44 h 678"/>
                  <a:gd name="T40" fmla="*/ 209 w 633"/>
                  <a:gd name="T41" fmla="*/ 0 h 678"/>
                  <a:gd name="T42" fmla="*/ 87 w 633"/>
                  <a:gd name="T43" fmla="*/ 75 h 678"/>
                  <a:gd name="T44" fmla="*/ 118 w 633"/>
                  <a:gd name="T45" fmla="*/ 109 h 678"/>
                  <a:gd name="T46" fmla="*/ 62 w 633"/>
                  <a:gd name="T47" fmla="*/ 187 h 678"/>
                  <a:gd name="T48" fmla="*/ 25 w 633"/>
                  <a:gd name="T49" fmla="*/ 167 h 678"/>
                  <a:gd name="T50" fmla="*/ 0 w 633"/>
                  <a:gd name="T51" fmla="*/ 303 h 678"/>
                  <a:gd name="T52" fmla="*/ 0 w 633"/>
                  <a:gd name="T53" fmla="*/ 303 h 678"/>
                  <a:gd name="T54" fmla="*/ 41 w 633"/>
                  <a:gd name="T55" fmla="*/ 303 h 678"/>
                  <a:gd name="T56" fmla="*/ 55 w 633"/>
                  <a:gd name="T57" fmla="*/ 398 h 678"/>
                  <a:gd name="T58" fmla="*/ 9 w 633"/>
                  <a:gd name="T59" fmla="*/ 414 h 678"/>
                  <a:gd name="T60" fmla="*/ 83 w 633"/>
                  <a:gd name="T61" fmla="*/ 531 h 678"/>
                  <a:gd name="T62" fmla="*/ 116 w 633"/>
                  <a:gd name="T63" fmla="*/ 498 h 678"/>
                  <a:gd name="T64" fmla="*/ 195 w 633"/>
                  <a:gd name="T65" fmla="*/ 553 h 678"/>
                  <a:gd name="T66" fmla="*/ 171 w 633"/>
                  <a:gd name="T67" fmla="*/ 622 h 678"/>
                  <a:gd name="T68" fmla="*/ 306 w 633"/>
                  <a:gd name="T69" fmla="*/ 678 h 678"/>
                  <a:gd name="T70" fmla="*/ 346 w 633"/>
                  <a:gd name="T71" fmla="*/ 678 h 678"/>
                  <a:gd name="T72" fmla="*/ 346 w 633"/>
                  <a:gd name="T73" fmla="*/ 579 h 678"/>
                  <a:gd name="T74" fmla="*/ 106 w 633"/>
                  <a:gd name="T75" fmla="*/ 303 h 678"/>
                  <a:gd name="T76" fmla="*/ 311 w 633"/>
                  <a:gd name="T77" fmla="*/ 98 h 678"/>
                  <a:gd name="T78" fmla="*/ 516 w 633"/>
                  <a:gd name="T79" fmla="*/ 303 h 678"/>
                  <a:gd name="T80" fmla="*/ 311 w 633"/>
                  <a:gd name="T81" fmla="*/ 508 h 678"/>
                  <a:gd name="T82" fmla="*/ 106 w 633"/>
                  <a:gd name="T83" fmla="*/ 303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33" h="678">
                    <a:moveTo>
                      <a:pt x="346" y="579"/>
                    </a:moveTo>
                    <a:cubicBezTo>
                      <a:pt x="374" y="578"/>
                      <a:pt x="393" y="572"/>
                      <a:pt x="422" y="562"/>
                    </a:cubicBezTo>
                    <a:cubicBezTo>
                      <a:pt x="430" y="606"/>
                      <a:pt x="430" y="606"/>
                      <a:pt x="430" y="606"/>
                    </a:cubicBezTo>
                    <a:cubicBezTo>
                      <a:pt x="474" y="590"/>
                      <a:pt x="511" y="564"/>
                      <a:pt x="544" y="531"/>
                    </a:cubicBezTo>
                    <a:cubicBezTo>
                      <a:pt x="508" y="497"/>
                      <a:pt x="508" y="497"/>
                      <a:pt x="508" y="497"/>
                    </a:cubicBezTo>
                    <a:cubicBezTo>
                      <a:pt x="531" y="475"/>
                      <a:pt x="548" y="448"/>
                      <a:pt x="562" y="419"/>
                    </a:cubicBezTo>
                    <a:cubicBezTo>
                      <a:pt x="604" y="439"/>
                      <a:pt x="604" y="439"/>
                      <a:pt x="604" y="439"/>
                    </a:cubicBezTo>
                    <a:cubicBezTo>
                      <a:pt x="624" y="396"/>
                      <a:pt x="633" y="350"/>
                      <a:pt x="633" y="303"/>
                    </a:cubicBezTo>
                    <a:cubicBezTo>
                      <a:pt x="633" y="304"/>
                      <a:pt x="633" y="304"/>
                      <a:pt x="633" y="304"/>
                    </a:cubicBezTo>
                    <a:cubicBezTo>
                      <a:pt x="586" y="304"/>
                      <a:pt x="586" y="304"/>
                      <a:pt x="586" y="304"/>
                    </a:cubicBezTo>
                    <a:cubicBezTo>
                      <a:pt x="586" y="275"/>
                      <a:pt x="580" y="239"/>
                      <a:pt x="569" y="210"/>
                    </a:cubicBezTo>
                    <a:cubicBezTo>
                      <a:pt x="614" y="193"/>
                      <a:pt x="614" y="193"/>
                      <a:pt x="614" y="193"/>
                    </a:cubicBezTo>
                    <a:cubicBezTo>
                      <a:pt x="598" y="149"/>
                      <a:pt x="572" y="108"/>
                      <a:pt x="538" y="75"/>
                    </a:cubicBezTo>
                    <a:cubicBezTo>
                      <a:pt x="505" y="108"/>
                      <a:pt x="505" y="108"/>
                      <a:pt x="505" y="108"/>
                    </a:cubicBezTo>
                    <a:cubicBezTo>
                      <a:pt x="483" y="86"/>
                      <a:pt x="456" y="67"/>
                      <a:pt x="427" y="53"/>
                    </a:cubicBezTo>
                    <a:cubicBezTo>
                      <a:pt x="447" y="28"/>
                      <a:pt x="447" y="28"/>
                      <a:pt x="447" y="28"/>
                    </a:cubicBezTo>
                    <a:cubicBezTo>
                      <a:pt x="404" y="8"/>
                      <a:pt x="358" y="16"/>
                      <a:pt x="311" y="16"/>
                    </a:cubicBezTo>
                    <a:cubicBezTo>
                      <a:pt x="346" y="16"/>
                      <a:pt x="346" y="16"/>
                      <a:pt x="346" y="16"/>
                    </a:cubicBezTo>
                    <a:cubicBezTo>
                      <a:pt x="346" y="28"/>
                      <a:pt x="346" y="28"/>
                      <a:pt x="346" y="28"/>
                    </a:cubicBezTo>
                    <a:cubicBezTo>
                      <a:pt x="288" y="28"/>
                      <a:pt x="263" y="34"/>
                      <a:pt x="235" y="44"/>
                    </a:cubicBezTo>
                    <a:cubicBezTo>
                      <a:pt x="209" y="0"/>
                      <a:pt x="209" y="0"/>
                      <a:pt x="209" y="0"/>
                    </a:cubicBezTo>
                    <a:cubicBezTo>
                      <a:pt x="165" y="16"/>
                      <a:pt x="120" y="42"/>
                      <a:pt x="87" y="75"/>
                    </a:cubicBezTo>
                    <a:cubicBezTo>
                      <a:pt x="118" y="109"/>
                      <a:pt x="118" y="109"/>
                      <a:pt x="118" y="109"/>
                    </a:cubicBezTo>
                    <a:cubicBezTo>
                      <a:pt x="95" y="131"/>
                      <a:pt x="76" y="158"/>
                      <a:pt x="62" y="187"/>
                    </a:cubicBezTo>
                    <a:cubicBezTo>
                      <a:pt x="25" y="167"/>
                      <a:pt x="25" y="167"/>
                      <a:pt x="25" y="167"/>
                    </a:cubicBezTo>
                    <a:cubicBezTo>
                      <a:pt x="5" y="210"/>
                      <a:pt x="0" y="256"/>
                      <a:pt x="0" y="303"/>
                    </a:cubicBezTo>
                    <a:cubicBezTo>
                      <a:pt x="0" y="303"/>
                      <a:pt x="0" y="303"/>
                      <a:pt x="0" y="303"/>
                    </a:cubicBezTo>
                    <a:cubicBezTo>
                      <a:pt x="41" y="303"/>
                      <a:pt x="41" y="303"/>
                      <a:pt x="41" y="303"/>
                    </a:cubicBezTo>
                    <a:cubicBezTo>
                      <a:pt x="41" y="336"/>
                      <a:pt x="44" y="368"/>
                      <a:pt x="55" y="398"/>
                    </a:cubicBezTo>
                    <a:cubicBezTo>
                      <a:pt x="9" y="414"/>
                      <a:pt x="9" y="414"/>
                      <a:pt x="9" y="414"/>
                    </a:cubicBezTo>
                    <a:cubicBezTo>
                      <a:pt x="25" y="458"/>
                      <a:pt x="50" y="498"/>
                      <a:pt x="83" y="531"/>
                    </a:cubicBezTo>
                    <a:cubicBezTo>
                      <a:pt x="116" y="498"/>
                      <a:pt x="116" y="498"/>
                      <a:pt x="116" y="498"/>
                    </a:cubicBezTo>
                    <a:cubicBezTo>
                      <a:pt x="139" y="521"/>
                      <a:pt x="165" y="539"/>
                      <a:pt x="195" y="553"/>
                    </a:cubicBezTo>
                    <a:cubicBezTo>
                      <a:pt x="171" y="622"/>
                      <a:pt x="171" y="622"/>
                      <a:pt x="171" y="622"/>
                    </a:cubicBezTo>
                    <a:cubicBezTo>
                      <a:pt x="214" y="642"/>
                      <a:pt x="267" y="678"/>
                      <a:pt x="306" y="678"/>
                    </a:cubicBezTo>
                    <a:cubicBezTo>
                      <a:pt x="346" y="678"/>
                      <a:pt x="346" y="678"/>
                      <a:pt x="346" y="678"/>
                    </a:cubicBezTo>
                    <a:lnTo>
                      <a:pt x="346" y="579"/>
                    </a:lnTo>
                    <a:close/>
                    <a:moveTo>
                      <a:pt x="106" y="303"/>
                    </a:moveTo>
                    <a:cubicBezTo>
                      <a:pt x="106" y="190"/>
                      <a:pt x="198" y="98"/>
                      <a:pt x="311" y="98"/>
                    </a:cubicBezTo>
                    <a:cubicBezTo>
                      <a:pt x="424" y="98"/>
                      <a:pt x="516" y="190"/>
                      <a:pt x="516" y="303"/>
                    </a:cubicBezTo>
                    <a:cubicBezTo>
                      <a:pt x="516" y="416"/>
                      <a:pt x="424" y="508"/>
                      <a:pt x="311" y="508"/>
                    </a:cubicBezTo>
                    <a:cubicBezTo>
                      <a:pt x="198" y="508"/>
                      <a:pt x="106" y="416"/>
                      <a:pt x="106" y="303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5" name="Oval 169"/>
              <p:cNvSpPr>
                <a:spLocks noChangeArrowheads="1"/>
              </p:cNvSpPr>
              <p:nvPr/>
            </p:nvSpPr>
            <p:spPr bwMode="auto">
              <a:xfrm>
                <a:off x="24706262" y="-4692650"/>
                <a:ext cx="433387" cy="433388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6" name="Freeform 170"/>
              <p:cNvSpPr>
                <a:spLocks/>
              </p:cNvSpPr>
              <p:nvPr/>
            </p:nvSpPr>
            <p:spPr bwMode="auto">
              <a:xfrm>
                <a:off x="27489150" y="-11196638"/>
                <a:ext cx="1268412" cy="903288"/>
              </a:xfrm>
              <a:custGeom>
                <a:avLst/>
                <a:gdLst>
                  <a:gd name="T0" fmla="*/ 784 w 784"/>
                  <a:gd name="T1" fmla="*/ 444 h 558"/>
                  <a:gd name="T2" fmla="*/ 679 w 784"/>
                  <a:gd name="T3" fmla="*/ 557 h 558"/>
                  <a:gd name="T4" fmla="*/ 106 w 784"/>
                  <a:gd name="T5" fmla="*/ 558 h 558"/>
                  <a:gd name="T6" fmla="*/ 1 w 784"/>
                  <a:gd name="T7" fmla="*/ 446 h 558"/>
                  <a:gd name="T8" fmla="*/ 0 w 784"/>
                  <a:gd name="T9" fmla="*/ 114 h 558"/>
                  <a:gd name="T10" fmla="*/ 105 w 784"/>
                  <a:gd name="T11" fmla="*/ 1 h 558"/>
                  <a:gd name="T12" fmla="*/ 678 w 784"/>
                  <a:gd name="T13" fmla="*/ 0 h 558"/>
                  <a:gd name="T14" fmla="*/ 783 w 784"/>
                  <a:gd name="T15" fmla="*/ 112 h 558"/>
                  <a:gd name="T16" fmla="*/ 784 w 784"/>
                  <a:gd name="T17" fmla="*/ 444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84" h="558">
                    <a:moveTo>
                      <a:pt x="784" y="444"/>
                    </a:moveTo>
                    <a:cubicBezTo>
                      <a:pt x="784" y="506"/>
                      <a:pt x="737" y="557"/>
                      <a:pt x="679" y="557"/>
                    </a:cubicBezTo>
                    <a:cubicBezTo>
                      <a:pt x="106" y="558"/>
                      <a:pt x="106" y="558"/>
                      <a:pt x="106" y="558"/>
                    </a:cubicBezTo>
                    <a:cubicBezTo>
                      <a:pt x="48" y="558"/>
                      <a:pt x="1" y="508"/>
                      <a:pt x="1" y="446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52"/>
                      <a:pt x="47" y="1"/>
                      <a:pt x="105" y="1"/>
                    </a:cubicBezTo>
                    <a:cubicBezTo>
                      <a:pt x="678" y="0"/>
                      <a:pt x="678" y="0"/>
                      <a:pt x="678" y="0"/>
                    </a:cubicBezTo>
                    <a:cubicBezTo>
                      <a:pt x="736" y="0"/>
                      <a:pt x="783" y="50"/>
                      <a:pt x="783" y="112"/>
                    </a:cubicBezTo>
                    <a:lnTo>
                      <a:pt x="784" y="4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7" name="Freeform 171"/>
              <p:cNvSpPr>
                <a:spLocks/>
              </p:cNvSpPr>
              <p:nvPr/>
            </p:nvSpPr>
            <p:spPr bwMode="auto">
              <a:xfrm>
                <a:off x="27605037" y="-11058525"/>
                <a:ext cx="1038225" cy="625475"/>
              </a:xfrm>
              <a:custGeom>
                <a:avLst/>
                <a:gdLst>
                  <a:gd name="T0" fmla="*/ 654 w 654"/>
                  <a:gd name="T1" fmla="*/ 392 h 394"/>
                  <a:gd name="T2" fmla="*/ 1 w 654"/>
                  <a:gd name="T3" fmla="*/ 394 h 394"/>
                  <a:gd name="T4" fmla="*/ 0 w 654"/>
                  <a:gd name="T5" fmla="*/ 3 h 394"/>
                  <a:gd name="T6" fmla="*/ 653 w 654"/>
                  <a:gd name="T7" fmla="*/ 0 h 394"/>
                  <a:gd name="T8" fmla="*/ 654 w 654"/>
                  <a:gd name="T9" fmla="*/ 39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4" h="394">
                    <a:moveTo>
                      <a:pt x="654" y="392"/>
                    </a:moveTo>
                    <a:lnTo>
                      <a:pt x="1" y="394"/>
                    </a:lnTo>
                    <a:lnTo>
                      <a:pt x="0" y="3"/>
                    </a:lnTo>
                    <a:lnTo>
                      <a:pt x="653" y="0"/>
                    </a:lnTo>
                    <a:lnTo>
                      <a:pt x="654" y="392"/>
                    </a:lnTo>
                    <a:close/>
                  </a:path>
                </a:pathLst>
              </a:custGeom>
              <a:solidFill>
                <a:srgbClr val="33333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8" name="Freeform 172"/>
              <p:cNvSpPr>
                <a:spLocks/>
              </p:cNvSpPr>
              <p:nvPr/>
            </p:nvSpPr>
            <p:spPr bwMode="auto">
              <a:xfrm>
                <a:off x="27897137" y="-10182225"/>
                <a:ext cx="498475" cy="68263"/>
              </a:xfrm>
              <a:custGeom>
                <a:avLst/>
                <a:gdLst>
                  <a:gd name="T0" fmla="*/ 308 w 308"/>
                  <a:gd name="T1" fmla="*/ 20 h 42"/>
                  <a:gd name="T2" fmla="*/ 275 w 308"/>
                  <a:gd name="T3" fmla="*/ 41 h 42"/>
                  <a:gd name="T4" fmla="*/ 34 w 308"/>
                  <a:gd name="T5" fmla="*/ 42 h 42"/>
                  <a:gd name="T6" fmla="*/ 0 w 308"/>
                  <a:gd name="T7" fmla="*/ 21 h 42"/>
                  <a:gd name="T8" fmla="*/ 34 w 308"/>
                  <a:gd name="T9" fmla="*/ 0 h 42"/>
                  <a:gd name="T10" fmla="*/ 274 w 308"/>
                  <a:gd name="T11" fmla="*/ 0 h 42"/>
                  <a:gd name="T12" fmla="*/ 308 w 308"/>
                  <a:gd name="T13" fmla="*/ 2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8" h="42">
                    <a:moveTo>
                      <a:pt x="308" y="20"/>
                    </a:moveTo>
                    <a:cubicBezTo>
                      <a:pt x="308" y="32"/>
                      <a:pt x="293" y="41"/>
                      <a:pt x="275" y="41"/>
                    </a:cubicBezTo>
                    <a:cubicBezTo>
                      <a:pt x="34" y="42"/>
                      <a:pt x="34" y="42"/>
                      <a:pt x="34" y="42"/>
                    </a:cubicBezTo>
                    <a:cubicBezTo>
                      <a:pt x="15" y="42"/>
                      <a:pt x="0" y="33"/>
                      <a:pt x="0" y="21"/>
                    </a:cubicBezTo>
                    <a:cubicBezTo>
                      <a:pt x="0" y="10"/>
                      <a:pt x="15" y="0"/>
                      <a:pt x="34" y="0"/>
                    </a:cubicBezTo>
                    <a:cubicBezTo>
                      <a:pt x="274" y="0"/>
                      <a:pt x="274" y="0"/>
                      <a:pt x="274" y="0"/>
                    </a:cubicBezTo>
                    <a:cubicBezTo>
                      <a:pt x="293" y="0"/>
                      <a:pt x="308" y="9"/>
                      <a:pt x="308" y="2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69" name="Freeform 173"/>
              <p:cNvSpPr>
                <a:spLocks/>
              </p:cNvSpPr>
              <p:nvPr/>
            </p:nvSpPr>
            <p:spPr bwMode="auto">
              <a:xfrm>
                <a:off x="27987625" y="-10255250"/>
                <a:ext cx="317500" cy="61913"/>
              </a:xfrm>
              <a:custGeom>
                <a:avLst/>
                <a:gdLst>
                  <a:gd name="T0" fmla="*/ 196 w 196"/>
                  <a:gd name="T1" fmla="*/ 18 h 38"/>
                  <a:gd name="T2" fmla="*/ 174 w 196"/>
                  <a:gd name="T3" fmla="*/ 37 h 38"/>
                  <a:gd name="T4" fmla="*/ 22 w 196"/>
                  <a:gd name="T5" fmla="*/ 38 h 38"/>
                  <a:gd name="T6" fmla="*/ 0 w 196"/>
                  <a:gd name="T7" fmla="*/ 19 h 38"/>
                  <a:gd name="T8" fmla="*/ 22 w 196"/>
                  <a:gd name="T9" fmla="*/ 0 h 38"/>
                  <a:gd name="T10" fmla="*/ 174 w 196"/>
                  <a:gd name="T11" fmla="*/ 0 h 38"/>
                  <a:gd name="T12" fmla="*/ 196 w 196"/>
                  <a:gd name="T13" fmla="*/ 18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6" h="38">
                    <a:moveTo>
                      <a:pt x="196" y="18"/>
                    </a:moveTo>
                    <a:cubicBezTo>
                      <a:pt x="196" y="29"/>
                      <a:pt x="186" y="37"/>
                      <a:pt x="174" y="37"/>
                    </a:cubicBezTo>
                    <a:cubicBezTo>
                      <a:pt x="22" y="38"/>
                      <a:pt x="22" y="38"/>
                      <a:pt x="22" y="38"/>
                    </a:cubicBezTo>
                    <a:cubicBezTo>
                      <a:pt x="10" y="38"/>
                      <a:pt x="0" y="29"/>
                      <a:pt x="0" y="19"/>
                    </a:cubicBezTo>
                    <a:cubicBezTo>
                      <a:pt x="0" y="9"/>
                      <a:pt x="10" y="0"/>
                      <a:pt x="22" y="0"/>
                    </a:cubicBezTo>
                    <a:cubicBezTo>
                      <a:pt x="174" y="0"/>
                      <a:pt x="174" y="0"/>
                      <a:pt x="174" y="0"/>
                    </a:cubicBezTo>
                    <a:cubicBezTo>
                      <a:pt x="186" y="0"/>
                      <a:pt x="196" y="8"/>
                      <a:pt x="196" y="18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70" name="Freeform 174"/>
              <p:cNvSpPr>
                <a:spLocks/>
              </p:cNvSpPr>
              <p:nvPr/>
            </p:nvSpPr>
            <p:spPr bwMode="auto">
              <a:xfrm>
                <a:off x="19016663" y="-11652250"/>
                <a:ext cx="284162" cy="282575"/>
              </a:xfrm>
              <a:custGeom>
                <a:avLst/>
                <a:gdLst>
                  <a:gd name="T0" fmla="*/ 0 w 176"/>
                  <a:gd name="T1" fmla="*/ 174 h 174"/>
                  <a:gd name="T2" fmla="*/ 176 w 176"/>
                  <a:gd name="T3" fmla="*/ 174 h 174"/>
                  <a:gd name="T4" fmla="*/ 0 w 176"/>
                  <a:gd name="T5" fmla="*/ 0 h 174"/>
                  <a:gd name="T6" fmla="*/ 0 w 176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76" h="174">
                    <a:moveTo>
                      <a:pt x="0" y="174"/>
                    </a:moveTo>
                    <a:cubicBezTo>
                      <a:pt x="176" y="174"/>
                      <a:pt x="176" y="174"/>
                      <a:pt x="176" y="174"/>
                    </a:cubicBezTo>
                    <a:cubicBezTo>
                      <a:pt x="169" y="59"/>
                      <a:pt x="87" y="6"/>
                      <a:pt x="0" y="0"/>
                    </a:cubicBezTo>
                    <a:lnTo>
                      <a:pt x="0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71" name="Freeform 175"/>
              <p:cNvSpPr>
                <a:spLocks/>
              </p:cNvSpPr>
              <p:nvPr/>
            </p:nvSpPr>
            <p:spPr bwMode="auto">
              <a:xfrm>
                <a:off x="18597563" y="-11323638"/>
                <a:ext cx="698500" cy="687388"/>
              </a:xfrm>
              <a:custGeom>
                <a:avLst/>
                <a:gdLst>
                  <a:gd name="T0" fmla="*/ 0 w 432"/>
                  <a:gd name="T1" fmla="*/ 0 h 425"/>
                  <a:gd name="T2" fmla="*/ 0 w 432"/>
                  <a:gd name="T3" fmla="*/ 220 h 425"/>
                  <a:gd name="T4" fmla="*/ 216 w 432"/>
                  <a:gd name="T5" fmla="*/ 425 h 425"/>
                  <a:gd name="T6" fmla="*/ 432 w 432"/>
                  <a:gd name="T7" fmla="*/ 220 h 425"/>
                  <a:gd name="T8" fmla="*/ 432 w 432"/>
                  <a:gd name="T9" fmla="*/ 0 h 425"/>
                  <a:gd name="T10" fmla="*/ 0 w 432"/>
                  <a:gd name="T11" fmla="*/ 0 h 4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432" h="425">
                    <a:moveTo>
                      <a:pt x="0" y="0"/>
                    </a:moveTo>
                    <a:cubicBezTo>
                      <a:pt x="0" y="220"/>
                      <a:pt x="0" y="220"/>
                      <a:pt x="0" y="220"/>
                    </a:cubicBezTo>
                    <a:cubicBezTo>
                      <a:pt x="0" y="333"/>
                      <a:pt x="103" y="425"/>
                      <a:pt x="216" y="425"/>
                    </a:cubicBezTo>
                    <a:cubicBezTo>
                      <a:pt x="329" y="425"/>
                      <a:pt x="432" y="333"/>
                      <a:pt x="432" y="220"/>
                    </a:cubicBezTo>
                    <a:cubicBezTo>
                      <a:pt x="432" y="0"/>
                      <a:pt x="432" y="0"/>
                      <a:pt x="432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72" name="Freeform 176"/>
              <p:cNvSpPr>
                <a:spLocks/>
              </p:cNvSpPr>
              <p:nvPr/>
            </p:nvSpPr>
            <p:spPr bwMode="auto">
              <a:xfrm>
                <a:off x="18638838" y="-11652250"/>
                <a:ext cx="330200" cy="282575"/>
              </a:xfrm>
              <a:custGeom>
                <a:avLst/>
                <a:gdLst>
                  <a:gd name="T0" fmla="*/ 204 w 204"/>
                  <a:gd name="T1" fmla="*/ 174 h 174"/>
                  <a:gd name="T2" fmla="*/ 204 w 204"/>
                  <a:gd name="T3" fmla="*/ 0 h 174"/>
                  <a:gd name="T4" fmla="*/ 0 w 204"/>
                  <a:gd name="T5" fmla="*/ 174 h 174"/>
                  <a:gd name="T6" fmla="*/ 204 w 204"/>
                  <a:gd name="T7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04" h="174">
                    <a:moveTo>
                      <a:pt x="204" y="174"/>
                    </a:moveTo>
                    <a:cubicBezTo>
                      <a:pt x="204" y="0"/>
                      <a:pt x="204" y="0"/>
                      <a:pt x="204" y="0"/>
                    </a:cubicBezTo>
                    <a:cubicBezTo>
                      <a:pt x="89" y="6"/>
                      <a:pt x="7" y="59"/>
                      <a:pt x="0" y="174"/>
                    </a:cubicBezTo>
                    <a:lnTo>
                      <a:pt x="204" y="17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73" name="Freeform 177"/>
              <p:cNvSpPr>
                <a:spLocks/>
              </p:cNvSpPr>
              <p:nvPr/>
            </p:nvSpPr>
            <p:spPr bwMode="auto">
              <a:xfrm>
                <a:off x="18630900" y="-11963400"/>
                <a:ext cx="376237" cy="280988"/>
              </a:xfrm>
              <a:custGeom>
                <a:avLst/>
                <a:gdLst>
                  <a:gd name="T0" fmla="*/ 14 w 232"/>
                  <a:gd name="T1" fmla="*/ 5 h 174"/>
                  <a:gd name="T2" fmla="*/ 231 w 232"/>
                  <a:gd name="T3" fmla="*/ 159 h 174"/>
                  <a:gd name="T4" fmla="*/ 218 w 232"/>
                  <a:gd name="T5" fmla="*/ 173 h 174"/>
                  <a:gd name="T6" fmla="*/ 204 w 232"/>
                  <a:gd name="T7" fmla="*/ 160 h 174"/>
                  <a:gd name="T8" fmla="*/ 15 w 232"/>
                  <a:gd name="T9" fmla="*/ 33 h 174"/>
                  <a:gd name="T10" fmla="*/ 1 w 232"/>
                  <a:gd name="T11" fmla="*/ 20 h 174"/>
                  <a:gd name="T12" fmla="*/ 14 w 232"/>
                  <a:gd name="T13" fmla="*/ 5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32" h="174">
                    <a:moveTo>
                      <a:pt x="14" y="5"/>
                    </a:moveTo>
                    <a:cubicBezTo>
                      <a:pt x="129" y="0"/>
                      <a:pt x="227" y="69"/>
                      <a:pt x="231" y="159"/>
                    </a:cubicBezTo>
                    <a:cubicBezTo>
                      <a:pt x="232" y="167"/>
                      <a:pt x="226" y="173"/>
                      <a:pt x="218" y="173"/>
                    </a:cubicBezTo>
                    <a:cubicBezTo>
                      <a:pt x="211" y="174"/>
                      <a:pt x="204" y="168"/>
                      <a:pt x="204" y="160"/>
                    </a:cubicBezTo>
                    <a:cubicBezTo>
                      <a:pt x="200" y="85"/>
                      <a:pt x="115" y="28"/>
                      <a:pt x="15" y="33"/>
                    </a:cubicBezTo>
                    <a:cubicBezTo>
                      <a:pt x="7" y="33"/>
                      <a:pt x="1" y="27"/>
                      <a:pt x="1" y="20"/>
                    </a:cubicBezTo>
                    <a:cubicBezTo>
                      <a:pt x="0" y="12"/>
                      <a:pt x="6" y="6"/>
                      <a:pt x="14" y="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110" name="Freeform 166"/>
              <p:cNvSpPr>
                <a:spLocks noEditPoints="1"/>
              </p:cNvSpPr>
              <p:nvPr/>
            </p:nvSpPr>
            <p:spPr bwMode="auto">
              <a:xfrm>
                <a:off x="22017739" y="-15810925"/>
                <a:ext cx="1025526" cy="1071564"/>
              </a:xfrm>
              <a:custGeom>
                <a:avLst/>
                <a:gdLst>
                  <a:gd name="T0" fmla="*/ 288 w 634"/>
                  <a:gd name="T1" fmla="*/ 585 h 662"/>
                  <a:gd name="T2" fmla="*/ 391 w 634"/>
                  <a:gd name="T3" fmla="*/ 568 h 662"/>
                  <a:gd name="T4" fmla="*/ 412 w 634"/>
                  <a:gd name="T5" fmla="*/ 612 h 662"/>
                  <a:gd name="T6" fmla="*/ 531 w 634"/>
                  <a:gd name="T7" fmla="*/ 536 h 662"/>
                  <a:gd name="T8" fmla="*/ 499 w 634"/>
                  <a:gd name="T9" fmla="*/ 503 h 662"/>
                  <a:gd name="T10" fmla="*/ 555 w 634"/>
                  <a:gd name="T11" fmla="*/ 425 h 662"/>
                  <a:gd name="T12" fmla="*/ 601 w 634"/>
                  <a:gd name="T13" fmla="*/ 445 h 662"/>
                  <a:gd name="T14" fmla="*/ 634 w 634"/>
                  <a:gd name="T15" fmla="*/ 309 h 662"/>
                  <a:gd name="T16" fmla="*/ 634 w 634"/>
                  <a:gd name="T17" fmla="*/ 317 h 662"/>
                  <a:gd name="T18" fmla="*/ 580 w 634"/>
                  <a:gd name="T19" fmla="*/ 317 h 662"/>
                  <a:gd name="T20" fmla="*/ 564 w 634"/>
                  <a:gd name="T21" fmla="*/ 219 h 662"/>
                  <a:gd name="T22" fmla="*/ 608 w 634"/>
                  <a:gd name="T23" fmla="*/ 200 h 662"/>
                  <a:gd name="T24" fmla="*/ 533 w 634"/>
                  <a:gd name="T25" fmla="*/ 82 h 662"/>
                  <a:gd name="T26" fmla="*/ 499 w 634"/>
                  <a:gd name="T27" fmla="*/ 114 h 662"/>
                  <a:gd name="T28" fmla="*/ 421 w 634"/>
                  <a:gd name="T29" fmla="*/ 59 h 662"/>
                  <a:gd name="T30" fmla="*/ 441 w 634"/>
                  <a:gd name="T31" fmla="*/ 23 h 662"/>
                  <a:gd name="T32" fmla="*/ 305 w 634"/>
                  <a:gd name="T33" fmla="*/ 0 h 662"/>
                  <a:gd name="T34" fmla="*/ 288 w 634"/>
                  <a:gd name="T35" fmla="*/ 0 h 662"/>
                  <a:gd name="T36" fmla="*/ 288 w 634"/>
                  <a:gd name="T37" fmla="*/ 34 h 662"/>
                  <a:gd name="T38" fmla="*/ 203 w 634"/>
                  <a:gd name="T39" fmla="*/ 50 h 662"/>
                  <a:gd name="T40" fmla="*/ 190 w 634"/>
                  <a:gd name="T41" fmla="*/ 6 h 662"/>
                  <a:gd name="T42" fmla="*/ 75 w 634"/>
                  <a:gd name="T43" fmla="*/ 81 h 662"/>
                  <a:gd name="T44" fmla="*/ 109 w 634"/>
                  <a:gd name="T45" fmla="*/ 115 h 662"/>
                  <a:gd name="T46" fmla="*/ 55 w 634"/>
                  <a:gd name="T47" fmla="*/ 193 h 662"/>
                  <a:gd name="T48" fmla="*/ 21 w 634"/>
                  <a:gd name="T49" fmla="*/ 173 h 662"/>
                  <a:gd name="T50" fmla="*/ 0 w 634"/>
                  <a:gd name="T51" fmla="*/ 309 h 662"/>
                  <a:gd name="T52" fmla="*/ 0 w 634"/>
                  <a:gd name="T53" fmla="*/ 309 h 662"/>
                  <a:gd name="T54" fmla="*/ 38 w 634"/>
                  <a:gd name="T55" fmla="*/ 309 h 662"/>
                  <a:gd name="T56" fmla="*/ 51 w 634"/>
                  <a:gd name="T57" fmla="*/ 404 h 662"/>
                  <a:gd name="T58" fmla="*/ 4 w 634"/>
                  <a:gd name="T59" fmla="*/ 420 h 662"/>
                  <a:gd name="T60" fmla="*/ 78 w 634"/>
                  <a:gd name="T61" fmla="*/ 537 h 662"/>
                  <a:gd name="T62" fmla="*/ 111 w 634"/>
                  <a:gd name="T63" fmla="*/ 504 h 662"/>
                  <a:gd name="T64" fmla="*/ 189 w 634"/>
                  <a:gd name="T65" fmla="*/ 559 h 662"/>
                  <a:gd name="T66" fmla="*/ 165 w 634"/>
                  <a:gd name="T67" fmla="*/ 617 h 662"/>
                  <a:gd name="T68" fmla="*/ 300 w 634"/>
                  <a:gd name="T69" fmla="*/ 662 h 662"/>
                  <a:gd name="T70" fmla="*/ 288 w 634"/>
                  <a:gd name="T71" fmla="*/ 662 h 662"/>
                  <a:gd name="T72" fmla="*/ 288 w 634"/>
                  <a:gd name="T73" fmla="*/ 585 h 662"/>
                  <a:gd name="T74" fmla="*/ 100 w 634"/>
                  <a:gd name="T75" fmla="*/ 309 h 662"/>
                  <a:gd name="T76" fmla="*/ 305 w 634"/>
                  <a:gd name="T77" fmla="*/ 104 h 662"/>
                  <a:gd name="T78" fmla="*/ 510 w 634"/>
                  <a:gd name="T79" fmla="*/ 309 h 662"/>
                  <a:gd name="T80" fmla="*/ 305 w 634"/>
                  <a:gd name="T81" fmla="*/ 514 h 662"/>
                  <a:gd name="T82" fmla="*/ 100 w 634"/>
                  <a:gd name="T83" fmla="*/ 309 h 6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634" h="662">
                    <a:moveTo>
                      <a:pt x="288" y="585"/>
                    </a:moveTo>
                    <a:cubicBezTo>
                      <a:pt x="346" y="584"/>
                      <a:pt x="362" y="578"/>
                      <a:pt x="391" y="568"/>
                    </a:cubicBezTo>
                    <a:cubicBezTo>
                      <a:pt x="412" y="612"/>
                      <a:pt x="412" y="612"/>
                      <a:pt x="412" y="612"/>
                    </a:cubicBezTo>
                    <a:cubicBezTo>
                      <a:pt x="455" y="596"/>
                      <a:pt x="498" y="570"/>
                      <a:pt x="531" y="536"/>
                    </a:cubicBezTo>
                    <a:cubicBezTo>
                      <a:pt x="499" y="503"/>
                      <a:pt x="499" y="503"/>
                      <a:pt x="499" y="503"/>
                    </a:cubicBezTo>
                    <a:cubicBezTo>
                      <a:pt x="522" y="481"/>
                      <a:pt x="541" y="454"/>
                      <a:pt x="555" y="425"/>
                    </a:cubicBezTo>
                    <a:cubicBezTo>
                      <a:pt x="601" y="445"/>
                      <a:pt x="601" y="445"/>
                      <a:pt x="601" y="445"/>
                    </a:cubicBezTo>
                    <a:cubicBezTo>
                      <a:pt x="620" y="402"/>
                      <a:pt x="634" y="356"/>
                      <a:pt x="634" y="309"/>
                    </a:cubicBezTo>
                    <a:cubicBezTo>
                      <a:pt x="634" y="317"/>
                      <a:pt x="634" y="317"/>
                      <a:pt x="634" y="317"/>
                    </a:cubicBezTo>
                    <a:cubicBezTo>
                      <a:pt x="580" y="317"/>
                      <a:pt x="580" y="317"/>
                      <a:pt x="580" y="317"/>
                    </a:cubicBezTo>
                    <a:cubicBezTo>
                      <a:pt x="580" y="288"/>
                      <a:pt x="574" y="248"/>
                      <a:pt x="564" y="219"/>
                    </a:cubicBezTo>
                    <a:cubicBezTo>
                      <a:pt x="608" y="200"/>
                      <a:pt x="608" y="200"/>
                      <a:pt x="608" y="200"/>
                    </a:cubicBezTo>
                    <a:cubicBezTo>
                      <a:pt x="592" y="157"/>
                      <a:pt x="566" y="115"/>
                      <a:pt x="533" y="82"/>
                    </a:cubicBezTo>
                    <a:cubicBezTo>
                      <a:pt x="499" y="114"/>
                      <a:pt x="499" y="114"/>
                      <a:pt x="499" y="114"/>
                    </a:cubicBezTo>
                    <a:cubicBezTo>
                      <a:pt x="477" y="92"/>
                      <a:pt x="450" y="73"/>
                      <a:pt x="421" y="59"/>
                    </a:cubicBezTo>
                    <a:cubicBezTo>
                      <a:pt x="441" y="23"/>
                      <a:pt x="441" y="23"/>
                      <a:pt x="441" y="23"/>
                    </a:cubicBezTo>
                    <a:cubicBezTo>
                      <a:pt x="398" y="3"/>
                      <a:pt x="352" y="0"/>
                      <a:pt x="305" y="0"/>
                    </a:cubicBezTo>
                    <a:cubicBezTo>
                      <a:pt x="288" y="0"/>
                      <a:pt x="288" y="0"/>
                      <a:pt x="288" y="0"/>
                    </a:cubicBezTo>
                    <a:cubicBezTo>
                      <a:pt x="288" y="34"/>
                      <a:pt x="288" y="34"/>
                      <a:pt x="288" y="34"/>
                    </a:cubicBezTo>
                    <a:cubicBezTo>
                      <a:pt x="288" y="34"/>
                      <a:pt x="232" y="40"/>
                      <a:pt x="203" y="50"/>
                    </a:cubicBezTo>
                    <a:cubicBezTo>
                      <a:pt x="190" y="6"/>
                      <a:pt x="190" y="6"/>
                      <a:pt x="190" y="6"/>
                    </a:cubicBezTo>
                    <a:cubicBezTo>
                      <a:pt x="147" y="22"/>
                      <a:pt x="108" y="48"/>
                      <a:pt x="75" y="81"/>
                    </a:cubicBezTo>
                    <a:cubicBezTo>
                      <a:pt x="109" y="115"/>
                      <a:pt x="109" y="115"/>
                      <a:pt x="109" y="115"/>
                    </a:cubicBezTo>
                    <a:cubicBezTo>
                      <a:pt x="87" y="137"/>
                      <a:pt x="68" y="164"/>
                      <a:pt x="55" y="193"/>
                    </a:cubicBezTo>
                    <a:cubicBezTo>
                      <a:pt x="21" y="173"/>
                      <a:pt x="21" y="173"/>
                      <a:pt x="21" y="173"/>
                    </a:cubicBezTo>
                    <a:cubicBezTo>
                      <a:pt x="1" y="216"/>
                      <a:pt x="0" y="262"/>
                      <a:pt x="0" y="309"/>
                    </a:cubicBezTo>
                    <a:cubicBezTo>
                      <a:pt x="0" y="309"/>
                      <a:pt x="0" y="309"/>
                      <a:pt x="0" y="309"/>
                    </a:cubicBezTo>
                    <a:cubicBezTo>
                      <a:pt x="38" y="309"/>
                      <a:pt x="38" y="309"/>
                      <a:pt x="38" y="309"/>
                    </a:cubicBezTo>
                    <a:cubicBezTo>
                      <a:pt x="38" y="342"/>
                      <a:pt x="40" y="374"/>
                      <a:pt x="51" y="404"/>
                    </a:cubicBezTo>
                    <a:cubicBezTo>
                      <a:pt x="4" y="420"/>
                      <a:pt x="4" y="420"/>
                      <a:pt x="4" y="420"/>
                    </a:cubicBezTo>
                    <a:cubicBezTo>
                      <a:pt x="20" y="463"/>
                      <a:pt x="45" y="504"/>
                      <a:pt x="78" y="537"/>
                    </a:cubicBezTo>
                    <a:cubicBezTo>
                      <a:pt x="111" y="504"/>
                      <a:pt x="111" y="504"/>
                      <a:pt x="111" y="504"/>
                    </a:cubicBezTo>
                    <a:cubicBezTo>
                      <a:pt x="133" y="527"/>
                      <a:pt x="160" y="545"/>
                      <a:pt x="189" y="559"/>
                    </a:cubicBezTo>
                    <a:cubicBezTo>
                      <a:pt x="165" y="617"/>
                      <a:pt x="165" y="617"/>
                      <a:pt x="165" y="617"/>
                    </a:cubicBezTo>
                    <a:cubicBezTo>
                      <a:pt x="208" y="637"/>
                      <a:pt x="261" y="662"/>
                      <a:pt x="300" y="662"/>
                    </a:cubicBezTo>
                    <a:cubicBezTo>
                      <a:pt x="288" y="662"/>
                      <a:pt x="288" y="662"/>
                      <a:pt x="288" y="662"/>
                    </a:cubicBezTo>
                    <a:lnTo>
                      <a:pt x="288" y="585"/>
                    </a:lnTo>
                    <a:close/>
                    <a:moveTo>
                      <a:pt x="100" y="309"/>
                    </a:moveTo>
                    <a:cubicBezTo>
                      <a:pt x="100" y="196"/>
                      <a:pt x="192" y="104"/>
                      <a:pt x="305" y="104"/>
                    </a:cubicBezTo>
                    <a:cubicBezTo>
                      <a:pt x="418" y="104"/>
                      <a:pt x="510" y="196"/>
                      <a:pt x="510" y="309"/>
                    </a:cubicBezTo>
                    <a:cubicBezTo>
                      <a:pt x="510" y="422"/>
                      <a:pt x="418" y="514"/>
                      <a:pt x="305" y="514"/>
                    </a:cubicBezTo>
                    <a:cubicBezTo>
                      <a:pt x="192" y="514"/>
                      <a:pt x="100" y="422"/>
                      <a:pt x="100" y="309"/>
                    </a:cubicBezTo>
                    <a:close/>
                  </a:path>
                </a:pathLst>
              </a:cu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111" name="Oval 167"/>
              <p:cNvSpPr>
                <a:spLocks noChangeArrowheads="1"/>
              </p:cNvSpPr>
              <p:nvPr/>
            </p:nvSpPr>
            <p:spPr bwMode="auto">
              <a:xfrm>
                <a:off x="22295553" y="-15526762"/>
                <a:ext cx="433388" cy="433390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  <p:sp>
            <p:nvSpPr>
              <p:cNvPr id="113" name="Oval 167"/>
              <p:cNvSpPr>
                <a:spLocks noChangeArrowheads="1"/>
              </p:cNvSpPr>
              <p:nvPr/>
            </p:nvSpPr>
            <p:spPr bwMode="auto">
              <a:xfrm>
                <a:off x="23899150" y="-15650373"/>
                <a:ext cx="433388" cy="433390"/>
              </a:xfrm>
              <a:prstGeom prst="ellipse">
                <a:avLst/>
              </a:prstGeom>
              <a:solidFill>
                <a:srgbClr val="F1F2F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68580" tIns="34290" rIns="68580" bIns="3429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050"/>
              </a:p>
            </p:txBody>
          </p:sp>
        </p:grpSp>
        <p:sp>
          <p:nvSpPr>
            <p:cNvPr id="15" name="同侧圆角矩形 185"/>
            <p:cNvSpPr/>
            <p:nvPr/>
          </p:nvSpPr>
          <p:spPr>
            <a:xfrm rot="10800000">
              <a:off x="6233393" y="4583595"/>
              <a:ext cx="534214" cy="369717"/>
            </a:xfrm>
            <a:prstGeom prst="round2SameRect">
              <a:avLst>
                <a:gd name="adj1" fmla="val 39053"/>
                <a:gd name="adj2" fmla="val 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050"/>
            </a:p>
          </p:txBody>
        </p:sp>
      </p:grpSp>
      <p:grpSp>
        <p:nvGrpSpPr>
          <p:cNvPr id="74" name="组合 8283"/>
          <p:cNvGrpSpPr/>
          <p:nvPr/>
        </p:nvGrpSpPr>
        <p:grpSpPr>
          <a:xfrm>
            <a:off x="2759855" y="3977565"/>
            <a:ext cx="1861873" cy="1147595"/>
            <a:chOff x="3534485" y="5160025"/>
            <a:chExt cx="4385851" cy="2911634"/>
          </a:xfrm>
        </p:grpSpPr>
        <p:sp>
          <p:nvSpPr>
            <p:cNvPr id="75" name="Freeform 100"/>
            <p:cNvSpPr>
              <a:spLocks/>
            </p:cNvSpPr>
            <p:nvPr/>
          </p:nvSpPr>
          <p:spPr bwMode="auto">
            <a:xfrm>
              <a:off x="3534485" y="5986942"/>
              <a:ext cx="1925085" cy="1779589"/>
            </a:xfrm>
            <a:custGeom>
              <a:avLst/>
              <a:gdLst>
                <a:gd name="T0" fmla="*/ 6525 w 7899"/>
                <a:gd name="T1" fmla="*/ 0 h 7302"/>
                <a:gd name="T2" fmla="*/ 0 w 7899"/>
                <a:gd name="T3" fmla="*/ 6121 h 7302"/>
                <a:gd name="T4" fmla="*/ 1430 w 7899"/>
                <a:gd name="T5" fmla="*/ 7302 h 7302"/>
                <a:gd name="T6" fmla="*/ 7899 w 7899"/>
                <a:gd name="T7" fmla="*/ 1190 h 7302"/>
                <a:gd name="T8" fmla="*/ 6525 w 7899"/>
                <a:gd name="T9" fmla="*/ 0 h 7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99" h="7302">
                  <a:moveTo>
                    <a:pt x="6525" y="0"/>
                  </a:moveTo>
                  <a:lnTo>
                    <a:pt x="0" y="6121"/>
                  </a:lnTo>
                  <a:lnTo>
                    <a:pt x="1430" y="7302"/>
                  </a:lnTo>
                  <a:lnTo>
                    <a:pt x="7899" y="1190"/>
                  </a:lnTo>
                  <a:lnTo>
                    <a:pt x="6525" y="0"/>
                  </a:lnTo>
                  <a:close/>
                </a:path>
              </a:pathLst>
            </a:custGeom>
            <a:solidFill>
              <a:srgbClr val="5859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76" name="Freeform 88"/>
            <p:cNvSpPr>
              <a:spLocks/>
            </p:cNvSpPr>
            <p:nvPr/>
          </p:nvSpPr>
          <p:spPr bwMode="auto">
            <a:xfrm>
              <a:off x="5968442" y="5180009"/>
              <a:ext cx="1764235" cy="817656"/>
            </a:xfrm>
            <a:custGeom>
              <a:avLst/>
              <a:gdLst>
                <a:gd name="T0" fmla="*/ 1840 w 7104"/>
                <a:gd name="T1" fmla="*/ 2044 h 3292"/>
                <a:gd name="T2" fmla="*/ 3555 w 7104"/>
                <a:gd name="T3" fmla="*/ 2075 h 3292"/>
                <a:gd name="T4" fmla="*/ 5177 w 7104"/>
                <a:gd name="T5" fmla="*/ 610 h 3292"/>
                <a:gd name="T6" fmla="*/ 6486 w 7104"/>
                <a:gd name="T7" fmla="*/ 516 h 3292"/>
                <a:gd name="T8" fmla="*/ 3274 w 7104"/>
                <a:gd name="T9" fmla="*/ 3292 h 3292"/>
                <a:gd name="T10" fmla="*/ 1185 w 7104"/>
                <a:gd name="T11" fmla="*/ 3198 h 3292"/>
                <a:gd name="T12" fmla="*/ 0 w 7104"/>
                <a:gd name="T13" fmla="*/ 2699 h 3292"/>
                <a:gd name="T14" fmla="*/ 1840 w 7104"/>
                <a:gd name="T15" fmla="*/ 2044 h 3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4" h="3292">
                  <a:moveTo>
                    <a:pt x="1840" y="2044"/>
                  </a:moveTo>
                  <a:cubicBezTo>
                    <a:pt x="3555" y="2075"/>
                    <a:pt x="3555" y="2075"/>
                    <a:pt x="3555" y="2075"/>
                  </a:cubicBezTo>
                  <a:cubicBezTo>
                    <a:pt x="5177" y="610"/>
                    <a:pt x="5177" y="610"/>
                    <a:pt x="5177" y="610"/>
                  </a:cubicBezTo>
                  <a:cubicBezTo>
                    <a:pt x="5177" y="610"/>
                    <a:pt x="5818" y="0"/>
                    <a:pt x="6486" y="516"/>
                  </a:cubicBezTo>
                  <a:cubicBezTo>
                    <a:pt x="7104" y="993"/>
                    <a:pt x="3274" y="3292"/>
                    <a:pt x="3274" y="3292"/>
                  </a:cubicBezTo>
                  <a:cubicBezTo>
                    <a:pt x="1185" y="3198"/>
                    <a:pt x="1185" y="3198"/>
                    <a:pt x="1185" y="3198"/>
                  </a:cubicBezTo>
                  <a:cubicBezTo>
                    <a:pt x="0" y="2699"/>
                    <a:pt x="0" y="2699"/>
                    <a:pt x="0" y="2699"/>
                  </a:cubicBezTo>
                  <a:lnTo>
                    <a:pt x="1840" y="2044"/>
                  </a:lnTo>
                  <a:close/>
                </a:path>
              </a:pathLst>
            </a:custGeom>
            <a:solidFill>
              <a:srgbClr val="DCA4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77" name="Freeform 89"/>
            <p:cNvSpPr>
              <a:spLocks/>
            </p:cNvSpPr>
            <p:nvPr/>
          </p:nvSpPr>
          <p:spPr bwMode="auto">
            <a:xfrm>
              <a:off x="6049598" y="5186590"/>
              <a:ext cx="1731334" cy="822530"/>
            </a:xfrm>
            <a:custGeom>
              <a:avLst/>
              <a:gdLst>
                <a:gd name="T0" fmla="*/ 1840 w 6971"/>
                <a:gd name="T1" fmla="*/ 2064 h 3311"/>
                <a:gd name="T2" fmla="*/ 3555 w 6971"/>
                <a:gd name="T3" fmla="*/ 2095 h 3311"/>
                <a:gd name="T4" fmla="*/ 5199 w 6971"/>
                <a:gd name="T5" fmla="*/ 716 h 3311"/>
                <a:gd name="T6" fmla="*/ 6487 w 6971"/>
                <a:gd name="T7" fmla="*/ 536 h 3311"/>
                <a:gd name="T8" fmla="*/ 3275 w 6971"/>
                <a:gd name="T9" fmla="*/ 3311 h 3311"/>
                <a:gd name="T10" fmla="*/ 1185 w 6971"/>
                <a:gd name="T11" fmla="*/ 3218 h 3311"/>
                <a:gd name="T12" fmla="*/ 0 w 6971"/>
                <a:gd name="T13" fmla="*/ 2719 h 3311"/>
                <a:gd name="T14" fmla="*/ 1840 w 6971"/>
                <a:gd name="T15" fmla="*/ 2064 h 3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971" h="3311">
                  <a:moveTo>
                    <a:pt x="1840" y="2064"/>
                  </a:moveTo>
                  <a:cubicBezTo>
                    <a:pt x="3555" y="2095"/>
                    <a:pt x="3555" y="2095"/>
                    <a:pt x="3555" y="2095"/>
                  </a:cubicBezTo>
                  <a:cubicBezTo>
                    <a:pt x="5199" y="716"/>
                    <a:pt x="5199" y="716"/>
                    <a:pt x="5199" y="716"/>
                  </a:cubicBezTo>
                  <a:cubicBezTo>
                    <a:pt x="5199" y="716"/>
                    <a:pt x="6061" y="0"/>
                    <a:pt x="6487" y="536"/>
                  </a:cubicBezTo>
                  <a:cubicBezTo>
                    <a:pt x="6971" y="1147"/>
                    <a:pt x="3275" y="3311"/>
                    <a:pt x="3275" y="3311"/>
                  </a:cubicBezTo>
                  <a:cubicBezTo>
                    <a:pt x="1185" y="3218"/>
                    <a:pt x="1185" y="3218"/>
                    <a:pt x="1185" y="3218"/>
                  </a:cubicBezTo>
                  <a:cubicBezTo>
                    <a:pt x="0" y="2719"/>
                    <a:pt x="0" y="2719"/>
                    <a:pt x="0" y="2719"/>
                  </a:cubicBezTo>
                  <a:lnTo>
                    <a:pt x="1840" y="2064"/>
                  </a:lnTo>
                  <a:close/>
                </a:path>
              </a:pathLst>
            </a:custGeom>
            <a:solidFill>
              <a:srgbClr val="ECB59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78" name="Freeform 93"/>
            <p:cNvSpPr>
              <a:spLocks/>
            </p:cNvSpPr>
            <p:nvPr/>
          </p:nvSpPr>
          <p:spPr bwMode="auto">
            <a:xfrm>
              <a:off x="5290678" y="5160025"/>
              <a:ext cx="1634092" cy="959009"/>
            </a:xfrm>
            <a:custGeom>
              <a:avLst/>
              <a:gdLst>
                <a:gd name="T0" fmla="*/ 4273 w 6580"/>
                <a:gd name="T1" fmla="*/ 2757 h 3861"/>
                <a:gd name="T2" fmla="*/ 4210 w 6580"/>
                <a:gd name="T3" fmla="*/ 2794 h 3861"/>
                <a:gd name="T4" fmla="*/ 5364 w 6580"/>
                <a:gd name="T5" fmla="*/ 1828 h 3861"/>
                <a:gd name="T6" fmla="*/ 5676 w 6580"/>
                <a:gd name="T7" fmla="*/ 362 h 3861"/>
                <a:gd name="T8" fmla="*/ 4039 w 6580"/>
                <a:gd name="T9" fmla="*/ 1406 h 3861"/>
                <a:gd name="T10" fmla="*/ 1732 w 6580"/>
                <a:gd name="T11" fmla="*/ 1645 h 3861"/>
                <a:gd name="T12" fmla="*/ 61 w 6580"/>
                <a:gd name="T13" fmla="*/ 2957 h 3861"/>
                <a:gd name="T14" fmla="*/ 0 w 6580"/>
                <a:gd name="T15" fmla="*/ 3050 h 3861"/>
                <a:gd name="T16" fmla="*/ 944 w 6580"/>
                <a:gd name="T17" fmla="*/ 3861 h 3861"/>
                <a:gd name="T18" fmla="*/ 4273 w 6580"/>
                <a:gd name="T19" fmla="*/ 2757 h 38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80" h="3861">
                  <a:moveTo>
                    <a:pt x="4273" y="2757"/>
                  </a:moveTo>
                  <a:cubicBezTo>
                    <a:pt x="4210" y="2794"/>
                    <a:pt x="4210" y="2794"/>
                    <a:pt x="4210" y="2794"/>
                  </a:cubicBezTo>
                  <a:cubicBezTo>
                    <a:pt x="4616" y="2607"/>
                    <a:pt x="5364" y="1828"/>
                    <a:pt x="5364" y="1828"/>
                  </a:cubicBezTo>
                  <a:cubicBezTo>
                    <a:pt x="6580" y="705"/>
                    <a:pt x="5676" y="362"/>
                    <a:pt x="5676" y="362"/>
                  </a:cubicBezTo>
                  <a:cubicBezTo>
                    <a:pt x="5179" y="0"/>
                    <a:pt x="4039" y="1406"/>
                    <a:pt x="4039" y="1406"/>
                  </a:cubicBezTo>
                  <a:cubicBezTo>
                    <a:pt x="4039" y="1406"/>
                    <a:pt x="2103" y="1512"/>
                    <a:pt x="1732" y="1645"/>
                  </a:cubicBezTo>
                  <a:cubicBezTo>
                    <a:pt x="1316" y="1793"/>
                    <a:pt x="61" y="2957"/>
                    <a:pt x="61" y="2957"/>
                  </a:cubicBezTo>
                  <a:cubicBezTo>
                    <a:pt x="0" y="3050"/>
                    <a:pt x="0" y="3050"/>
                    <a:pt x="0" y="3050"/>
                  </a:cubicBezTo>
                  <a:cubicBezTo>
                    <a:pt x="944" y="3861"/>
                    <a:pt x="944" y="3861"/>
                    <a:pt x="944" y="3861"/>
                  </a:cubicBezTo>
                  <a:lnTo>
                    <a:pt x="4273" y="2757"/>
                  </a:lnTo>
                  <a:close/>
                </a:path>
              </a:pathLst>
            </a:custGeom>
            <a:solidFill>
              <a:srgbClr val="F8C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79" name="Freeform 94"/>
            <p:cNvSpPr>
              <a:spLocks/>
            </p:cNvSpPr>
            <p:nvPr/>
          </p:nvSpPr>
          <p:spPr bwMode="auto">
            <a:xfrm>
              <a:off x="6516551" y="5249224"/>
              <a:ext cx="268084" cy="274908"/>
            </a:xfrm>
            <a:custGeom>
              <a:avLst/>
              <a:gdLst>
                <a:gd name="T0" fmla="*/ 315 w 1080"/>
                <a:gd name="T1" fmla="*/ 249 h 1107"/>
                <a:gd name="T2" fmla="*/ 908 w 1080"/>
                <a:gd name="T3" fmla="*/ 135 h 1107"/>
                <a:gd name="T4" fmla="*/ 919 w 1080"/>
                <a:gd name="T5" fmla="*/ 740 h 1107"/>
                <a:gd name="T6" fmla="*/ 325 w 1080"/>
                <a:gd name="T7" fmla="*/ 854 h 1107"/>
                <a:gd name="T8" fmla="*/ 315 w 1080"/>
                <a:gd name="T9" fmla="*/ 249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80" h="1107">
                  <a:moveTo>
                    <a:pt x="315" y="249"/>
                  </a:moveTo>
                  <a:cubicBezTo>
                    <a:pt x="476" y="51"/>
                    <a:pt x="742" y="0"/>
                    <a:pt x="908" y="135"/>
                  </a:cubicBezTo>
                  <a:cubicBezTo>
                    <a:pt x="1075" y="271"/>
                    <a:pt x="1080" y="541"/>
                    <a:pt x="919" y="740"/>
                  </a:cubicBezTo>
                  <a:cubicBezTo>
                    <a:pt x="758" y="938"/>
                    <a:pt x="651" y="1107"/>
                    <a:pt x="325" y="854"/>
                  </a:cubicBezTo>
                  <a:cubicBezTo>
                    <a:pt x="0" y="600"/>
                    <a:pt x="154" y="448"/>
                    <a:pt x="315" y="249"/>
                  </a:cubicBezTo>
                  <a:close/>
                </a:path>
              </a:pathLst>
            </a:custGeom>
            <a:solidFill>
              <a:srgbClr val="FBDD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0" name="Freeform 95"/>
            <p:cNvSpPr>
              <a:spLocks/>
            </p:cNvSpPr>
            <p:nvPr/>
          </p:nvSpPr>
          <p:spPr bwMode="auto">
            <a:xfrm>
              <a:off x="5525129" y="5217785"/>
              <a:ext cx="2335497" cy="1132289"/>
            </a:xfrm>
            <a:custGeom>
              <a:avLst/>
              <a:gdLst>
                <a:gd name="T0" fmla="*/ 0 w 9404"/>
                <a:gd name="T1" fmla="*/ 3628 h 4558"/>
                <a:gd name="T2" fmla="*/ 1083 w 9404"/>
                <a:gd name="T3" fmla="*/ 4558 h 4558"/>
                <a:gd name="T4" fmla="*/ 1863 w 9404"/>
                <a:gd name="T5" fmla="*/ 4014 h 4558"/>
                <a:gd name="T6" fmla="*/ 5137 w 9404"/>
                <a:gd name="T7" fmla="*/ 4014 h 4558"/>
                <a:gd name="T8" fmla="*/ 8225 w 9404"/>
                <a:gd name="T9" fmla="*/ 1916 h 4558"/>
                <a:gd name="T10" fmla="*/ 8982 w 9404"/>
                <a:gd name="T11" fmla="*/ 610 h 4558"/>
                <a:gd name="T12" fmla="*/ 5605 w 9404"/>
                <a:gd name="T13" fmla="*/ 2188 h 4558"/>
                <a:gd name="T14" fmla="*/ 3587 w 9404"/>
                <a:gd name="T15" fmla="*/ 2316 h 4558"/>
                <a:gd name="T16" fmla="*/ 3329 w 9404"/>
                <a:gd name="T17" fmla="*/ 2524 h 4558"/>
                <a:gd name="T18" fmla="*/ 0 w 9404"/>
                <a:gd name="T19" fmla="*/ 3628 h 4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04" h="4558">
                  <a:moveTo>
                    <a:pt x="0" y="3628"/>
                  </a:moveTo>
                  <a:cubicBezTo>
                    <a:pt x="1083" y="4558"/>
                    <a:pt x="1083" y="4558"/>
                    <a:pt x="1083" y="4558"/>
                  </a:cubicBezTo>
                  <a:cubicBezTo>
                    <a:pt x="1863" y="4014"/>
                    <a:pt x="1863" y="4014"/>
                    <a:pt x="1863" y="4014"/>
                  </a:cubicBezTo>
                  <a:cubicBezTo>
                    <a:pt x="5137" y="4014"/>
                    <a:pt x="5137" y="4014"/>
                    <a:pt x="5137" y="4014"/>
                  </a:cubicBezTo>
                  <a:cubicBezTo>
                    <a:pt x="5137" y="4014"/>
                    <a:pt x="7133" y="2758"/>
                    <a:pt x="8225" y="1916"/>
                  </a:cubicBezTo>
                  <a:cubicBezTo>
                    <a:pt x="9316" y="1074"/>
                    <a:pt x="9404" y="1121"/>
                    <a:pt x="8982" y="610"/>
                  </a:cubicBezTo>
                  <a:cubicBezTo>
                    <a:pt x="8478" y="0"/>
                    <a:pt x="5605" y="2188"/>
                    <a:pt x="5605" y="2188"/>
                  </a:cubicBezTo>
                  <a:cubicBezTo>
                    <a:pt x="3587" y="2316"/>
                    <a:pt x="3587" y="2316"/>
                    <a:pt x="3587" y="2316"/>
                  </a:cubicBezTo>
                  <a:cubicBezTo>
                    <a:pt x="3329" y="2524"/>
                    <a:pt x="3329" y="2524"/>
                    <a:pt x="3329" y="2524"/>
                  </a:cubicBezTo>
                  <a:lnTo>
                    <a:pt x="0" y="3628"/>
                  </a:lnTo>
                  <a:close/>
                </a:path>
              </a:pathLst>
            </a:custGeom>
            <a:solidFill>
              <a:srgbClr val="F8C5A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5477118" y="5370836"/>
              <a:ext cx="2443218" cy="1036753"/>
            </a:xfrm>
            <a:custGeom>
              <a:avLst/>
              <a:gdLst>
                <a:gd name="T0" fmla="*/ 0 w 9838"/>
                <a:gd name="T1" fmla="*/ 3607 h 4174"/>
                <a:gd name="T2" fmla="*/ 1458 w 9838"/>
                <a:gd name="T3" fmla="*/ 2493 h 4174"/>
                <a:gd name="T4" fmla="*/ 5317 w 9838"/>
                <a:gd name="T5" fmla="*/ 2466 h 4174"/>
                <a:gd name="T6" fmla="*/ 9135 w 9838"/>
                <a:gd name="T7" fmla="*/ 0 h 4174"/>
                <a:gd name="T8" fmla="*/ 8751 w 9838"/>
                <a:gd name="T9" fmla="*/ 1081 h 4174"/>
                <a:gd name="T10" fmla="*/ 5330 w 9838"/>
                <a:gd name="T11" fmla="*/ 3461 h 4174"/>
                <a:gd name="T12" fmla="*/ 2055 w 9838"/>
                <a:gd name="T13" fmla="*/ 3461 h 4174"/>
                <a:gd name="T14" fmla="*/ 1034 w 9838"/>
                <a:gd name="T15" fmla="*/ 4174 h 4174"/>
                <a:gd name="T16" fmla="*/ 0 w 9838"/>
                <a:gd name="T17" fmla="*/ 3607 h 4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38" h="4174">
                  <a:moveTo>
                    <a:pt x="0" y="3607"/>
                  </a:moveTo>
                  <a:cubicBezTo>
                    <a:pt x="0" y="3607"/>
                    <a:pt x="1127" y="2586"/>
                    <a:pt x="1458" y="2493"/>
                  </a:cubicBezTo>
                  <a:cubicBezTo>
                    <a:pt x="1790" y="2400"/>
                    <a:pt x="4998" y="2562"/>
                    <a:pt x="5317" y="2466"/>
                  </a:cubicBezTo>
                  <a:cubicBezTo>
                    <a:pt x="5635" y="2371"/>
                    <a:pt x="9135" y="0"/>
                    <a:pt x="9135" y="0"/>
                  </a:cubicBezTo>
                  <a:cubicBezTo>
                    <a:pt x="9135" y="0"/>
                    <a:pt x="9838" y="265"/>
                    <a:pt x="8751" y="1081"/>
                  </a:cubicBezTo>
                  <a:cubicBezTo>
                    <a:pt x="7876" y="1738"/>
                    <a:pt x="5782" y="3421"/>
                    <a:pt x="5330" y="3461"/>
                  </a:cubicBezTo>
                  <a:cubicBezTo>
                    <a:pt x="4879" y="3501"/>
                    <a:pt x="2122" y="3423"/>
                    <a:pt x="2055" y="3461"/>
                  </a:cubicBezTo>
                  <a:cubicBezTo>
                    <a:pt x="1936" y="3527"/>
                    <a:pt x="1034" y="4174"/>
                    <a:pt x="1034" y="4174"/>
                  </a:cubicBezTo>
                  <a:lnTo>
                    <a:pt x="0" y="3607"/>
                  </a:lnTo>
                  <a:close/>
                </a:path>
              </a:pathLst>
            </a:custGeom>
            <a:solidFill>
              <a:srgbClr val="F3B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2" name="Freeform 97"/>
            <p:cNvSpPr>
              <a:spLocks/>
            </p:cNvSpPr>
            <p:nvPr/>
          </p:nvSpPr>
          <p:spPr bwMode="auto">
            <a:xfrm>
              <a:off x="7568415" y="5370836"/>
              <a:ext cx="236645" cy="270034"/>
            </a:xfrm>
            <a:custGeom>
              <a:avLst/>
              <a:gdLst>
                <a:gd name="T0" fmla="*/ 396 w 953"/>
                <a:gd name="T1" fmla="*/ 1048 h 1087"/>
                <a:gd name="T2" fmla="*/ 131 w 953"/>
                <a:gd name="T3" fmla="*/ 755 h 1087"/>
                <a:gd name="T4" fmla="*/ 257 w 953"/>
                <a:gd name="T5" fmla="*/ 264 h 1087"/>
                <a:gd name="T6" fmla="*/ 910 w 953"/>
                <a:gd name="T7" fmla="*/ 267 h 1087"/>
                <a:gd name="T8" fmla="*/ 953 w 953"/>
                <a:gd name="T9" fmla="*/ 451 h 1087"/>
                <a:gd name="T10" fmla="*/ 396 w 953"/>
                <a:gd name="T11" fmla="*/ 1048 h 10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3" h="1087">
                  <a:moveTo>
                    <a:pt x="396" y="1048"/>
                  </a:moveTo>
                  <a:cubicBezTo>
                    <a:pt x="352" y="1087"/>
                    <a:pt x="178" y="829"/>
                    <a:pt x="131" y="755"/>
                  </a:cubicBezTo>
                  <a:cubicBezTo>
                    <a:pt x="29" y="592"/>
                    <a:pt x="0" y="425"/>
                    <a:pt x="257" y="264"/>
                  </a:cubicBezTo>
                  <a:cubicBezTo>
                    <a:pt x="515" y="102"/>
                    <a:pt x="714" y="0"/>
                    <a:pt x="910" y="267"/>
                  </a:cubicBezTo>
                  <a:cubicBezTo>
                    <a:pt x="932" y="297"/>
                    <a:pt x="950" y="413"/>
                    <a:pt x="953" y="451"/>
                  </a:cubicBezTo>
                  <a:cubicBezTo>
                    <a:pt x="953" y="451"/>
                    <a:pt x="754" y="729"/>
                    <a:pt x="396" y="1048"/>
                  </a:cubicBezTo>
                  <a:close/>
                </a:path>
              </a:pathLst>
            </a:custGeom>
            <a:solidFill>
              <a:srgbClr val="FBDD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3" name="Freeform 98"/>
            <p:cNvSpPr>
              <a:spLocks/>
            </p:cNvSpPr>
            <p:nvPr/>
          </p:nvSpPr>
          <p:spPr bwMode="auto">
            <a:xfrm>
              <a:off x="5145425" y="5865573"/>
              <a:ext cx="712615" cy="696774"/>
            </a:xfrm>
            <a:custGeom>
              <a:avLst/>
              <a:gdLst>
                <a:gd name="T0" fmla="*/ 0 w 2924"/>
                <a:gd name="T1" fmla="*/ 635 h 2859"/>
                <a:gd name="T2" fmla="*/ 542 w 2924"/>
                <a:gd name="T3" fmla="*/ 0 h 2859"/>
                <a:gd name="T4" fmla="*/ 2924 w 2924"/>
                <a:gd name="T5" fmla="*/ 2193 h 2859"/>
                <a:gd name="T6" fmla="*/ 2352 w 2924"/>
                <a:gd name="T7" fmla="*/ 2859 h 2859"/>
                <a:gd name="T8" fmla="*/ 0 w 2924"/>
                <a:gd name="T9" fmla="*/ 635 h 2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24" h="2859">
                  <a:moveTo>
                    <a:pt x="0" y="635"/>
                  </a:moveTo>
                  <a:lnTo>
                    <a:pt x="542" y="0"/>
                  </a:lnTo>
                  <a:lnTo>
                    <a:pt x="2924" y="2193"/>
                  </a:lnTo>
                  <a:lnTo>
                    <a:pt x="2352" y="2859"/>
                  </a:lnTo>
                  <a:lnTo>
                    <a:pt x="0" y="63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4" name="Freeform 99"/>
            <p:cNvSpPr>
              <a:spLocks/>
            </p:cNvSpPr>
            <p:nvPr/>
          </p:nvSpPr>
          <p:spPr bwMode="auto">
            <a:xfrm>
              <a:off x="3882994" y="6276960"/>
              <a:ext cx="1906807" cy="1794699"/>
            </a:xfrm>
            <a:custGeom>
              <a:avLst/>
              <a:gdLst>
                <a:gd name="T0" fmla="*/ 7824 w 7824"/>
                <a:gd name="T1" fmla="*/ 1174 h 7364"/>
                <a:gd name="T2" fmla="*/ 6469 w 7824"/>
                <a:gd name="T3" fmla="*/ 0 h 7364"/>
                <a:gd name="T4" fmla="*/ 0 w 7824"/>
                <a:gd name="T5" fmla="*/ 6112 h 7364"/>
                <a:gd name="T6" fmla="*/ 1515 w 7824"/>
                <a:gd name="T7" fmla="*/ 7364 h 7364"/>
                <a:gd name="T8" fmla="*/ 7824 w 7824"/>
                <a:gd name="T9" fmla="*/ 1174 h 73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24" h="7364">
                  <a:moveTo>
                    <a:pt x="7824" y="1174"/>
                  </a:moveTo>
                  <a:lnTo>
                    <a:pt x="6469" y="0"/>
                  </a:lnTo>
                  <a:lnTo>
                    <a:pt x="0" y="6112"/>
                  </a:lnTo>
                  <a:lnTo>
                    <a:pt x="1515" y="7364"/>
                  </a:lnTo>
                  <a:lnTo>
                    <a:pt x="7824" y="1174"/>
                  </a:lnTo>
                  <a:close/>
                </a:path>
              </a:pathLst>
            </a:custGeom>
            <a:solidFill>
              <a:srgbClr val="22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5" name="Oval 101"/>
            <p:cNvSpPr>
              <a:spLocks noChangeArrowheads="1"/>
            </p:cNvSpPr>
            <p:nvPr/>
          </p:nvSpPr>
          <p:spPr bwMode="auto">
            <a:xfrm>
              <a:off x="5024300" y="6139018"/>
              <a:ext cx="158169" cy="15792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  <p:sp>
          <p:nvSpPr>
            <p:cNvPr id="86" name="Oval 102"/>
            <p:cNvSpPr>
              <a:spLocks noChangeArrowheads="1"/>
            </p:cNvSpPr>
            <p:nvPr/>
          </p:nvSpPr>
          <p:spPr bwMode="auto">
            <a:xfrm>
              <a:off x="4840784" y="6322534"/>
              <a:ext cx="158169" cy="157926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68580" tIns="34290" rIns="68580" bIns="3429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1050"/>
            </a:p>
          </p:txBody>
        </p:sp>
      </p:grpSp>
      <p:sp>
        <p:nvSpPr>
          <p:cNvPr id="89" name="Rectangle 17"/>
          <p:cNvSpPr>
            <a:spLocks noChangeArrowheads="1"/>
          </p:cNvSpPr>
          <p:nvPr/>
        </p:nvSpPr>
        <p:spPr bwMode="auto">
          <a:xfrm>
            <a:off x="66045" y="2225603"/>
            <a:ext cx="186261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ijtimoiy-hissiy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18"/>
          <p:cNvSpPr>
            <a:spLocks noChangeArrowheads="1"/>
          </p:cNvSpPr>
          <p:nvPr/>
        </p:nvSpPr>
        <p:spPr bwMode="auto">
          <a:xfrm>
            <a:off x="66045" y="1233563"/>
            <a:ext cx="202303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Jismoniy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sog‘lom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turmush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shakllanishi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Freeform 7"/>
          <p:cNvSpPr>
            <a:spLocks/>
          </p:cNvSpPr>
          <p:nvPr/>
        </p:nvSpPr>
        <p:spPr bwMode="auto">
          <a:xfrm flipV="1">
            <a:off x="1962233" y="2695752"/>
            <a:ext cx="1711768" cy="1151587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2" name="Freeform 7"/>
          <p:cNvSpPr>
            <a:spLocks/>
          </p:cNvSpPr>
          <p:nvPr/>
        </p:nvSpPr>
        <p:spPr bwMode="auto">
          <a:xfrm flipV="1">
            <a:off x="1843881" y="2080779"/>
            <a:ext cx="1575118" cy="532026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4" name="Freeform 7"/>
          <p:cNvSpPr>
            <a:spLocks/>
          </p:cNvSpPr>
          <p:nvPr/>
        </p:nvSpPr>
        <p:spPr bwMode="auto">
          <a:xfrm flipV="1">
            <a:off x="2209649" y="1202755"/>
            <a:ext cx="1191013" cy="712725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7" name="Rectangle 17"/>
          <p:cNvSpPr>
            <a:spLocks noChangeArrowheads="1"/>
          </p:cNvSpPr>
          <p:nvPr/>
        </p:nvSpPr>
        <p:spPr bwMode="auto">
          <a:xfrm>
            <a:off x="189639" y="2771290"/>
            <a:ext cx="219770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9" name="Rectangle 17"/>
          <p:cNvSpPr>
            <a:spLocks noChangeArrowheads="1"/>
          </p:cNvSpPr>
          <p:nvPr/>
        </p:nvSpPr>
        <p:spPr bwMode="auto">
          <a:xfrm>
            <a:off x="225671" y="3514871"/>
            <a:ext cx="179874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0" name="Rectangle 17"/>
          <p:cNvSpPr>
            <a:spLocks noChangeArrowheads="1"/>
          </p:cNvSpPr>
          <p:nvPr/>
        </p:nvSpPr>
        <p:spPr bwMode="auto">
          <a:xfrm>
            <a:off x="364920" y="4247828"/>
            <a:ext cx="239121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1" name="Rectangle 18"/>
          <p:cNvSpPr>
            <a:spLocks noChangeArrowheads="1"/>
          </p:cNvSpPr>
          <p:nvPr/>
        </p:nvSpPr>
        <p:spPr bwMode="auto">
          <a:xfrm>
            <a:off x="6708975" y="278606"/>
            <a:ext cx="2368979" cy="1557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685800">
              <a:spcBef>
                <a:spcPct val="20000"/>
              </a:spcBef>
              <a:buClrTx/>
              <a:defRPr/>
            </a:pPr>
            <a:r>
              <a:rPr lang="en-US" sz="2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S- SCIENCE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0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 TABIIY FANLAR</a:t>
            </a:r>
          </a:p>
          <a:p>
            <a:pPr algn="ctr" defTabSz="685800">
              <a:spcBef>
                <a:spcPct val="20000"/>
              </a:spcBef>
              <a:buClrTx/>
              <a:defRPr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defTabSz="685800">
              <a:spcBef>
                <a:spcPct val="20000"/>
              </a:spcBef>
              <a:buClrTx/>
              <a:defRPr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–TECHNOLOGY- 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3" name="Freeform 9"/>
          <p:cNvSpPr>
            <a:spLocks/>
          </p:cNvSpPr>
          <p:nvPr/>
        </p:nvSpPr>
        <p:spPr bwMode="auto">
          <a:xfrm flipV="1">
            <a:off x="4969628" y="2218305"/>
            <a:ext cx="1934792" cy="229590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4" name="Freeform 9"/>
          <p:cNvSpPr>
            <a:spLocks/>
          </p:cNvSpPr>
          <p:nvPr/>
        </p:nvSpPr>
        <p:spPr bwMode="auto">
          <a:xfrm flipV="1">
            <a:off x="4885841" y="2600789"/>
            <a:ext cx="1935357" cy="496582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5" name="Rectangle 18"/>
          <p:cNvSpPr>
            <a:spLocks noChangeArrowheads="1"/>
          </p:cNvSpPr>
          <p:nvPr/>
        </p:nvSpPr>
        <p:spPr bwMode="auto">
          <a:xfrm>
            <a:off x="6024560" y="1073029"/>
            <a:ext cx="2836143" cy="425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30000"/>
              </a:lnSpc>
            </a:pPr>
            <a:endParaRPr lang="en-US" altLang="zh-CN" sz="1050" b="1" dirty="0">
              <a:solidFill>
                <a:schemeClr val="accent2"/>
              </a:solidFill>
              <a:ea typeface="微软雅黑" pitchFamily="34" charset="-122"/>
            </a:endParaRPr>
          </a:p>
          <a:p>
            <a:pPr algn="just"/>
            <a:r>
              <a:rPr lang="en-US" dirty="0">
                <a:latin typeface="Montserrat" panose="02000505000000020004" pitchFamily="2" charset="0"/>
              </a:rPr>
              <a:t> </a:t>
            </a:r>
            <a:r>
              <a:rPr lang="en-US" b="1" kern="1200" dirty="0">
                <a:solidFill>
                  <a:srgbClr val="92D050"/>
                </a:solidFill>
                <a:cs typeface="Times New Roman" pitchFamily="18" charset="0"/>
              </a:rPr>
              <a:t> </a:t>
            </a:r>
            <a:endParaRPr lang="en-US" dirty="0">
              <a:solidFill>
                <a:srgbClr val="92D050"/>
              </a:solidFill>
              <a:latin typeface="Montserrat" panose="02000505000000020004" pitchFamily="2" charset="0"/>
            </a:endParaRPr>
          </a:p>
        </p:txBody>
      </p:sp>
      <p:sp>
        <p:nvSpPr>
          <p:cNvPr id="106" name="Rectangle 18"/>
          <p:cNvSpPr>
            <a:spLocks noChangeArrowheads="1"/>
          </p:cNvSpPr>
          <p:nvPr/>
        </p:nvSpPr>
        <p:spPr bwMode="auto">
          <a:xfrm>
            <a:off x="6625477" y="2235917"/>
            <a:ext cx="2518522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685800">
              <a:spcBef>
                <a:spcPct val="20000"/>
              </a:spcBef>
              <a:buClrTx/>
              <a:defRPr/>
            </a:pPr>
            <a:r>
              <a:rPr lang="en-US" dirty="0">
                <a:latin typeface="Montserrat" panose="02000505000000020004" pitchFamily="2" charset="0"/>
              </a:rPr>
              <a:t>   E- </a:t>
            </a: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ENGINEERING-</a:t>
            </a:r>
            <a:r>
              <a:rPr lang="en-US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07" name="Rectangle 18"/>
          <p:cNvSpPr>
            <a:spLocks noChangeArrowheads="1"/>
          </p:cNvSpPr>
          <p:nvPr/>
        </p:nvSpPr>
        <p:spPr bwMode="auto">
          <a:xfrm>
            <a:off x="6952974" y="2991575"/>
            <a:ext cx="200138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defTabSz="685800">
              <a:spcBef>
                <a:spcPct val="20000"/>
              </a:spcBef>
              <a:buClrTx/>
              <a:defRPr/>
            </a:pP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– ART-</a:t>
            </a:r>
            <a:r>
              <a:rPr lang="en-US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8" name="Rectangle 18"/>
          <p:cNvSpPr>
            <a:spLocks noChangeArrowheads="1"/>
          </p:cNvSpPr>
          <p:nvPr/>
        </p:nvSpPr>
        <p:spPr bwMode="auto">
          <a:xfrm>
            <a:off x="6353969" y="3616095"/>
            <a:ext cx="2564359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685800">
              <a:spcBef>
                <a:spcPct val="20000"/>
              </a:spcBef>
              <a:buClrTx/>
              <a:defRPr/>
            </a:pP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 –MATH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endParaRPr lang="en-US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9" name="Freeform 9"/>
          <p:cNvSpPr>
            <a:spLocks/>
          </p:cNvSpPr>
          <p:nvPr/>
        </p:nvSpPr>
        <p:spPr bwMode="auto">
          <a:xfrm flipV="1">
            <a:off x="4735002" y="3027391"/>
            <a:ext cx="1913834" cy="865703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28575" cap="flat" cmpd="sng">
            <a:solidFill>
              <a:schemeClr val="tx1">
                <a:lumMod val="50000"/>
                <a:lumOff val="50000"/>
              </a:schemeClr>
            </a:solidFill>
            <a:prstDash val="sys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65021" tIns="32510" rIns="65021" bIns="32510"/>
          <a:lstStyle/>
          <a:p>
            <a:pPr>
              <a:lnSpc>
                <a:spcPct val="120000"/>
              </a:lnSpc>
            </a:pPr>
            <a:endParaRPr lang="zh-CN" altLang="en-US" sz="105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8" name="Прямоугольник 87"/>
          <p:cNvSpPr/>
          <p:nvPr/>
        </p:nvSpPr>
        <p:spPr>
          <a:xfrm>
            <a:off x="-204161" y="44241"/>
            <a:ext cx="42951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ILK QADAM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</a:p>
          <a:p>
            <a:pPr algn="ctr"/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Davlat o‘quv dasturi bo‘yicha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aktabgacha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yoshdagi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kompetensiyalari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4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5633529" y="4563533"/>
            <a:ext cx="2073463" cy="41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" name="Прямоугольник 114"/>
          <p:cNvSpPr/>
          <p:nvPr/>
        </p:nvSpPr>
        <p:spPr>
          <a:xfrm>
            <a:off x="7681612" y="4498003"/>
            <a:ext cx="97655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457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5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6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2" dur="75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6" dur="75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7" dur="75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0" dur="75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1" dur="75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0" dur="75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1" dur="75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8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9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2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3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9" grpId="0"/>
          <p:bldP spid="90" grpId="0"/>
          <p:bldP spid="91" grpId="0" animBg="1"/>
          <p:bldP spid="92" grpId="0" animBg="1"/>
          <p:bldP spid="94" grpId="0" animBg="1"/>
          <p:bldP spid="97" grpId="0"/>
          <p:bldP spid="99" grpId="0"/>
          <p:bldP spid="100" grpId="0"/>
          <p:bldP spid="101" grpId="0"/>
          <p:bldP spid="103" grpId="0" animBg="1"/>
          <p:bldP spid="104" grpId="0" animBg="1"/>
          <p:bldP spid="105" grpId="0"/>
          <p:bldP spid="106" grpId="0"/>
          <p:bldP spid="107" grpId="0"/>
          <p:bldP spid="108" grpId="0"/>
          <p:bldP spid="10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6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" dur="58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822" tmFilter="0,0; 0.14,0.36; 0.43,0.73; 0.71,0.91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2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664" tmFilter="0.0,0.0; 0.25,0.07; 0.50,0.2; 0.75,0.467; 1.0,1.0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3">
                                              <p:val>
                                                <p:fltVal val="0.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" dur="664" tmFilter="0, 0; 0.125,0.2665; 0.25,0.4; 0.375,0.465; 0.5,0.5;  0.625,0.535; 0.75,0.6; 0.875,0.7335; 1,1">
                                              <p:stCondLst>
                                                <p:cond delay="664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9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32" tmFilter="0, 0; 0.125,0.2665; 0.25,0.4; 0.375,0.465; 0.5,0.5;  0.625,0.535; 0.75,0.6; 0.875,0.7335; 1,1">
                                              <p:stCondLst>
                                                <p:cond delay="1324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27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" dur="164" tmFilter="0, 0; 0.125,0.2665; 0.25,0.4; 0.375,0.465; 0.5,0.5;  0.625,0.535; 0.75,0.6; 0.875,0.7335; 1,1">
                                              <p:stCondLst>
                                                <p:cond delay="1656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 fmla="#ppt_y-sin(pi*$)/81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1"/>
                                              </p:val>
                                            </p:tav>
                                          </p:tavLst>
                                        </p:anim>
                                        <p:animScale>
                                          <p:cBhvr>
                                            <p:cTn id="13" dur="26">
                                              <p:stCondLst>
                                                <p:cond delay="65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60000"/>
                                        </p:animScale>
                                        <p:animScale>
                                          <p:cBhvr>
                                            <p:cTn id="14" dur="166" decel="50000">
                                              <p:stCondLst>
                                                <p:cond delay="676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5" dur="26">
                                              <p:stCondLst>
                                                <p:cond delay="1312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80000"/>
                                        </p:animScale>
                                        <p:animScale>
                                          <p:cBhvr>
                                            <p:cTn id="16" dur="166" decel="50000">
                                              <p:stCondLst>
                                                <p:cond delay="1338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7" dur="26">
                                              <p:stCondLst>
                                                <p:cond delay="1642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90000"/>
                                        </p:animScale>
                                        <p:animScale>
                                          <p:cBhvr>
                                            <p:cTn id="18" dur="166" decel="50000">
                                              <p:stCondLst>
                                                <p:cond delay="1668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  <p:animScale>
                                          <p:cBhvr>
                                            <p:cTn id="19" dur="26">
                                              <p:stCondLst>
                                                <p:cond delay="1808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95000"/>
                                        </p:animScale>
                                        <p:animScale>
                                          <p:cBhvr>
                                            <p:cTn id="20" dur="166" decel="50000">
                                              <p:stCondLst>
                                                <p:cond delay="1834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</p:cBhvr>
                                          <p:to x="100000" y="10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2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4" dur="10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5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10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38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7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2" dur="500"/>
                                            <p:tgtEl>
                                              <p:spTgt spid="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5" dur="500"/>
                                            <p:tgtEl>
                                              <p:spTgt spid="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75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75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750" fill="hold"/>
                                            <p:tgtEl>
                                              <p:spTgt spid="1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0" dur="75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1" dur="75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10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7" dur="500"/>
                                            <p:tgtEl>
                                              <p:spTgt spid="10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0" dur="75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1" dur="750" fill="hold"/>
                                            <p:tgtEl>
                                              <p:spTgt spid="10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10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750" fill="hold"/>
                                            <p:tgtEl>
                                              <p:spTgt spid="10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2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3" dur="75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4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96" dur="500"/>
                                            <p:tgtEl>
                                              <p:spTgt spid="1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6" grpId="0" animBg="1"/>
          <p:bldP spid="7" grpId="0" animBg="1"/>
          <p:bldP spid="89" grpId="0"/>
          <p:bldP spid="90" grpId="0"/>
          <p:bldP spid="91" grpId="0" animBg="1"/>
          <p:bldP spid="92" grpId="0" animBg="1"/>
          <p:bldP spid="94" grpId="0" animBg="1"/>
          <p:bldP spid="97" grpId="0"/>
          <p:bldP spid="99" grpId="0"/>
          <p:bldP spid="100" grpId="0"/>
          <p:bldP spid="101" grpId="0"/>
          <p:bldP spid="103" grpId="0" animBg="1"/>
          <p:bldP spid="104" grpId="0" animBg="1"/>
          <p:bldP spid="105" grpId="0"/>
          <p:bldP spid="106" grpId="0"/>
          <p:bldP spid="107" grpId="0"/>
          <p:bldP spid="108" grpId="0"/>
          <p:bldP spid="109" grpId="0" animBg="1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27">
            <a:extLst>
              <a:ext uri="{FF2B5EF4-FFF2-40B4-BE49-F238E27FC236}">
                <a16:creationId xmlns="" xmlns:a16="http://schemas.microsoft.com/office/drawing/2014/main" id="{945D22DB-EB81-46C0-833A-4FCB07484DB6}"/>
              </a:ext>
            </a:extLst>
          </p:cNvPr>
          <p:cNvSpPr>
            <a:spLocks/>
          </p:cNvSpPr>
          <p:nvPr/>
        </p:nvSpPr>
        <p:spPr bwMode="auto">
          <a:xfrm>
            <a:off x="2640332" y="933405"/>
            <a:ext cx="1624841" cy="2011922"/>
          </a:xfrm>
          <a:custGeom>
            <a:avLst/>
            <a:gdLst/>
            <a:ahLst/>
            <a:cxnLst>
              <a:cxn ang="0">
                <a:pos x="315" y="317"/>
              </a:cxn>
              <a:cxn ang="0">
                <a:pos x="239" y="317"/>
              </a:cxn>
              <a:cxn ang="0">
                <a:pos x="244" y="320"/>
              </a:cxn>
              <a:cxn ang="0">
                <a:pos x="255" y="349"/>
              </a:cxn>
              <a:cxn ang="0">
                <a:pos x="244" y="378"/>
              </a:cxn>
              <a:cxn ang="0">
                <a:pos x="226" y="389"/>
              </a:cxn>
              <a:cxn ang="0">
                <a:pos x="215" y="390"/>
              </a:cxn>
              <a:cxn ang="0">
                <a:pos x="204" y="389"/>
              </a:cxn>
              <a:cxn ang="0">
                <a:pos x="186" y="378"/>
              </a:cxn>
              <a:cxn ang="0">
                <a:pos x="174" y="349"/>
              </a:cxn>
              <a:cxn ang="0">
                <a:pos x="186" y="320"/>
              </a:cxn>
              <a:cxn ang="0">
                <a:pos x="190" y="317"/>
              </a:cxn>
              <a:cxn ang="0">
                <a:pos x="144" y="317"/>
              </a:cxn>
              <a:cxn ang="0">
                <a:pos x="101" y="214"/>
              </a:cxn>
              <a:cxn ang="0">
                <a:pos x="0" y="171"/>
              </a:cxn>
              <a:cxn ang="0">
                <a:pos x="0" y="128"/>
              </a:cxn>
              <a:cxn ang="0">
                <a:pos x="29" y="140"/>
              </a:cxn>
              <a:cxn ang="0">
                <a:pos x="58" y="128"/>
              </a:cxn>
              <a:cxn ang="0">
                <a:pos x="70" y="99"/>
              </a:cxn>
              <a:cxn ang="0">
                <a:pos x="58" y="70"/>
              </a:cxn>
              <a:cxn ang="0">
                <a:pos x="29" y="58"/>
              </a:cxn>
              <a:cxn ang="0">
                <a:pos x="0" y="70"/>
              </a:cxn>
              <a:cxn ang="0">
                <a:pos x="0" y="0"/>
              </a:cxn>
              <a:cxn ang="0">
                <a:pos x="202" y="74"/>
              </a:cxn>
              <a:cxn ang="0">
                <a:pos x="171" y="87"/>
              </a:cxn>
              <a:cxn ang="0">
                <a:pos x="158" y="119"/>
              </a:cxn>
              <a:cxn ang="0">
                <a:pos x="171" y="151"/>
              </a:cxn>
              <a:cxn ang="0">
                <a:pos x="203" y="164"/>
              </a:cxn>
              <a:cxn ang="0">
                <a:pos x="235" y="151"/>
              </a:cxn>
              <a:cxn ang="0">
                <a:pos x="247" y="121"/>
              </a:cxn>
              <a:cxn ang="0">
                <a:pos x="315" y="317"/>
              </a:cxn>
            </a:cxnLst>
            <a:rect l="0" t="0" r="r" b="b"/>
            <a:pathLst>
              <a:path w="315" h="390">
                <a:moveTo>
                  <a:pt x="315" y="317"/>
                </a:moveTo>
                <a:cubicBezTo>
                  <a:pt x="239" y="317"/>
                  <a:pt x="239" y="317"/>
                  <a:pt x="239" y="317"/>
                </a:cubicBezTo>
                <a:cubicBezTo>
                  <a:pt x="241" y="318"/>
                  <a:pt x="242" y="319"/>
                  <a:pt x="244" y="320"/>
                </a:cubicBezTo>
                <a:cubicBezTo>
                  <a:pt x="251" y="328"/>
                  <a:pt x="255" y="338"/>
                  <a:pt x="255" y="349"/>
                </a:cubicBezTo>
                <a:cubicBezTo>
                  <a:pt x="255" y="361"/>
                  <a:pt x="251" y="370"/>
                  <a:pt x="244" y="378"/>
                </a:cubicBezTo>
                <a:cubicBezTo>
                  <a:pt x="238" y="384"/>
                  <a:pt x="232" y="387"/>
                  <a:pt x="226" y="389"/>
                </a:cubicBezTo>
                <a:cubicBezTo>
                  <a:pt x="222" y="390"/>
                  <a:pt x="218" y="390"/>
                  <a:pt x="215" y="390"/>
                </a:cubicBezTo>
                <a:cubicBezTo>
                  <a:pt x="211" y="390"/>
                  <a:pt x="207" y="390"/>
                  <a:pt x="204" y="389"/>
                </a:cubicBezTo>
                <a:cubicBezTo>
                  <a:pt x="197" y="387"/>
                  <a:pt x="191" y="384"/>
                  <a:pt x="186" y="378"/>
                </a:cubicBezTo>
                <a:cubicBezTo>
                  <a:pt x="178" y="370"/>
                  <a:pt x="174" y="361"/>
                  <a:pt x="174" y="349"/>
                </a:cubicBezTo>
                <a:cubicBezTo>
                  <a:pt x="174" y="338"/>
                  <a:pt x="178" y="328"/>
                  <a:pt x="186" y="320"/>
                </a:cubicBezTo>
                <a:cubicBezTo>
                  <a:pt x="187" y="319"/>
                  <a:pt x="189" y="318"/>
                  <a:pt x="190" y="317"/>
                </a:cubicBezTo>
                <a:cubicBezTo>
                  <a:pt x="144" y="317"/>
                  <a:pt x="144" y="317"/>
                  <a:pt x="144" y="317"/>
                </a:cubicBezTo>
                <a:cubicBezTo>
                  <a:pt x="144" y="277"/>
                  <a:pt x="129" y="242"/>
                  <a:pt x="101" y="214"/>
                </a:cubicBezTo>
                <a:cubicBezTo>
                  <a:pt x="73" y="186"/>
                  <a:pt x="40" y="172"/>
                  <a:pt x="0" y="171"/>
                </a:cubicBezTo>
                <a:cubicBezTo>
                  <a:pt x="0" y="128"/>
                  <a:pt x="0" y="128"/>
                  <a:pt x="0" y="128"/>
                </a:cubicBezTo>
                <a:cubicBezTo>
                  <a:pt x="8" y="136"/>
                  <a:pt x="18" y="140"/>
                  <a:pt x="29" y="140"/>
                </a:cubicBezTo>
                <a:cubicBezTo>
                  <a:pt x="41" y="140"/>
                  <a:pt x="50" y="136"/>
                  <a:pt x="58" y="128"/>
                </a:cubicBezTo>
                <a:cubicBezTo>
                  <a:pt x="66" y="120"/>
                  <a:pt x="70" y="110"/>
                  <a:pt x="70" y="99"/>
                </a:cubicBezTo>
                <a:cubicBezTo>
                  <a:pt x="70" y="88"/>
                  <a:pt x="66" y="78"/>
                  <a:pt x="58" y="70"/>
                </a:cubicBezTo>
                <a:cubicBezTo>
                  <a:pt x="50" y="62"/>
                  <a:pt x="41" y="58"/>
                  <a:pt x="29" y="58"/>
                </a:cubicBezTo>
                <a:cubicBezTo>
                  <a:pt x="18" y="58"/>
                  <a:pt x="8" y="62"/>
                  <a:pt x="0" y="70"/>
                </a:cubicBezTo>
                <a:cubicBezTo>
                  <a:pt x="0" y="0"/>
                  <a:pt x="0" y="0"/>
                  <a:pt x="0" y="0"/>
                </a:cubicBezTo>
                <a:cubicBezTo>
                  <a:pt x="77" y="1"/>
                  <a:pt x="145" y="25"/>
                  <a:pt x="202" y="74"/>
                </a:cubicBezTo>
                <a:cubicBezTo>
                  <a:pt x="190" y="74"/>
                  <a:pt x="180" y="79"/>
                  <a:pt x="171" y="87"/>
                </a:cubicBezTo>
                <a:cubicBezTo>
                  <a:pt x="162" y="96"/>
                  <a:pt x="158" y="107"/>
                  <a:pt x="158" y="119"/>
                </a:cubicBezTo>
                <a:cubicBezTo>
                  <a:pt x="158" y="131"/>
                  <a:pt x="162" y="142"/>
                  <a:pt x="171" y="151"/>
                </a:cubicBezTo>
                <a:cubicBezTo>
                  <a:pt x="180" y="159"/>
                  <a:pt x="190" y="164"/>
                  <a:pt x="203" y="164"/>
                </a:cubicBezTo>
                <a:cubicBezTo>
                  <a:pt x="215" y="164"/>
                  <a:pt x="226" y="159"/>
                  <a:pt x="235" y="151"/>
                </a:cubicBezTo>
                <a:cubicBezTo>
                  <a:pt x="243" y="142"/>
                  <a:pt x="247" y="133"/>
                  <a:pt x="247" y="121"/>
                </a:cubicBezTo>
                <a:cubicBezTo>
                  <a:pt x="292" y="177"/>
                  <a:pt x="315" y="242"/>
                  <a:pt x="315" y="317"/>
                </a:cubicBezTo>
                <a:close/>
              </a:path>
            </a:pathLst>
          </a:custGeom>
          <a:solidFill>
            <a:srgbClr val="C0000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5" name="Freeform 28">
            <a:extLst>
              <a:ext uri="{FF2B5EF4-FFF2-40B4-BE49-F238E27FC236}">
                <a16:creationId xmlns="" xmlns:a16="http://schemas.microsoft.com/office/drawing/2014/main" id="{1B19E6BA-0519-42B6-98D8-69ECC73EE6CF}"/>
              </a:ext>
            </a:extLst>
          </p:cNvPr>
          <p:cNvSpPr>
            <a:spLocks/>
          </p:cNvSpPr>
          <p:nvPr/>
        </p:nvSpPr>
        <p:spPr bwMode="auto">
          <a:xfrm>
            <a:off x="2264503" y="2569501"/>
            <a:ext cx="2000669" cy="1640594"/>
          </a:xfrm>
          <a:custGeom>
            <a:avLst/>
            <a:gdLst/>
            <a:ahLst/>
            <a:cxnLst>
              <a:cxn ang="0">
                <a:pos x="73" y="318"/>
              </a:cxn>
              <a:cxn ang="0">
                <a:pos x="73" y="243"/>
              </a:cxn>
              <a:cxn ang="0">
                <a:pos x="70" y="247"/>
              </a:cxn>
              <a:cxn ang="0">
                <a:pos x="41" y="259"/>
              </a:cxn>
              <a:cxn ang="0">
                <a:pos x="12" y="247"/>
              </a:cxn>
              <a:cxn ang="0">
                <a:pos x="0" y="218"/>
              </a:cxn>
              <a:cxn ang="0">
                <a:pos x="12" y="189"/>
              </a:cxn>
              <a:cxn ang="0">
                <a:pos x="41" y="177"/>
              </a:cxn>
              <a:cxn ang="0">
                <a:pos x="70" y="189"/>
              </a:cxn>
              <a:cxn ang="0">
                <a:pos x="73" y="192"/>
              </a:cxn>
              <a:cxn ang="0">
                <a:pos x="73" y="147"/>
              </a:cxn>
              <a:cxn ang="0">
                <a:pos x="124" y="137"/>
              </a:cxn>
              <a:cxn ang="0">
                <a:pos x="174" y="104"/>
              </a:cxn>
              <a:cxn ang="0">
                <a:pos x="199" y="72"/>
              </a:cxn>
              <a:cxn ang="0">
                <a:pos x="217" y="1"/>
              </a:cxn>
              <a:cxn ang="0">
                <a:pos x="217" y="0"/>
              </a:cxn>
              <a:cxn ang="0">
                <a:pos x="263" y="0"/>
              </a:cxn>
              <a:cxn ang="0">
                <a:pos x="259" y="3"/>
              </a:cxn>
              <a:cxn ang="0">
                <a:pos x="247" y="32"/>
              </a:cxn>
              <a:cxn ang="0">
                <a:pos x="259" y="61"/>
              </a:cxn>
              <a:cxn ang="0">
                <a:pos x="277" y="72"/>
              </a:cxn>
              <a:cxn ang="0">
                <a:pos x="288" y="73"/>
              </a:cxn>
              <a:cxn ang="0">
                <a:pos x="299" y="72"/>
              </a:cxn>
              <a:cxn ang="0">
                <a:pos x="317" y="61"/>
              </a:cxn>
              <a:cxn ang="0">
                <a:pos x="328" y="32"/>
              </a:cxn>
              <a:cxn ang="0">
                <a:pos x="317" y="3"/>
              </a:cxn>
              <a:cxn ang="0">
                <a:pos x="312" y="0"/>
              </a:cxn>
              <a:cxn ang="0">
                <a:pos x="388" y="0"/>
              </a:cxn>
              <a:cxn ang="0">
                <a:pos x="388" y="0"/>
              </a:cxn>
              <a:cxn ang="0">
                <a:pos x="380" y="72"/>
              </a:cxn>
              <a:cxn ang="0">
                <a:pos x="316" y="202"/>
              </a:cxn>
              <a:cxn ang="0">
                <a:pos x="342" y="214"/>
              </a:cxn>
              <a:cxn ang="0">
                <a:pos x="353" y="243"/>
              </a:cxn>
              <a:cxn ang="0">
                <a:pos x="342" y="272"/>
              </a:cxn>
              <a:cxn ang="0">
                <a:pos x="341" y="272"/>
              </a:cxn>
              <a:cxn ang="0">
                <a:pos x="313" y="284"/>
              </a:cxn>
              <a:cxn ang="0">
                <a:pos x="284" y="272"/>
              </a:cxn>
              <a:cxn ang="0">
                <a:pos x="284" y="272"/>
              </a:cxn>
              <a:cxn ang="0">
                <a:pos x="272" y="246"/>
              </a:cxn>
              <a:cxn ang="0">
                <a:pos x="236" y="272"/>
              </a:cxn>
              <a:cxn ang="0">
                <a:pos x="73" y="318"/>
              </a:cxn>
            </a:cxnLst>
            <a:rect l="0" t="0" r="r" b="b"/>
            <a:pathLst>
              <a:path w="388" h="318">
                <a:moveTo>
                  <a:pt x="73" y="318"/>
                </a:moveTo>
                <a:cubicBezTo>
                  <a:pt x="73" y="243"/>
                  <a:pt x="73" y="243"/>
                  <a:pt x="73" y="243"/>
                </a:cubicBezTo>
                <a:cubicBezTo>
                  <a:pt x="72" y="244"/>
                  <a:pt x="71" y="245"/>
                  <a:pt x="70" y="247"/>
                </a:cubicBezTo>
                <a:cubicBezTo>
                  <a:pt x="62" y="255"/>
                  <a:pt x="53" y="259"/>
                  <a:pt x="41" y="259"/>
                </a:cubicBezTo>
                <a:cubicBezTo>
                  <a:pt x="30" y="259"/>
                  <a:pt x="20" y="255"/>
                  <a:pt x="12" y="247"/>
                </a:cubicBezTo>
                <a:cubicBezTo>
                  <a:pt x="4" y="239"/>
                  <a:pt x="0" y="229"/>
                  <a:pt x="0" y="218"/>
                </a:cubicBezTo>
                <a:cubicBezTo>
                  <a:pt x="0" y="206"/>
                  <a:pt x="4" y="197"/>
                  <a:pt x="12" y="189"/>
                </a:cubicBezTo>
                <a:cubicBezTo>
                  <a:pt x="20" y="181"/>
                  <a:pt x="30" y="177"/>
                  <a:pt x="41" y="177"/>
                </a:cubicBezTo>
                <a:cubicBezTo>
                  <a:pt x="53" y="177"/>
                  <a:pt x="62" y="181"/>
                  <a:pt x="70" y="189"/>
                </a:cubicBezTo>
                <a:cubicBezTo>
                  <a:pt x="71" y="190"/>
                  <a:pt x="72" y="191"/>
                  <a:pt x="73" y="192"/>
                </a:cubicBezTo>
                <a:cubicBezTo>
                  <a:pt x="73" y="147"/>
                  <a:pt x="73" y="147"/>
                  <a:pt x="73" y="147"/>
                </a:cubicBezTo>
                <a:cubicBezTo>
                  <a:pt x="91" y="147"/>
                  <a:pt x="108" y="143"/>
                  <a:pt x="124" y="137"/>
                </a:cubicBezTo>
                <a:cubicBezTo>
                  <a:pt x="142" y="130"/>
                  <a:pt x="159" y="119"/>
                  <a:pt x="174" y="104"/>
                </a:cubicBezTo>
                <a:cubicBezTo>
                  <a:pt x="184" y="94"/>
                  <a:pt x="192" y="83"/>
                  <a:pt x="199" y="72"/>
                </a:cubicBezTo>
                <a:cubicBezTo>
                  <a:pt x="211" y="51"/>
                  <a:pt x="217" y="27"/>
                  <a:pt x="217" y="1"/>
                </a:cubicBezTo>
                <a:cubicBezTo>
                  <a:pt x="217" y="0"/>
                  <a:pt x="217" y="0"/>
                  <a:pt x="217" y="0"/>
                </a:cubicBezTo>
                <a:cubicBezTo>
                  <a:pt x="263" y="0"/>
                  <a:pt x="263" y="0"/>
                  <a:pt x="263" y="0"/>
                </a:cubicBezTo>
                <a:cubicBezTo>
                  <a:pt x="262" y="1"/>
                  <a:pt x="260" y="2"/>
                  <a:pt x="259" y="3"/>
                </a:cubicBezTo>
                <a:cubicBezTo>
                  <a:pt x="251" y="11"/>
                  <a:pt x="247" y="21"/>
                  <a:pt x="247" y="32"/>
                </a:cubicBezTo>
                <a:cubicBezTo>
                  <a:pt x="247" y="44"/>
                  <a:pt x="251" y="53"/>
                  <a:pt x="259" y="61"/>
                </a:cubicBezTo>
                <a:cubicBezTo>
                  <a:pt x="264" y="67"/>
                  <a:pt x="270" y="70"/>
                  <a:pt x="277" y="72"/>
                </a:cubicBezTo>
                <a:cubicBezTo>
                  <a:pt x="280" y="73"/>
                  <a:pt x="284" y="73"/>
                  <a:pt x="288" y="73"/>
                </a:cubicBezTo>
                <a:cubicBezTo>
                  <a:pt x="291" y="73"/>
                  <a:pt x="295" y="73"/>
                  <a:pt x="299" y="72"/>
                </a:cubicBezTo>
                <a:cubicBezTo>
                  <a:pt x="305" y="70"/>
                  <a:pt x="311" y="67"/>
                  <a:pt x="317" y="61"/>
                </a:cubicBezTo>
                <a:cubicBezTo>
                  <a:pt x="324" y="53"/>
                  <a:pt x="328" y="44"/>
                  <a:pt x="328" y="32"/>
                </a:cubicBezTo>
                <a:cubicBezTo>
                  <a:pt x="328" y="21"/>
                  <a:pt x="324" y="11"/>
                  <a:pt x="317" y="3"/>
                </a:cubicBezTo>
                <a:cubicBezTo>
                  <a:pt x="315" y="2"/>
                  <a:pt x="314" y="1"/>
                  <a:pt x="312" y="0"/>
                </a:cubicBezTo>
                <a:cubicBezTo>
                  <a:pt x="388" y="0"/>
                  <a:pt x="388" y="0"/>
                  <a:pt x="388" y="0"/>
                </a:cubicBezTo>
                <a:cubicBezTo>
                  <a:pt x="388" y="0"/>
                  <a:pt x="388" y="0"/>
                  <a:pt x="388" y="0"/>
                </a:cubicBezTo>
                <a:cubicBezTo>
                  <a:pt x="388" y="25"/>
                  <a:pt x="385" y="49"/>
                  <a:pt x="380" y="72"/>
                </a:cubicBezTo>
                <a:cubicBezTo>
                  <a:pt x="370" y="120"/>
                  <a:pt x="348" y="163"/>
                  <a:pt x="316" y="202"/>
                </a:cubicBezTo>
                <a:cubicBezTo>
                  <a:pt x="326" y="203"/>
                  <a:pt x="334" y="207"/>
                  <a:pt x="342" y="214"/>
                </a:cubicBezTo>
                <a:cubicBezTo>
                  <a:pt x="349" y="222"/>
                  <a:pt x="353" y="231"/>
                  <a:pt x="353" y="243"/>
                </a:cubicBezTo>
                <a:cubicBezTo>
                  <a:pt x="353" y="254"/>
                  <a:pt x="349" y="264"/>
                  <a:pt x="342" y="272"/>
                </a:cubicBezTo>
                <a:cubicBezTo>
                  <a:pt x="341" y="272"/>
                  <a:pt x="341" y="272"/>
                  <a:pt x="341" y="272"/>
                </a:cubicBezTo>
                <a:cubicBezTo>
                  <a:pt x="333" y="280"/>
                  <a:pt x="324" y="284"/>
                  <a:pt x="313" y="284"/>
                </a:cubicBezTo>
                <a:cubicBezTo>
                  <a:pt x="302" y="284"/>
                  <a:pt x="292" y="280"/>
                  <a:pt x="284" y="272"/>
                </a:cubicBezTo>
                <a:cubicBezTo>
                  <a:pt x="284" y="272"/>
                  <a:pt x="284" y="272"/>
                  <a:pt x="284" y="272"/>
                </a:cubicBezTo>
                <a:cubicBezTo>
                  <a:pt x="277" y="265"/>
                  <a:pt x="273" y="256"/>
                  <a:pt x="272" y="246"/>
                </a:cubicBezTo>
                <a:cubicBezTo>
                  <a:pt x="261" y="256"/>
                  <a:pt x="249" y="264"/>
                  <a:pt x="236" y="272"/>
                </a:cubicBezTo>
                <a:cubicBezTo>
                  <a:pt x="188" y="302"/>
                  <a:pt x="134" y="317"/>
                  <a:pt x="73" y="318"/>
                </a:cubicBezTo>
                <a:close/>
              </a:path>
            </a:pathLst>
          </a:custGeom>
          <a:solidFill>
            <a:srgbClr val="FFC000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6" name="Freeform 29">
            <a:extLst>
              <a:ext uri="{FF2B5EF4-FFF2-40B4-BE49-F238E27FC236}">
                <a16:creationId xmlns="" xmlns:a16="http://schemas.microsoft.com/office/drawing/2014/main" id="{0CE733AC-E075-4E89-AAC0-7BC2DACAF167}"/>
              </a:ext>
            </a:extLst>
          </p:cNvPr>
          <p:cNvSpPr>
            <a:spLocks/>
          </p:cNvSpPr>
          <p:nvPr/>
        </p:nvSpPr>
        <p:spPr bwMode="auto">
          <a:xfrm>
            <a:off x="990738" y="2198170"/>
            <a:ext cx="1649596" cy="2011922"/>
          </a:xfrm>
          <a:custGeom>
            <a:avLst/>
            <a:gdLst/>
            <a:ahLst/>
            <a:cxnLst>
              <a:cxn ang="0">
                <a:pos x="172" y="72"/>
              </a:cxn>
              <a:cxn ang="0">
                <a:pos x="172" y="73"/>
              </a:cxn>
              <a:cxn ang="0">
                <a:pos x="214" y="176"/>
              </a:cxn>
              <a:cxn ang="0">
                <a:pos x="318" y="219"/>
              </a:cxn>
              <a:cxn ang="0">
                <a:pos x="320" y="219"/>
              </a:cxn>
              <a:cxn ang="0">
                <a:pos x="320" y="264"/>
              </a:cxn>
              <a:cxn ang="0">
                <a:pos x="317" y="261"/>
              </a:cxn>
              <a:cxn ang="0">
                <a:pos x="288" y="249"/>
              </a:cxn>
              <a:cxn ang="0">
                <a:pos x="259" y="261"/>
              </a:cxn>
              <a:cxn ang="0">
                <a:pos x="247" y="290"/>
              </a:cxn>
              <a:cxn ang="0">
                <a:pos x="259" y="319"/>
              </a:cxn>
              <a:cxn ang="0">
                <a:pos x="288" y="331"/>
              </a:cxn>
              <a:cxn ang="0">
                <a:pos x="317" y="319"/>
              </a:cxn>
              <a:cxn ang="0">
                <a:pos x="320" y="315"/>
              </a:cxn>
              <a:cxn ang="0">
                <a:pos x="320" y="390"/>
              </a:cxn>
              <a:cxn ang="0">
                <a:pos x="318" y="390"/>
              </a:cxn>
              <a:cxn ang="0">
                <a:pos x="117" y="319"/>
              </a:cxn>
              <a:cxn ang="0">
                <a:pos x="119" y="317"/>
              </a:cxn>
              <a:cxn ang="0">
                <a:pos x="151" y="303"/>
              </a:cxn>
              <a:cxn ang="0">
                <a:pos x="164" y="272"/>
              </a:cxn>
              <a:cxn ang="0">
                <a:pos x="151" y="240"/>
              </a:cxn>
              <a:cxn ang="0">
                <a:pos x="119" y="227"/>
              </a:cxn>
              <a:cxn ang="0">
                <a:pos x="87" y="240"/>
              </a:cxn>
              <a:cxn ang="0">
                <a:pos x="74" y="272"/>
              </a:cxn>
              <a:cxn ang="0">
                <a:pos x="72" y="274"/>
              </a:cxn>
              <a:cxn ang="0">
                <a:pos x="0" y="72"/>
              </a:cxn>
              <a:cxn ang="0">
                <a:pos x="0" y="72"/>
              </a:cxn>
              <a:cxn ang="0">
                <a:pos x="74" y="72"/>
              </a:cxn>
              <a:cxn ang="0">
                <a:pos x="71" y="69"/>
              </a:cxn>
              <a:cxn ang="0">
                <a:pos x="59" y="40"/>
              </a:cxn>
              <a:cxn ang="0">
                <a:pos x="71" y="11"/>
              </a:cxn>
              <a:cxn ang="0">
                <a:pos x="100" y="0"/>
              </a:cxn>
              <a:cxn ang="0">
                <a:pos x="129" y="11"/>
              </a:cxn>
              <a:cxn ang="0">
                <a:pos x="141" y="40"/>
              </a:cxn>
              <a:cxn ang="0">
                <a:pos x="129" y="69"/>
              </a:cxn>
              <a:cxn ang="0">
                <a:pos x="126" y="72"/>
              </a:cxn>
              <a:cxn ang="0">
                <a:pos x="172" y="72"/>
              </a:cxn>
            </a:cxnLst>
            <a:rect l="0" t="0" r="r" b="b"/>
            <a:pathLst>
              <a:path w="320" h="390">
                <a:moveTo>
                  <a:pt x="172" y="72"/>
                </a:moveTo>
                <a:cubicBezTo>
                  <a:pt x="172" y="72"/>
                  <a:pt x="172" y="72"/>
                  <a:pt x="172" y="73"/>
                </a:cubicBezTo>
                <a:cubicBezTo>
                  <a:pt x="172" y="113"/>
                  <a:pt x="186" y="147"/>
                  <a:pt x="214" y="176"/>
                </a:cubicBezTo>
                <a:cubicBezTo>
                  <a:pt x="243" y="205"/>
                  <a:pt x="277" y="219"/>
                  <a:pt x="318" y="219"/>
                </a:cubicBezTo>
                <a:cubicBezTo>
                  <a:pt x="319" y="219"/>
                  <a:pt x="320" y="219"/>
                  <a:pt x="320" y="219"/>
                </a:cubicBezTo>
                <a:cubicBezTo>
                  <a:pt x="320" y="264"/>
                  <a:pt x="320" y="264"/>
                  <a:pt x="320" y="264"/>
                </a:cubicBezTo>
                <a:cubicBezTo>
                  <a:pt x="319" y="263"/>
                  <a:pt x="318" y="262"/>
                  <a:pt x="317" y="261"/>
                </a:cubicBezTo>
                <a:cubicBezTo>
                  <a:pt x="309" y="253"/>
                  <a:pt x="300" y="249"/>
                  <a:pt x="288" y="249"/>
                </a:cubicBezTo>
                <a:cubicBezTo>
                  <a:pt x="277" y="249"/>
                  <a:pt x="267" y="253"/>
                  <a:pt x="259" y="261"/>
                </a:cubicBezTo>
                <a:cubicBezTo>
                  <a:pt x="251" y="269"/>
                  <a:pt x="247" y="278"/>
                  <a:pt x="247" y="290"/>
                </a:cubicBezTo>
                <a:cubicBezTo>
                  <a:pt x="247" y="301"/>
                  <a:pt x="251" y="311"/>
                  <a:pt x="259" y="319"/>
                </a:cubicBezTo>
                <a:cubicBezTo>
                  <a:pt x="267" y="327"/>
                  <a:pt x="277" y="331"/>
                  <a:pt x="288" y="331"/>
                </a:cubicBezTo>
                <a:cubicBezTo>
                  <a:pt x="300" y="331"/>
                  <a:pt x="309" y="327"/>
                  <a:pt x="317" y="319"/>
                </a:cubicBezTo>
                <a:cubicBezTo>
                  <a:pt x="318" y="317"/>
                  <a:pt x="319" y="316"/>
                  <a:pt x="320" y="315"/>
                </a:cubicBezTo>
                <a:cubicBezTo>
                  <a:pt x="320" y="390"/>
                  <a:pt x="320" y="390"/>
                  <a:pt x="320" y="390"/>
                </a:cubicBezTo>
                <a:cubicBezTo>
                  <a:pt x="319" y="390"/>
                  <a:pt x="319" y="390"/>
                  <a:pt x="318" y="390"/>
                </a:cubicBezTo>
                <a:cubicBezTo>
                  <a:pt x="241" y="390"/>
                  <a:pt x="174" y="366"/>
                  <a:pt x="117" y="319"/>
                </a:cubicBezTo>
                <a:cubicBezTo>
                  <a:pt x="119" y="317"/>
                  <a:pt x="119" y="317"/>
                  <a:pt x="119" y="317"/>
                </a:cubicBezTo>
                <a:cubicBezTo>
                  <a:pt x="132" y="317"/>
                  <a:pt x="142" y="312"/>
                  <a:pt x="151" y="303"/>
                </a:cubicBezTo>
                <a:cubicBezTo>
                  <a:pt x="160" y="295"/>
                  <a:pt x="164" y="284"/>
                  <a:pt x="164" y="272"/>
                </a:cubicBezTo>
                <a:cubicBezTo>
                  <a:pt x="164" y="259"/>
                  <a:pt x="160" y="249"/>
                  <a:pt x="151" y="240"/>
                </a:cubicBezTo>
                <a:cubicBezTo>
                  <a:pt x="142" y="231"/>
                  <a:pt x="132" y="227"/>
                  <a:pt x="119" y="227"/>
                </a:cubicBezTo>
                <a:cubicBezTo>
                  <a:pt x="107" y="227"/>
                  <a:pt x="96" y="231"/>
                  <a:pt x="87" y="240"/>
                </a:cubicBezTo>
                <a:cubicBezTo>
                  <a:pt x="79" y="249"/>
                  <a:pt x="74" y="259"/>
                  <a:pt x="74" y="272"/>
                </a:cubicBezTo>
                <a:cubicBezTo>
                  <a:pt x="72" y="274"/>
                  <a:pt x="72" y="274"/>
                  <a:pt x="72" y="274"/>
                </a:cubicBezTo>
                <a:cubicBezTo>
                  <a:pt x="24" y="217"/>
                  <a:pt x="0" y="149"/>
                  <a:pt x="0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74" y="72"/>
                  <a:pt x="74" y="72"/>
                  <a:pt x="74" y="72"/>
                </a:cubicBezTo>
                <a:cubicBezTo>
                  <a:pt x="73" y="71"/>
                  <a:pt x="72" y="70"/>
                  <a:pt x="71" y="69"/>
                </a:cubicBezTo>
                <a:cubicBezTo>
                  <a:pt x="63" y="61"/>
                  <a:pt x="59" y="52"/>
                  <a:pt x="59" y="40"/>
                </a:cubicBezTo>
                <a:cubicBezTo>
                  <a:pt x="59" y="29"/>
                  <a:pt x="63" y="19"/>
                  <a:pt x="71" y="11"/>
                </a:cubicBezTo>
                <a:cubicBezTo>
                  <a:pt x="79" y="4"/>
                  <a:pt x="89" y="0"/>
                  <a:pt x="100" y="0"/>
                </a:cubicBezTo>
                <a:cubicBezTo>
                  <a:pt x="111" y="0"/>
                  <a:pt x="121" y="4"/>
                  <a:pt x="129" y="11"/>
                </a:cubicBezTo>
                <a:cubicBezTo>
                  <a:pt x="137" y="19"/>
                  <a:pt x="141" y="29"/>
                  <a:pt x="141" y="40"/>
                </a:cubicBezTo>
                <a:cubicBezTo>
                  <a:pt x="141" y="52"/>
                  <a:pt x="137" y="61"/>
                  <a:pt x="129" y="69"/>
                </a:cubicBezTo>
                <a:cubicBezTo>
                  <a:pt x="128" y="70"/>
                  <a:pt x="127" y="71"/>
                  <a:pt x="126" y="72"/>
                </a:cubicBezTo>
                <a:lnTo>
                  <a:pt x="172" y="72"/>
                </a:lnTo>
                <a:close/>
              </a:path>
            </a:pathLst>
          </a:custGeom>
          <a:solidFill>
            <a:schemeClr val="accent1"/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7" name="Freeform 30">
            <a:extLst>
              <a:ext uri="{FF2B5EF4-FFF2-40B4-BE49-F238E27FC236}">
                <a16:creationId xmlns="" xmlns:a16="http://schemas.microsoft.com/office/drawing/2014/main" id="{C81830A4-CD1C-4524-8CA4-17E2D86D9A3B}"/>
              </a:ext>
            </a:extLst>
          </p:cNvPr>
          <p:cNvSpPr>
            <a:spLocks/>
          </p:cNvSpPr>
          <p:nvPr/>
        </p:nvSpPr>
        <p:spPr bwMode="auto">
          <a:xfrm>
            <a:off x="1002624" y="960501"/>
            <a:ext cx="2011922" cy="1636094"/>
          </a:xfrm>
          <a:custGeom>
            <a:avLst/>
            <a:gdLst/>
            <a:ahLst/>
            <a:cxnLst>
              <a:cxn ang="0">
                <a:pos x="172" y="317"/>
              </a:cxn>
              <a:cxn ang="0">
                <a:pos x="126" y="317"/>
              </a:cxn>
              <a:cxn ang="0">
                <a:pos x="129" y="314"/>
              </a:cxn>
              <a:cxn ang="0">
                <a:pos x="141" y="285"/>
              </a:cxn>
              <a:cxn ang="0">
                <a:pos x="129" y="256"/>
              </a:cxn>
              <a:cxn ang="0">
                <a:pos x="100" y="245"/>
              </a:cxn>
              <a:cxn ang="0">
                <a:pos x="71" y="256"/>
              </a:cxn>
              <a:cxn ang="0">
                <a:pos x="59" y="285"/>
              </a:cxn>
              <a:cxn ang="0">
                <a:pos x="71" y="314"/>
              </a:cxn>
              <a:cxn ang="0">
                <a:pos x="74" y="317"/>
              </a:cxn>
              <a:cxn ang="0">
                <a:pos x="0" y="317"/>
              </a:cxn>
              <a:cxn ang="0">
                <a:pos x="74" y="114"/>
              </a:cxn>
              <a:cxn ang="0">
                <a:pos x="72" y="114"/>
              </a:cxn>
              <a:cxn ang="0">
                <a:pos x="43" y="102"/>
              </a:cxn>
              <a:cxn ang="0">
                <a:pos x="31" y="73"/>
              </a:cxn>
              <a:cxn ang="0">
                <a:pos x="43" y="44"/>
              </a:cxn>
              <a:cxn ang="0">
                <a:pos x="72" y="32"/>
              </a:cxn>
              <a:cxn ang="0">
                <a:pos x="101" y="44"/>
              </a:cxn>
              <a:cxn ang="0">
                <a:pos x="113" y="73"/>
              </a:cxn>
              <a:cxn ang="0">
                <a:pos x="113" y="75"/>
              </a:cxn>
              <a:cxn ang="0">
                <a:pos x="318" y="0"/>
              </a:cxn>
              <a:cxn ang="0">
                <a:pos x="320" y="0"/>
              </a:cxn>
              <a:cxn ang="0">
                <a:pos x="320" y="70"/>
              </a:cxn>
              <a:cxn ang="0">
                <a:pos x="349" y="58"/>
              </a:cxn>
              <a:cxn ang="0">
                <a:pos x="378" y="70"/>
              </a:cxn>
              <a:cxn ang="0">
                <a:pos x="390" y="99"/>
              </a:cxn>
              <a:cxn ang="0">
                <a:pos x="378" y="128"/>
              </a:cxn>
              <a:cxn ang="0">
                <a:pos x="349" y="140"/>
              </a:cxn>
              <a:cxn ang="0">
                <a:pos x="320" y="128"/>
              </a:cxn>
              <a:cxn ang="0">
                <a:pos x="320" y="171"/>
              </a:cxn>
              <a:cxn ang="0">
                <a:pos x="318" y="171"/>
              </a:cxn>
              <a:cxn ang="0">
                <a:pos x="214" y="214"/>
              </a:cxn>
              <a:cxn ang="0">
                <a:pos x="172" y="317"/>
              </a:cxn>
            </a:cxnLst>
            <a:rect l="0" t="0" r="r" b="b"/>
            <a:pathLst>
              <a:path w="390" h="317">
                <a:moveTo>
                  <a:pt x="172" y="317"/>
                </a:moveTo>
                <a:cubicBezTo>
                  <a:pt x="126" y="317"/>
                  <a:pt x="126" y="317"/>
                  <a:pt x="126" y="317"/>
                </a:cubicBezTo>
                <a:cubicBezTo>
                  <a:pt x="127" y="316"/>
                  <a:pt x="128" y="315"/>
                  <a:pt x="129" y="314"/>
                </a:cubicBezTo>
                <a:cubicBezTo>
                  <a:pt x="137" y="306"/>
                  <a:pt x="141" y="297"/>
                  <a:pt x="141" y="285"/>
                </a:cubicBezTo>
                <a:cubicBezTo>
                  <a:pt x="141" y="274"/>
                  <a:pt x="137" y="264"/>
                  <a:pt x="129" y="256"/>
                </a:cubicBezTo>
                <a:cubicBezTo>
                  <a:pt x="121" y="249"/>
                  <a:pt x="111" y="245"/>
                  <a:pt x="100" y="245"/>
                </a:cubicBezTo>
                <a:cubicBezTo>
                  <a:pt x="89" y="245"/>
                  <a:pt x="79" y="249"/>
                  <a:pt x="71" y="256"/>
                </a:cubicBezTo>
                <a:cubicBezTo>
                  <a:pt x="63" y="264"/>
                  <a:pt x="59" y="274"/>
                  <a:pt x="59" y="285"/>
                </a:cubicBezTo>
                <a:cubicBezTo>
                  <a:pt x="59" y="297"/>
                  <a:pt x="63" y="306"/>
                  <a:pt x="71" y="314"/>
                </a:cubicBezTo>
                <a:cubicBezTo>
                  <a:pt x="72" y="315"/>
                  <a:pt x="73" y="316"/>
                  <a:pt x="74" y="317"/>
                </a:cubicBezTo>
                <a:cubicBezTo>
                  <a:pt x="0" y="317"/>
                  <a:pt x="0" y="317"/>
                  <a:pt x="0" y="317"/>
                </a:cubicBezTo>
                <a:cubicBezTo>
                  <a:pt x="0" y="239"/>
                  <a:pt x="25" y="171"/>
                  <a:pt x="74" y="114"/>
                </a:cubicBezTo>
                <a:cubicBezTo>
                  <a:pt x="73" y="114"/>
                  <a:pt x="73" y="114"/>
                  <a:pt x="72" y="114"/>
                </a:cubicBezTo>
                <a:cubicBezTo>
                  <a:pt x="61" y="114"/>
                  <a:pt x="51" y="110"/>
                  <a:pt x="43" y="102"/>
                </a:cubicBezTo>
                <a:cubicBezTo>
                  <a:pt x="35" y="94"/>
                  <a:pt x="31" y="84"/>
                  <a:pt x="31" y="73"/>
                </a:cubicBezTo>
                <a:cubicBezTo>
                  <a:pt x="31" y="62"/>
                  <a:pt x="35" y="52"/>
                  <a:pt x="43" y="44"/>
                </a:cubicBezTo>
                <a:cubicBezTo>
                  <a:pt x="51" y="36"/>
                  <a:pt x="61" y="32"/>
                  <a:pt x="72" y="32"/>
                </a:cubicBezTo>
                <a:cubicBezTo>
                  <a:pt x="83" y="32"/>
                  <a:pt x="93" y="36"/>
                  <a:pt x="101" y="44"/>
                </a:cubicBezTo>
                <a:cubicBezTo>
                  <a:pt x="109" y="52"/>
                  <a:pt x="113" y="62"/>
                  <a:pt x="113" y="73"/>
                </a:cubicBezTo>
                <a:cubicBezTo>
                  <a:pt x="113" y="74"/>
                  <a:pt x="113" y="74"/>
                  <a:pt x="113" y="75"/>
                </a:cubicBezTo>
                <a:cubicBezTo>
                  <a:pt x="170" y="25"/>
                  <a:pt x="239" y="0"/>
                  <a:pt x="318" y="0"/>
                </a:cubicBezTo>
                <a:cubicBezTo>
                  <a:pt x="319" y="0"/>
                  <a:pt x="319" y="0"/>
                  <a:pt x="320" y="0"/>
                </a:cubicBezTo>
                <a:cubicBezTo>
                  <a:pt x="320" y="70"/>
                  <a:pt x="320" y="70"/>
                  <a:pt x="320" y="70"/>
                </a:cubicBezTo>
                <a:cubicBezTo>
                  <a:pt x="328" y="62"/>
                  <a:pt x="338" y="58"/>
                  <a:pt x="349" y="58"/>
                </a:cubicBezTo>
                <a:cubicBezTo>
                  <a:pt x="361" y="58"/>
                  <a:pt x="370" y="62"/>
                  <a:pt x="378" y="70"/>
                </a:cubicBezTo>
                <a:cubicBezTo>
                  <a:pt x="386" y="78"/>
                  <a:pt x="390" y="88"/>
                  <a:pt x="390" y="99"/>
                </a:cubicBezTo>
                <a:cubicBezTo>
                  <a:pt x="390" y="110"/>
                  <a:pt x="386" y="120"/>
                  <a:pt x="378" y="128"/>
                </a:cubicBezTo>
                <a:cubicBezTo>
                  <a:pt x="370" y="136"/>
                  <a:pt x="361" y="140"/>
                  <a:pt x="349" y="140"/>
                </a:cubicBezTo>
                <a:cubicBezTo>
                  <a:pt x="338" y="140"/>
                  <a:pt x="328" y="136"/>
                  <a:pt x="320" y="128"/>
                </a:cubicBezTo>
                <a:cubicBezTo>
                  <a:pt x="320" y="171"/>
                  <a:pt x="320" y="171"/>
                  <a:pt x="320" y="171"/>
                </a:cubicBezTo>
                <a:cubicBezTo>
                  <a:pt x="320" y="171"/>
                  <a:pt x="319" y="171"/>
                  <a:pt x="318" y="171"/>
                </a:cubicBezTo>
                <a:cubicBezTo>
                  <a:pt x="277" y="171"/>
                  <a:pt x="243" y="186"/>
                  <a:pt x="214" y="214"/>
                </a:cubicBezTo>
                <a:cubicBezTo>
                  <a:pt x="186" y="242"/>
                  <a:pt x="172" y="277"/>
                  <a:pt x="172" y="317"/>
                </a:cubicBezTo>
                <a:close/>
              </a:path>
            </a:pathLst>
          </a:custGeom>
          <a:solidFill>
            <a:schemeClr val="accent6">
              <a:lumMod val="75000"/>
            </a:schemeClr>
          </a:solidFill>
          <a:ln w="19050">
            <a:solidFill>
              <a:schemeClr val="bg1"/>
            </a:solidFill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8" name="Freeform 129">
            <a:extLst>
              <a:ext uri="{FF2B5EF4-FFF2-40B4-BE49-F238E27FC236}">
                <a16:creationId xmlns="" xmlns:a16="http://schemas.microsoft.com/office/drawing/2014/main" id="{833D7D15-852C-4682-8604-E633DFE7C233}"/>
              </a:ext>
            </a:extLst>
          </p:cNvPr>
          <p:cNvSpPr>
            <a:spLocks/>
          </p:cNvSpPr>
          <p:nvPr/>
        </p:nvSpPr>
        <p:spPr bwMode="auto">
          <a:xfrm>
            <a:off x="1569031" y="1571265"/>
            <a:ext cx="354270" cy="433321"/>
          </a:xfrm>
          <a:custGeom>
            <a:avLst/>
            <a:gdLst/>
            <a:ahLst/>
            <a:cxnLst>
              <a:cxn ang="0">
                <a:pos x="53" y="58"/>
              </a:cxn>
              <a:cxn ang="0">
                <a:pos x="36" y="58"/>
              </a:cxn>
              <a:cxn ang="0">
                <a:pos x="36" y="65"/>
              </a:cxn>
              <a:cxn ang="0">
                <a:pos x="34" y="68"/>
              </a:cxn>
              <a:cxn ang="0">
                <a:pos x="22" y="68"/>
              </a:cxn>
              <a:cxn ang="0">
                <a:pos x="20" y="65"/>
              </a:cxn>
              <a:cxn ang="0">
                <a:pos x="20" y="58"/>
              </a:cxn>
              <a:cxn ang="0">
                <a:pos x="2" y="58"/>
              </a:cxn>
              <a:cxn ang="0">
                <a:pos x="0" y="56"/>
              </a:cxn>
              <a:cxn ang="0">
                <a:pos x="1" y="54"/>
              </a:cxn>
              <a:cxn ang="0">
                <a:pos x="16" y="39"/>
              </a:cxn>
              <a:cxn ang="0">
                <a:pos x="7" y="39"/>
              </a:cxn>
              <a:cxn ang="0">
                <a:pos x="5" y="36"/>
              </a:cxn>
              <a:cxn ang="0">
                <a:pos x="6" y="34"/>
              </a:cxn>
              <a:cxn ang="0">
                <a:pos x="21" y="19"/>
              </a:cxn>
              <a:cxn ang="0">
                <a:pos x="13" y="19"/>
              </a:cxn>
              <a:cxn ang="0">
                <a:pos x="11" y="17"/>
              </a:cxn>
              <a:cxn ang="0">
                <a:pos x="12" y="15"/>
              </a:cxn>
              <a:cxn ang="0">
                <a:pos x="26" y="0"/>
              </a:cxn>
              <a:cxn ang="0">
                <a:pos x="28" y="0"/>
              </a:cxn>
              <a:cxn ang="0">
                <a:pos x="30" y="0"/>
              </a:cxn>
              <a:cxn ang="0">
                <a:pos x="44" y="15"/>
              </a:cxn>
              <a:cxn ang="0">
                <a:pos x="45" y="17"/>
              </a:cxn>
              <a:cxn ang="0">
                <a:pos x="42" y="19"/>
              </a:cxn>
              <a:cxn ang="0">
                <a:pos x="35" y="19"/>
              </a:cxn>
              <a:cxn ang="0">
                <a:pos x="50" y="34"/>
              </a:cxn>
              <a:cxn ang="0">
                <a:pos x="51" y="36"/>
              </a:cxn>
              <a:cxn ang="0">
                <a:pos x="49" y="39"/>
              </a:cxn>
              <a:cxn ang="0">
                <a:pos x="40" y="39"/>
              </a:cxn>
              <a:cxn ang="0">
                <a:pos x="55" y="54"/>
              </a:cxn>
              <a:cxn ang="0">
                <a:pos x="56" y="56"/>
              </a:cxn>
              <a:cxn ang="0">
                <a:pos x="53" y="58"/>
              </a:cxn>
            </a:cxnLst>
            <a:rect l="0" t="0" r="r" b="b"/>
            <a:pathLst>
              <a:path w="56" h="68">
                <a:moveTo>
                  <a:pt x="53" y="58"/>
                </a:moveTo>
                <a:cubicBezTo>
                  <a:pt x="36" y="58"/>
                  <a:pt x="36" y="58"/>
                  <a:pt x="36" y="58"/>
                </a:cubicBezTo>
                <a:cubicBezTo>
                  <a:pt x="36" y="60"/>
                  <a:pt x="36" y="63"/>
                  <a:pt x="36" y="65"/>
                </a:cubicBezTo>
                <a:cubicBezTo>
                  <a:pt x="36" y="67"/>
                  <a:pt x="35" y="68"/>
                  <a:pt x="34" y="68"/>
                </a:cubicBezTo>
                <a:cubicBezTo>
                  <a:pt x="22" y="68"/>
                  <a:pt x="22" y="68"/>
                  <a:pt x="22" y="68"/>
                </a:cubicBezTo>
                <a:cubicBezTo>
                  <a:pt x="21" y="68"/>
                  <a:pt x="20" y="67"/>
                  <a:pt x="20" y="65"/>
                </a:cubicBezTo>
                <a:cubicBezTo>
                  <a:pt x="20" y="63"/>
                  <a:pt x="20" y="60"/>
                  <a:pt x="20" y="58"/>
                </a:cubicBezTo>
                <a:cubicBezTo>
                  <a:pt x="2" y="58"/>
                  <a:pt x="2" y="58"/>
                  <a:pt x="2" y="58"/>
                </a:cubicBezTo>
                <a:cubicBezTo>
                  <a:pt x="1" y="58"/>
                  <a:pt x="0" y="57"/>
                  <a:pt x="0" y="56"/>
                </a:cubicBezTo>
                <a:cubicBezTo>
                  <a:pt x="0" y="55"/>
                  <a:pt x="0" y="54"/>
                  <a:pt x="1" y="54"/>
                </a:cubicBezTo>
                <a:cubicBezTo>
                  <a:pt x="16" y="39"/>
                  <a:pt x="16" y="39"/>
                  <a:pt x="16" y="39"/>
                </a:cubicBezTo>
                <a:cubicBezTo>
                  <a:pt x="7" y="39"/>
                  <a:pt x="7" y="39"/>
                  <a:pt x="7" y="39"/>
                </a:cubicBezTo>
                <a:cubicBezTo>
                  <a:pt x="6" y="39"/>
                  <a:pt x="5" y="37"/>
                  <a:pt x="5" y="36"/>
                </a:cubicBezTo>
                <a:cubicBezTo>
                  <a:pt x="5" y="35"/>
                  <a:pt x="5" y="35"/>
                  <a:pt x="6" y="34"/>
                </a:cubicBezTo>
                <a:cubicBezTo>
                  <a:pt x="21" y="19"/>
                  <a:pt x="21" y="19"/>
                  <a:pt x="21" y="19"/>
                </a:cubicBezTo>
                <a:cubicBezTo>
                  <a:pt x="13" y="19"/>
                  <a:pt x="13" y="19"/>
                  <a:pt x="13" y="19"/>
                </a:cubicBezTo>
                <a:cubicBezTo>
                  <a:pt x="12" y="19"/>
                  <a:pt x="11" y="18"/>
                  <a:pt x="11" y="17"/>
                </a:cubicBezTo>
                <a:cubicBezTo>
                  <a:pt x="11" y="16"/>
                  <a:pt x="11" y="15"/>
                  <a:pt x="12" y="15"/>
                </a:cubicBezTo>
                <a:cubicBezTo>
                  <a:pt x="26" y="0"/>
                  <a:pt x="26" y="0"/>
                  <a:pt x="26" y="0"/>
                </a:cubicBezTo>
                <a:cubicBezTo>
                  <a:pt x="27" y="0"/>
                  <a:pt x="27" y="0"/>
                  <a:pt x="28" y="0"/>
                </a:cubicBezTo>
                <a:cubicBezTo>
                  <a:pt x="29" y="0"/>
                  <a:pt x="29" y="0"/>
                  <a:pt x="30" y="0"/>
                </a:cubicBezTo>
                <a:cubicBezTo>
                  <a:pt x="44" y="15"/>
                  <a:pt x="44" y="15"/>
                  <a:pt x="44" y="15"/>
                </a:cubicBezTo>
                <a:cubicBezTo>
                  <a:pt x="45" y="15"/>
                  <a:pt x="45" y="16"/>
                  <a:pt x="45" y="17"/>
                </a:cubicBezTo>
                <a:cubicBezTo>
                  <a:pt x="45" y="18"/>
                  <a:pt x="44" y="19"/>
                  <a:pt x="42" y="19"/>
                </a:cubicBezTo>
                <a:cubicBezTo>
                  <a:pt x="35" y="19"/>
                  <a:pt x="35" y="19"/>
                  <a:pt x="35" y="19"/>
                </a:cubicBezTo>
                <a:cubicBezTo>
                  <a:pt x="50" y="34"/>
                  <a:pt x="50" y="34"/>
                  <a:pt x="50" y="34"/>
                </a:cubicBezTo>
                <a:cubicBezTo>
                  <a:pt x="51" y="35"/>
                  <a:pt x="51" y="35"/>
                  <a:pt x="51" y="36"/>
                </a:cubicBezTo>
                <a:cubicBezTo>
                  <a:pt x="51" y="37"/>
                  <a:pt x="50" y="39"/>
                  <a:pt x="49" y="39"/>
                </a:cubicBezTo>
                <a:cubicBezTo>
                  <a:pt x="40" y="39"/>
                  <a:pt x="40" y="39"/>
                  <a:pt x="40" y="39"/>
                </a:cubicBezTo>
                <a:cubicBezTo>
                  <a:pt x="55" y="54"/>
                  <a:pt x="55" y="54"/>
                  <a:pt x="55" y="54"/>
                </a:cubicBezTo>
                <a:cubicBezTo>
                  <a:pt x="56" y="54"/>
                  <a:pt x="56" y="55"/>
                  <a:pt x="56" y="56"/>
                </a:cubicBezTo>
                <a:cubicBezTo>
                  <a:pt x="56" y="57"/>
                  <a:pt x="55" y="58"/>
                  <a:pt x="53" y="58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9" name="Freeform 182">
            <a:extLst>
              <a:ext uri="{FF2B5EF4-FFF2-40B4-BE49-F238E27FC236}">
                <a16:creationId xmlns="" xmlns:a16="http://schemas.microsoft.com/office/drawing/2014/main" id="{AA92F509-D740-47B0-8F7F-29D6B8F91109}"/>
              </a:ext>
            </a:extLst>
          </p:cNvPr>
          <p:cNvSpPr>
            <a:spLocks noEditPoints="1"/>
          </p:cNvSpPr>
          <p:nvPr/>
        </p:nvSpPr>
        <p:spPr bwMode="auto">
          <a:xfrm>
            <a:off x="1333707" y="2754768"/>
            <a:ext cx="484481" cy="452653"/>
          </a:xfrm>
          <a:custGeom>
            <a:avLst/>
            <a:gdLst/>
            <a:ahLst/>
            <a:cxnLst>
              <a:cxn ang="0">
                <a:pos x="70" y="24"/>
              </a:cxn>
              <a:cxn ang="0">
                <a:pos x="29" y="50"/>
              </a:cxn>
              <a:cxn ang="0">
                <a:pos x="0" y="26"/>
              </a:cxn>
              <a:cxn ang="0">
                <a:pos x="42" y="0"/>
              </a:cxn>
              <a:cxn ang="0">
                <a:pos x="70" y="24"/>
              </a:cxn>
              <a:cxn ang="0">
                <a:pos x="70" y="74"/>
              </a:cxn>
              <a:cxn ang="0">
                <a:pos x="42" y="98"/>
              </a:cxn>
              <a:cxn ang="0">
                <a:pos x="0" y="72"/>
              </a:cxn>
              <a:cxn ang="0">
                <a:pos x="29" y="50"/>
              </a:cxn>
              <a:cxn ang="0">
                <a:pos x="70" y="74"/>
              </a:cxn>
              <a:cxn ang="0">
                <a:pos x="109" y="104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70" y="128"/>
              </a:cxn>
              <a:cxn ang="0">
                <a:pos x="29" y="104"/>
              </a:cxn>
              <a:cxn ang="0">
                <a:pos x="29" y="95"/>
              </a:cxn>
              <a:cxn ang="0">
                <a:pos x="42" y="102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70" y="78"/>
              </a:cxn>
              <a:cxn ang="0">
                <a:pos x="98" y="102"/>
              </a:cxn>
              <a:cxn ang="0">
                <a:pos x="109" y="95"/>
              </a:cxn>
              <a:cxn ang="0">
                <a:pos x="109" y="104"/>
              </a:cxn>
              <a:cxn ang="0">
                <a:pos x="137" y="26"/>
              </a:cxn>
              <a:cxn ang="0">
                <a:pos x="111" y="50"/>
              </a:cxn>
              <a:cxn ang="0">
                <a:pos x="70" y="24"/>
              </a:cxn>
              <a:cxn ang="0">
                <a:pos x="98" y="0"/>
              </a:cxn>
              <a:cxn ang="0">
                <a:pos x="137" y="26"/>
              </a:cxn>
              <a:cxn ang="0">
                <a:pos x="137" y="72"/>
              </a:cxn>
              <a:cxn ang="0">
                <a:pos x="98" y="98"/>
              </a:cxn>
              <a:cxn ang="0">
                <a:pos x="70" y="74"/>
              </a:cxn>
              <a:cxn ang="0">
                <a:pos x="111" y="50"/>
              </a:cxn>
              <a:cxn ang="0">
                <a:pos x="137" y="72"/>
              </a:cxn>
            </a:cxnLst>
            <a:rect l="0" t="0" r="r" b="b"/>
            <a:pathLst>
              <a:path w="137" h="128">
                <a:moveTo>
                  <a:pt x="70" y="24"/>
                </a:moveTo>
                <a:lnTo>
                  <a:pt x="29" y="50"/>
                </a:lnTo>
                <a:lnTo>
                  <a:pt x="0" y="26"/>
                </a:lnTo>
                <a:lnTo>
                  <a:pt x="42" y="0"/>
                </a:lnTo>
                <a:lnTo>
                  <a:pt x="70" y="24"/>
                </a:lnTo>
                <a:close/>
                <a:moveTo>
                  <a:pt x="70" y="74"/>
                </a:moveTo>
                <a:lnTo>
                  <a:pt x="42" y="98"/>
                </a:lnTo>
                <a:lnTo>
                  <a:pt x="0" y="72"/>
                </a:lnTo>
                <a:lnTo>
                  <a:pt x="29" y="50"/>
                </a:lnTo>
                <a:lnTo>
                  <a:pt x="70" y="74"/>
                </a:lnTo>
                <a:close/>
                <a:moveTo>
                  <a:pt x="109" y="104"/>
                </a:move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70" y="128"/>
                </a:lnTo>
                <a:lnTo>
                  <a:pt x="29" y="104"/>
                </a:lnTo>
                <a:lnTo>
                  <a:pt x="29" y="95"/>
                </a:lnTo>
                <a:lnTo>
                  <a:pt x="42" y="102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70" y="78"/>
                </a:lnTo>
                <a:lnTo>
                  <a:pt x="98" y="102"/>
                </a:lnTo>
                <a:lnTo>
                  <a:pt x="109" y="95"/>
                </a:lnTo>
                <a:lnTo>
                  <a:pt x="109" y="104"/>
                </a:lnTo>
                <a:close/>
                <a:moveTo>
                  <a:pt x="137" y="26"/>
                </a:moveTo>
                <a:lnTo>
                  <a:pt x="111" y="50"/>
                </a:lnTo>
                <a:lnTo>
                  <a:pt x="70" y="24"/>
                </a:lnTo>
                <a:lnTo>
                  <a:pt x="98" y="0"/>
                </a:lnTo>
                <a:lnTo>
                  <a:pt x="137" y="26"/>
                </a:lnTo>
                <a:close/>
                <a:moveTo>
                  <a:pt x="137" y="72"/>
                </a:moveTo>
                <a:lnTo>
                  <a:pt x="98" y="98"/>
                </a:lnTo>
                <a:lnTo>
                  <a:pt x="70" y="74"/>
                </a:lnTo>
                <a:lnTo>
                  <a:pt x="111" y="50"/>
                </a:lnTo>
                <a:lnTo>
                  <a:pt x="137" y="72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sp>
        <p:nvSpPr>
          <p:cNvPr id="11" name="Freeform 135">
            <a:extLst>
              <a:ext uri="{FF2B5EF4-FFF2-40B4-BE49-F238E27FC236}">
                <a16:creationId xmlns="" xmlns:a16="http://schemas.microsoft.com/office/drawing/2014/main" id="{E2127EDA-106D-480D-AA51-75B550903075}"/>
              </a:ext>
            </a:extLst>
          </p:cNvPr>
          <p:cNvSpPr>
            <a:spLocks noEditPoints="1"/>
          </p:cNvSpPr>
          <p:nvPr/>
        </p:nvSpPr>
        <p:spPr bwMode="auto">
          <a:xfrm>
            <a:off x="3134684" y="3288565"/>
            <a:ext cx="427616" cy="400551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050"/>
          </a:p>
        </p:txBody>
      </p:sp>
      <p:grpSp>
        <p:nvGrpSpPr>
          <p:cNvPr id="14" name="Group 134">
            <a:extLst>
              <a:ext uri="{FF2B5EF4-FFF2-40B4-BE49-F238E27FC236}">
                <a16:creationId xmlns="" xmlns:a16="http://schemas.microsoft.com/office/drawing/2014/main" id="{10A182A3-B51E-4FA8-86B1-E148059A6562}"/>
              </a:ext>
            </a:extLst>
          </p:cNvPr>
          <p:cNvGrpSpPr/>
          <p:nvPr/>
        </p:nvGrpSpPr>
        <p:grpSpPr>
          <a:xfrm>
            <a:off x="4571345" y="3316172"/>
            <a:ext cx="701214" cy="701801"/>
            <a:chOff x="3287425" y="1417883"/>
            <a:chExt cx="648499" cy="649042"/>
          </a:xfrm>
        </p:grpSpPr>
        <p:sp>
          <p:nvSpPr>
            <p:cNvPr id="15" name="Oval 36">
              <a:extLst>
                <a:ext uri="{FF2B5EF4-FFF2-40B4-BE49-F238E27FC236}">
                  <a16:creationId xmlns="" xmlns:a16="http://schemas.microsoft.com/office/drawing/2014/main" id="{F11B6BD2-34C8-438C-B052-F33B950C7D1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87425" y="1417883"/>
              <a:ext cx="648499" cy="649042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b="1" dirty="0">
                <a:solidFill>
                  <a:schemeClr val="bg1"/>
                </a:solidFill>
              </a:endParaRPr>
            </a:p>
          </p:txBody>
        </p:sp>
        <p:sp>
          <p:nvSpPr>
            <p:cNvPr id="16" name="Oval 37">
              <a:extLst>
                <a:ext uri="{FF2B5EF4-FFF2-40B4-BE49-F238E27FC236}">
                  <a16:creationId xmlns="" xmlns:a16="http://schemas.microsoft.com/office/drawing/2014/main" id="{BFF35423-2E88-41A2-9CA3-67B028ECB7D1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62252" y="1492773"/>
              <a:ext cx="498845" cy="499263"/>
            </a:xfrm>
            <a:prstGeom prst="ellipse">
              <a:avLst/>
            </a:prstGeom>
            <a:solidFill>
              <a:schemeClr val="accent1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</a:rPr>
                <a:t>0</a:t>
              </a:r>
              <a:r>
                <a:rPr lang="uz-Cyrl-UZ" sz="1800" b="1" dirty="0">
                  <a:solidFill>
                    <a:schemeClr val="bg1"/>
                  </a:solidFill>
                </a:rPr>
                <a:t>4</a:t>
              </a:r>
              <a:endParaRPr lang="en-US" sz="450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Group 129">
            <a:extLst>
              <a:ext uri="{FF2B5EF4-FFF2-40B4-BE49-F238E27FC236}">
                <a16:creationId xmlns="" xmlns:a16="http://schemas.microsoft.com/office/drawing/2014/main" id="{1067F6EE-B563-4051-A915-B4F1A1DC1B55}"/>
              </a:ext>
            </a:extLst>
          </p:cNvPr>
          <p:cNvGrpSpPr/>
          <p:nvPr/>
        </p:nvGrpSpPr>
        <p:grpSpPr>
          <a:xfrm>
            <a:off x="4518923" y="1118277"/>
            <a:ext cx="701214" cy="701801"/>
            <a:chOff x="2779491" y="2517212"/>
            <a:chExt cx="648499" cy="649042"/>
          </a:xfrm>
        </p:grpSpPr>
        <p:sp>
          <p:nvSpPr>
            <p:cNvPr id="18" name="Oval 39">
              <a:extLst>
                <a:ext uri="{FF2B5EF4-FFF2-40B4-BE49-F238E27FC236}">
                  <a16:creationId xmlns="" xmlns:a16="http://schemas.microsoft.com/office/drawing/2014/main" id="{BF91892D-C338-4199-AA3D-18B7857DC33E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779491" y="2517212"/>
              <a:ext cx="648499" cy="649042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b="1" dirty="0">
                <a:solidFill>
                  <a:schemeClr val="bg1"/>
                </a:solidFill>
              </a:endParaRPr>
            </a:p>
          </p:txBody>
        </p:sp>
        <p:sp>
          <p:nvSpPr>
            <p:cNvPr id="19" name="Oval 40">
              <a:extLst>
                <a:ext uri="{FF2B5EF4-FFF2-40B4-BE49-F238E27FC236}">
                  <a16:creationId xmlns="" xmlns:a16="http://schemas.microsoft.com/office/drawing/2014/main" id="{D52176FD-B12F-48EE-8E18-463B47F3280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854318" y="2592102"/>
              <a:ext cx="527442" cy="527885"/>
            </a:xfrm>
            <a:prstGeom prst="ellipse">
              <a:avLst/>
            </a:prstGeom>
            <a:solidFill>
              <a:srgbClr val="C00000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</a:rPr>
                <a:t>02</a:t>
              </a:r>
              <a:endParaRPr lang="en-US" sz="1800" b="1" dirty="0"/>
            </a:p>
          </p:txBody>
        </p:sp>
      </p:grpSp>
      <p:grpSp>
        <p:nvGrpSpPr>
          <p:cNvPr id="20" name="Group 130">
            <a:extLst>
              <a:ext uri="{FF2B5EF4-FFF2-40B4-BE49-F238E27FC236}">
                <a16:creationId xmlns="" xmlns:a16="http://schemas.microsoft.com/office/drawing/2014/main" id="{C2D70E9E-A719-45CD-938F-2ED7CC12C55A}"/>
              </a:ext>
            </a:extLst>
          </p:cNvPr>
          <p:cNvGrpSpPr/>
          <p:nvPr/>
        </p:nvGrpSpPr>
        <p:grpSpPr>
          <a:xfrm>
            <a:off x="4599833" y="2263019"/>
            <a:ext cx="701214" cy="701801"/>
            <a:chOff x="3287425" y="3613920"/>
            <a:chExt cx="648499" cy="649042"/>
          </a:xfrm>
          <a:solidFill>
            <a:srgbClr val="FFC000"/>
          </a:solidFill>
        </p:grpSpPr>
        <p:sp>
          <p:nvSpPr>
            <p:cNvPr id="21" name="Oval 42">
              <a:extLst>
                <a:ext uri="{FF2B5EF4-FFF2-40B4-BE49-F238E27FC236}">
                  <a16:creationId xmlns="" xmlns:a16="http://schemas.microsoft.com/office/drawing/2014/main" id="{33520D00-7C84-488E-A11E-068CD699BBB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287425" y="3613920"/>
              <a:ext cx="648499" cy="649042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b="1" dirty="0">
                <a:solidFill>
                  <a:schemeClr val="bg1"/>
                </a:solidFill>
              </a:endParaRPr>
            </a:p>
          </p:txBody>
        </p:sp>
        <p:sp>
          <p:nvSpPr>
            <p:cNvPr id="22" name="Oval 43">
              <a:extLst>
                <a:ext uri="{FF2B5EF4-FFF2-40B4-BE49-F238E27FC236}">
                  <a16:creationId xmlns="" xmlns:a16="http://schemas.microsoft.com/office/drawing/2014/main" id="{0E351AF8-CB41-438A-95AC-87913F9ABBB0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362252" y="3688810"/>
              <a:ext cx="498845" cy="499263"/>
            </a:xfrm>
            <a:prstGeom prst="ellipse">
              <a:avLst/>
            </a:prstGeom>
            <a:grpFill/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</a:rPr>
                <a:t>03</a:t>
              </a:r>
              <a:endParaRPr lang="en-US" sz="1800" b="1" dirty="0"/>
            </a:p>
          </p:txBody>
        </p:sp>
      </p:grpSp>
      <p:grpSp>
        <p:nvGrpSpPr>
          <p:cNvPr id="23" name="Group 133">
            <a:extLst>
              <a:ext uri="{FF2B5EF4-FFF2-40B4-BE49-F238E27FC236}">
                <a16:creationId xmlns="" xmlns:a16="http://schemas.microsoft.com/office/drawing/2014/main" id="{9A543417-2B16-4FAC-B698-08E37A1F8B4C}"/>
              </a:ext>
            </a:extLst>
          </p:cNvPr>
          <p:cNvGrpSpPr/>
          <p:nvPr/>
        </p:nvGrpSpPr>
        <p:grpSpPr>
          <a:xfrm>
            <a:off x="4549845" y="101538"/>
            <a:ext cx="701214" cy="701801"/>
            <a:chOff x="5249342" y="1406453"/>
            <a:chExt cx="648499" cy="649042"/>
          </a:xfrm>
        </p:grpSpPr>
        <p:sp>
          <p:nvSpPr>
            <p:cNvPr id="24" name="Oval 45">
              <a:extLst>
                <a:ext uri="{FF2B5EF4-FFF2-40B4-BE49-F238E27FC236}">
                  <a16:creationId xmlns="" xmlns:a16="http://schemas.microsoft.com/office/drawing/2014/main" id="{39754C74-6037-4031-8921-F36F16D9618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249342" y="1406453"/>
              <a:ext cx="648499" cy="649042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450" b="1" dirty="0">
                <a:solidFill>
                  <a:schemeClr val="bg1"/>
                </a:solidFill>
              </a:endParaRPr>
            </a:p>
          </p:txBody>
        </p:sp>
        <p:sp>
          <p:nvSpPr>
            <p:cNvPr id="25" name="Oval 46">
              <a:extLst>
                <a:ext uri="{FF2B5EF4-FFF2-40B4-BE49-F238E27FC236}">
                  <a16:creationId xmlns="" xmlns:a16="http://schemas.microsoft.com/office/drawing/2014/main" id="{31B5C154-8CDF-449B-8DDF-344ABB213D4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24169" y="1481343"/>
              <a:ext cx="498845" cy="499263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b="1" dirty="0">
                  <a:solidFill>
                    <a:schemeClr val="bg1"/>
                  </a:solidFill>
                </a:rPr>
                <a:t>0</a:t>
              </a:r>
              <a:r>
                <a:rPr lang="uz-Cyrl-UZ" sz="1800" b="1" dirty="0">
                  <a:solidFill>
                    <a:schemeClr val="bg1"/>
                  </a:solidFill>
                </a:rPr>
                <a:t>1</a:t>
              </a:r>
              <a:endParaRPr lang="en-US" sz="1800" b="1" dirty="0"/>
            </a:p>
          </p:txBody>
        </p:sp>
      </p:grpSp>
      <p:sp>
        <p:nvSpPr>
          <p:cNvPr id="30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77026CB8-DBBC-4D81-A700-1FFE6DDA06AE}"/>
              </a:ext>
            </a:extLst>
          </p:cNvPr>
          <p:cNvSpPr txBox="1"/>
          <p:nvPr/>
        </p:nvSpPr>
        <p:spPr>
          <a:xfrm>
            <a:off x="5139228" y="3478936"/>
            <a:ext cx="2517002" cy="49244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sz="3200" b="1" kern="1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endParaRPr lang="ru-RU" altLang="ko-KR" sz="3200" dirty="0">
              <a:solidFill>
                <a:schemeClr val="tx1">
                  <a:lumMod val="75000"/>
                  <a:lumOff val="2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D66C171C-4411-46EE-BF5D-23F0B46E7AD6}"/>
              </a:ext>
            </a:extLst>
          </p:cNvPr>
          <p:cNvSpPr txBox="1"/>
          <p:nvPr/>
        </p:nvSpPr>
        <p:spPr>
          <a:xfrm>
            <a:off x="5389396" y="1143269"/>
            <a:ext cx="2879401" cy="60478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/>
          <a:p>
            <a:endParaRPr lang="ru-RU" altLang="ko-KR" sz="1050" b="1" dirty="0">
              <a:solidFill>
                <a:srgbClr val="C00000"/>
              </a:solidFill>
              <a:cs typeface="Arial" pitchFamily="34" charset="0"/>
            </a:endParaRPr>
          </a:p>
          <a:p>
            <a:pPr algn="ctr" defTabSz="966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GEOGRAFIYA</a:t>
            </a:r>
            <a:r>
              <a:rPr lang="en-US" sz="3200" b="1" kern="1200" dirty="0">
                <a:solidFill>
                  <a:srgbClr val="C00000"/>
                </a:solidFill>
              </a:rPr>
              <a:t> </a:t>
            </a:r>
            <a:endParaRPr lang="ru-RU" sz="3200" b="1" kern="1200" dirty="0">
              <a:solidFill>
                <a:srgbClr val="C00000"/>
              </a:solidFill>
            </a:endParaRPr>
          </a:p>
        </p:txBody>
      </p:sp>
      <p:sp>
        <p:nvSpPr>
          <p:cNvPr id="32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6160B7A6-F7E4-46D6-8275-56B02A2D765B}"/>
              </a:ext>
            </a:extLst>
          </p:cNvPr>
          <p:cNvSpPr txBox="1"/>
          <p:nvPr/>
        </p:nvSpPr>
        <p:spPr>
          <a:xfrm>
            <a:off x="5272559" y="2440646"/>
            <a:ext cx="2517002" cy="4431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966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3200" b="1" kern="1200" dirty="0">
                <a:solidFill>
                  <a:srgbClr val="E8752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KIMYO</a:t>
            </a:r>
            <a:r>
              <a:rPr lang="en-US" sz="3200" b="1" kern="1200" dirty="0">
                <a:solidFill>
                  <a:srgbClr val="002060"/>
                </a:solidFill>
              </a:rPr>
              <a:t> </a:t>
            </a:r>
            <a:endParaRPr lang="ru-RU" sz="3200" b="1" kern="1200" dirty="0">
              <a:solidFill>
                <a:srgbClr val="002060"/>
              </a:solidFill>
            </a:endParaRPr>
          </a:p>
        </p:txBody>
      </p:sp>
      <p:sp>
        <p:nvSpPr>
          <p:cNvPr id="33" name="Synergistically utilize technically sound portals with frictionless chains. Dramatically customize…">
            <a:extLst>
              <a:ext uri="{FF2B5EF4-FFF2-40B4-BE49-F238E27FC236}">
                <a16:creationId xmlns="" xmlns:a16="http://schemas.microsoft.com/office/drawing/2014/main" id="{BC8617E6-08A5-48EF-8FD1-16B5B1884F62}"/>
              </a:ext>
            </a:extLst>
          </p:cNvPr>
          <p:cNvSpPr txBox="1"/>
          <p:nvPr/>
        </p:nvSpPr>
        <p:spPr>
          <a:xfrm>
            <a:off x="5389396" y="296623"/>
            <a:ext cx="2517002" cy="3877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>
            <a:spAutoFit/>
          </a:bodyPr>
          <a:lstStyle/>
          <a:p>
            <a:pPr algn="ctr" defTabSz="966788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kern="1200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BIOLOGIYA</a:t>
            </a:r>
            <a:r>
              <a:rPr lang="en-US" sz="28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09405" y="480370"/>
            <a:ext cx="2980944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13347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800" b="1" kern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TABIIY FANLAR</a:t>
            </a:r>
            <a:endParaRPr lang="ru-RU" sz="2800" b="1" kern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1002624" y="4300024"/>
            <a:ext cx="77413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ctr">
              <a:spcBef>
                <a:spcPct val="20000"/>
              </a:spcBef>
              <a:defRPr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O’quv-tarbiya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8955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1" grpId="0" animBg="1"/>
      <p:bldP spid="30" grpId="0" animBg="1"/>
      <p:bldP spid="31" grpId="0" animBg="1"/>
      <p:bldP spid="32" grpId="0" animBg="1"/>
      <p:bldP spid="33" grpId="0" animBg="1"/>
      <p:bldP spid="2" grpId="0"/>
      <p:bldP spid="2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3869634" y="238408"/>
            <a:ext cx="5129764" cy="161582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ILK QADAM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</a:p>
          <a:p>
            <a:pPr algn="ctr"/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Davlat o‘quv dasturi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</a:t>
            </a:r>
          </a:p>
          <a:p>
            <a:pPr algn="ctr"/>
            <a:r>
              <a:rPr lang="uz-Cyrl-UZ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biologiya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geografiya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bog`liqlik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405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44143" y="2800350"/>
            <a:ext cx="5129764" cy="17173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57175" indent="-257175" algn="ctr">
              <a:spcBef>
                <a:spcPct val="20000"/>
              </a:spcBef>
              <a:defRPr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?,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qayerda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?,</a:t>
            </a:r>
          </a:p>
          <a:p>
            <a:pPr marL="257175" indent="-257175" algn="ctr">
              <a:spcBef>
                <a:spcPct val="20000"/>
              </a:spcBef>
              <a:defRPr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ortiqcha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257175" indent="-257175" algn="ctr">
              <a:spcBef>
                <a:spcPct val="20000"/>
              </a:spcBef>
              <a:defRPr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Ta`limiy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o`yinlar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vositasida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qushlar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099" y="1577342"/>
            <a:ext cx="3645485" cy="233141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50506" y="1328738"/>
            <a:ext cx="4868793" cy="13410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tabLst>
                <a:tab pos="5943600" algn="l"/>
              </a:tabLst>
            </a:pP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Jumladan</a:t>
            </a:r>
            <a:r>
              <a:rPr lang="en-US" b="1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Oktyabr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oyining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“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Kuz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bo‘yoqlari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 deb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nomlanib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haftasi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Mavsumiy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o‘zgarish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uchib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ketuvchi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qushlar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o`rganish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qo`yilgan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409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163092" y="872200"/>
            <a:ext cx="8843749" cy="0"/>
          </a:xfrm>
          <a:prstGeom prst="line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2835965" y="111541"/>
            <a:ext cx="4742498" cy="1054135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200" b="1" spc="50" dirty="0">
                <a:ln w="0"/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anose="02020603050405020304" pitchFamily="18" charset="0"/>
                <a:cs typeface="Times New Roman" pitchFamily="18" charset="0"/>
              </a:rPr>
              <a:t>T – TEXNOLOGIYA   </a:t>
            </a:r>
            <a:endParaRPr lang="ru-RU" sz="3200" b="1" spc="50" dirty="0">
              <a:ln w="0"/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spc="50" dirty="0">
                <a:ln w="0"/>
                <a:solidFill>
                  <a:schemeClr val="accent1">
                    <a:lumMod val="50000"/>
                  </a:schemeClr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Times New Roman" pitchFamily="18" charset="0"/>
                <a:cs typeface="Times New Roman" pitchFamily="18" charset="0"/>
              </a:rPr>
              <a:t>  </a:t>
            </a:r>
            <a:endParaRPr lang="ru-RU" sz="3200" b="1" spc="50" dirty="0">
              <a:ln w="0"/>
              <a:solidFill>
                <a:schemeClr val="accent1">
                  <a:lumMod val="50000"/>
                </a:schemeClr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/>
          <a:srcRect l="60980" t="21731" r="8098" b="20385"/>
          <a:stretch>
            <a:fillRect/>
          </a:stretch>
        </p:blipFill>
        <p:spPr bwMode="auto">
          <a:xfrm>
            <a:off x="180485" y="1533291"/>
            <a:ext cx="1665900" cy="17532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4"/>
          <a:srcRect l="64776" t="22181" r="11437" b="18798"/>
          <a:stretch>
            <a:fillRect/>
          </a:stretch>
        </p:blipFill>
        <p:spPr bwMode="auto">
          <a:xfrm>
            <a:off x="7364435" y="1329396"/>
            <a:ext cx="1490933" cy="1608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1392702" y="1031632"/>
            <a:ext cx="64641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SIMMETRIK KOMPOZITSIYA YARATING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56402" y="1652727"/>
            <a:ext cx="51699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Kapalak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ninachining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tasvirini</a:t>
            </a:r>
            <a:r>
              <a:rPr lang="en-US" sz="2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7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yasang</a:t>
            </a:r>
            <a:endParaRPr lang="ru-RU" sz="2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 l="70170" t="23270" r="23334" b="61730"/>
          <a:stretch>
            <a:fillRect/>
          </a:stretch>
        </p:blipFill>
        <p:spPr bwMode="auto">
          <a:xfrm>
            <a:off x="4914899" y="3165231"/>
            <a:ext cx="1059255" cy="16670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Прямая соединительная линия 10"/>
          <p:cNvCxnSpPr/>
          <p:nvPr/>
        </p:nvCxnSpPr>
        <p:spPr>
          <a:xfrm rot="5400000">
            <a:off x="4979966" y="3887963"/>
            <a:ext cx="2015193" cy="1054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/>
          <a:srcRect l="62506" t="49183" r="13708" b="25144"/>
          <a:stretch>
            <a:fillRect/>
          </a:stretch>
        </p:blipFill>
        <p:spPr bwMode="auto">
          <a:xfrm rot="5400000">
            <a:off x="2639197" y="3499091"/>
            <a:ext cx="1967717" cy="1046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8" name="Прямая соединительная линия 17"/>
          <p:cNvCxnSpPr/>
          <p:nvPr/>
        </p:nvCxnSpPr>
        <p:spPr>
          <a:xfrm rot="5400000">
            <a:off x="3239087" y="3872134"/>
            <a:ext cx="1825283" cy="1055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6" t="10021" b="13427"/>
          <a:stretch>
            <a:fillRect/>
          </a:stretch>
        </p:blipFill>
        <p:spPr>
          <a:xfrm>
            <a:off x="6362114" y="3054449"/>
            <a:ext cx="1842868" cy="185166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096" t="71667" b="3400"/>
          <a:stretch>
            <a:fillRect/>
          </a:stretch>
        </p:blipFill>
        <p:spPr>
          <a:xfrm>
            <a:off x="970671" y="3597813"/>
            <a:ext cx="1533124" cy="1382324"/>
          </a:xfrm>
          <a:prstGeom prst="rect">
            <a:avLst/>
          </a:prstGeom>
        </p:spPr>
      </p:pic>
      <p:pic>
        <p:nvPicPr>
          <p:cNvPr id="14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448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-273878" y="282546"/>
            <a:ext cx="9549815" cy="602342"/>
          </a:xfrm>
        </p:spPr>
        <p:txBody>
          <a:bodyPr>
            <a:normAutofit fontScale="85000" lnSpcReduction="20000"/>
          </a:bodyPr>
          <a:lstStyle/>
          <a:p>
            <a:r>
              <a:rPr lang="en-US" sz="44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itchFamily="18" charset="0"/>
              </a:rPr>
              <a:t>E - MUHANDISLIK </a:t>
            </a: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95" t="13684" r="2285" b="14379"/>
          <a:stretch/>
        </p:blipFill>
        <p:spPr>
          <a:xfrm>
            <a:off x="516835" y="1091096"/>
            <a:ext cx="1819965" cy="154166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64" t="1666" r="12486" b="3106"/>
          <a:stretch/>
        </p:blipFill>
        <p:spPr>
          <a:xfrm>
            <a:off x="574261" y="2709833"/>
            <a:ext cx="1890644" cy="227468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09" y="1091096"/>
            <a:ext cx="2949330" cy="16589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1973" y="3109844"/>
            <a:ext cx="2419979" cy="181264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000" b="15963"/>
          <a:stretch/>
        </p:blipFill>
        <p:spPr>
          <a:xfrm>
            <a:off x="5722938" y="1047542"/>
            <a:ext cx="2837966" cy="136877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0643" y="2880138"/>
            <a:ext cx="2882555" cy="2104375"/>
          </a:xfrm>
          <a:prstGeom prst="rect">
            <a:avLst/>
          </a:prstGeom>
        </p:spPr>
      </p:pic>
      <p:pic>
        <p:nvPicPr>
          <p:cNvPr id="9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91375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167190" y="724490"/>
            <a:ext cx="8843749" cy="0"/>
          </a:xfrm>
          <a:prstGeom prst="line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2665254" y="0"/>
            <a:ext cx="3096040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n-US" sz="405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–  SAN’AT</a:t>
            </a:r>
            <a:endParaRPr lang="ru-RU" sz="405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/>
          <a:srcRect l="57628" t="36731" r="4530" b="21731"/>
          <a:stretch>
            <a:fillRect/>
          </a:stretch>
        </p:blipFill>
        <p:spPr bwMode="auto">
          <a:xfrm>
            <a:off x="608013" y="1529326"/>
            <a:ext cx="4629205" cy="343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2310619" y="778414"/>
            <a:ext cx="546178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3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 ESLAB QOL” METODI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543550" y="1865143"/>
            <a:ext cx="330854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hashoratning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qoling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o’chirib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ranggini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ayting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28257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167190" y="724490"/>
            <a:ext cx="8843749" cy="0"/>
          </a:xfrm>
          <a:prstGeom prst="line">
            <a:avLst/>
          </a:prstGeom>
          <a:ln w="28575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Прямоугольник 5"/>
          <p:cNvSpPr/>
          <p:nvPr/>
        </p:nvSpPr>
        <p:spPr>
          <a:xfrm>
            <a:off x="2623930" y="0"/>
            <a:ext cx="4523294" cy="561692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n-US" sz="3200" b="1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 –  MATEMATIKA</a:t>
            </a:r>
            <a:endParaRPr lang="ru-RU" sz="3200" b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560211" y="820808"/>
            <a:ext cx="4268964" cy="41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pPr marL="457200" indent="-457200" defTabSz="685800" fontAlgn="base">
              <a:spcBef>
                <a:spcPct val="0"/>
              </a:spcBef>
              <a:spcAft>
                <a:spcPct val="0"/>
              </a:spcAft>
              <a:buClrTx/>
              <a:buAutoNum type="arabicPeriod"/>
            </a:pPr>
            <a:r>
              <a:rPr lang="en-US" sz="2400" b="1" dirty="0" err="1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Hashoratlarning</a:t>
            </a:r>
            <a:r>
              <a:rPr lang="en-US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qanotini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sonini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sana</a:t>
            </a:r>
            <a:r>
              <a:rPr lang="en-US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?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2</a:t>
            </a:r>
            <a:r>
              <a:rPr lang="uz-Cyrl-UZ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Har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hashoratda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nechta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doira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shaklli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bor</a:t>
            </a:r>
            <a:r>
              <a:rPr lang="en-US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?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3</a:t>
            </a:r>
            <a:r>
              <a:rPr lang="uz-Cyrl-UZ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Nechta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oyoq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har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birida</a:t>
            </a:r>
            <a:r>
              <a:rPr lang="en-US" sz="2400" b="1" dirty="0" smtClean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…?</a:t>
            </a: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4</a:t>
            </a:r>
            <a:r>
              <a:rPr lang="uz-Cyrl-UZ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.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Berilgan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tasvirdan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har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bir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hashoratga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mosini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hisobla</a:t>
            </a:r>
            <a:r>
              <a:rPr lang="en-US" sz="2400" b="1" dirty="0"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ru-RU" sz="2400" b="1" dirty="0">
              <a:solidFill>
                <a:schemeClr val="accent5">
                  <a:lumMod val="75000"/>
                </a:schemeClr>
              </a:solidFill>
              <a:latin typeface="+mj-lt"/>
              <a:cs typeface="Arial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/>
          <a:srcRect l="60007" t="20000" r="7233" b="20577"/>
          <a:stretch>
            <a:fillRect/>
          </a:stretch>
        </p:blipFill>
        <p:spPr bwMode="auto">
          <a:xfrm>
            <a:off x="4994927" y="1069008"/>
            <a:ext cx="3884754" cy="3447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0" y="13017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99885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10"/>
          <p:cNvGrpSpPr/>
          <p:nvPr/>
        </p:nvGrpSpPr>
        <p:grpSpPr>
          <a:xfrm>
            <a:off x="1" y="1027976"/>
            <a:ext cx="8975028" cy="3458321"/>
            <a:chOff x="-13799882" y="1867366"/>
            <a:chExt cx="38819993" cy="13385935"/>
          </a:xfrm>
        </p:grpSpPr>
        <p:sp>
          <p:nvSpPr>
            <p:cNvPr id="7" name="Shape 561"/>
            <p:cNvSpPr/>
            <p:nvPr/>
          </p:nvSpPr>
          <p:spPr>
            <a:xfrm>
              <a:off x="-8806" y="5098467"/>
              <a:ext cx="19583954" cy="716722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99534"/>
                  </a:moveTo>
                  <a:cubicBezTo>
                    <a:pt x="17821" y="120000"/>
                    <a:pt x="19688" y="62325"/>
                    <a:pt x="28005" y="62790"/>
                  </a:cubicBezTo>
                  <a:cubicBezTo>
                    <a:pt x="36322" y="63255"/>
                    <a:pt x="41414" y="85581"/>
                    <a:pt x="52277" y="83720"/>
                  </a:cubicBezTo>
                  <a:cubicBezTo>
                    <a:pt x="63140" y="81860"/>
                    <a:pt x="63988" y="40930"/>
                    <a:pt x="75190" y="37209"/>
                  </a:cubicBezTo>
                  <a:cubicBezTo>
                    <a:pt x="86393" y="33488"/>
                    <a:pt x="87538" y="57093"/>
                    <a:pt x="98231" y="55697"/>
                  </a:cubicBezTo>
                  <a:cubicBezTo>
                    <a:pt x="108925" y="54302"/>
                    <a:pt x="109137" y="9767"/>
                    <a:pt x="120000" y="0"/>
                  </a:cubicBezTo>
                </a:path>
              </a:pathLst>
            </a:custGeom>
            <a:ln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t" anchorCtr="0">
              <a:noAutofit/>
            </a:bodyPr>
            <a:lstStyle/>
            <a:p>
              <a:endParaRPr sz="27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8" name="Shape 562"/>
            <p:cNvSpPr/>
            <p:nvPr/>
          </p:nvSpPr>
          <p:spPr>
            <a:xfrm>
              <a:off x="5442876" y="7864993"/>
              <a:ext cx="9235509" cy="6347743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ctr" anchorCtr="0">
              <a:noAutofit/>
            </a:bodyPr>
            <a:lstStyle/>
            <a:p>
              <a:pPr algn="ctr"/>
              <a:endParaRPr lang="uz-Cyrl-UZ" dirty="0"/>
            </a:p>
            <a:p>
              <a:pPr algn="ctr"/>
              <a:endParaRPr lang="uz-Cyrl-UZ" dirty="0"/>
            </a:p>
            <a:p>
              <a:pPr algn="ctr"/>
              <a:r>
                <a:rPr lang="uz-Cyrl-UZ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4. </a:t>
              </a:r>
              <a:r>
                <a:rPr lang="en-US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Robotexnika</a:t>
              </a:r>
              <a:r>
                <a:rPr 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moduli;</a:t>
              </a:r>
            </a:p>
            <a:p>
              <a:pPr algn="ctr"/>
              <a:endParaRPr sz="36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9" name="Shape 563"/>
            <p:cNvSpPr/>
            <p:nvPr/>
          </p:nvSpPr>
          <p:spPr>
            <a:xfrm>
              <a:off x="9462137" y="1867366"/>
              <a:ext cx="7535848" cy="5000937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ctr" anchorCtr="0">
              <a:noAutofit/>
            </a:bodyPr>
            <a:lstStyle/>
            <a:p>
              <a:pPr algn="ctr"/>
              <a:endParaRPr sz="36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0" name="Shape 564"/>
            <p:cNvSpPr/>
            <p:nvPr/>
          </p:nvSpPr>
          <p:spPr>
            <a:xfrm>
              <a:off x="15198757" y="6665712"/>
              <a:ext cx="9821354" cy="8520363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ctr" anchorCtr="0">
              <a:noAutofit/>
            </a:bodyPr>
            <a:lstStyle/>
            <a:p>
              <a:endParaRPr lang="uz-Cyrl-UZ" dirty="0"/>
            </a:p>
            <a:p>
              <a:endParaRPr lang="uz-Cyrl-UZ" dirty="0"/>
            </a:p>
            <a:p>
              <a:pPr algn="ctr"/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uz-Cyrl-UZ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6.</a:t>
              </a:r>
            </a:p>
            <a:p>
              <a:pPr algn="ctr"/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Jonli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jonsiz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tabiat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bilan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tajriba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o‘tkazish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”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</a:t>
              </a:r>
              <a:r>
                <a:rPr lang="uz-Cyrl-UZ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moduli.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sz="36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11" name="Shape 565"/>
            <p:cNvSpPr/>
            <p:nvPr/>
          </p:nvSpPr>
          <p:spPr>
            <a:xfrm>
              <a:off x="-144539" y="3105082"/>
              <a:ext cx="9328833" cy="6637797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ctr" anchorCtr="0">
              <a:noAutofit/>
            </a:bodyPr>
            <a:lstStyle/>
            <a:p>
              <a:pPr algn="ctr"/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3. </a:t>
              </a:r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“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Matematik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ishlanma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”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moduli;</a:t>
              </a:r>
            </a:p>
            <a:p>
              <a:pPr algn="ctr"/>
              <a:endParaRPr sz="36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grpSp>
          <p:nvGrpSpPr>
            <p:cNvPr id="12" name="Shape 566"/>
            <p:cNvGrpSpPr/>
            <p:nvPr/>
          </p:nvGrpSpPr>
          <p:grpSpPr>
            <a:xfrm>
              <a:off x="19464338" y="3934128"/>
              <a:ext cx="2632695" cy="1614360"/>
              <a:chOff x="10452100" y="1779589"/>
              <a:chExt cx="365125" cy="223837"/>
            </a:xfrm>
          </p:grpSpPr>
          <p:sp>
            <p:nvSpPr>
              <p:cNvPr id="17" name="Shape 567"/>
              <p:cNvSpPr/>
              <p:nvPr/>
            </p:nvSpPr>
            <p:spPr>
              <a:xfrm>
                <a:off x="10550525" y="1900239"/>
                <a:ext cx="112713" cy="98425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5806"/>
                    </a:moveTo>
                    <a:lnTo>
                      <a:pt x="0" y="120000"/>
                    </a:lnTo>
                    <a:lnTo>
                      <a:pt x="23661" y="0"/>
                    </a:lnTo>
                    <a:lnTo>
                      <a:pt x="120000" y="5806"/>
                    </a:lnTo>
                    <a:close/>
                  </a:path>
                </a:pathLst>
              </a:cu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lIns="68569" tIns="34275" rIns="68569" bIns="34275" anchor="t" anchorCtr="0">
                <a:noAutofit/>
              </a:bodyPr>
              <a:lstStyle/>
              <a:p>
                <a:endParaRPr sz="2700">
                  <a:solidFill>
                    <a:schemeClr val="dk1"/>
                  </a:solidFill>
                  <a:latin typeface="Lato"/>
                  <a:ea typeface="Lato"/>
                  <a:cs typeface="Lato"/>
                  <a:sym typeface="Lato"/>
                </a:endParaRPr>
              </a:p>
            </p:txBody>
          </p:sp>
          <p:sp>
            <p:nvSpPr>
              <p:cNvPr id="18" name="Shape 568"/>
              <p:cNvSpPr/>
              <p:nvPr/>
            </p:nvSpPr>
            <p:spPr>
              <a:xfrm>
                <a:off x="10452100" y="1779589"/>
                <a:ext cx="365125" cy="188913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0" y="26218"/>
                    </a:lnTo>
                    <a:lnTo>
                      <a:pt x="73043" y="120000"/>
                    </a:lnTo>
                    <a:lnTo>
                      <a:pt x="120000" y="0"/>
                    </a:lnTo>
                    <a:close/>
                  </a:path>
                </a:pathLst>
              </a:cu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lIns="68569" tIns="34275" rIns="68569" bIns="34275" anchor="t" anchorCtr="0">
                <a:noAutofit/>
              </a:bodyPr>
              <a:lstStyle/>
              <a:p>
                <a:endParaRPr sz="2700">
                  <a:solidFill>
                    <a:schemeClr val="dk1"/>
                  </a:solidFill>
                  <a:latin typeface="Lato"/>
                  <a:ea typeface="Lato"/>
                  <a:cs typeface="Lato"/>
                  <a:sym typeface="Lato"/>
                </a:endParaRPr>
              </a:p>
            </p:txBody>
          </p:sp>
          <p:sp>
            <p:nvSpPr>
              <p:cNvPr id="19" name="Shape 569"/>
              <p:cNvSpPr/>
              <p:nvPr/>
            </p:nvSpPr>
            <p:spPr>
              <a:xfrm>
                <a:off x="10539637" y="1797052"/>
                <a:ext cx="258763" cy="206374"/>
              </a:xfrm>
              <a:custGeom>
                <a:avLst/>
                <a:gdLst/>
                <a:ahLst/>
                <a:cxnLst/>
                <a:rect l="0" t="0" r="0" b="0"/>
                <a:pathLst>
                  <a:path w="120000" h="120000" extrusionOk="0">
                    <a:moveTo>
                      <a:pt x="120000" y="0"/>
                    </a:moveTo>
                    <a:lnTo>
                      <a:pt x="0" y="48000"/>
                    </a:lnTo>
                    <a:lnTo>
                      <a:pt x="8834" y="120000"/>
                    </a:lnTo>
                    <a:lnTo>
                      <a:pt x="19141" y="62769"/>
                    </a:lnTo>
                    <a:lnTo>
                      <a:pt x="120000" y="0"/>
                    </a:lnTo>
                    <a:close/>
                  </a:path>
                </a:pathLst>
              </a:custGeom>
              <a:ln/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lIns="68569" tIns="34275" rIns="68569" bIns="34275" anchor="t" anchorCtr="0">
                <a:noAutofit/>
              </a:bodyPr>
              <a:lstStyle/>
              <a:p>
                <a:endParaRPr sz="2700">
                  <a:solidFill>
                    <a:schemeClr val="dk1"/>
                  </a:solidFill>
                  <a:latin typeface="Lato"/>
                  <a:ea typeface="Lato"/>
                  <a:cs typeface="Lato"/>
                  <a:sym typeface="Lato"/>
                </a:endParaRPr>
              </a:p>
            </p:txBody>
          </p:sp>
        </p:grpSp>
        <p:sp>
          <p:nvSpPr>
            <p:cNvPr id="27" name="Shape 565"/>
            <p:cNvSpPr/>
            <p:nvPr/>
          </p:nvSpPr>
          <p:spPr>
            <a:xfrm>
              <a:off x="-7370896" y="4897001"/>
              <a:ext cx="7368808" cy="6637799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ctr" anchorCtr="0">
              <a:noAutofit/>
            </a:bodyPr>
            <a:lstStyle/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2. </a:t>
              </a:r>
              <a:endParaRPr lang="uz-Cyrl-UZ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 algn="ctr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"LEGO - </a:t>
              </a:r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qurilish</a:t>
              </a:r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";</a:t>
              </a:r>
            </a:p>
            <a:p>
              <a:pPr algn="ctr"/>
              <a:endParaRPr sz="36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  <p:sp>
          <p:nvSpPr>
            <p:cNvPr id="28" name="Shape 561"/>
            <p:cNvSpPr/>
            <p:nvPr/>
          </p:nvSpPr>
          <p:spPr>
            <a:xfrm>
              <a:off x="-11438515" y="11131448"/>
              <a:ext cx="11564288" cy="3397618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99534"/>
                  </a:moveTo>
                  <a:cubicBezTo>
                    <a:pt x="17821" y="120000"/>
                    <a:pt x="19688" y="62325"/>
                    <a:pt x="28005" y="62790"/>
                  </a:cubicBezTo>
                  <a:cubicBezTo>
                    <a:pt x="36322" y="63255"/>
                    <a:pt x="41414" y="85581"/>
                    <a:pt x="52277" y="83720"/>
                  </a:cubicBezTo>
                  <a:cubicBezTo>
                    <a:pt x="63140" y="81860"/>
                    <a:pt x="63988" y="40930"/>
                    <a:pt x="75190" y="37209"/>
                  </a:cubicBezTo>
                  <a:cubicBezTo>
                    <a:pt x="86393" y="33488"/>
                    <a:pt x="87538" y="57093"/>
                    <a:pt x="98231" y="55697"/>
                  </a:cubicBezTo>
                  <a:cubicBezTo>
                    <a:pt x="108925" y="54302"/>
                    <a:pt x="109137" y="9767"/>
                    <a:pt x="120000" y="0"/>
                  </a:cubicBezTo>
                </a:path>
              </a:pathLst>
            </a:custGeom>
            <a:ln>
              <a:headEnd type="none" w="med" len="med"/>
              <a:tailEnd type="none" w="med" len="med"/>
            </a:ln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t" anchorCtr="0">
              <a:noAutofit/>
            </a:bodyPr>
            <a:lstStyle/>
            <a:p>
              <a:endParaRPr sz="27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endParaRPr>
            </a:p>
          </p:txBody>
        </p:sp>
        <p:sp>
          <p:nvSpPr>
            <p:cNvPr id="30" name="Shape 565"/>
            <p:cNvSpPr/>
            <p:nvPr/>
          </p:nvSpPr>
          <p:spPr>
            <a:xfrm>
              <a:off x="-13799882" y="8615504"/>
              <a:ext cx="7513392" cy="6637797"/>
            </a:xfrm>
            <a:prstGeom prst="ellipse">
              <a:avLst/>
            </a:prstGeom>
            <a:ln/>
          </p:spPr>
          <p:style>
            <a:lnRef idx="2">
              <a:schemeClr val="accent4"/>
            </a:lnRef>
            <a:fillRef idx="1">
              <a:schemeClr val="lt1"/>
            </a:fillRef>
            <a:effectRef idx="0">
              <a:schemeClr val="accent4"/>
            </a:effectRef>
            <a:fontRef idx="minor">
              <a:schemeClr val="dk1"/>
            </a:fontRef>
          </p:style>
          <p:txBody>
            <a:bodyPr lIns="137119" tIns="68550" rIns="137119" bIns="68550" anchor="ctr" anchorCtr="0">
              <a:noAutofit/>
            </a:bodyPr>
            <a:lstStyle/>
            <a:p>
              <a:pPr algn="ctr"/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1. “</a:t>
              </a:r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F.Frebelning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didaktik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tizimi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” </a:t>
              </a:r>
              <a:r>
                <a:rPr lang="en-US" sz="12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o‘quv</a:t>
              </a:r>
              <a:r>
                <a:rPr lang="en-US" sz="12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moduli;</a:t>
              </a:r>
            </a:p>
            <a:p>
              <a:pPr algn="ctr"/>
              <a:endParaRPr sz="3600" dirty="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endParaRPr>
            </a:p>
          </p:txBody>
        </p:sp>
      </p:grpSp>
      <p:sp>
        <p:nvSpPr>
          <p:cNvPr id="22" name="文本框 26"/>
          <p:cNvSpPr txBox="1"/>
          <p:nvPr/>
        </p:nvSpPr>
        <p:spPr>
          <a:xfrm>
            <a:off x="55767" y="99363"/>
            <a:ext cx="92131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Maktabgacha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ta`limda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labaratoriyasiga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nimalar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altLang="zh-CN" sz="2400" dirty="0">
              <a:latin typeface="Times New Roman" panose="02020603050405020304" pitchFamily="18" charset="0"/>
              <a:ea typeface="微软雅黑" pitchFamily="34" charset="-122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434158" y="1108253"/>
            <a:ext cx="17504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uz-Cyrl-UZ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z-Cyrl-UZ" dirty="0" smtClean="0">
                <a:latin typeface="Times New Roman" pitchFamily="18" charset="0"/>
                <a:cs typeface="Times New Roman" pitchFamily="18" charset="0"/>
              </a:rPr>
              <a:t>5. </a:t>
            </a:r>
            <a:endParaRPr lang="uz-Cyrl-UZ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Multstudiya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moduli</a:t>
            </a:r>
            <a:endParaRPr lang="uz-Cyrl-UZ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580128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60070" y="297180"/>
            <a:ext cx="561213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sanab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o‘tilgan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vositalar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qiziqarli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maroqli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muhimi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imkoniyatlarini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ochib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tevarak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atrofdan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bilimlariga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tayanib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his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fikrlash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natijaga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erishish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zavqlanish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hissini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A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 smtClean="0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STEAM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tajribalar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o‘tkazishga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modellar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tuzishga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loyihalar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g‘oyalarini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haqiqatga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aylantirishga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mahsulotni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undaydi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yondashuvi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nazariy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bilimlarini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amaliyot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birlashtirishga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umri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qo‘llay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53" y="436244"/>
            <a:ext cx="2466975" cy="2078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7453" y="2834640"/>
            <a:ext cx="2466975" cy="1577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80561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2970" y="308610"/>
            <a:ext cx="786384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 smtClean="0">
                <a:latin typeface="Times New Roman" pitchFamily="18" charset="0"/>
                <a:cs typeface="Times New Roman" pitchFamily="18" charset="0"/>
              </a:rPr>
              <a:t>	 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STEAM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texnologiyasini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taʼlimda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qo‘llash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jamiyatda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ko‘nikmalarni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shakllantirishda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rol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o‘ynaydi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kelajakda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muvaffaqiyatli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hayotga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tayyorlaydi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STEAM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texnologiyasining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taʼlimda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qoʻllanilishi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innovatsion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ijodiy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fikrlashni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rivojlantiradi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AU" sz="2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	Bu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yondashuv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avlodni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kelajakda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intellektual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koʻnikmalarga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kreativ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tarbiyalashga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	STEAM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taʼlim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tizimida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taʼlimning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oshirishga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95026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471863" y="1547363"/>
            <a:ext cx="4957762" cy="1423467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uz-Cyrl-UZ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4400" b="1" i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Yana </a:t>
            </a:r>
            <a:r>
              <a:rPr lang="en-US" sz="4400" b="1" i="1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i="1" kern="12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ko‘rishguncha</a:t>
            </a:r>
            <a:r>
              <a:rPr lang="en-US" sz="4400" b="1" i="1" kern="1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ru-RU" sz="4400" b="1" i="1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6" descr="ÐÐ°ÑÑÐ¸Ð½ÐºÐ¸ Ð¿Ð¾ Ð·Ð°Ð¿ÑÐ¾ÑÑ &quot;Ð¸Ð½Ð½Ð¾Ð²Ð°ÑÐ¸Ð¾Ð½Ð½ÑÐµ ÑÑÐ¸Ð¼ ÑÑÐ¾ÐºÐ¸ ÑÐ¸ÑÐ¾Ð²Ð°Ð½Ð¸Ñ 7 ÐºÐ»Ð°ÑÑ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" t="56027" r="1748" b="9939"/>
          <a:stretch/>
        </p:blipFill>
        <p:spPr bwMode="auto">
          <a:xfrm>
            <a:off x="114300" y="77311"/>
            <a:ext cx="2247440" cy="45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5096">
            <a:off x="1474470" y="1547362"/>
            <a:ext cx="1997393" cy="1687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6941090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2224</TotalTime>
  <Words>1183</Words>
  <Application>Microsoft Office PowerPoint</Application>
  <PresentationFormat>Экран (16:9)</PresentationFormat>
  <Paragraphs>201</Paragraphs>
  <Slides>30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43" baseType="lpstr">
      <vt:lpstr>Arial</vt:lpstr>
      <vt:lpstr>Calibri</vt:lpstr>
      <vt:lpstr>微软雅黑</vt:lpstr>
      <vt:lpstr>Lato</vt:lpstr>
      <vt:lpstr>Roboto</vt:lpstr>
      <vt:lpstr>HY그래픽M</vt:lpstr>
      <vt:lpstr>Georgia</vt:lpstr>
      <vt:lpstr>Montserrat</vt:lpstr>
      <vt:lpstr>Poppins SemiBold</vt:lpstr>
      <vt:lpstr>Trebuchet MS</vt:lpstr>
      <vt:lpstr>方正姚体</vt:lpstr>
      <vt:lpstr>Times New Roman</vt:lpstr>
      <vt:lpstr>Воздушный 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Kuanish Reymbaev</dc:creator>
  <cp:lastModifiedBy>AKT</cp:lastModifiedBy>
  <cp:revision>137</cp:revision>
  <dcterms:modified xsi:type="dcterms:W3CDTF">2026-09-04T08:26:02Z</dcterms:modified>
</cp:coreProperties>
</file>