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33"/>
  </p:notesMasterIdLst>
  <p:sldIdLst>
    <p:sldId id="256" r:id="rId2"/>
    <p:sldId id="538" r:id="rId3"/>
    <p:sldId id="615" r:id="rId4"/>
    <p:sldId id="616" r:id="rId5"/>
    <p:sldId id="617" r:id="rId6"/>
    <p:sldId id="618" r:id="rId7"/>
    <p:sldId id="619" r:id="rId8"/>
    <p:sldId id="620" r:id="rId9"/>
    <p:sldId id="621" r:id="rId10"/>
    <p:sldId id="622" r:id="rId11"/>
    <p:sldId id="623" r:id="rId12"/>
    <p:sldId id="624" r:id="rId13"/>
    <p:sldId id="301" r:id="rId14"/>
    <p:sldId id="257" r:id="rId15"/>
    <p:sldId id="375" r:id="rId16"/>
    <p:sldId id="512" r:id="rId17"/>
    <p:sldId id="513" r:id="rId18"/>
    <p:sldId id="514" r:id="rId19"/>
    <p:sldId id="515" r:id="rId20"/>
    <p:sldId id="522" r:id="rId21"/>
    <p:sldId id="267" r:id="rId22"/>
    <p:sldId id="268" r:id="rId23"/>
    <p:sldId id="269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</p:sldIdLst>
  <p:sldSz cx="14630400" cy="8229600"/>
  <p:notesSz cx="8229600" cy="14630400"/>
  <p:embeddedFontLst>
    <p:embeddedFont>
      <p:font typeface="Calibri Light" panose="020F0302020204030204" pitchFamily="34" charset="0"/>
      <p:regular r:id="rId34"/>
      <p:italic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71" d="100"/>
          <a:sy n="71" d="100"/>
        </p:scale>
        <p:origin x="49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0902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2FBA836-0709-8771-27DB-CACD4782FC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D67132B-12CC-886C-7205-48A9D8994C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9B0464D-7182-E572-2CAB-E97995042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7467-89B0-4A63-80BF-5B728C6DCC9E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0795D2B-5F92-1D23-4AC4-226AA6AA3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900E1E5-4EA3-CC7B-2296-1A5485BF8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370E8-80C3-43B9-8126-F1C790F21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8919854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CF2D644-5D0E-71C7-96A4-5EE208AE0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028673D-CF64-01F1-C891-A62E90286E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18AF8DD-2F27-5168-C414-F0A7B1DA2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7467-89B0-4A63-80BF-5B728C6DCC9E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F0DD9B3-A976-20B9-CC1C-868CB5533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3E0781-1560-18F0-5223-9F4910EF6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370E8-80C3-43B9-8126-F1C790F21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490575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BBE23E7-A636-1548-3FEA-96785BB17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B239F0F9-A3D7-17A9-B83D-CDCB90DDBA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9C5C51F-206E-57B6-4D41-61D162083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7467-89B0-4A63-80BF-5B728C6DCC9E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80401F7-46E0-9442-5306-A4CB929F49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FCBC596-9E45-9433-3ECF-A3E99C45E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370E8-80C3-43B9-8126-F1C790F21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617529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453CC71-657F-C730-CFA3-4D7781F0E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A5B0CAE-9C2A-DE0F-306E-EB426DFA27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559BB2D4-E852-B706-AC73-C91AD22A03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4EF7CACA-3750-ECC5-913D-7AA2AAF01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7467-89B0-4A63-80BF-5B728C6DCC9E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DCFF0737-A346-F9EE-5FDF-CC19FFFEC8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FB72A06C-8F64-8F57-4E7B-D4A11616E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370E8-80C3-43B9-8126-F1C790F21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07990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CA688B-5986-19A7-49AE-AA2D05136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23EC183-84B7-3DBB-C903-E21EEAE5A7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B2E741F-EC8C-98E9-2005-342E4CD844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616AAC80-91C7-DB8F-F403-BE14730112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855866D6-BC3F-0416-7059-8235953570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F3E9EDFF-71E1-75FB-CF14-7ECEE4A11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7467-89B0-4A63-80BF-5B728C6DCC9E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6003EA4B-81BC-8522-9671-728CE8FAF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D93764E-C751-3EB6-E1C3-CE0293D8C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370E8-80C3-43B9-8126-F1C790F21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0206091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EDD8FA4-A8D5-E92E-5E12-5B38B4C88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8908CEC2-2E0C-A580-86DF-4F7F5C412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7467-89B0-4A63-80BF-5B728C6DCC9E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4D709C48-2783-786D-7BAC-4860122A4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E09A111-1C7D-B85B-2CAC-48A5CB538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370E8-80C3-43B9-8126-F1C790F21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205209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07639CE1-23B2-7555-BD47-81C91F3899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7467-89B0-4A63-80BF-5B728C6DCC9E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92DFD373-581A-44FD-AA16-98B2A9290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D24C8E6B-9DFA-B1AC-FBA8-5B327AB49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370E8-80C3-43B9-8126-F1C790F21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596749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2DD291C-7BD8-1CCC-3381-6D2285AE1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38721B8-2612-72AE-8136-1AEA60AAB0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ABC21D9E-DF94-543F-927F-58145EF798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499DEA5-2073-17CE-08CC-747242F3B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7467-89B0-4A63-80BF-5B728C6DCC9E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D7B917C-4BD9-3DFF-9FF2-584B9B782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4A50A1E5-3FFB-2FA8-1D25-28389FF74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370E8-80C3-43B9-8126-F1C790F21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181013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DB60F9-58A0-BA7E-CED4-61D9AF8CF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6337572A-E1A6-2881-DB4D-2F4220C081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9CA2BD5-19FC-BE07-5402-616F345BD9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570BFBD-1CFB-07A0-7607-AD92E3B12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7467-89B0-4A63-80BF-5B728C6DCC9E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AA48020-10EE-39DC-8872-46909F9C2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B3411A66-1919-17FF-7507-6C67319AB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370E8-80C3-43B9-8126-F1C790F21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80531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628F7C4-8767-18BF-E015-A4AA63661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C5C86125-590E-001A-845F-3A19F7F115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F7D15E-F070-9BBE-FC39-BE1925342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7467-89B0-4A63-80BF-5B728C6DCC9E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C013BF0-A7ED-B9FF-9202-14780F432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FF52257-A0FB-EAD4-AD83-5436E1337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370E8-80C3-43B9-8126-F1C790F21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44737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F20404AC-76CE-49B8-FF98-DE316DD1C2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81724314-19A2-5923-3F84-8B3564D8BE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2C73D75-AB55-8EF7-A988-06F9F5BCA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7467-89B0-4A63-80BF-5B728C6DCC9E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BA85BD8-AF44-E3AF-EC9D-B11303D6C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CA68EFA-973D-B852-60B3-C0D8C88C4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370E8-80C3-43B9-8126-F1C790F21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086429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4992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2832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D25819B-910D-31D8-4887-4C6140007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BD224CAF-0214-1BA9-F615-EAC7CCAC6D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6EC964D-2394-9820-0070-880FDE98D2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17467-89B0-4A63-80BF-5B728C6DCC9E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568548D-A391-10DF-3C70-A280487A6E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C643803-AE03-5793-2990-49D83A703C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370E8-80C3-43B9-8126-F1C790F21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0940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80" r:id="rId13"/>
  </p:sldLayoutIdLst>
  <p:hf sldNum="0" hdr="0" ftr="0" dt="0"/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93790" y="6209824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6" name="Прямоугольник 5"/>
          <p:cNvSpPr/>
          <p:nvPr/>
        </p:nvSpPr>
        <p:spPr>
          <a:xfrm>
            <a:off x="594360" y="392217"/>
            <a:ext cx="8001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Modul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2.2. </a:t>
            </a:r>
            <a:r>
              <a:rPr lang="tr-T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yoshdagi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psixologiyasi</a:t>
            </a:r>
            <a:r>
              <a:rPr lang="tr-T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tashkilotlarida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b="1" dirty="0">
              <a:solidFill>
                <a:srgbClr val="1B1B2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>
                <a:solidFill>
                  <a:srgbClr val="1B1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Reja:</a:t>
            </a:r>
          </a:p>
          <a:p>
            <a:pPr algn="ctr"/>
            <a:endParaRPr lang="en-US" sz="2800" b="1" dirty="0">
              <a:solidFill>
                <a:srgbClr val="1B1B2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0" indent="-742950">
              <a:buFontTx/>
              <a:buAutoNum type="arabicPeriod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0" indent="-742950">
              <a:buFontTx/>
              <a:buAutoNum type="arabicPeriod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Turli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4">
            <a:extLst>
              <a:ext uri="{FF2B5EF4-FFF2-40B4-BE49-F238E27FC236}">
                <a16:creationId xmlns:a16="http://schemas.microsoft.com/office/drawing/2014/main" xmlns="" id="{B02346C6-7C49-B269-579A-3A99F0D58D2C}"/>
              </a:ext>
            </a:extLst>
          </p:cNvPr>
          <p:cNvSpPr/>
          <p:nvPr/>
        </p:nvSpPr>
        <p:spPr>
          <a:xfrm>
            <a:off x="0" y="6209824"/>
            <a:ext cx="9528860" cy="164659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36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336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6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36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6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psixologiya</a:t>
            </a:r>
            <a:r>
              <a:rPr lang="en-US" sz="336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en-US" sz="336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36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6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336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336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r>
              <a:rPr lang="en-US" sz="336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6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336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6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o‘qituvchisi</a:t>
            </a:r>
            <a:r>
              <a:rPr lang="en-US" sz="336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336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Rahmatillo</a:t>
            </a:r>
            <a:r>
              <a:rPr lang="en-US" sz="336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6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Latibjonov</a:t>
            </a:r>
            <a:endParaRPr lang="ru-RU" sz="336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6246" y="2567071"/>
            <a:ext cx="12618720" cy="1590676"/>
          </a:xfrm>
        </p:spPr>
        <p:txBody>
          <a:bodyPr>
            <a:normAutofit/>
          </a:bodyPr>
          <a:lstStyle/>
          <a:p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so‘zni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toping</a:t>
            </a:r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576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2863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4752" y="2524125"/>
            <a:ext cx="12618720" cy="1590676"/>
          </a:xfrm>
        </p:spPr>
        <p:txBody>
          <a:bodyPr/>
          <a:lstStyle/>
          <a:p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Qush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samolyot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ari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kapalak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6380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4685" y="2524125"/>
            <a:ext cx="12618720" cy="1590676"/>
          </a:xfrm>
        </p:spPr>
        <p:txBody>
          <a:bodyPr>
            <a:normAutofit/>
          </a:bodyPr>
          <a:lstStyle/>
          <a:p>
            <a:r>
              <a:rPr lang="en-US" sz="6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Stol</a:t>
            </a: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6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stul</a:t>
            </a: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divan, pol, </a:t>
            </a:r>
            <a:r>
              <a:rPr lang="en-US" sz="6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shkaf</a:t>
            </a: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835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52295" y="2981946"/>
            <a:ext cx="1311128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Futbol, voleybol, basketbol, tennis, shaxmat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891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5074" y="2524125"/>
            <a:ext cx="12618720" cy="1590676"/>
          </a:xfrm>
        </p:spPr>
        <p:txBody>
          <a:bodyPr/>
          <a:lstStyle/>
          <a:p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Yomg'ir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do'l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chaqmoq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jala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1960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4974" y="2599460"/>
            <a:ext cx="12618720" cy="1590676"/>
          </a:xfrm>
        </p:spPr>
        <p:txBody>
          <a:bodyPr/>
          <a:lstStyle/>
          <a:p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Sut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qaymoq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yog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', </a:t>
            </a:r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qatiq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pishloq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113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2218" y="2632710"/>
            <a:ext cx="12618720" cy="1590676"/>
          </a:xfrm>
        </p:spPr>
        <p:txBody>
          <a:bodyPr>
            <a:normAutofit/>
          </a:bodyPr>
          <a:lstStyle/>
          <a:p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Shirin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nordon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achchiq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sho'r</a:t>
            </a:r>
            <a:endParaRPr lang="ru-RU" sz="576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3877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2098" y="2732464"/>
            <a:ext cx="12875342" cy="1590676"/>
          </a:xfrm>
        </p:spPr>
        <p:txBody>
          <a:bodyPr>
            <a:noAutofit/>
          </a:bodyPr>
          <a:lstStyle/>
          <a:p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Otib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yuborish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tepish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uloqtirish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ilib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tutish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0260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08926" y="3069522"/>
            <a:ext cx="1312468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Yugurish, sakrash, emaklash, suzish, uchish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4192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2095" y="2715837"/>
            <a:ext cx="12618720" cy="1590676"/>
          </a:xfrm>
        </p:spPr>
        <p:txBody>
          <a:bodyPr>
            <a:normAutofit/>
          </a:bodyPr>
          <a:lstStyle/>
          <a:p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Tortish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surish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ko‘tarish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o‘tirish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23242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766" y="2701358"/>
            <a:ext cx="12618720" cy="1590676"/>
          </a:xfrm>
        </p:spPr>
        <p:txBody>
          <a:bodyPr>
            <a:normAutofit/>
          </a:bodyPr>
          <a:lstStyle/>
          <a:p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baland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', past, </a:t>
            </a:r>
            <a:r>
              <a:rPr lang="en-US" sz="57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endParaRPr lang="ru-RU" sz="576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73363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7FC87B9-4E91-AEE8-CC36-B3AEECE934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726" y="707923"/>
            <a:ext cx="7869742" cy="6996635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288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Dunyodagi</a:t>
            </a:r>
            <a:r>
              <a:rPr lang="en-US" sz="28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8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8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hikoya</a:t>
            </a:r>
            <a:r>
              <a:rPr lang="en-US" sz="28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8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tez-tez</a:t>
            </a:r>
            <a:r>
              <a:rPr lang="en-US" sz="28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288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Hemingueyning</a:t>
            </a:r>
            <a:r>
              <a:rPr lang="en-US" sz="28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hikoyasi</a:t>
            </a:r>
            <a:r>
              <a:rPr lang="en-US" sz="28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88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keltiriladi</a:t>
            </a:r>
            <a:r>
              <a:rPr lang="en-US" sz="28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88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sz="28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lnSpc>
                <a:spcPct val="110000"/>
              </a:lnSpc>
              <a:buNone/>
            </a:pPr>
            <a:endParaRPr lang="en-US" sz="288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sz="288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88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88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8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sotilgan</a:t>
            </a:r>
            <a:r>
              <a:rPr lang="en-US" sz="288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288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poyabzal</a:t>
            </a:r>
            <a:r>
              <a:rPr lang="en-US" sz="288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8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88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hech</a:t>
            </a:r>
            <a:r>
              <a:rPr lang="en-US" sz="288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qachon</a:t>
            </a:r>
            <a:r>
              <a:rPr lang="en-US" sz="288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kiyilmagan</a:t>
            </a:r>
            <a:r>
              <a:rPr lang="en-US" sz="288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</a:p>
          <a:p>
            <a:pPr marL="0" indent="0">
              <a:lnSpc>
                <a:spcPct val="110000"/>
              </a:lnSpc>
              <a:buNone/>
            </a:pPr>
            <a:endParaRPr lang="en-US" sz="288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8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88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lang="en-US" sz="288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o‘ldirildi</a:t>
            </a:r>
            <a:r>
              <a:rPr lang="en-US" sz="288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8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Yashash</a:t>
            </a:r>
            <a:r>
              <a:rPr lang="en-US" sz="288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88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288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etdi</a:t>
            </a:r>
            <a:r>
              <a:rPr lang="en-US" sz="288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</a:p>
          <a:p>
            <a:pPr marL="0" indent="0">
              <a:buNone/>
            </a:pPr>
            <a:endParaRPr lang="en-US" sz="288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8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sz="288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og‘zida</a:t>
            </a:r>
            <a:r>
              <a:rPr lang="en-US" sz="288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sigaret</a:t>
            </a:r>
            <a:r>
              <a:rPr lang="en-US" sz="288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8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benzin</a:t>
            </a:r>
            <a:r>
              <a:rPr lang="en-US" sz="288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to‘la</a:t>
            </a:r>
            <a:r>
              <a:rPr lang="en-US" sz="288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idishga</a:t>
            </a:r>
            <a:r>
              <a:rPr lang="en-US" sz="288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qaradi</a:t>
            </a:r>
            <a:r>
              <a:rPr lang="en-US" sz="288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 21 </a:t>
            </a:r>
            <a:r>
              <a:rPr lang="en-US" sz="288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yoshda</a:t>
            </a:r>
            <a:r>
              <a:rPr lang="en-US" sz="288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288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8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9063B27-C723-890E-6EC9-8899DE76DB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4582" y="1136177"/>
            <a:ext cx="4164577" cy="5559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3763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5958840" y="811798"/>
            <a:ext cx="810768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O‘YINNING MAKTABGACHA YOSHDAGI BOLALAR PSIXOLOGIK RIVOJLANISHIDAGI AHAMIYATI</a:t>
            </a:r>
          </a:p>
          <a:p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atrof-muhitni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fazilatlarini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diqqat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tafakkur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23760" y="792171"/>
            <a:ext cx="69677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Idrok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Ta’rifi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Atrof-muhitni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sezgi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564" y="554407"/>
            <a:ext cx="4066675" cy="28737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xmlns="" id="{03592B60-69D7-9A46-04B0-CB7C351147B8}"/>
              </a:ext>
            </a:extLst>
          </p:cNvPr>
          <p:cNvGraphicFramePr>
            <a:graphicFrameLocks noGrp="1"/>
          </p:cNvGraphicFramePr>
          <p:nvPr/>
        </p:nvGraphicFramePr>
        <p:xfrm>
          <a:off x="1162592" y="3847171"/>
          <a:ext cx="12617450" cy="3828024"/>
        </p:xfrm>
        <a:graphic>
          <a:graphicData uri="http://schemas.openxmlformats.org/drawingml/2006/table">
            <a:tbl>
              <a:tblPr/>
              <a:tblGrid>
                <a:gridCol w="6308725">
                  <a:extLst>
                    <a:ext uri="{9D8B030D-6E8A-4147-A177-3AD203B41FA5}">
                      <a16:colId xmlns:a16="http://schemas.microsoft.com/office/drawing/2014/main" xmlns="" val="3731371260"/>
                    </a:ext>
                  </a:extLst>
                </a:gridCol>
                <a:gridCol w="6308725">
                  <a:extLst>
                    <a:ext uri="{9D8B030D-6E8A-4147-A177-3AD203B41FA5}">
                      <a16:colId xmlns:a16="http://schemas.microsoft.com/office/drawing/2014/main" xmlns="" val="313361038"/>
                    </a:ext>
                  </a:extLst>
                </a:gridCol>
              </a:tblGrid>
              <a:tr h="638004">
                <a:tc>
                  <a:txBody>
                    <a:bodyPr/>
                    <a:lstStyle/>
                    <a:p>
                      <a:r>
                        <a:rPr lang="en-US" sz="32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Sezgi</a:t>
                      </a:r>
                      <a:r>
                        <a:rPr lang="en-US" sz="3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organi</a:t>
                      </a:r>
                      <a:endParaRPr 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Idrok</a:t>
                      </a:r>
                      <a:r>
                        <a:rPr lang="en-US" sz="3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</a:t>
                      </a:r>
                      <a:endParaRPr 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83346773"/>
                  </a:ext>
                </a:extLst>
              </a:tr>
              <a:tr h="638004">
                <a:tc>
                  <a:txBody>
                    <a:bodyPr/>
                    <a:lstStyle/>
                    <a:p>
                      <a:r>
                        <a:rPr lang="en-US" sz="3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Ko‘z</a:t>
                      </a:r>
                      <a:endParaRPr 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Vizual idrok (ko‘rish)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05897875"/>
                  </a:ext>
                </a:extLst>
              </a:tr>
              <a:tr h="638004">
                <a:tc>
                  <a:txBody>
                    <a:bodyPr/>
                    <a:lstStyle/>
                    <a:p>
                      <a:r>
                        <a:rPr lang="en-US" sz="32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Quloq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Audial idrok (eshitish)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548108"/>
                  </a:ext>
                </a:extLst>
              </a:tr>
              <a:tr h="638004">
                <a:tc>
                  <a:txBody>
                    <a:bodyPr/>
                    <a:lstStyle/>
                    <a:p>
                      <a:r>
                        <a:rPr lang="en-US" sz="32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Burun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Hid bilish idroki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00701402"/>
                  </a:ext>
                </a:extLst>
              </a:tr>
              <a:tr h="638004">
                <a:tc>
                  <a:txBody>
                    <a:bodyPr/>
                    <a:lstStyle/>
                    <a:p>
                      <a:r>
                        <a:rPr lang="en-US" sz="32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Til (ta’m sezish)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Ta’m idroki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4636796"/>
                  </a:ext>
                </a:extLst>
              </a:tr>
              <a:tr h="638004">
                <a:tc>
                  <a:txBody>
                    <a:bodyPr/>
                    <a:lstStyle/>
                    <a:p>
                      <a:r>
                        <a:rPr lang="en-US" sz="32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Teriga tegish orqali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Taktil</a:t>
                      </a:r>
                      <a:r>
                        <a:rPr lang="en-US" sz="3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3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teginish</a:t>
                      </a:r>
                      <a:r>
                        <a:rPr lang="en-US" sz="3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en-US" sz="3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idroki</a:t>
                      </a:r>
                      <a:endParaRPr 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22342104"/>
                  </a:ext>
                </a:extLst>
              </a:tr>
            </a:tbl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55C80959-7D93-C49C-C317-6357D3B33F5D}"/>
              </a:ext>
            </a:extLst>
          </p:cNvPr>
          <p:cNvSpPr/>
          <p:nvPr/>
        </p:nvSpPr>
        <p:spPr>
          <a:xfrm>
            <a:off x="12812751" y="7675195"/>
            <a:ext cx="1683834" cy="41896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3697790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DB2387F-B1CB-5A72-C6B3-8B0A114C9F85}"/>
              </a:ext>
            </a:extLst>
          </p:cNvPr>
          <p:cNvSpPr txBox="1"/>
          <p:nvPr/>
        </p:nvSpPr>
        <p:spPr>
          <a:xfrm>
            <a:off x="613317" y="243997"/>
            <a:ext cx="73152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Idrokning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Fazoviy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idrok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obyektning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o‘lchami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joylashuvi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idroki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voqealar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ketma-ketligi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davomiyligini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Harakat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idroki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obyektlar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yo‘nalishini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05D81AD-EC03-215A-C3E9-02C4759E869B}"/>
              </a:ext>
            </a:extLst>
          </p:cNvPr>
          <p:cNvSpPr txBox="1"/>
          <p:nvPr/>
        </p:nvSpPr>
        <p:spPr>
          <a:xfrm>
            <a:off x="7047570" y="2405947"/>
            <a:ext cx="758283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Idrokni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yo‘llari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Rasmli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kartochkalar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bog‘lanishini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Sensor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rang,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tovush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farqlarini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Eshitish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ko‘rish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asosidagi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topishmoqlar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tasviriy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faoliyatlar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musiqa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mashg‘ulotlari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EAAFB53-6D3C-E00D-33A1-0E18ADB1F2CB}"/>
              </a:ext>
            </a:extLst>
          </p:cNvPr>
          <p:cNvSpPr txBox="1"/>
          <p:nvPr/>
        </p:nvSpPr>
        <p:spPr>
          <a:xfrm>
            <a:off x="501804" y="5049518"/>
            <a:ext cx="73152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Idrokning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jarayonining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bosqichidir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Diqqat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tafakkur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kognitiv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funksiyalar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poydevor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Muhitga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moslashish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harakatlarni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rejalashtirishda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13759BC-CE34-1556-B0F5-9FBF1FBDB899}"/>
              </a:ext>
            </a:extLst>
          </p:cNvPr>
          <p:cNvSpPr/>
          <p:nvPr/>
        </p:nvSpPr>
        <p:spPr>
          <a:xfrm>
            <a:off x="12846205" y="7750098"/>
            <a:ext cx="1616927" cy="35683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905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C41D3AF-53B4-89C1-2E32-3E75D69565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651" y="0"/>
            <a:ext cx="14685381" cy="822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6555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93C8E25-6C51-0C57-E7C4-D3DD4EE494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665" y="0"/>
            <a:ext cx="14664326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5529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62FA7224-2162-1CD4-850C-E31B2535D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462" y="0"/>
            <a:ext cx="14769019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3830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4445DD43-CA58-A174-4C02-4AC5862C2B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806" y="-33953"/>
            <a:ext cx="14665057" cy="743836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8686BA2-3552-D033-765C-9A2F0FE8F84F}"/>
              </a:ext>
            </a:extLst>
          </p:cNvPr>
          <p:cNvSpPr txBox="1"/>
          <p:nvPr/>
        </p:nvSpPr>
        <p:spPr>
          <a:xfrm>
            <a:off x="2921620" y="7573667"/>
            <a:ext cx="928896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https://yandex.uz/games/app/291813?utm_source=game_popup_menu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26DAA720-FF5A-3DF6-859F-7C97FCC0F4F1}"/>
              </a:ext>
            </a:extLst>
          </p:cNvPr>
          <p:cNvSpPr/>
          <p:nvPr/>
        </p:nvSpPr>
        <p:spPr>
          <a:xfrm>
            <a:off x="12857356" y="7705493"/>
            <a:ext cx="1672683" cy="44604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4689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0370" y="627579"/>
            <a:ext cx="789432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qo‘rquv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quvonch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kechiradilar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stress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xavotirini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400" y="-1"/>
            <a:ext cx="5715000" cy="8160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4298541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00800" y="305872"/>
            <a:ext cx="8031480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rivojlanishga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kelishishni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navbatni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kutishni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rollarni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"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shifokor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643"/>
          <a:stretch/>
        </p:blipFill>
        <p:spPr bwMode="auto">
          <a:xfrm>
            <a:off x="429895" y="677921"/>
            <a:ext cx="5788026" cy="65502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909301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1520" y="692557"/>
            <a:ext cx="13030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O‘z-o‘ziga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erishganda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undaydi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tashabbuskorlik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fantaziyalarini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35" y="3739545"/>
            <a:ext cx="6839585" cy="44900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120" y="3739544"/>
            <a:ext cx="7193280" cy="44900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367629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9640" y="575161"/>
            <a:ext cx="12908280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TURLI O‘YIN TURLARI VA ULARNING RIVOJLANTIRUVCHI FUNKSIYALARI</a:t>
            </a:r>
          </a:p>
          <a:p>
            <a:pPr algn="just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hayotdagi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ijro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Shifokor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"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Do‘kondor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xaridor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"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".</a:t>
            </a:r>
          </a:p>
          <a:p>
            <a:pPr algn="just"/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Nutq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boyligi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kengayadi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fantaziya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627035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1040" y="519559"/>
            <a:ext cx="7589520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ko‘zlagan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o‘yinlardir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kartalar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jumboqlar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Kognitiv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Diqqat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tafakkur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motivatsiyasi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o‘zlashtiradilar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99" r="28901"/>
          <a:stretch/>
        </p:blipFill>
        <p:spPr bwMode="auto">
          <a:xfrm>
            <a:off x="8580120" y="656272"/>
            <a:ext cx="5547360" cy="685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51105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48450" y="258187"/>
            <a:ext cx="7315200" cy="79714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endParaRPr lang="en-US" sz="3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o‘yinlardir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Yugurish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sakrash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"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Qo‘chqor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uloq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"Kim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yuguradi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?".</a:t>
            </a:r>
          </a:p>
          <a:p>
            <a:pPr algn="just"/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koordinatsiyasi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chaqqonlik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motorika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energiyasini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stress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xavotirni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bartaraf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Guruhda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148" name="Picture 4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5" r="30026"/>
          <a:stretch/>
        </p:blipFill>
        <p:spPr bwMode="auto">
          <a:xfrm>
            <a:off x="419100" y="677287"/>
            <a:ext cx="6038850" cy="685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297801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2950" y="490478"/>
            <a:ext cx="7315200" cy="747897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Konstruktiv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Konstruktiv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LEGO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konstruksiyalari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kublardan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motorika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barmoqlar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motorik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0" r="17846"/>
          <a:stretch/>
        </p:blipFill>
        <p:spPr bwMode="auto">
          <a:xfrm>
            <a:off x="8553450" y="750887"/>
            <a:ext cx="5791200" cy="65452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169300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91300" y="824627"/>
            <a:ext cx="7315200" cy="69865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Simvolik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Simvolik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ob’ektlarni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Qalamni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termometr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stulni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o‘ynash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fantaziya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tajribasini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Abstrakt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tafakkur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Ob’ektlarning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ramziy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ma’nosini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0" r="14870"/>
          <a:stretch/>
        </p:blipFill>
        <p:spPr bwMode="auto">
          <a:xfrm>
            <a:off x="0" y="0"/>
            <a:ext cx="6343650" cy="822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3488131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2450" y="653178"/>
            <a:ext cx="7315200" cy="649408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tafakkurini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Domino,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shaxmat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jumboqlar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Analitik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zanjirlarni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Konsentratsiya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0" y="1332094"/>
            <a:ext cx="5924550" cy="54878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737419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96050" y="511939"/>
            <a:ext cx="7620000" cy="7248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Dramatik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endParaRPr lang="en-US" sz="3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Dramatik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ijro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etadigan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sahna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ko‘rinishlariga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Teatr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sahnalari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hikoyani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ro‘lga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ajratib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ijro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O‘z-o‘zini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o‘rniga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sahnada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mustahkamlanadi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242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22" r="5306"/>
          <a:stretch/>
        </p:blipFill>
        <p:spPr bwMode="auto">
          <a:xfrm>
            <a:off x="285750" y="666750"/>
            <a:ext cx="6210300" cy="7315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6372095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8650" y="517089"/>
            <a:ext cx="7315200" cy="649408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qog‘ozni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plastilindan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haykal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fantaziyasi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Motorika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barmoqlarning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nozik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1266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67" r="11233"/>
          <a:stretch/>
        </p:blipFill>
        <p:spPr bwMode="auto">
          <a:xfrm>
            <a:off x="8210550" y="587543"/>
            <a:ext cx="6191250" cy="71848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005775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</TotalTime>
  <Words>821</Words>
  <Application>Microsoft Office PowerPoint</Application>
  <PresentationFormat>Произвольный</PresentationFormat>
  <Paragraphs>128</Paragraphs>
  <Slides>31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6" baseType="lpstr">
      <vt:lpstr>Times New Roman</vt:lpstr>
      <vt:lpstr>Calibri Light</vt:lpstr>
      <vt:lpstr>Arial</vt:lpstr>
      <vt:lpstr>Calibri</vt:lpstr>
      <vt:lpstr>Тема Office</vt:lpstr>
      <vt:lpstr>Презентация PowerPoint</vt:lpstr>
      <vt:lpstr>Ortiqcha so‘zni toping:</vt:lpstr>
      <vt:lpstr>Qush, samolyot, ari, mashina, kapalak.</vt:lpstr>
      <vt:lpstr>Stol, stul, divan, pol, shkaf.</vt:lpstr>
      <vt:lpstr>Презентация PowerPoint</vt:lpstr>
      <vt:lpstr>Yomg'ir, qor, do'l, chaqmoq, jala</vt:lpstr>
      <vt:lpstr>Sut, qaymoq, yog', qatiq, pishloq</vt:lpstr>
      <vt:lpstr>Shirin, issiq, nordon, achchiq, sho'r</vt:lpstr>
      <vt:lpstr>Otib yuborish, tepish, uloqtirish, ilib olish, tutish</vt:lpstr>
      <vt:lpstr>Презентация PowerPoint</vt:lpstr>
      <vt:lpstr>Tortish, surish, ko‘tarish, tushirish, o‘tirish</vt:lpstr>
      <vt:lpstr>Chuqur, baland, yorug', past, mayda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adhamovfazliddin362@gmail.com</cp:lastModifiedBy>
  <cp:revision>27</cp:revision>
  <dcterms:created xsi:type="dcterms:W3CDTF">2025-02-07T02:04:59Z</dcterms:created>
  <dcterms:modified xsi:type="dcterms:W3CDTF">2026-09-28T08:39:31Z</dcterms:modified>
</cp:coreProperties>
</file>