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4"/>
  </p:notesMasterIdLst>
  <p:sldIdLst>
    <p:sldId id="354" r:id="rId2"/>
    <p:sldId id="356" r:id="rId3"/>
    <p:sldId id="353" r:id="rId4"/>
    <p:sldId id="376" r:id="rId5"/>
    <p:sldId id="366" r:id="rId6"/>
    <p:sldId id="350" r:id="rId7"/>
    <p:sldId id="352" r:id="rId8"/>
    <p:sldId id="371" r:id="rId9"/>
    <p:sldId id="372" r:id="rId10"/>
    <p:sldId id="373" r:id="rId11"/>
    <p:sldId id="369" r:id="rId12"/>
    <p:sldId id="370" r:id="rId1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58" d="100"/>
          <a:sy n="58" d="100"/>
        </p:scale>
        <p:origin x="624" y="96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02.01.2025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78550" y="3876675"/>
            <a:ext cx="11049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HAYOTIY MASALALAR ORQALI MATEMATIKANI O‘RGATISH</a:t>
            </a:r>
          </a:p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2733675"/>
            <a:ext cx="4884257" cy="511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858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 0"/>
          <p:cNvSpPr/>
          <p:nvPr/>
        </p:nvSpPr>
        <p:spPr>
          <a:xfrm>
            <a:off x="1430219" y="2400776"/>
            <a:ext cx="7355897" cy="1587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96950" y="2376011"/>
            <a:ext cx="8997950" cy="67946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b="1" kern="0" dirty="0" err="1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Darsning</a:t>
            </a:r>
            <a:r>
              <a:rPr lang="en-US" sz="2800" b="1" kern="0" dirty="0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maqsadi</a:t>
            </a:r>
            <a:r>
              <a:rPr lang="en-US" sz="2800" b="1" kern="0" dirty="0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800" kern="100" dirty="0">
              <a:solidFill>
                <a:schemeClr val="accent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Hayotiy</a:t>
            </a:r>
            <a:r>
              <a:rPr lang="en-US" sz="28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</a:t>
            </a:r>
            <a:r>
              <a:rPr lang="en-US" sz="28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tushunchalarni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samarali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yetkazish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usullarini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</a:t>
            </a:r>
            <a:r>
              <a:rPr lang="en-US" sz="28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Real </a:t>
            </a:r>
            <a:r>
              <a:rPr lang="en-US" sz="2800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vaziyatlarda</a:t>
            </a:r>
            <a:r>
              <a:rPr lang="en-US" sz="28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matematikadan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foydalanishga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yo‘naltirish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b="1" kern="0" dirty="0" err="1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Darsning</a:t>
            </a:r>
            <a:r>
              <a:rPr lang="en-US" sz="2800" b="1" kern="0" dirty="0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vazifalari</a:t>
            </a:r>
            <a:r>
              <a:rPr lang="en-US" sz="2800" b="1" kern="0" dirty="0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800" kern="100" dirty="0">
              <a:solidFill>
                <a:schemeClr val="accent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shakllantirish</a:t>
            </a:r>
            <a:endParaRPr lang="ru-RU" sz="280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Amaliyotga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yo‘naltirish</a:t>
            </a:r>
            <a:endParaRPr lang="ru-RU" sz="280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Qiziqish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uyg‘otish</a:t>
            </a:r>
            <a:endParaRPr lang="ru-RU" sz="280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O‘z-o‘zini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rivojlantirishga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yo‘naltirish</a:t>
            </a:r>
            <a:endParaRPr lang="ru-RU" sz="280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Hamkorlik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muhiti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refleksiyani</a:t>
            </a:r>
            <a:r>
              <a:rPr lang="en-US" sz="28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shakllantirish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0950" y="3157275"/>
            <a:ext cx="7459063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64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1949" y="3380869"/>
            <a:ext cx="6556375" cy="33445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Savol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3600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3600" kern="0" dirty="0" smtClean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</a:t>
            </a:r>
            <a:r>
              <a:rPr lang="en-US" sz="32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darslaringizda</a:t>
            </a:r>
            <a:r>
              <a:rPr lang="en-US" sz="32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hayotiy</a:t>
            </a:r>
            <a:r>
              <a:rPr lang="en-US" sz="32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masalalardan</a:t>
            </a:r>
            <a:r>
              <a:rPr lang="en-US" sz="3200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foydalanasizmi</a:t>
            </a:r>
            <a:r>
              <a:rPr lang="en-US" sz="32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32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55350" y="2352675"/>
            <a:ext cx="4898731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225550" y="2029509"/>
            <a:ext cx="7239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Tajribalaringiz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bo‘lishing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78314" y="4410075"/>
            <a:ext cx="6051957" cy="2955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Do‘konda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chegirma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bo‘lgan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mahsulotni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qilib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tejamkorlik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xarid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5" r="14315"/>
          <a:stretch/>
        </p:blipFill>
        <p:spPr bwMode="auto">
          <a:xfrm>
            <a:off x="8921750" y="2276475"/>
            <a:ext cx="8248875" cy="754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844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49350" y="2962275"/>
            <a:ext cx="8229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3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Keys</a:t>
            </a:r>
            <a:r>
              <a:rPr lang="en-US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so‘zi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ingliz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tilidan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olingan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bo‘lib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kalit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“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asosiy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nuqta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degan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ma’noni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anglatadi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ru-RU" sz="3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boshqaruv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kontekstida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u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vaziyat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muammoni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ishlatiladigan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misol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stsenariyni</a:t>
            </a:r>
            <a:r>
              <a:rPr lang="en-US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anglatadi</a:t>
            </a:r>
            <a:r>
              <a:rPr lang="en-US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97"/>
          <a:stretch/>
        </p:blipFill>
        <p:spPr bwMode="auto">
          <a:xfrm>
            <a:off x="10445750" y="2428875"/>
            <a:ext cx="7000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34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0" y="3495675"/>
            <a:ext cx="5962650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54150" y="1971675"/>
            <a:ext cx="914111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Keyslarning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afzalliklari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40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Amaliyotga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yaqinlik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O‘rganilgan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nazariy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bilimlarini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hayotiy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vaziyatlarda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qo‘llashni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talab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qiladi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ishtirok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jarayonida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ishtirok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etishga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undaydi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Muammoni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yechish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ko‘nikmasi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Murakkab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vaziyatlarni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yechim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topishni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rivojlantiradi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Shaxsiy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jamoaviy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yondashuv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fikrini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bildirishi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birga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guruh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bo‘lib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ishlashni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ham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o‘rgatadi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34126" y="1722501"/>
            <a:ext cx="3178434" cy="8206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Keys </a:t>
            </a:r>
            <a:r>
              <a:rPr lang="en-US" sz="36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turlari</a:t>
            </a:r>
            <a:endParaRPr lang="ru-RU" sz="36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98649" y="3343275"/>
            <a:ext cx="3074915" cy="4191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keyslar</a:t>
            </a:r>
            <a:endParaRPr lang="en-US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vaziyatlarni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ifodalaydi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756357" y="3343275"/>
            <a:ext cx="3303529" cy="420468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Ilmiy-tadqiqot</a:t>
            </a:r>
            <a:r>
              <a:rPr lang="en-US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keyslari</a:t>
            </a:r>
            <a:endParaRPr lang="en-US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Tadqiqot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borishga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88430" y="3329593"/>
            <a:ext cx="3227315" cy="420468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en-US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keyslar</a:t>
            </a:r>
            <a:endParaRPr lang="en-US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kesimida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qaratilgan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92539" y="2969115"/>
            <a:ext cx="3466188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96950" y="1895475"/>
            <a:ext cx="9220200" cy="251684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</a:t>
            </a:r>
            <a:endParaRPr lang="en-US" sz="32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Vaziyat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bayoni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Keys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qo`shimcha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Keys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topshiriqlari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4507" y="5095875"/>
            <a:ext cx="9232554" cy="526297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hayotga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yaqin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masalalarni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Interaktiv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Texnologiyalarni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mavzularni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bog‘lash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oluvchilarning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qiziqishlarini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150" y="1895475"/>
            <a:ext cx="6981494" cy="476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518" y="6728053"/>
            <a:ext cx="6454757" cy="363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425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4" r="9567" b="4572"/>
          <a:stretch/>
        </p:blipFill>
        <p:spPr bwMode="auto">
          <a:xfrm>
            <a:off x="8235950" y="2200275"/>
            <a:ext cx="8624754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49550" y="5172075"/>
            <a:ext cx="5486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Jamoa</a:t>
            </a:r>
            <a:r>
              <a:rPr lang="en-US" sz="6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</a:t>
            </a:r>
            <a:endParaRPr lang="ru-RU" sz="6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417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30550" y="2352675"/>
            <a:ext cx="24673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Refleksiya</a:t>
            </a:r>
            <a:endParaRPr lang="ru-RU" sz="3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5334" y="3715105"/>
            <a:ext cx="8997950" cy="22170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O‘quvchilaringiz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hayotiy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yanada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samarali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usullarni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qo‘llashni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rejalashtirasiz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150" y="2513338"/>
            <a:ext cx="7848600" cy="6312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886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026150" y="4486275"/>
            <a:ext cx="60500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 </a:t>
            </a:r>
            <a:r>
              <a:rPr lang="en-US" sz="40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bugun</a:t>
            </a:r>
            <a:r>
              <a:rPr lang="en-US" sz="40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4000" b="1" kern="0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o‘rgandim</a:t>
            </a:r>
            <a:r>
              <a:rPr lang="en-US" sz="40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0350" y="3173815"/>
            <a:ext cx="3281952" cy="399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149350" y="1819275"/>
            <a:ext cx="1066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fikrim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677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0849" y="4527365"/>
            <a:ext cx="899795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Sizlar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birgalikda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ajoyib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ko‘nikmalarga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ega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bo‘ldik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Kelgusida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darslaringiz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yanada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samarali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bo‘lishiga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ishonaman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!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9"/>
          <a:stretch/>
        </p:blipFill>
        <p:spPr bwMode="auto">
          <a:xfrm>
            <a:off x="10697440" y="3267075"/>
            <a:ext cx="5352435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376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5369</TotalTime>
  <Words>251</Words>
  <Application>Microsoft Office PowerPoint</Application>
  <PresentationFormat>Произвольный</PresentationFormat>
  <Paragraphs>54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 Windows</cp:lastModifiedBy>
  <cp:revision>479</cp:revision>
  <cp:lastPrinted>2020-12-11T16:07:03Z</cp:lastPrinted>
  <dcterms:created xsi:type="dcterms:W3CDTF">2020-11-12T01:04:50Z</dcterms:created>
  <dcterms:modified xsi:type="dcterms:W3CDTF">2025-01-02T14:00:17Z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