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0" r:id="rId3"/>
    <p:sldId id="258" r:id="rId4"/>
    <p:sldId id="262" r:id="rId5"/>
    <p:sldId id="263" r:id="rId6"/>
    <p:sldId id="259" r:id="rId7"/>
    <p:sldId id="272" r:id="rId8"/>
    <p:sldId id="265" r:id="rId9"/>
    <p:sldId id="268" r:id="rId10"/>
    <p:sldId id="266" r:id="rId11"/>
    <p:sldId id="267" r:id="rId12"/>
    <p:sldId id="269" r:id="rId13"/>
    <p:sldId id="270" r:id="rId14"/>
    <p:sldId id="271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84" y="11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550079-A340-439C-82EC-EB3E34E83D5E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7E6BF9-C956-44DC-BBB4-7A1165D568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28927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5" name="Google Shape;1195;g91d46f3cf3_0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6" name="Google Shape;1196;g91d46f3cf3_0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960704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5" name="Google Shape;1725;g93a8ee57b8_1_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6" name="Google Shape;1726;g93a8ee57b8_1_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56891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8" name="Google Shape;1868;g93a8ee57b8_1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9" name="Google Shape;1869;g93a8ee57b8_1_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099597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g93a8ee57b8_1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5" name="Google Shape;545;g93a8ee57b8_1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707920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05D26-A889-4AD7-A2DF-759427AB7406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0F97E-1FD6-4B9A-BFDC-9E1152C27B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2958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05D26-A889-4AD7-A2DF-759427AB7406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0F97E-1FD6-4B9A-BFDC-9E1152C27B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9915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05D26-A889-4AD7-A2DF-759427AB7406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0F97E-1FD6-4B9A-BFDC-9E1152C27B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0156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05D26-A889-4AD7-A2DF-759427AB7406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0F97E-1FD6-4B9A-BFDC-9E1152C27B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9708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05D26-A889-4AD7-A2DF-759427AB7406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0F97E-1FD6-4B9A-BFDC-9E1152C27B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3848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05D26-A889-4AD7-A2DF-759427AB7406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0F97E-1FD6-4B9A-BFDC-9E1152C27B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8734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05D26-A889-4AD7-A2DF-759427AB7406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0F97E-1FD6-4B9A-BFDC-9E1152C27B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1106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05D26-A889-4AD7-A2DF-759427AB7406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0F97E-1FD6-4B9A-BFDC-9E1152C27B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6988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05D26-A889-4AD7-A2DF-759427AB7406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0F97E-1FD6-4B9A-BFDC-9E1152C27B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2519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05D26-A889-4AD7-A2DF-759427AB7406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0F97E-1FD6-4B9A-BFDC-9E1152C27B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4240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05D26-A889-4AD7-A2DF-759427AB7406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0F97E-1FD6-4B9A-BFDC-9E1152C27B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0665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905D26-A889-4AD7-A2DF-759427AB7406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70F97E-1FD6-4B9A-BFDC-9E1152C27B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4871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4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225396" y="2347313"/>
            <a:ext cx="5480649" cy="2387600"/>
          </a:xfrm>
        </p:spPr>
        <p:txBody>
          <a:bodyPr/>
          <a:lstStyle/>
          <a:p>
            <a:r>
              <a:rPr lang="en-US" b="1" dirty="0" err="1" smtClean="0">
                <a:solidFill>
                  <a:srgbClr val="002060"/>
                </a:solidFill>
                <a:ea typeface="Unbounded" pitchFamily="34" charset="-122"/>
                <a:cs typeface="Unbounded" pitchFamily="34" charset="-120"/>
              </a:rPr>
              <a:t>Tadqiqotga</a:t>
            </a:r>
            <a:r>
              <a:rPr lang="en-US" b="1" dirty="0" smtClean="0">
                <a:solidFill>
                  <a:srgbClr val="002060"/>
                </a:solidFill>
                <a:ea typeface="Unbounded" pitchFamily="34" charset="-122"/>
                <a:cs typeface="Unbounded" pitchFamily="34" charset="-120"/>
              </a:rPr>
              <a:t> </a:t>
            </a:r>
            <a:r>
              <a:rPr lang="uz-Latn-UZ" b="1" dirty="0">
                <a:solidFill>
                  <a:srgbClr val="002060"/>
                </a:solidFill>
                <a:ea typeface="Unbounded" pitchFamily="34" charset="-122"/>
                <a:cs typeface="Unbounded" pitchFamily="34" charset="-120"/>
              </a:rPr>
              <a:t>a</a:t>
            </a:r>
            <a:r>
              <a:rPr lang="en-US" b="1" dirty="0" err="1">
                <a:solidFill>
                  <a:srgbClr val="002060"/>
                </a:solidFill>
                <a:ea typeface="Unbounded" pitchFamily="34" charset="-122"/>
                <a:cs typeface="Unbounded" pitchFamily="34" charset="-120"/>
              </a:rPr>
              <a:t>soslangan</a:t>
            </a:r>
            <a:r>
              <a:rPr lang="en-US" b="1" dirty="0">
                <a:solidFill>
                  <a:srgbClr val="002060"/>
                </a:solidFill>
                <a:ea typeface="Unbounded" pitchFamily="34" charset="-122"/>
                <a:cs typeface="Unbounded" pitchFamily="34" charset="-120"/>
              </a:rPr>
              <a:t> </a:t>
            </a:r>
            <a:r>
              <a:rPr lang="uz-Latn-UZ" b="1" dirty="0">
                <a:solidFill>
                  <a:srgbClr val="002060"/>
                </a:solidFill>
                <a:ea typeface="Unbounded" pitchFamily="34" charset="-122"/>
                <a:cs typeface="Unbounded" pitchFamily="34" charset="-120"/>
              </a:rPr>
              <a:t>t</a:t>
            </a:r>
            <a:r>
              <a:rPr lang="en-US" b="1" dirty="0" err="1" smtClean="0">
                <a:solidFill>
                  <a:srgbClr val="002060"/>
                </a:solidFill>
                <a:ea typeface="Unbounded" pitchFamily="34" charset="-122"/>
                <a:cs typeface="Unbounded" pitchFamily="34" charset="-120"/>
              </a:rPr>
              <a:t>a’lim</a:t>
            </a:r>
            <a:endParaRPr lang="ru-RU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34835"/>
            <a:ext cx="12192000" cy="96860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134585"/>
            <a:ext cx="1830379" cy="50811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36206"/>
            <a:ext cx="1300293" cy="508118"/>
          </a:xfrm>
          <a:prstGeom prst="rect">
            <a:avLst/>
          </a:prstGeom>
        </p:spPr>
      </p:pic>
      <p:sp>
        <p:nvSpPr>
          <p:cNvPr id="7" name="AutoShape 2" descr="5E Lesson Plan Model Explained | FREE Samples &amp; Downloadable Templat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864588"/>
            <a:ext cx="5993412" cy="5993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9856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98" name="Google Shape;1198;p37"/>
          <p:cNvGrpSpPr/>
          <p:nvPr/>
        </p:nvGrpSpPr>
        <p:grpSpPr>
          <a:xfrm>
            <a:off x="612267" y="1566075"/>
            <a:ext cx="11206655" cy="5075827"/>
            <a:chOff x="466704" y="1192250"/>
            <a:chExt cx="8404991" cy="3806870"/>
          </a:xfrm>
        </p:grpSpPr>
        <p:sp>
          <p:nvSpPr>
            <p:cNvPr id="1199" name="Google Shape;1199;p37"/>
            <p:cNvSpPr/>
            <p:nvPr/>
          </p:nvSpPr>
          <p:spPr>
            <a:xfrm>
              <a:off x="1289687" y="1573432"/>
              <a:ext cx="1390584" cy="2784172"/>
            </a:xfrm>
            <a:custGeom>
              <a:avLst/>
              <a:gdLst/>
              <a:ahLst/>
              <a:cxnLst/>
              <a:rect l="l" t="t" r="r" b="b"/>
              <a:pathLst>
                <a:path w="11108" h="22240" extrusionOk="0">
                  <a:moveTo>
                    <a:pt x="1" y="0"/>
                  </a:moveTo>
                  <a:lnTo>
                    <a:pt x="1" y="53"/>
                  </a:lnTo>
                  <a:cubicBezTo>
                    <a:pt x="3048" y="53"/>
                    <a:pt x="5805" y="1298"/>
                    <a:pt x="7820" y="3313"/>
                  </a:cubicBezTo>
                  <a:cubicBezTo>
                    <a:pt x="9809" y="5302"/>
                    <a:pt x="11054" y="8059"/>
                    <a:pt x="11054" y="11106"/>
                  </a:cubicBezTo>
                  <a:cubicBezTo>
                    <a:pt x="11054" y="14181"/>
                    <a:pt x="9809" y="16938"/>
                    <a:pt x="7820" y="18927"/>
                  </a:cubicBezTo>
                  <a:cubicBezTo>
                    <a:pt x="5805" y="20942"/>
                    <a:pt x="3048" y="22161"/>
                    <a:pt x="1" y="22161"/>
                  </a:cubicBezTo>
                  <a:lnTo>
                    <a:pt x="1" y="22240"/>
                  </a:lnTo>
                  <a:cubicBezTo>
                    <a:pt x="6151" y="22240"/>
                    <a:pt x="11107" y="17256"/>
                    <a:pt x="11107" y="11106"/>
                  </a:cubicBezTo>
                  <a:cubicBezTo>
                    <a:pt x="11107" y="4984"/>
                    <a:pt x="6151" y="0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 w="1905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00" name="Google Shape;1200;p37"/>
            <p:cNvSpPr/>
            <p:nvPr/>
          </p:nvSpPr>
          <p:spPr>
            <a:xfrm>
              <a:off x="1256512" y="1530117"/>
              <a:ext cx="93140" cy="93014"/>
            </a:xfrm>
            <a:custGeom>
              <a:avLst/>
              <a:gdLst/>
              <a:ahLst/>
              <a:cxnLst/>
              <a:rect l="l" t="t" r="r" b="b"/>
              <a:pathLst>
                <a:path w="744" h="743" extrusionOk="0">
                  <a:moveTo>
                    <a:pt x="372" y="0"/>
                  </a:moveTo>
                  <a:cubicBezTo>
                    <a:pt x="160" y="0"/>
                    <a:pt x="1" y="159"/>
                    <a:pt x="1" y="372"/>
                  </a:cubicBezTo>
                  <a:cubicBezTo>
                    <a:pt x="1" y="584"/>
                    <a:pt x="160" y="743"/>
                    <a:pt x="372" y="743"/>
                  </a:cubicBezTo>
                  <a:cubicBezTo>
                    <a:pt x="556" y="743"/>
                    <a:pt x="743" y="584"/>
                    <a:pt x="743" y="372"/>
                  </a:cubicBezTo>
                  <a:cubicBezTo>
                    <a:pt x="743" y="159"/>
                    <a:pt x="556" y="0"/>
                    <a:pt x="3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01" name="Google Shape;1201;p37"/>
            <p:cNvSpPr/>
            <p:nvPr/>
          </p:nvSpPr>
          <p:spPr>
            <a:xfrm>
              <a:off x="1256512" y="4294633"/>
              <a:ext cx="93140" cy="93014"/>
            </a:xfrm>
            <a:custGeom>
              <a:avLst/>
              <a:gdLst/>
              <a:ahLst/>
              <a:cxnLst/>
              <a:rect l="l" t="t" r="r" b="b"/>
              <a:pathLst>
                <a:path w="744" h="743" extrusionOk="0">
                  <a:moveTo>
                    <a:pt x="372" y="0"/>
                  </a:moveTo>
                  <a:cubicBezTo>
                    <a:pt x="160" y="0"/>
                    <a:pt x="1" y="185"/>
                    <a:pt x="1" y="371"/>
                  </a:cubicBezTo>
                  <a:cubicBezTo>
                    <a:pt x="1" y="583"/>
                    <a:pt x="160" y="742"/>
                    <a:pt x="372" y="742"/>
                  </a:cubicBezTo>
                  <a:cubicBezTo>
                    <a:pt x="556" y="742"/>
                    <a:pt x="743" y="583"/>
                    <a:pt x="743" y="371"/>
                  </a:cubicBezTo>
                  <a:cubicBezTo>
                    <a:pt x="743" y="185"/>
                    <a:pt x="556" y="0"/>
                    <a:pt x="3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02" name="Google Shape;1202;p37"/>
            <p:cNvSpPr/>
            <p:nvPr/>
          </p:nvSpPr>
          <p:spPr>
            <a:xfrm>
              <a:off x="1312847" y="2147417"/>
              <a:ext cx="833248" cy="869553"/>
            </a:xfrm>
            <a:custGeom>
              <a:avLst/>
              <a:gdLst/>
              <a:ahLst/>
              <a:cxnLst/>
              <a:rect l="l" t="t" r="r" b="b"/>
              <a:pathLst>
                <a:path w="6656" h="6946" extrusionOk="0">
                  <a:moveTo>
                    <a:pt x="2944" y="0"/>
                  </a:moveTo>
                  <a:lnTo>
                    <a:pt x="0" y="6945"/>
                  </a:lnTo>
                  <a:lnTo>
                    <a:pt x="0" y="6945"/>
                  </a:lnTo>
                  <a:lnTo>
                    <a:pt x="6655" y="4241"/>
                  </a:lnTo>
                  <a:cubicBezTo>
                    <a:pt x="6628" y="4110"/>
                    <a:pt x="6575" y="3951"/>
                    <a:pt x="6496" y="3792"/>
                  </a:cubicBezTo>
                  <a:cubicBezTo>
                    <a:pt x="5807" y="2068"/>
                    <a:pt x="4507" y="770"/>
                    <a:pt x="294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03" name="Google Shape;1203;p37"/>
            <p:cNvSpPr/>
            <p:nvPr/>
          </p:nvSpPr>
          <p:spPr>
            <a:xfrm>
              <a:off x="1312847" y="2678337"/>
              <a:ext cx="909363" cy="673885"/>
            </a:xfrm>
            <a:custGeom>
              <a:avLst/>
              <a:gdLst/>
              <a:ahLst/>
              <a:cxnLst/>
              <a:rect l="l" t="t" r="r" b="b"/>
              <a:pathLst>
                <a:path w="7264" h="5383" extrusionOk="0">
                  <a:moveTo>
                    <a:pt x="6655" y="0"/>
                  </a:moveTo>
                  <a:lnTo>
                    <a:pt x="0" y="2704"/>
                  </a:lnTo>
                  <a:lnTo>
                    <a:pt x="6337" y="5383"/>
                  </a:lnTo>
                  <a:cubicBezTo>
                    <a:pt x="7105" y="3765"/>
                    <a:pt x="7264" y="1831"/>
                    <a:pt x="6655" y="0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04" name="Google Shape;1204;p37"/>
            <p:cNvSpPr/>
            <p:nvPr/>
          </p:nvSpPr>
          <p:spPr>
            <a:xfrm>
              <a:off x="951305" y="2057908"/>
              <a:ext cx="730094" cy="959062"/>
            </a:xfrm>
            <a:custGeom>
              <a:avLst/>
              <a:gdLst/>
              <a:ahLst/>
              <a:cxnLst/>
              <a:rect l="l" t="t" r="r" b="b"/>
              <a:pathLst>
                <a:path w="5832" h="7661" extrusionOk="0">
                  <a:moveTo>
                    <a:pt x="2689" y="1"/>
                  </a:moveTo>
                  <a:cubicBezTo>
                    <a:pt x="1788" y="1"/>
                    <a:pt x="875" y="171"/>
                    <a:pt x="0" y="531"/>
                  </a:cubicBezTo>
                  <a:lnTo>
                    <a:pt x="2888" y="7660"/>
                  </a:lnTo>
                  <a:lnTo>
                    <a:pt x="5832" y="715"/>
                  </a:lnTo>
                  <a:cubicBezTo>
                    <a:pt x="4859" y="250"/>
                    <a:pt x="3782" y="1"/>
                    <a:pt x="2689" y="1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05" name="Google Shape;1205;p37"/>
            <p:cNvSpPr/>
            <p:nvPr/>
          </p:nvSpPr>
          <p:spPr>
            <a:xfrm>
              <a:off x="974339" y="3016844"/>
              <a:ext cx="657235" cy="852778"/>
            </a:xfrm>
            <a:custGeom>
              <a:avLst/>
              <a:gdLst/>
              <a:ahLst/>
              <a:cxnLst/>
              <a:rect l="l" t="t" r="r" b="b"/>
              <a:pathLst>
                <a:path w="5250" h="6812" extrusionOk="0">
                  <a:moveTo>
                    <a:pt x="2704" y="0"/>
                  </a:moveTo>
                  <a:lnTo>
                    <a:pt x="1" y="6362"/>
                  </a:lnTo>
                  <a:cubicBezTo>
                    <a:pt x="798" y="6659"/>
                    <a:pt x="1644" y="6811"/>
                    <a:pt x="2502" y="6811"/>
                  </a:cubicBezTo>
                  <a:cubicBezTo>
                    <a:pt x="3413" y="6811"/>
                    <a:pt x="4336" y="6639"/>
                    <a:pt x="5224" y="6284"/>
                  </a:cubicBezTo>
                  <a:lnTo>
                    <a:pt x="5249" y="6284"/>
                  </a:lnTo>
                  <a:lnTo>
                    <a:pt x="2704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06" name="Google Shape;1206;p37"/>
            <p:cNvSpPr/>
            <p:nvPr/>
          </p:nvSpPr>
          <p:spPr>
            <a:xfrm>
              <a:off x="1312847" y="3016844"/>
              <a:ext cx="793439" cy="786679"/>
            </a:xfrm>
            <a:custGeom>
              <a:avLst/>
              <a:gdLst/>
              <a:ahLst/>
              <a:cxnLst/>
              <a:rect l="l" t="t" r="r" b="b"/>
              <a:pathLst>
                <a:path w="6338" h="6284" extrusionOk="0">
                  <a:moveTo>
                    <a:pt x="0" y="0"/>
                  </a:moveTo>
                  <a:lnTo>
                    <a:pt x="2545" y="6284"/>
                  </a:lnTo>
                  <a:cubicBezTo>
                    <a:pt x="4269" y="5567"/>
                    <a:pt x="5567" y="4269"/>
                    <a:pt x="6337" y="267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07" name="Google Shape;1207;p37"/>
            <p:cNvSpPr/>
            <p:nvPr/>
          </p:nvSpPr>
          <p:spPr>
            <a:xfrm>
              <a:off x="466704" y="2150797"/>
              <a:ext cx="1622806" cy="1622806"/>
            </a:xfrm>
            <a:custGeom>
              <a:avLst/>
              <a:gdLst/>
              <a:ahLst/>
              <a:cxnLst/>
              <a:rect l="l" t="t" r="r" b="b"/>
              <a:pathLst>
                <a:path w="12963" h="12963" extrusionOk="0">
                  <a:moveTo>
                    <a:pt x="6494" y="1"/>
                  </a:moveTo>
                  <a:cubicBezTo>
                    <a:pt x="2889" y="1"/>
                    <a:pt x="1" y="2889"/>
                    <a:pt x="1" y="6469"/>
                  </a:cubicBezTo>
                  <a:cubicBezTo>
                    <a:pt x="1" y="10074"/>
                    <a:pt x="2889" y="12962"/>
                    <a:pt x="6494" y="12962"/>
                  </a:cubicBezTo>
                  <a:cubicBezTo>
                    <a:pt x="10074" y="12962"/>
                    <a:pt x="12963" y="10074"/>
                    <a:pt x="12963" y="6469"/>
                  </a:cubicBezTo>
                  <a:cubicBezTo>
                    <a:pt x="12963" y="2889"/>
                    <a:pt x="10074" y="1"/>
                    <a:pt x="649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08" name="Google Shape;1208;p37"/>
            <p:cNvSpPr/>
            <p:nvPr/>
          </p:nvSpPr>
          <p:spPr>
            <a:xfrm>
              <a:off x="2129203" y="1579126"/>
              <a:ext cx="501375" cy="293002"/>
            </a:xfrm>
            <a:custGeom>
              <a:avLst/>
              <a:gdLst/>
              <a:ahLst/>
              <a:cxnLst/>
              <a:rect l="l" t="t" r="r" b="b"/>
              <a:pathLst>
                <a:path w="2387" h="3050" extrusionOk="0">
                  <a:moveTo>
                    <a:pt x="2333" y="0"/>
                  </a:moveTo>
                  <a:lnTo>
                    <a:pt x="1" y="2997"/>
                  </a:lnTo>
                  <a:lnTo>
                    <a:pt x="54" y="3050"/>
                  </a:lnTo>
                  <a:lnTo>
                    <a:pt x="2386" y="28"/>
                  </a:lnTo>
                  <a:lnTo>
                    <a:pt x="2333" y="0"/>
                  </a:lnTo>
                  <a:close/>
                </a:path>
              </a:pathLst>
            </a:custGeom>
            <a:solidFill>
              <a:srgbClr val="FFFFFF"/>
            </a:solidFill>
            <a:ln w="1905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09" name="Google Shape;1209;p37"/>
            <p:cNvSpPr/>
            <p:nvPr/>
          </p:nvSpPr>
          <p:spPr>
            <a:xfrm>
              <a:off x="2046320" y="1785750"/>
              <a:ext cx="162619" cy="159489"/>
            </a:xfrm>
            <a:custGeom>
              <a:avLst/>
              <a:gdLst/>
              <a:ahLst/>
              <a:cxnLst/>
              <a:rect l="l" t="t" r="r" b="b"/>
              <a:pathLst>
                <a:path w="1299" h="1274" extrusionOk="0">
                  <a:moveTo>
                    <a:pt x="637" y="1"/>
                  </a:moveTo>
                  <a:cubicBezTo>
                    <a:pt x="292" y="1"/>
                    <a:pt x="1" y="291"/>
                    <a:pt x="1" y="637"/>
                  </a:cubicBezTo>
                  <a:cubicBezTo>
                    <a:pt x="1" y="980"/>
                    <a:pt x="292" y="1273"/>
                    <a:pt x="637" y="1273"/>
                  </a:cubicBezTo>
                  <a:cubicBezTo>
                    <a:pt x="1008" y="1273"/>
                    <a:pt x="1299" y="980"/>
                    <a:pt x="1299" y="637"/>
                  </a:cubicBezTo>
                  <a:cubicBezTo>
                    <a:pt x="1299" y="291"/>
                    <a:pt x="1008" y="1"/>
                    <a:pt x="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10" name="Google Shape;1210;p37"/>
            <p:cNvSpPr/>
            <p:nvPr/>
          </p:nvSpPr>
          <p:spPr>
            <a:xfrm>
              <a:off x="2079620" y="1818925"/>
              <a:ext cx="93014" cy="93014"/>
            </a:xfrm>
            <a:custGeom>
              <a:avLst/>
              <a:gdLst/>
              <a:ahLst/>
              <a:cxnLst/>
              <a:rect l="l" t="t" r="r" b="b"/>
              <a:pathLst>
                <a:path w="743" h="743" extrusionOk="0">
                  <a:moveTo>
                    <a:pt x="371" y="1"/>
                  </a:moveTo>
                  <a:cubicBezTo>
                    <a:pt x="185" y="1"/>
                    <a:pt x="0" y="160"/>
                    <a:pt x="0" y="372"/>
                  </a:cubicBezTo>
                  <a:cubicBezTo>
                    <a:pt x="0" y="584"/>
                    <a:pt x="185" y="743"/>
                    <a:pt x="371" y="743"/>
                  </a:cubicBezTo>
                  <a:cubicBezTo>
                    <a:pt x="583" y="743"/>
                    <a:pt x="742" y="584"/>
                    <a:pt x="742" y="372"/>
                  </a:cubicBezTo>
                  <a:cubicBezTo>
                    <a:pt x="742" y="160"/>
                    <a:pt x="583" y="1"/>
                    <a:pt x="371" y="1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12" name="Google Shape;1212;p37"/>
            <p:cNvSpPr/>
            <p:nvPr/>
          </p:nvSpPr>
          <p:spPr>
            <a:xfrm>
              <a:off x="2487607" y="2353100"/>
              <a:ext cx="162869" cy="159489"/>
            </a:xfrm>
            <a:custGeom>
              <a:avLst/>
              <a:gdLst/>
              <a:ahLst/>
              <a:cxnLst/>
              <a:rect l="l" t="t" r="r" b="b"/>
              <a:pathLst>
                <a:path w="1301" h="1274" extrusionOk="0">
                  <a:moveTo>
                    <a:pt x="637" y="1"/>
                  </a:moveTo>
                  <a:cubicBezTo>
                    <a:pt x="293" y="1"/>
                    <a:pt x="1" y="293"/>
                    <a:pt x="1" y="637"/>
                  </a:cubicBezTo>
                  <a:cubicBezTo>
                    <a:pt x="1" y="1008"/>
                    <a:pt x="293" y="1273"/>
                    <a:pt x="637" y="1273"/>
                  </a:cubicBezTo>
                  <a:cubicBezTo>
                    <a:pt x="1008" y="1273"/>
                    <a:pt x="1301" y="1008"/>
                    <a:pt x="1301" y="637"/>
                  </a:cubicBezTo>
                  <a:cubicBezTo>
                    <a:pt x="1301" y="293"/>
                    <a:pt x="1008" y="1"/>
                    <a:pt x="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13" name="Google Shape;1213;p37"/>
            <p:cNvSpPr/>
            <p:nvPr/>
          </p:nvSpPr>
          <p:spPr>
            <a:xfrm>
              <a:off x="2520781" y="2386274"/>
              <a:ext cx="93014" cy="93014"/>
            </a:xfrm>
            <a:custGeom>
              <a:avLst/>
              <a:gdLst/>
              <a:ahLst/>
              <a:cxnLst/>
              <a:rect l="l" t="t" r="r" b="b"/>
              <a:pathLst>
                <a:path w="743" h="743" extrusionOk="0">
                  <a:moveTo>
                    <a:pt x="372" y="1"/>
                  </a:moveTo>
                  <a:cubicBezTo>
                    <a:pt x="187" y="1"/>
                    <a:pt x="1" y="160"/>
                    <a:pt x="1" y="372"/>
                  </a:cubicBezTo>
                  <a:cubicBezTo>
                    <a:pt x="1" y="584"/>
                    <a:pt x="187" y="743"/>
                    <a:pt x="372" y="743"/>
                  </a:cubicBezTo>
                  <a:cubicBezTo>
                    <a:pt x="584" y="743"/>
                    <a:pt x="743" y="584"/>
                    <a:pt x="743" y="372"/>
                  </a:cubicBezTo>
                  <a:cubicBezTo>
                    <a:pt x="743" y="160"/>
                    <a:pt x="584" y="1"/>
                    <a:pt x="37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14" name="Google Shape;1214;p37"/>
            <p:cNvSpPr/>
            <p:nvPr/>
          </p:nvSpPr>
          <p:spPr>
            <a:xfrm>
              <a:off x="2650351" y="2963764"/>
              <a:ext cx="511141" cy="10140"/>
            </a:xfrm>
            <a:custGeom>
              <a:avLst/>
              <a:gdLst/>
              <a:ahLst/>
              <a:cxnLst/>
              <a:rect l="l" t="t" r="r" b="b"/>
              <a:pathLst>
                <a:path w="4083" h="81" extrusionOk="0">
                  <a:moveTo>
                    <a:pt x="1" y="0"/>
                  </a:moveTo>
                  <a:lnTo>
                    <a:pt x="1" y="81"/>
                  </a:lnTo>
                  <a:lnTo>
                    <a:pt x="4083" y="81"/>
                  </a:lnTo>
                  <a:lnTo>
                    <a:pt x="4083" y="0"/>
                  </a:lnTo>
                  <a:close/>
                </a:path>
              </a:pathLst>
            </a:custGeom>
            <a:solidFill>
              <a:srgbClr val="FFFFFF"/>
            </a:solidFill>
            <a:ln w="1905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15" name="Google Shape;1215;p37"/>
            <p:cNvSpPr/>
            <p:nvPr/>
          </p:nvSpPr>
          <p:spPr>
            <a:xfrm>
              <a:off x="2593766" y="2890780"/>
              <a:ext cx="162869" cy="159364"/>
            </a:xfrm>
            <a:custGeom>
              <a:avLst/>
              <a:gdLst/>
              <a:ahLst/>
              <a:cxnLst/>
              <a:rect l="l" t="t" r="r" b="b"/>
              <a:pathLst>
                <a:path w="1301" h="1273" extrusionOk="0">
                  <a:moveTo>
                    <a:pt x="665" y="0"/>
                  </a:moveTo>
                  <a:cubicBezTo>
                    <a:pt x="294" y="0"/>
                    <a:pt x="1" y="265"/>
                    <a:pt x="1" y="636"/>
                  </a:cubicBezTo>
                  <a:cubicBezTo>
                    <a:pt x="1" y="982"/>
                    <a:pt x="294" y="1272"/>
                    <a:pt x="665" y="1272"/>
                  </a:cubicBezTo>
                  <a:cubicBezTo>
                    <a:pt x="1008" y="1272"/>
                    <a:pt x="1301" y="982"/>
                    <a:pt x="1301" y="636"/>
                  </a:cubicBezTo>
                  <a:cubicBezTo>
                    <a:pt x="1301" y="265"/>
                    <a:pt x="1008" y="0"/>
                    <a:pt x="66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16" name="Google Shape;1216;p37"/>
            <p:cNvSpPr/>
            <p:nvPr/>
          </p:nvSpPr>
          <p:spPr>
            <a:xfrm>
              <a:off x="2630446" y="2923955"/>
              <a:ext cx="93014" cy="93014"/>
            </a:xfrm>
            <a:custGeom>
              <a:avLst/>
              <a:gdLst/>
              <a:ahLst/>
              <a:cxnLst/>
              <a:rect l="l" t="t" r="r" b="b"/>
              <a:pathLst>
                <a:path w="743" h="743" extrusionOk="0">
                  <a:moveTo>
                    <a:pt x="372" y="0"/>
                  </a:moveTo>
                  <a:cubicBezTo>
                    <a:pt x="160" y="0"/>
                    <a:pt x="1" y="159"/>
                    <a:pt x="1" y="371"/>
                  </a:cubicBezTo>
                  <a:cubicBezTo>
                    <a:pt x="1" y="558"/>
                    <a:pt x="160" y="742"/>
                    <a:pt x="372" y="742"/>
                  </a:cubicBezTo>
                  <a:cubicBezTo>
                    <a:pt x="556" y="742"/>
                    <a:pt x="743" y="558"/>
                    <a:pt x="743" y="371"/>
                  </a:cubicBezTo>
                  <a:cubicBezTo>
                    <a:pt x="743" y="159"/>
                    <a:pt x="556" y="0"/>
                    <a:pt x="372" y="0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18" name="Google Shape;1218;p37"/>
            <p:cNvSpPr/>
            <p:nvPr/>
          </p:nvSpPr>
          <p:spPr>
            <a:xfrm>
              <a:off x="2484477" y="3434970"/>
              <a:ext cx="162493" cy="159364"/>
            </a:xfrm>
            <a:custGeom>
              <a:avLst/>
              <a:gdLst/>
              <a:ahLst/>
              <a:cxnLst/>
              <a:rect l="l" t="t" r="r" b="b"/>
              <a:pathLst>
                <a:path w="1298" h="1273" extrusionOk="0">
                  <a:moveTo>
                    <a:pt x="636" y="0"/>
                  </a:moveTo>
                  <a:cubicBezTo>
                    <a:pt x="291" y="0"/>
                    <a:pt x="0" y="266"/>
                    <a:pt x="0" y="637"/>
                  </a:cubicBezTo>
                  <a:cubicBezTo>
                    <a:pt x="0" y="982"/>
                    <a:pt x="291" y="1273"/>
                    <a:pt x="636" y="1273"/>
                  </a:cubicBezTo>
                  <a:cubicBezTo>
                    <a:pt x="1007" y="1273"/>
                    <a:pt x="1298" y="982"/>
                    <a:pt x="1298" y="637"/>
                  </a:cubicBezTo>
                  <a:cubicBezTo>
                    <a:pt x="1298" y="266"/>
                    <a:pt x="1007" y="0"/>
                    <a:pt x="6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19" name="Google Shape;1219;p37"/>
            <p:cNvSpPr/>
            <p:nvPr/>
          </p:nvSpPr>
          <p:spPr>
            <a:xfrm>
              <a:off x="2517652" y="3468145"/>
              <a:ext cx="96144" cy="93014"/>
            </a:xfrm>
            <a:custGeom>
              <a:avLst/>
              <a:gdLst/>
              <a:ahLst/>
              <a:cxnLst/>
              <a:rect l="l" t="t" r="r" b="b"/>
              <a:pathLst>
                <a:path w="768" h="743" extrusionOk="0">
                  <a:moveTo>
                    <a:pt x="371" y="1"/>
                  </a:moveTo>
                  <a:cubicBezTo>
                    <a:pt x="185" y="1"/>
                    <a:pt x="0" y="160"/>
                    <a:pt x="0" y="372"/>
                  </a:cubicBezTo>
                  <a:cubicBezTo>
                    <a:pt x="0" y="584"/>
                    <a:pt x="185" y="743"/>
                    <a:pt x="371" y="743"/>
                  </a:cubicBezTo>
                  <a:cubicBezTo>
                    <a:pt x="583" y="743"/>
                    <a:pt x="768" y="584"/>
                    <a:pt x="768" y="372"/>
                  </a:cubicBezTo>
                  <a:cubicBezTo>
                    <a:pt x="768" y="160"/>
                    <a:pt x="583" y="1"/>
                    <a:pt x="37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20" name="Google Shape;1220;p37"/>
            <p:cNvSpPr/>
            <p:nvPr/>
          </p:nvSpPr>
          <p:spPr>
            <a:xfrm>
              <a:off x="2109306" y="4052275"/>
              <a:ext cx="501375" cy="404975"/>
            </a:xfrm>
            <a:custGeom>
              <a:avLst/>
              <a:gdLst/>
              <a:ahLst/>
              <a:cxnLst/>
              <a:rect l="l" t="t" r="r" b="b"/>
              <a:pathLst>
                <a:path w="2546" h="3235" extrusionOk="0">
                  <a:moveTo>
                    <a:pt x="54" y="0"/>
                  </a:moveTo>
                  <a:lnTo>
                    <a:pt x="1" y="28"/>
                  </a:lnTo>
                  <a:lnTo>
                    <a:pt x="2492" y="3234"/>
                  </a:lnTo>
                  <a:lnTo>
                    <a:pt x="2545" y="3209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FFFFFF"/>
            </a:solidFill>
            <a:ln w="1905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21" name="Google Shape;1221;p37"/>
            <p:cNvSpPr/>
            <p:nvPr/>
          </p:nvSpPr>
          <p:spPr>
            <a:xfrm>
              <a:off x="2046320" y="3995936"/>
              <a:ext cx="159489" cy="159364"/>
            </a:xfrm>
            <a:custGeom>
              <a:avLst/>
              <a:gdLst/>
              <a:ahLst/>
              <a:cxnLst/>
              <a:rect l="l" t="t" r="r" b="b"/>
              <a:pathLst>
                <a:path w="1274" h="1273" extrusionOk="0">
                  <a:moveTo>
                    <a:pt x="637" y="0"/>
                  </a:moveTo>
                  <a:cubicBezTo>
                    <a:pt x="292" y="0"/>
                    <a:pt x="1" y="291"/>
                    <a:pt x="1" y="637"/>
                  </a:cubicBezTo>
                  <a:cubicBezTo>
                    <a:pt x="1" y="980"/>
                    <a:pt x="292" y="1273"/>
                    <a:pt x="637" y="1273"/>
                  </a:cubicBezTo>
                  <a:cubicBezTo>
                    <a:pt x="981" y="1273"/>
                    <a:pt x="1273" y="980"/>
                    <a:pt x="1273" y="637"/>
                  </a:cubicBezTo>
                  <a:cubicBezTo>
                    <a:pt x="1273" y="291"/>
                    <a:pt x="981" y="0"/>
                    <a:pt x="63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22" name="Google Shape;1222;p37"/>
            <p:cNvSpPr/>
            <p:nvPr/>
          </p:nvSpPr>
          <p:spPr>
            <a:xfrm>
              <a:off x="2079620" y="4029110"/>
              <a:ext cx="93014" cy="93014"/>
            </a:xfrm>
            <a:custGeom>
              <a:avLst/>
              <a:gdLst/>
              <a:ahLst/>
              <a:cxnLst/>
              <a:rect l="l" t="t" r="r" b="b"/>
              <a:pathLst>
                <a:path w="743" h="743" extrusionOk="0">
                  <a:moveTo>
                    <a:pt x="371" y="1"/>
                  </a:moveTo>
                  <a:cubicBezTo>
                    <a:pt x="159" y="1"/>
                    <a:pt x="0" y="160"/>
                    <a:pt x="0" y="372"/>
                  </a:cubicBezTo>
                  <a:cubicBezTo>
                    <a:pt x="0" y="584"/>
                    <a:pt x="159" y="743"/>
                    <a:pt x="371" y="743"/>
                  </a:cubicBezTo>
                  <a:cubicBezTo>
                    <a:pt x="583" y="743"/>
                    <a:pt x="742" y="584"/>
                    <a:pt x="742" y="372"/>
                  </a:cubicBezTo>
                  <a:cubicBezTo>
                    <a:pt x="742" y="160"/>
                    <a:pt x="583" y="1"/>
                    <a:pt x="371" y="1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23" name="Google Shape;1223;p37"/>
            <p:cNvSpPr/>
            <p:nvPr/>
          </p:nvSpPr>
          <p:spPr>
            <a:xfrm>
              <a:off x="2809875" y="4164050"/>
              <a:ext cx="6061820" cy="835070"/>
            </a:xfrm>
            <a:prstGeom prst="roundRect">
              <a:avLst>
                <a:gd name="adj" fmla="val 16667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24" name="Google Shape;1224;p37"/>
            <p:cNvSpPr/>
            <p:nvPr/>
          </p:nvSpPr>
          <p:spPr>
            <a:xfrm>
              <a:off x="2519556" y="4162920"/>
              <a:ext cx="910919" cy="822546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27" name="Google Shape;1227;p37"/>
            <p:cNvSpPr/>
            <p:nvPr/>
          </p:nvSpPr>
          <p:spPr>
            <a:xfrm>
              <a:off x="3286275" y="2707554"/>
              <a:ext cx="5569810" cy="845985"/>
            </a:xfrm>
            <a:prstGeom prst="roundRect">
              <a:avLst>
                <a:gd name="adj" fmla="val 16667"/>
              </a:avLst>
            </a:prstGeom>
            <a:solidFill>
              <a:srgbClr val="00206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28" name="Google Shape;1228;p37"/>
            <p:cNvSpPr/>
            <p:nvPr/>
          </p:nvSpPr>
          <p:spPr>
            <a:xfrm>
              <a:off x="2980668" y="2712380"/>
              <a:ext cx="905416" cy="841159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31" name="Google Shape;1231;p37"/>
            <p:cNvSpPr/>
            <p:nvPr/>
          </p:nvSpPr>
          <p:spPr>
            <a:xfrm>
              <a:off x="2809875" y="1192250"/>
              <a:ext cx="6061820" cy="832981"/>
            </a:xfrm>
            <a:prstGeom prst="roundRect">
              <a:avLst>
                <a:gd name="adj" fmla="val 16667"/>
              </a:avLst>
            </a:prstGeom>
            <a:solidFill>
              <a:srgbClr val="0070C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133"/>
            </a:p>
          </p:txBody>
        </p:sp>
        <p:sp>
          <p:nvSpPr>
            <p:cNvPr id="1232" name="Google Shape;1232;p37"/>
            <p:cNvSpPr/>
            <p:nvPr/>
          </p:nvSpPr>
          <p:spPr>
            <a:xfrm>
              <a:off x="2475186" y="1192250"/>
              <a:ext cx="904113" cy="832981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1234" name="Google Shape;1234;p37"/>
          <p:cNvGrpSpPr/>
          <p:nvPr/>
        </p:nvGrpSpPr>
        <p:grpSpPr>
          <a:xfrm>
            <a:off x="3621275" y="5809606"/>
            <a:ext cx="610823" cy="480969"/>
            <a:chOff x="6786399" y="4373571"/>
            <a:chExt cx="290914" cy="247013"/>
          </a:xfrm>
          <a:solidFill>
            <a:schemeClr val="accent5">
              <a:lumMod val="75000"/>
            </a:schemeClr>
          </a:solidFill>
        </p:grpSpPr>
        <p:sp>
          <p:nvSpPr>
            <p:cNvPr id="1235" name="Google Shape;1235;p37"/>
            <p:cNvSpPr/>
            <p:nvPr/>
          </p:nvSpPr>
          <p:spPr>
            <a:xfrm>
              <a:off x="6808488" y="4532087"/>
              <a:ext cx="47930" cy="88497"/>
            </a:xfrm>
            <a:custGeom>
              <a:avLst/>
              <a:gdLst/>
              <a:ahLst/>
              <a:cxnLst/>
              <a:rect l="l" t="t" r="r" b="b"/>
              <a:pathLst>
                <a:path w="345" h="637" extrusionOk="0">
                  <a:moveTo>
                    <a:pt x="344" y="0"/>
                  </a:moveTo>
                  <a:lnTo>
                    <a:pt x="132" y="185"/>
                  </a:lnTo>
                  <a:cubicBezTo>
                    <a:pt x="107" y="238"/>
                    <a:pt x="54" y="265"/>
                    <a:pt x="1" y="265"/>
                  </a:cubicBezTo>
                  <a:lnTo>
                    <a:pt x="1" y="583"/>
                  </a:lnTo>
                  <a:cubicBezTo>
                    <a:pt x="1" y="609"/>
                    <a:pt x="1" y="636"/>
                    <a:pt x="26" y="636"/>
                  </a:cubicBezTo>
                  <a:lnTo>
                    <a:pt x="291" y="636"/>
                  </a:lnTo>
                  <a:cubicBezTo>
                    <a:pt x="319" y="636"/>
                    <a:pt x="344" y="609"/>
                    <a:pt x="344" y="583"/>
                  </a:cubicBezTo>
                  <a:lnTo>
                    <a:pt x="34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36" name="Google Shape;1236;p37"/>
            <p:cNvSpPr/>
            <p:nvPr/>
          </p:nvSpPr>
          <p:spPr>
            <a:xfrm>
              <a:off x="6871006" y="4532087"/>
              <a:ext cx="48208" cy="88497"/>
            </a:xfrm>
            <a:custGeom>
              <a:avLst/>
              <a:gdLst/>
              <a:ahLst/>
              <a:cxnLst/>
              <a:rect l="l" t="t" r="r" b="b"/>
              <a:pathLst>
                <a:path w="347" h="637" extrusionOk="0">
                  <a:moveTo>
                    <a:pt x="1" y="0"/>
                  </a:moveTo>
                  <a:lnTo>
                    <a:pt x="1" y="583"/>
                  </a:lnTo>
                  <a:cubicBezTo>
                    <a:pt x="1" y="609"/>
                    <a:pt x="28" y="636"/>
                    <a:pt x="54" y="636"/>
                  </a:cubicBezTo>
                  <a:lnTo>
                    <a:pt x="319" y="636"/>
                  </a:lnTo>
                  <a:cubicBezTo>
                    <a:pt x="319" y="636"/>
                    <a:pt x="346" y="609"/>
                    <a:pt x="346" y="583"/>
                  </a:cubicBezTo>
                  <a:lnTo>
                    <a:pt x="346" y="238"/>
                  </a:lnTo>
                  <a:cubicBezTo>
                    <a:pt x="293" y="238"/>
                    <a:pt x="240" y="212"/>
                    <a:pt x="187" y="185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37" name="Google Shape;1237;p37"/>
            <p:cNvSpPr/>
            <p:nvPr/>
          </p:nvSpPr>
          <p:spPr>
            <a:xfrm>
              <a:off x="6937274" y="4513471"/>
              <a:ext cx="48208" cy="107113"/>
            </a:xfrm>
            <a:custGeom>
              <a:avLst/>
              <a:gdLst/>
              <a:ahLst/>
              <a:cxnLst/>
              <a:rect l="l" t="t" r="r" b="b"/>
              <a:pathLst>
                <a:path w="347" h="771" extrusionOk="0">
                  <a:moveTo>
                    <a:pt x="346" y="0"/>
                  </a:moveTo>
                  <a:lnTo>
                    <a:pt x="28" y="319"/>
                  </a:lnTo>
                  <a:cubicBezTo>
                    <a:pt x="28" y="319"/>
                    <a:pt x="1" y="319"/>
                    <a:pt x="1" y="346"/>
                  </a:cubicBezTo>
                  <a:lnTo>
                    <a:pt x="1" y="717"/>
                  </a:lnTo>
                  <a:cubicBezTo>
                    <a:pt x="1" y="743"/>
                    <a:pt x="28" y="770"/>
                    <a:pt x="28" y="770"/>
                  </a:cubicBezTo>
                  <a:lnTo>
                    <a:pt x="293" y="770"/>
                  </a:lnTo>
                  <a:cubicBezTo>
                    <a:pt x="319" y="770"/>
                    <a:pt x="346" y="743"/>
                    <a:pt x="346" y="717"/>
                  </a:cubicBezTo>
                  <a:lnTo>
                    <a:pt x="34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38" name="Google Shape;1238;p37"/>
            <p:cNvSpPr/>
            <p:nvPr/>
          </p:nvSpPr>
          <p:spPr>
            <a:xfrm>
              <a:off x="7003543" y="4454565"/>
              <a:ext cx="44318" cy="166018"/>
            </a:xfrm>
            <a:custGeom>
              <a:avLst/>
              <a:gdLst/>
              <a:ahLst/>
              <a:cxnLst/>
              <a:rect l="l" t="t" r="r" b="b"/>
              <a:pathLst>
                <a:path w="319" h="1195" extrusionOk="0">
                  <a:moveTo>
                    <a:pt x="293" y="0"/>
                  </a:moveTo>
                  <a:lnTo>
                    <a:pt x="1" y="293"/>
                  </a:lnTo>
                  <a:lnTo>
                    <a:pt x="1" y="1141"/>
                  </a:lnTo>
                  <a:cubicBezTo>
                    <a:pt x="1" y="1167"/>
                    <a:pt x="1" y="1194"/>
                    <a:pt x="28" y="1194"/>
                  </a:cubicBezTo>
                  <a:lnTo>
                    <a:pt x="293" y="1194"/>
                  </a:lnTo>
                  <a:cubicBezTo>
                    <a:pt x="319" y="1194"/>
                    <a:pt x="319" y="1167"/>
                    <a:pt x="319" y="1141"/>
                  </a:cubicBezTo>
                  <a:lnTo>
                    <a:pt x="319" y="28"/>
                  </a:lnTo>
                  <a:cubicBezTo>
                    <a:pt x="319" y="0"/>
                    <a:pt x="319" y="0"/>
                    <a:pt x="29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39" name="Google Shape;1239;p37"/>
            <p:cNvSpPr/>
            <p:nvPr/>
          </p:nvSpPr>
          <p:spPr>
            <a:xfrm>
              <a:off x="6786399" y="4373571"/>
              <a:ext cx="290914" cy="176855"/>
            </a:xfrm>
            <a:custGeom>
              <a:avLst/>
              <a:gdLst/>
              <a:ahLst/>
              <a:cxnLst/>
              <a:rect l="l" t="t" r="r" b="b"/>
              <a:pathLst>
                <a:path w="2094" h="1273" extrusionOk="0">
                  <a:moveTo>
                    <a:pt x="2016" y="0"/>
                  </a:moveTo>
                  <a:cubicBezTo>
                    <a:pt x="1882" y="0"/>
                    <a:pt x="1776" y="28"/>
                    <a:pt x="1644" y="28"/>
                  </a:cubicBezTo>
                  <a:cubicBezTo>
                    <a:pt x="1644" y="28"/>
                    <a:pt x="1617" y="28"/>
                    <a:pt x="1591" y="53"/>
                  </a:cubicBezTo>
                  <a:cubicBezTo>
                    <a:pt x="1564" y="106"/>
                    <a:pt x="1591" y="134"/>
                    <a:pt x="1591" y="134"/>
                  </a:cubicBezTo>
                  <a:lnTo>
                    <a:pt x="1644" y="159"/>
                  </a:lnTo>
                  <a:cubicBezTo>
                    <a:pt x="1644" y="187"/>
                    <a:pt x="1670" y="212"/>
                    <a:pt x="1697" y="240"/>
                  </a:cubicBezTo>
                  <a:lnTo>
                    <a:pt x="955" y="954"/>
                  </a:lnTo>
                  <a:lnTo>
                    <a:pt x="637" y="636"/>
                  </a:lnTo>
                  <a:cubicBezTo>
                    <a:pt x="610" y="611"/>
                    <a:pt x="584" y="611"/>
                    <a:pt x="557" y="611"/>
                  </a:cubicBezTo>
                  <a:cubicBezTo>
                    <a:pt x="531" y="611"/>
                    <a:pt x="503" y="611"/>
                    <a:pt x="478" y="636"/>
                  </a:cubicBezTo>
                  <a:lnTo>
                    <a:pt x="54" y="1088"/>
                  </a:lnTo>
                  <a:cubicBezTo>
                    <a:pt x="1" y="1113"/>
                    <a:pt x="1" y="1194"/>
                    <a:pt x="54" y="1219"/>
                  </a:cubicBezTo>
                  <a:lnTo>
                    <a:pt x="54" y="1247"/>
                  </a:lnTo>
                  <a:cubicBezTo>
                    <a:pt x="79" y="1272"/>
                    <a:pt x="107" y="1272"/>
                    <a:pt x="132" y="1272"/>
                  </a:cubicBezTo>
                  <a:cubicBezTo>
                    <a:pt x="160" y="1272"/>
                    <a:pt x="185" y="1272"/>
                    <a:pt x="213" y="1247"/>
                  </a:cubicBezTo>
                  <a:lnTo>
                    <a:pt x="557" y="901"/>
                  </a:lnTo>
                  <a:lnTo>
                    <a:pt x="875" y="1219"/>
                  </a:lnTo>
                  <a:cubicBezTo>
                    <a:pt x="902" y="1247"/>
                    <a:pt x="928" y="1247"/>
                    <a:pt x="955" y="1247"/>
                  </a:cubicBezTo>
                  <a:cubicBezTo>
                    <a:pt x="981" y="1247"/>
                    <a:pt x="1008" y="1247"/>
                    <a:pt x="1034" y="1219"/>
                  </a:cubicBezTo>
                  <a:lnTo>
                    <a:pt x="1856" y="399"/>
                  </a:lnTo>
                  <a:lnTo>
                    <a:pt x="1963" y="505"/>
                  </a:lnTo>
                  <a:cubicBezTo>
                    <a:pt x="1963" y="505"/>
                    <a:pt x="1988" y="530"/>
                    <a:pt x="2016" y="530"/>
                  </a:cubicBezTo>
                  <a:lnTo>
                    <a:pt x="2041" y="505"/>
                  </a:lnTo>
                  <a:cubicBezTo>
                    <a:pt x="2069" y="477"/>
                    <a:pt x="2069" y="452"/>
                    <a:pt x="2069" y="452"/>
                  </a:cubicBezTo>
                  <a:cubicBezTo>
                    <a:pt x="2069" y="371"/>
                    <a:pt x="2094" y="293"/>
                    <a:pt x="2094" y="212"/>
                  </a:cubicBezTo>
                  <a:lnTo>
                    <a:pt x="2094" y="81"/>
                  </a:lnTo>
                  <a:cubicBezTo>
                    <a:pt x="2094" y="53"/>
                    <a:pt x="2094" y="53"/>
                    <a:pt x="2069" y="28"/>
                  </a:cubicBezTo>
                  <a:cubicBezTo>
                    <a:pt x="2069" y="28"/>
                    <a:pt x="2041" y="0"/>
                    <a:pt x="20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1241" name="Google Shape;1241;p37"/>
          <p:cNvGrpSpPr/>
          <p:nvPr/>
        </p:nvGrpSpPr>
        <p:grpSpPr>
          <a:xfrm>
            <a:off x="4195805" y="3782866"/>
            <a:ext cx="763219" cy="703361"/>
            <a:chOff x="6775285" y="3180323"/>
            <a:chExt cx="305918" cy="292998"/>
          </a:xfrm>
          <a:solidFill>
            <a:srgbClr val="002060"/>
          </a:solidFill>
        </p:grpSpPr>
        <p:sp>
          <p:nvSpPr>
            <p:cNvPr id="1242" name="Google Shape;1242;p37"/>
            <p:cNvSpPr/>
            <p:nvPr/>
          </p:nvSpPr>
          <p:spPr>
            <a:xfrm>
              <a:off x="6775285" y="3180323"/>
              <a:ext cx="184218" cy="184218"/>
            </a:xfrm>
            <a:custGeom>
              <a:avLst/>
              <a:gdLst/>
              <a:ahLst/>
              <a:cxnLst/>
              <a:rect l="l" t="t" r="r" b="b"/>
              <a:pathLst>
                <a:path w="1326" h="1326" extrusionOk="0">
                  <a:moveTo>
                    <a:pt x="240" y="0"/>
                  </a:moveTo>
                  <a:lnTo>
                    <a:pt x="212" y="212"/>
                  </a:lnTo>
                  <a:lnTo>
                    <a:pt x="0" y="240"/>
                  </a:lnTo>
                  <a:lnTo>
                    <a:pt x="293" y="530"/>
                  </a:lnTo>
                  <a:lnTo>
                    <a:pt x="371" y="505"/>
                  </a:lnTo>
                  <a:lnTo>
                    <a:pt x="929" y="1061"/>
                  </a:lnTo>
                  <a:lnTo>
                    <a:pt x="929" y="1141"/>
                  </a:lnTo>
                  <a:cubicBezTo>
                    <a:pt x="929" y="1247"/>
                    <a:pt x="1008" y="1326"/>
                    <a:pt x="1141" y="1326"/>
                  </a:cubicBezTo>
                  <a:cubicBezTo>
                    <a:pt x="1247" y="1326"/>
                    <a:pt x="1326" y="1247"/>
                    <a:pt x="1326" y="1141"/>
                  </a:cubicBezTo>
                  <a:cubicBezTo>
                    <a:pt x="1326" y="1008"/>
                    <a:pt x="1247" y="929"/>
                    <a:pt x="1141" y="929"/>
                  </a:cubicBezTo>
                  <a:lnTo>
                    <a:pt x="1088" y="929"/>
                  </a:lnTo>
                  <a:lnTo>
                    <a:pt x="505" y="371"/>
                  </a:lnTo>
                  <a:lnTo>
                    <a:pt x="530" y="293"/>
                  </a:lnTo>
                  <a:lnTo>
                    <a:pt x="24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43" name="Google Shape;1243;p37"/>
            <p:cNvSpPr/>
            <p:nvPr/>
          </p:nvSpPr>
          <p:spPr>
            <a:xfrm>
              <a:off x="6845443" y="3256316"/>
              <a:ext cx="176855" cy="162684"/>
            </a:xfrm>
            <a:custGeom>
              <a:avLst/>
              <a:gdLst/>
              <a:ahLst/>
              <a:cxnLst/>
              <a:rect l="l" t="t" r="r" b="b"/>
              <a:pathLst>
                <a:path w="1273" h="1171" extrusionOk="0">
                  <a:moveTo>
                    <a:pt x="632" y="1"/>
                  </a:moveTo>
                  <a:cubicBezTo>
                    <a:pt x="569" y="1"/>
                    <a:pt x="507" y="12"/>
                    <a:pt x="450" y="36"/>
                  </a:cubicBezTo>
                  <a:lnTo>
                    <a:pt x="609" y="195"/>
                  </a:lnTo>
                  <a:cubicBezTo>
                    <a:pt x="715" y="195"/>
                    <a:pt x="821" y="223"/>
                    <a:pt x="901" y="302"/>
                  </a:cubicBezTo>
                  <a:cubicBezTo>
                    <a:pt x="1060" y="461"/>
                    <a:pt x="1060" y="700"/>
                    <a:pt x="901" y="859"/>
                  </a:cubicBezTo>
                  <a:cubicBezTo>
                    <a:pt x="822" y="939"/>
                    <a:pt x="722" y="979"/>
                    <a:pt x="622" y="979"/>
                  </a:cubicBezTo>
                  <a:cubicBezTo>
                    <a:pt x="523" y="979"/>
                    <a:pt x="423" y="939"/>
                    <a:pt x="344" y="859"/>
                  </a:cubicBezTo>
                  <a:cubicBezTo>
                    <a:pt x="265" y="779"/>
                    <a:pt x="238" y="673"/>
                    <a:pt x="238" y="567"/>
                  </a:cubicBezTo>
                  <a:lnTo>
                    <a:pt x="78" y="382"/>
                  </a:lnTo>
                  <a:lnTo>
                    <a:pt x="78" y="382"/>
                  </a:lnTo>
                  <a:cubicBezTo>
                    <a:pt x="0" y="594"/>
                    <a:pt x="53" y="832"/>
                    <a:pt x="212" y="991"/>
                  </a:cubicBezTo>
                  <a:cubicBezTo>
                    <a:pt x="331" y="1111"/>
                    <a:pt x="483" y="1170"/>
                    <a:pt x="632" y="1170"/>
                  </a:cubicBezTo>
                  <a:cubicBezTo>
                    <a:pt x="781" y="1170"/>
                    <a:pt x="927" y="1111"/>
                    <a:pt x="1033" y="991"/>
                  </a:cubicBezTo>
                  <a:cubicBezTo>
                    <a:pt x="1272" y="753"/>
                    <a:pt x="1272" y="408"/>
                    <a:pt x="1033" y="170"/>
                  </a:cubicBezTo>
                  <a:cubicBezTo>
                    <a:pt x="923" y="60"/>
                    <a:pt x="775" y="1"/>
                    <a:pt x="63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44" name="Google Shape;1244;p37"/>
            <p:cNvSpPr/>
            <p:nvPr/>
          </p:nvSpPr>
          <p:spPr>
            <a:xfrm>
              <a:off x="6782648" y="3199495"/>
              <a:ext cx="298555" cy="273826"/>
            </a:xfrm>
            <a:custGeom>
              <a:avLst/>
              <a:gdLst/>
              <a:ahLst/>
              <a:cxnLst/>
              <a:rect l="l" t="t" r="r" b="b"/>
              <a:pathLst>
                <a:path w="2149" h="1971" extrusionOk="0">
                  <a:moveTo>
                    <a:pt x="1072" y="0"/>
                  </a:moveTo>
                  <a:cubicBezTo>
                    <a:pt x="902" y="0"/>
                    <a:pt x="732" y="43"/>
                    <a:pt x="584" y="127"/>
                  </a:cubicBezTo>
                  <a:lnTo>
                    <a:pt x="743" y="286"/>
                  </a:lnTo>
                  <a:cubicBezTo>
                    <a:pt x="847" y="240"/>
                    <a:pt x="958" y="216"/>
                    <a:pt x="1068" y="216"/>
                  </a:cubicBezTo>
                  <a:cubicBezTo>
                    <a:pt x="1267" y="216"/>
                    <a:pt x="1464" y="293"/>
                    <a:pt x="1618" y="445"/>
                  </a:cubicBezTo>
                  <a:cubicBezTo>
                    <a:pt x="1937" y="738"/>
                    <a:pt x="1937" y="1241"/>
                    <a:pt x="1618" y="1533"/>
                  </a:cubicBezTo>
                  <a:cubicBezTo>
                    <a:pt x="1472" y="1679"/>
                    <a:pt x="1273" y="1751"/>
                    <a:pt x="1074" y="1751"/>
                  </a:cubicBezTo>
                  <a:cubicBezTo>
                    <a:pt x="876" y="1751"/>
                    <a:pt x="677" y="1679"/>
                    <a:pt x="530" y="1533"/>
                  </a:cubicBezTo>
                  <a:cubicBezTo>
                    <a:pt x="293" y="1294"/>
                    <a:pt x="240" y="950"/>
                    <a:pt x="371" y="658"/>
                  </a:cubicBezTo>
                  <a:lnTo>
                    <a:pt x="212" y="498"/>
                  </a:lnTo>
                  <a:lnTo>
                    <a:pt x="212" y="498"/>
                  </a:lnTo>
                  <a:cubicBezTo>
                    <a:pt x="0" y="870"/>
                    <a:pt x="53" y="1374"/>
                    <a:pt x="371" y="1692"/>
                  </a:cubicBezTo>
                  <a:cubicBezTo>
                    <a:pt x="571" y="1878"/>
                    <a:pt x="823" y="1971"/>
                    <a:pt x="1074" y="1971"/>
                  </a:cubicBezTo>
                  <a:cubicBezTo>
                    <a:pt x="1326" y="1971"/>
                    <a:pt x="1578" y="1878"/>
                    <a:pt x="1777" y="1692"/>
                  </a:cubicBezTo>
                  <a:cubicBezTo>
                    <a:pt x="2149" y="1294"/>
                    <a:pt x="2149" y="685"/>
                    <a:pt x="1777" y="286"/>
                  </a:cubicBezTo>
                  <a:cubicBezTo>
                    <a:pt x="1587" y="96"/>
                    <a:pt x="1329" y="0"/>
                    <a:pt x="10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1246" name="Google Shape;1246;p37"/>
          <p:cNvGrpSpPr/>
          <p:nvPr/>
        </p:nvGrpSpPr>
        <p:grpSpPr>
          <a:xfrm>
            <a:off x="3665509" y="1772656"/>
            <a:ext cx="453617" cy="613281"/>
            <a:chOff x="6753195" y="2233949"/>
            <a:chExt cx="191581" cy="268825"/>
          </a:xfrm>
          <a:solidFill>
            <a:srgbClr val="0070C0"/>
          </a:solidFill>
        </p:grpSpPr>
        <p:sp>
          <p:nvSpPr>
            <p:cNvPr id="1247" name="Google Shape;1247;p37"/>
            <p:cNvSpPr/>
            <p:nvPr/>
          </p:nvSpPr>
          <p:spPr>
            <a:xfrm>
              <a:off x="6804737" y="2462346"/>
              <a:ext cx="88497" cy="40428"/>
            </a:xfrm>
            <a:custGeom>
              <a:avLst/>
              <a:gdLst/>
              <a:ahLst/>
              <a:cxnLst/>
              <a:rect l="l" t="t" r="r" b="b"/>
              <a:pathLst>
                <a:path w="637" h="291" extrusionOk="0">
                  <a:moveTo>
                    <a:pt x="0" y="0"/>
                  </a:moveTo>
                  <a:lnTo>
                    <a:pt x="0" y="79"/>
                  </a:lnTo>
                  <a:cubicBezTo>
                    <a:pt x="0" y="106"/>
                    <a:pt x="28" y="185"/>
                    <a:pt x="159" y="212"/>
                  </a:cubicBezTo>
                  <a:cubicBezTo>
                    <a:pt x="159" y="238"/>
                    <a:pt x="187" y="265"/>
                    <a:pt x="212" y="265"/>
                  </a:cubicBezTo>
                  <a:cubicBezTo>
                    <a:pt x="212" y="291"/>
                    <a:pt x="240" y="291"/>
                    <a:pt x="265" y="291"/>
                  </a:cubicBezTo>
                  <a:lnTo>
                    <a:pt x="399" y="291"/>
                  </a:lnTo>
                  <a:cubicBezTo>
                    <a:pt x="399" y="291"/>
                    <a:pt x="425" y="291"/>
                    <a:pt x="425" y="265"/>
                  </a:cubicBezTo>
                  <a:cubicBezTo>
                    <a:pt x="452" y="265"/>
                    <a:pt x="478" y="238"/>
                    <a:pt x="505" y="212"/>
                  </a:cubicBezTo>
                  <a:cubicBezTo>
                    <a:pt x="611" y="185"/>
                    <a:pt x="637" y="106"/>
                    <a:pt x="637" y="79"/>
                  </a:cubicBezTo>
                  <a:lnTo>
                    <a:pt x="63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48" name="Google Shape;1248;p37"/>
            <p:cNvSpPr/>
            <p:nvPr/>
          </p:nvSpPr>
          <p:spPr>
            <a:xfrm>
              <a:off x="6753195" y="2233949"/>
              <a:ext cx="191581" cy="206446"/>
            </a:xfrm>
            <a:custGeom>
              <a:avLst/>
              <a:gdLst/>
              <a:ahLst/>
              <a:cxnLst/>
              <a:rect l="l" t="t" r="r" b="b"/>
              <a:pathLst>
                <a:path w="1379" h="1486" extrusionOk="0">
                  <a:moveTo>
                    <a:pt x="689" y="291"/>
                  </a:moveTo>
                  <a:cubicBezTo>
                    <a:pt x="770" y="291"/>
                    <a:pt x="796" y="319"/>
                    <a:pt x="796" y="397"/>
                  </a:cubicBezTo>
                  <a:lnTo>
                    <a:pt x="796" y="556"/>
                  </a:lnTo>
                  <a:lnTo>
                    <a:pt x="796" y="609"/>
                  </a:lnTo>
                  <a:lnTo>
                    <a:pt x="742" y="927"/>
                  </a:lnTo>
                  <a:cubicBezTo>
                    <a:pt x="742" y="955"/>
                    <a:pt x="717" y="955"/>
                    <a:pt x="689" y="955"/>
                  </a:cubicBezTo>
                  <a:cubicBezTo>
                    <a:pt x="664" y="955"/>
                    <a:pt x="636" y="955"/>
                    <a:pt x="636" y="927"/>
                  </a:cubicBezTo>
                  <a:lnTo>
                    <a:pt x="583" y="609"/>
                  </a:lnTo>
                  <a:lnTo>
                    <a:pt x="583" y="556"/>
                  </a:lnTo>
                  <a:lnTo>
                    <a:pt x="583" y="397"/>
                  </a:lnTo>
                  <a:cubicBezTo>
                    <a:pt x="583" y="319"/>
                    <a:pt x="636" y="291"/>
                    <a:pt x="689" y="291"/>
                  </a:cubicBezTo>
                  <a:close/>
                  <a:moveTo>
                    <a:pt x="689" y="1061"/>
                  </a:moveTo>
                  <a:cubicBezTo>
                    <a:pt x="742" y="1061"/>
                    <a:pt x="796" y="1114"/>
                    <a:pt x="796" y="1167"/>
                  </a:cubicBezTo>
                  <a:cubicBezTo>
                    <a:pt x="796" y="1220"/>
                    <a:pt x="742" y="1273"/>
                    <a:pt x="689" y="1273"/>
                  </a:cubicBezTo>
                  <a:cubicBezTo>
                    <a:pt x="636" y="1273"/>
                    <a:pt x="583" y="1220"/>
                    <a:pt x="583" y="1167"/>
                  </a:cubicBezTo>
                  <a:cubicBezTo>
                    <a:pt x="583" y="1114"/>
                    <a:pt x="636" y="1061"/>
                    <a:pt x="689" y="1061"/>
                  </a:cubicBezTo>
                  <a:close/>
                  <a:moveTo>
                    <a:pt x="689" y="1"/>
                  </a:moveTo>
                  <a:cubicBezTo>
                    <a:pt x="318" y="1"/>
                    <a:pt x="0" y="291"/>
                    <a:pt x="0" y="637"/>
                  </a:cubicBezTo>
                  <a:cubicBezTo>
                    <a:pt x="0" y="874"/>
                    <a:pt x="106" y="1033"/>
                    <a:pt x="187" y="1139"/>
                  </a:cubicBezTo>
                  <a:cubicBezTo>
                    <a:pt x="212" y="1192"/>
                    <a:pt x="240" y="1220"/>
                    <a:pt x="240" y="1273"/>
                  </a:cubicBezTo>
                  <a:cubicBezTo>
                    <a:pt x="240" y="1326"/>
                    <a:pt x="265" y="1404"/>
                    <a:pt x="318" y="1457"/>
                  </a:cubicBezTo>
                  <a:cubicBezTo>
                    <a:pt x="346" y="1485"/>
                    <a:pt x="371" y="1485"/>
                    <a:pt x="424" y="1485"/>
                  </a:cubicBezTo>
                  <a:lnTo>
                    <a:pt x="982" y="1485"/>
                  </a:lnTo>
                  <a:cubicBezTo>
                    <a:pt x="1008" y="1485"/>
                    <a:pt x="1035" y="1485"/>
                    <a:pt x="1061" y="1457"/>
                  </a:cubicBezTo>
                  <a:cubicBezTo>
                    <a:pt x="1114" y="1404"/>
                    <a:pt x="1141" y="1326"/>
                    <a:pt x="1141" y="1273"/>
                  </a:cubicBezTo>
                  <a:cubicBezTo>
                    <a:pt x="1141" y="1220"/>
                    <a:pt x="1167" y="1192"/>
                    <a:pt x="1220" y="1139"/>
                  </a:cubicBezTo>
                  <a:cubicBezTo>
                    <a:pt x="1273" y="1033"/>
                    <a:pt x="1379" y="874"/>
                    <a:pt x="1379" y="637"/>
                  </a:cubicBezTo>
                  <a:cubicBezTo>
                    <a:pt x="1379" y="291"/>
                    <a:pt x="1061" y="1"/>
                    <a:pt x="68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1249" name="Google Shape;1249;p37"/>
          <p:cNvSpPr txBox="1"/>
          <p:nvPr/>
        </p:nvSpPr>
        <p:spPr>
          <a:xfrm>
            <a:off x="4616786" y="1640115"/>
            <a:ext cx="7337828" cy="10080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lvl="0"/>
            <a:r>
              <a:rPr lang="uz-Cyrl-UZ" sz="2667" b="1" dirty="0" smtClean="0">
                <a:solidFill>
                  <a:schemeClr val="lt1"/>
                </a:solidFill>
                <a:latin typeface="Roboto"/>
                <a:ea typeface="Roboto"/>
                <a:cs typeface="Roboto"/>
              </a:rPr>
              <a:t>O‘quvchilarda tadqiq</a:t>
            </a:r>
            <a:r>
              <a:rPr lang="en-US" sz="2667" b="1" dirty="0" err="1" smtClean="0">
                <a:solidFill>
                  <a:schemeClr val="lt1"/>
                </a:solidFill>
                <a:latin typeface="Roboto"/>
                <a:ea typeface="Roboto"/>
                <a:cs typeface="Roboto"/>
              </a:rPr>
              <a:t>otchilik</a:t>
            </a:r>
            <a:r>
              <a:rPr lang="en-US" sz="2667" b="1" dirty="0" smtClean="0">
                <a:solidFill>
                  <a:schemeClr val="lt1"/>
                </a:solidFill>
                <a:latin typeface="Roboto"/>
                <a:ea typeface="Roboto"/>
                <a:cs typeface="Roboto"/>
              </a:rPr>
              <a:t> </a:t>
            </a:r>
            <a:r>
              <a:rPr lang="uz-Cyrl-UZ" sz="2667" b="1" dirty="0" smtClean="0">
                <a:solidFill>
                  <a:schemeClr val="lt1"/>
                </a:solidFill>
                <a:latin typeface="Roboto"/>
                <a:ea typeface="Roboto"/>
                <a:cs typeface="Roboto"/>
              </a:rPr>
              <a:t> ko‘nikmalarini </a:t>
            </a:r>
            <a:r>
              <a:rPr lang="uz-Cyrl-UZ" sz="2667" b="1" dirty="0">
                <a:solidFill>
                  <a:schemeClr val="lt1"/>
                </a:solidFill>
                <a:latin typeface="Roboto"/>
                <a:ea typeface="Roboto"/>
                <a:cs typeface="Roboto"/>
              </a:rPr>
              <a:t>rivojlantirish</a:t>
            </a:r>
            <a:endParaRPr sz="2667" b="1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51" name="Google Shape;1251;p37"/>
          <p:cNvSpPr txBox="1"/>
          <p:nvPr/>
        </p:nvSpPr>
        <p:spPr>
          <a:xfrm>
            <a:off x="5240127" y="3584316"/>
            <a:ext cx="6204053" cy="10393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lvl="0"/>
            <a:r>
              <a:rPr lang="en-US" sz="2800" b="1" dirty="0" err="1" smtClean="0">
                <a:solidFill>
                  <a:schemeClr val="bg1"/>
                </a:solidFill>
              </a:rPr>
              <a:t>Darslikdagi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topshiriqlarni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tadqiqotga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asoslangan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faoliyatga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moslashtirish</a:t>
            </a:r>
            <a:endParaRPr lang="ru-RU" sz="2667" b="1" dirty="0">
              <a:solidFill>
                <a:schemeClr val="bg1"/>
              </a:solidFill>
              <a:latin typeface="Roboto"/>
              <a:ea typeface="Roboto"/>
              <a:cs typeface="Roboto"/>
            </a:endParaRPr>
          </a:p>
        </p:txBody>
      </p:sp>
      <p:sp>
        <p:nvSpPr>
          <p:cNvPr id="1253" name="Google Shape;1253;p37"/>
          <p:cNvSpPr txBox="1"/>
          <p:nvPr/>
        </p:nvSpPr>
        <p:spPr>
          <a:xfrm>
            <a:off x="4572533" y="5661543"/>
            <a:ext cx="6626800" cy="7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lvl="0"/>
            <a:r>
              <a:rPr lang="en-US" sz="2800" b="1" dirty="0" err="1">
                <a:solidFill>
                  <a:schemeClr val="bg1"/>
                </a:solidFill>
                <a:sym typeface="Roboto"/>
              </a:rPr>
              <a:t>Matematika</a:t>
            </a:r>
            <a:r>
              <a:rPr lang="en-US" sz="2800" b="1" dirty="0">
                <a:solidFill>
                  <a:schemeClr val="bg1"/>
                </a:solidFill>
                <a:sym typeface="Roboto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sym typeface="Roboto"/>
              </a:rPr>
              <a:t>darslarida</a:t>
            </a:r>
            <a:r>
              <a:rPr lang="en-US" sz="2800" b="1" dirty="0">
                <a:solidFill>
                  <a:schemeClr val="bg1"/>
                </a:solidFill>
                <a:sym typeface="Roboto"/>
              </a:rPr>
              <a:t> </a:t>
            </a:r>
            <a:r>
              <a:rPr lang="en-US" sz="2800" b="1" dirty="0">
                <a:solidFill>
                  <a:schemeClr val="bg1"/>
                </a:solidFill>
              </a:rPr>
              <a:t>5E </a:t>
            </a:r>
            <a:r>
              <a:rPr lang="en-US" sz="2800" b="1" dirty="0" err="1">
                <a:solidFill>
                  <a:schemeClr val="bg1"/>
                </a:solidFill>
              </a:rPr>
              <a:t>yondashuvi</a:t>
            </a:r>
            <a:endParaRPr sz="2800" b="1" dirty="0">
              <a:solidFill>
                <a:schemeClr val="bg1"/>
              </a:solidFill>
              <a:sym typeface="Roboto"/>
            </a:endParaRPr>
          </a:p>
        </p:txBody>
      </p:sp>
      <p:sp>
        <p:nvSpPr>
          <p:cNvPr id="1254" name="Google Shape;1254;p37"/>
          <p:cNvSpPr txBox="1"/>
          <p:nvPr/>
        </p:nvSpPr>
        <p:spPr>
          <a:xfrm>
            <a:off x="782967" y="3619500"/>
            <a:ext cx="1833200" cy="63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4267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REJA:</a:t>
            </a:r>
            <a:endParaRPr sz="4267" dirty="0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60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26720"/>
            <a:ext cx="12192000" cy="987301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1" cy="586083"/>
          </a:xfrm>
          <a:prstGeom prst="rect">
            <a:avLst/>
          </a:prstGeom>
        </p:spPr>
      </p:pic>
      <p:pic>
        <p:nvPicPr>
          <p:cNvPr id="62" name="Рисунок 61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608" y="112149"/>
            <a:ext cx="1499809" cy="58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3422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7116" y="924441"/>
            <a:ext cx="4990584" cy="4990584"/>
          </a:xfrm>
          <a:prstGeom prst="rect">
            <a:avLst/>
          </a:prstGeom>
        </p:spPr>
      </p:pic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328881" y="2107892"/>
            <a:ext cx="7767369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ru-RU" altLang="ru-RU" sz="32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O‘quvchilar</a:t>
            </a:r>
            <a:r>
              <a:rPr kumimoji="0" lang="ru-RU" altLang="ru-RU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32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qanday</a:t>
            </a:r>
            <a:r>
              <a:rPr kumimoji="0" lang="ru-RU" altLang="ru-RU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32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tadqiqot</a:t>
            </a:r>
            <a:r>
              <a:rPr kumimoji="0" lang="ru-RU" altLang="ru-RU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32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faoliyatlariga</a:t>
            </a:r>
            <a:r>
              <a:rPr kumimoji="0" lang="ru-RU" altLang="ru-RU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32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ko‘proq</a:t>
            </a:r>
            <a:r>
              <a:rPr kumimoji="0" lang="ru-RU" altLang="ru-RU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32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qiziqadi</a:t>
            </a:r>
            <a:r>
              <a:rPr kumimoji="0" lang="ru-RU" altLang="ru-RU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?</a:t>
            </a:r>
            <a:endParaRPr kumimoji="0" lang="en-US" altLang="ru-RU" sz="3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ru-RU" altLang="ru-RU" sz="3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ru-RU" altLang="ru-RU" sz="32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Qanday</a:t>
            </a:r>
            <a:r>
              <a:rPr kumimoji="0" lang="ru-RU" altLang="ru-RU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32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qilib</a:t>
            </a:r>
            <a:r>
              <a:rPr kumimoji="0" lang="ru-RU" altLang="ru-RU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32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tadqiqot</a:t>
            </a:r>
            <a:r>
              <a:rPr kumimoji="0" lang="ru-RU" altLang="ru-RU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32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jarayoni</a:t>
            </a:r>
            <a:r>
              <a:rPr kumimoji="0" lang="ru-RU" altLang="ru-RU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32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o‘quvchilarning</a:t>
            </a:r>
            <a:r>
              <a:rPr kumimoji="0" lang="ru-RU" altLang="ru-RU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32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darsga</a:t>
            </a:r>
            <a:r>
              <a:rPr kumimoji="0" lang="ru-RU" altLang="ru-RU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32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bo‘lgan</a:t>
            </a:r>
            <a:r>
              <a:rPr kumimoji="0" lang="ru-RU" altLang="ru-RU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32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qiziqishini</a:t>
            </a:r>
            <a:r>
              <a:rPr kumimoji="0" lang="ru-RU" altLang="ru-RU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32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oshiradi</a:t>
            </a:r>
            <a:r>
              <a:rPr kumimoji="0" lang="ru-RU" altLang="ru-RU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6670644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8" name="Google Shape;1728;p38"/>
          <p:cNvSpPr txBox="1"/>
          <p:nvPr/>
        </p:nvSpPr>
        <p:spPr>
          <a:xfrm>
            <a:off x="409575" y="446505"/>
            <a:ext cx="11421119" cy="53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</a:rPr>
              <a:t>Tadqiqotchilik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ko‘nikmalarini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shakllantirishning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endParaRPr lang="en-US" sz="3600" b="1" dirty="0" smtClean="0">
              <a:solidFill>
                <a:srgbClr val="002060"/>
              </a:solidFill>
            </a:endParaRPr>
          </a:p>
          <a:p>
            <a:pPr algn="ctr"/>
            <a:r>
              <a:rPr lang="en-US" sz="3600" b="1" dirty="0" err="1" smtClean="0">
                <a:solidFill>
                  <a:srgbClr val="002060"/>
                </a:solidFill>
              </a:rPr>
              <a:t>asosiy</a:t>
            </a:r>
            <a:r>
              <a:rPr lang="en-US" sz="3600" b="1" dirty="0" smtClean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elementlari</a:t>
            </a:r>
            <a:endParaRPr lang="ru-RU" sz="5400" dirty="0">
              <a:solidFill>
                <a:srgbClr val="002060"/>
              </a:solidFill>
              <a:latin typeface="Fira Sans SemiBold"/>
              <a:ea typeface="Fira Sans SemiBold"/>
              <a:cs typeface="Fira Sans SemiBold"/>
            </a:endParaRPr>
          </a:p>
        </p:txBody>
      </p:sp>
      <p:sp>
        <p:nvSpPr>
          <p:cNvPr id="1729" name="Google Shape;1729;p38"/>
          <p:cNvSpPr/>
          <p:nvPr/>
        </p:nvSpPr>
        <p:spPr>
          <a:xfrm>
            <a:off x="4654376" y="4908863"/>
            <a:ext cx="79001" cy="71651"/>
          </a:xfrm>
          <a:custGeom>
            <a:avLst/>
            <a:gdLst/>
            <a:ahLst/>
            <a:cxnLst/>
            <a:rect l="l" t="t" r="r" b="b"/>
            <a:pathLst>
              <a:path w="1870" h="1696" extrusionOk="0">
                <a:moveTo>
                  <a:pt x="929" y="0"/>
                </a:moveTo>
                <a:cubicBezTo>
                  <a:pt x="874" y="0"/>
                  <a:pt x="818" y="6"/>
                  <a:pt x="761" y="17"/>
                </a:cubicBezTo>
                <a:cubicBezTo>
                  <a:pt x="317" y="112"/>
                  <a:pt x="1" y="556"/>
                  <a:pt x="96" y="999"/>
                </a:cubicBezTo>
                <a:cubicBezTo>
                  <a:pt x="159" y="1442"/>
                  <a:pt x="539" y="1696"/>
                  <a:pt x="919" y="1696"/>
                </a:cubicBezTo>
                <a:lnTo>
                  <a:pt x="1077" y="1696"/>
                </a:lnTo>
                <a:cubicBezTo>
                  <a:pt x="1552" y="1601"/>
                  <a:pt x="1869" y="1157"/>
                  <a:pt x="1774" y="714"/>
                </a:cubicBezTo>
                <a:cubicBezTo>
                  <a:pt x="1690" y="296"/>
                  <a:pt x="1337" y="0"/>
                  <a:pt x="929" y="0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30" name="Google Shape;1730;p38"/>
          <p:cNvSpPr/>
          <p:nvPr/>
        </p:nvSpPr>
        <p:spPr>
          <a:xfrm>
            <a:off x="4310530" y="4982373"/>
            <a:ext cx="80311" cy="73087"/>
          </a:xfrm>
          <a:custGeom>
            <a:avLst/>
            <a:gdLst/>
            <a:ahLst/>
            <a:cxnLst/>
            <a:rect l="l" t="t" r="r" b="b"/>
            <a:pathLst>
              <a:path w="1901" h="1730" extrusionOk="0">
                <a:moveTo>
                  <a:pt x="934" y="1"/>
                </a:moveTo>
                <a:cubicBezTo>
                  <a:pt x="876" y="1"/>
                  <a:pt x="818" y="7"/>
                  <a:pt x="761" y="19"/>
                </a:cubicBezTo>
                <a:cubicBezTo>
                  <a:pt x="286" y="146"/>
                  <a:pt x="1" y="589"/>
                  <a:pt x="127" y="1064"/>
                </a:cubicBezTo>
                <a:cubicBezTo>
                  <a:pt x="222" y="1444"/>
                  <a:pt x="571" y="1729"/>
                  <a:pt x="951" y="1729"/>
                </a:cubicBezTo>
                <a:cubicBezTo>
                  <a:pt x="1014" y="1729"/>
                  <a:pt x="1077" y="1698"/>
                  <a:pt x="1141" y="1698"/>
                </a:cubicBezTo>
                <a:cubicBezTo>
                  <a:pt x="1616" y="1571"/>
                  <a:pt x="1901" y="1128"/>
                  <a:pt x="1774" y="652"/>
                </a:cubicBezTo>
                <a:cubicBezTo>
                  <a:pt x="1691" y="267"/>
                  <a:pt x="1321" y="1"/>
                  <a:pt x="934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31" name="Google Shape;1731;p38"/>
          <p:cNvSpPr/>
          <p:nvPr/>
        </p:nvSpPr>
        <p:spPr>
          <a:xfrm>
            <a:off x="4826953" y="4878445"/>
            <a:ext cx="79001" cy="72664"/>
          </a:xfrm>
          <a:custGeom>
            <a:avLst/>
            <a:gdLst/>
            <a:ahLst/>
            <a:cxnLst/>
            <a:rect l="l" t="t" r="r" b="b"/>
            <a:pathLst>
              <a:path w="1870" h="1720" extrusionOk="0">
                <a:moveTo>
                  <a:pt x="924" y="0"/>
                </a:moveTo>
                <a:cubicBezTo>
                  <a:pt x="881" y="0"/>
                  <a:pt x="837" y="3"/>
                  <a:pt x="793" y="9"/>
                </a:cubicBezTo>
                <a:cubicBezTo>
                  <a:pt x="318" y="72"/>
                  <a:pt x="1" y="516"/>
                  <a:pt x="96" y="991"/>
                </a:cubicBezTo>
                <a:cubicBezTo>
                  <a:pt x="159" y="1402"/>
                  <a:pt x="508" y="1719"/>
                  <a:pt x="919" y="1719"/>
                </a:cubicBezTo>
                <a:cubicBezTo>
                  <a:pt x="983" y="1719"/>
                  <a:pt x="1014" y="1719"/>
                  <a:pt x="1078" y="1687"/>
                </a:cubicBezTo>
                <a:cubicBezTo>
                  <a:pt x="1553" y="1624"/>
                  <a:pt x="1869" y="1181"/>
                  <a:pt x="1774" y="706"/>
                </a:cubicBezTo>
                <a:cubicBezTo>
                  <a:pt x="1717" y="275"/>
                  <a:pt x="1347" y="0"/>
                  <a:pt x="924" y="0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32" name="Google Shape;1732;p38"/>
          <p:cNvSpPr/>
          <p:nvPr/>
        </p:nvSpPr>
        <p:spPr>
          <a:xfrm>
            <a:off x="4481798" y="4943590"/>
            <a:ext cx="78959" cy="73044"/>
          </a:xfrm>
          <a:custGeom>
            <a:avLst/>
            <a:gdLst/>
            <a:ahLst/>
            <a:cxnLst/>
            <a:rect l="l" t="t" r="r" b="b"/>
            <a:pathLst>
              <a:path w="1869" h="1729" extrusionOk="0">
                <a:moveTo>
                  <a:pt x="942" y="0"/>
                </a:moveTo>
                <a:cubicBezTo>
                  <a:pt x="883" y="0"/>
                  <a:pt x="822" y="6"/>
                  <a:pt x="760" y="19"/>
                </a:cubicBezTo>
                <a:cubicBezTo>
                  <a:pt x="317" y="114"/>
                  <a:pt x="0" y="589"/>
                  <a:pt x="95" y="1032"/>
                </a:cubicBezTo>
                <a:cubicBezTo>
                  <a:pt x="190" y="1444"/>
                  <a:pt x="539" y="1729"/>
                  <a:pt x="950" y="1729"/>
                </a:cubicBezTo>
                <a:cubicBezTo>
                  <a:pt x="1014" y="1729"/>
                  <a:pt x="1077" y="1697"/>
                  <a:pt x="1140" y="1697"/>
                </a:cubicBezTo>
                <a:cubicBezTo>
                  <a:pt x="1584" y="1602"/>
                  <a:pt x="1869" y="1159"/>
                  <a:pt x="1774" y="684"/>
                </a:cubicBezTo>
                <a:cubicBezTo>
                  <a:pt x="1691" y="270"/>
                  <a:pt x="1344" y="0"/>
                  <a:pt x="942" y="0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33" name="Google Shape;1733;p38"/>
          <p:cNvSpPr/>
          <p:nvPr/>
        </p:nvSpPr>
        <p:spPr>
          <a:xfrm>
            <a:off x="5176164" y="4828975"/>
            <a:ext cx="76297" cy="72623"/>
          </a:xfrm>
          <a:custGeom>
            <a:avLst/>
            <a:gdLst/>
            <a:ahLst/>
            <a:cxnLst/>
            <a:rect l="l" t="t" r="r" b="b"/>
            <a:pathLst>
              <a:path w="1806" h="1719" extrusionOk="0">
                <a:moveTo>
                  <a:pt x="904" y="1"/>
                </a:moveTo>
                <a:cubicBezTo>
                  <a:pt x="867" y="1"/>
                  <a:pt x="830" y="3"/>
                  <a:pt x="792" y="8"/>
                </a:cubicBezTo>
                <a:cubicBezTo>
                  <a:pt x="317" y="72"/>
                  <a:pt x="1" y="483"/>
                  <a:pt x="32" y="958"/>
                </a:cubicBezTo>
                <a:cubicBezTo>
                  <a:pt x="96" y="1402"/>
                  <a:pt x="476" y="1718"/>
                  <a:pt x="887" y="1718"/>
                </a:cubicBezTo>
                <a:lnTo>
                  <a:pt x="982" y="1718"/>
                </a:lnTo>
                <a:cubicBezTo>
                  <a:pt x="1457" y="1655"/>
                  <a:pt x="1806" y="1243"/>
                  <a:pt x="1742" y="768"/>
                </a:cubicBezTo>
                <a:cubicBezTo>
                  <a:pt x="1684" y="331"/>
                  <a:pt x="1330" y="1"/>
                  <a:pt x="904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34" name="Google Shape;1734;p38"/>
          <p:cNvSpPr/>
          <p:nvPr/>
        </p:nvSpPr>
        <p:spPr>
          <a:xfrm>
            <a:off x="5701966" y="4786474"/>
            <a:ext cx="73636" cy="72284"/>
          </a:xfrm>
          <a:custGeom>
            <a:avLst/>
            <a:gdLst/>
            <a:ahLst/>
            <a:cxnLst/>
            <a:rect l="l" t="t" r="r" b="b"/>
            <a:pathLst>
              <a:path w="1743" h="1711" extrusionOk="0">
                <a:moveTo>
                  <a:pt x="824" y="1"/>
                </a:moveTo>
                <a:cubicBezTo>
                  <a:pt x="349" y="32"/>
                  <a:pt x="0" y="412"/>
                  <a:pt x="0" y="887"/>
                </a:cubicBezTo>
                <a:cubicBezTo>
                  <a:pt x="32" y="1363"/>
                  <a:pt x="412" y="1711"/>
                  <a:pt x="856" y="1711"/>
                </a:cubicBezTo>
                <a:lnTo>
                  <a:pt x="887" y="1711"/>
                </a:lnTo>
                <a:cubicBezTo>
                  <a:pt x="1362" y="1711"/>
                  <a:pt x="1742" y="1299"/>
                  <a:pt x="1711" y="824"/>
                </a:cubicBezTo>
                <a:cubicBezTo>
                  <a:pt x="1711" y="349"/>
                  <a:pt x="1299" y="1"/>
                  <a:pt x="824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35" name="Google Shape;1735;p38"/>
          <p:cNvSpPr/>
          <p:nvPr/>
        </p:nvSpPr>
        <p:spPr>
          <a:xfrm>
            <a:off x="5000882" y="4851703"/>
            <a:ext cx="77649" cy="72623"/>
          </a:xfrm>
          <a:custGeom>
            <a:avLst/>
            <a:gdLst/>
            <a:ahLst/>
            <a:cxnLst/>
            <a:rect l="l" t="t" r="r" b="b"/>
            <a:pathLst>
              <a:path w="1838" h="1719" extrusionOk="0">
                <a:moveTo>
                  <a:pt x="913" y="0"/>
                </a:moveTo>
                <a:cubicBezTo>
                  <a:pt x="874" y="0"/>
                  <a:pt x="833" y="3"/>
                  <a:pt x="793" y="9"/>
                </a:cubicBezTo>
                <a:cubicBezTo>
                  <a:pt x="349" y="72"/>
                  <a:pt x="1" y="515"/>
                  <a:pt x="64" y="990"/>
                </a:cubicBezTo>
                <a:cubicBezTo>
                  <a:pt x="128" y="1402"/>
                  <a:pt x="508" y="1719"/>
                  <a:pt x="919" y="1719"/>
                </a:cubicBezTo>
                <a:lnTo>
                  <a:pt x="1046" y="1719"/>
                </a:lnTo>
                <a:cubicBezTo>
                  <a:pt x="1521" y="1655"/>
                  <a:pt x="1838" y="1212"/>
                  <a:pt x="1774" y="737"/>
                </a:cubicBezTo>
                <a:cubicBezTo>
                  <a:pt x="1716" y="302"/>
                  <a:pt x="1341" y="0"/>
                  <a:pt x="913" y="0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36" name="Google Shape;1736;p38"/>
          <p:cNvSpPr/>
          <p:nvPr/>
        </p:nvSpPr>
        <p:spPr>
          <a:xfrm>
            <a:off x="5350094" y="4810471"/>
            <a:ext cx="76297" cy="72368"/>
          </a:xfrm>
          <a:custGeom>
            <a:avLst/>
            <a:gdLst/>
            <a:ahLst/>
            <a:cxnLst/>
            <a:rect l="l" t="t" r="r" b="b"/>
            <a:pathLst>
              <a:path w="1806" h="1713" extrusionOk="0">
                <a:moveTo>
                  <a:pt x="884" y="1"/>
                </a:moveTo>
                <a:cubicBezTo>
                  <a:pt x="864" y="1"/>
                  <a:pt x="844" y="1"/>
                  <a:pt x="824" y="3"/>
                </a:cubicBezTo>
                <a:cubicBezTo>
                  <a:pt x="349" y="66"/>
                  <a:pt x="0" y="478"/>
                  <a:pt x="64" y="953"/>
                </a:cubicBezTo>
                <a:cubicBezTo>
                  <a:pt x="95" y="1396"/>
                  <a:pt x="476" y="1713"/>
                  <a:pt x="919" y="1713"/>
                </a:cubicBezTo>
                <a:lnTo>
                  <a:pt x="982" y="1713"/>
                </a:lnTo>
                <a:cubicBezTo>
                  <a:pt x="1457" y="1681"/>
                  <a:pt x="1806" y="1270"/>
                  <a:pt x="1742" y="795"/>
                </a:cubicBezTo>
                <a:cubicBezTo>
                  <a:pt x="1712" y="340"/>
                  <a:pt x="1333" y="1"/>
                  <a:pt x="884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37" name="Google Shape;1737;p38"/>
          <p:cNvSpPr/>
          <p:nvPr/>
        </p:nvSpPr>
        <p:spPr>
          <a:xfrm>
            <a:off x="5525376" y="4797120"/>
            <a:ext cx="74945" cy="72368"/>
          </a:xfrm>
          <a:custGeom>
            <a:avLst/>
            <a:gdLst/>
            <a:ahLst/>
            <a:cxnLst/>
            <a:rect l="l" t="t" r="r" b="b"/>
            <a:pathLst>
              <a:path w="1774" h="1713" extrusionOk="0">
                <a:moveTo>
                  <a:pt x="883" y="0"/>
                </a:moveTo>
                <a:cubicBezTo>
                  <a:pt x="864" y="0"/>
                  <a:pt x="844" y="1"/>
                  <a:pt x="824" y="2"/>
                </a:cubicBezTo>
                <a:cubicBezTo>
                  <a:pt x="380" y="34"/>
                  <a:pt x="0" y="445"/>
                  <a:pt x="32" y="921"/>
                </a:cubicBezTo>
                <a:cubicBezTo>
                  <a:pt x="63" y="1364"/>
                  <a:pt x="444" y="1712"/>
                  <a:pt x="887" y="1712"/>
                </a:cubicBezTo>
                <a:lnTo>
                  <a:pt x="950" y="1712"/>
                </a:lnTo>
                <a:cubicBezTo>
                  <a:pt x="1425" y="1681"/>
                  <a:pt x="1774" y="1269"/>
                  <a:pt x="1742" y="794"/>
                </a:cubicBezTo>
                <a:cubicBezTo>
                  <a:pt x="1712" y="339"/>
                  <a:pt x="1333" y="0"/>
                  <a:pt x="883" y="0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38" name="Google Shape;1738;p38"/>
          <p:cNvSpPr/>
          <p:nvPr/>
        </p:nvSpPr>
        <p:spPr>
          <a:xfrm>
            <a:off x="2882973" y="5484980"/>
            <a:ext cx="81663" cy="72200"/>
          </a:xfrm>
          <a:custGeom>
            <a:avLst/>
            <a:gdLst/>
            <a:ahLst/>
            <a:cxnLst/>
            <a:rect l="l" t="t" r="r" b="b"/>
            <a:pathLst>
              <a:path w="1933" h="1709" extrusionOk="0">
                <a:moveTo>
                  <a:pt x="969" y="0"/>
                </a:moveTo>
                <a:cubicBezTo>
                  <a:pt x="845" y="0"/>
                  <a:pt x="720" y="30"/>
                  <a:pt x="602" y="93"/>
                </a:cubicBezTo>
                <a:cubicBezTo>
                  <a:pt x="159" y="283"/>
                  <a:pt x="1" y="790"/>
                  <a:pt x="191" y="1233"/>
                </a:cubicBezTo>
                <a:cubicBezTo>
                  <a:pt x="317" y="1550"/>
                  <a:pt x="634" y="1708"/>
                  <a:pt x="951" y="1708"/>
                </a:cubicBezTo>
                <a:cubicBezTo>
                  <a:pt x="1077" y="1708"/>
                  <a:pt x="1204" y="1676"/>
                  <a:pt x="1331" y="1645"/>
                </a:cubicBezTo>
                <a:cubicBezTo>
                  <a:pt x="1743" y="1423"/>
                  <a:pt x="1933" y="916"/>
                  <a:pt x="1743" y="505"/>
                </a:cubicBezTo>
                <a:cubicBezTo>
                  <a:pt x="1584" y="188"/>
                  <a:pt x="1280" y="0"/>
                  <a:pt x="969" y="0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39" name="Google Shape;1739;p38"/>
          <p:cNvSpPr/>
          <p:nvPr/>
        </p:nvSpPr>
        <p:spPr>
          <a:xfrm>
            <a:off x="2729110" y="5559589"/>
            <a:ext cx="83015" cy="72495"/>
          </a:xfrm>
          <a:custGeom>
            <a:avLst/>
            <a:gdLst/>
            <a:ahLst/>
            <a:cxnLst/>
            <a:rect l="l" t="t" r="r" b="b"/>
            <a:pathLst>
              <a:path w="1965" h="1716" extrusionOk="0">
                <a:moveTo>
                  <a:pt x="993" y="1"/>
                </a:moveTo>
                <a:cubicBezTo>
                  <a:pt x="861" y="1"/>
                  <a:pt x="727" y="33"/>
                  <a:pt x="602" y="100"/>
                </a:cubicBezTo>
                <a:cubicBezTo>
                  <a:pt x="159" y="290"/>
                  <a:pt x="1" y="829"/>
                  <a:pt x="222" y="1240"/>
                </a:cubicBezTo>
                <a:cubicBezTo>
                  <a:pt x="349" y="1525"/>
                  <a:pt x="666" y="1716"/>
                  <a:pt x="983" y="1716"/>
                </a:cubicBezTo>
                <a:cubicBezTo>
                  <a:pt x="1109" y="1716"/>
                  <a:pt x="1236" y="1684"/>
                  <a:pt x="1363" y="1620"/>
                </a:cubicBezTo>
                <a:cubicBezTo>
                  <a:pt x="1774" y="1399"/>
                  <a:pt x="1964" y="892"/>
                  <a:pt x="1743" y="480"/>
                </a:cubicBezTo>
                <a:cubicBezTo>
                  <a:pt x="1588" y="171"/>
                  <a:pt x="1295" y="1"/>
                  <a:pt x="993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40" name="Google Shape;1740;p38"/>
          <p:cNvSpPr/>
          <p:nvPr/>
        </p:nvSpPr>
        <p:spPr>
          <a:xfrm>
            <a:off x="2577951" y="5637195"/>
            <a:ext cx="82972" cy="72495"/>
          </a:xfrm>
          <a:custGeom>
            <a:avLst/>
            <a:gdLst/>
            <a:ahLst/>
            <a:cxnLst/>
            <a:rect l="l" t="t" r="r" b="b"/>
            <a:pathLst>
              <a:path w="1964" h="1716" extrusionOk="0">
                <a:moveTo>
                  <a:pt x="967" y="1"/>
                </a:moveTo>
                <a:cubicBezTo>
                  <a:pt x="831" y="1"/>
                  <a:pt x="695" y="33"/>
                  <a:pt x="570" y="100"/>
                </a:cubicBezTo>
                <a:cubicBezTo>
                  <a:pt x="159" y="322"/>
                  <a:pt x="0" y="860"/>
                  <a:pt x="222" y="1272"/>
                </a:cubicBezTo>
                <a:cubicBezTo>
                  <a:pt x="380" y="1557"/>
                  <a:pt x="665" y="1715"/>
                  <a:pt x="982" y="1715"/>
                </a:cubicBezTo>
                <a:cubicBezTo>
                  <a:pt x="1109" y="1715"/>
                  <a:pt x="1235" y="1684"/>
                  <a:pt x="1362" y="1620"/>
                </a:cubicBezTo>
                <a:cubicBezTo>
                  <a:pt x="1805" y="1399"/>
                  <a:pt x="1964" y="892"/>
                  <a:pt x="1742" y="480"/>
                </a:cubicBezTo>
                <a:cubicBezTo>
                  <a:pt x="1587" y="171"/>
                  <a:pt x="1279" y="1"/>
                  <a:pt x="967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41" name="Google Shape;1741;p38"/>
          <p:cNvSpPr/>
          <p:nvPr/>
        </p:nvSpPr>
        <p:spPr>
          <a:xfrm>
            <a:off x="2424090" y="5725449"/>
            <a:ext cx="82972" cy="72537"/>
          </a:xfrm>
          <a:custGeom>
            <a:avLst/>
            <a:gdLst/>
            <a:ahLst/>
            <a:cxnLst/>
            <a:rect l="l" t="t" r="r" b="b"/>
            <a:pathLst>
              <a:path w="1964" h="1717" extrusionOk="0">
                <a:moveTo>
                  <a:pt x="998" y="1"/>
                </a:moveTo>
                <a:cubicBezTo>
                  <a:pt x="864" y="1"/>
                  <a:pt x="729" y="33"/>
                  <a:pt x="602" y="101"/>
                </a:cubicBezTo>
                <a:cubicBezTo>
                  <a:pt x="159" y="323"/>
                  <a:pt x="0" y="830"/>
                  <a:pt x="222" y="1241"/>
                </a:cubicBezTo>
                <a:cubicBezTo>
                  <a:pt x="380" y="1526"/>
                  <a:pt x="697" y="1716"/>
                  <a:pt x="982" y="1716"/>
                </a:cubicBezTo>
                <a:cubicBezTo>
                  <a:pt x="1140" y="1716"/>
                  <a:pt x="1267" y="1685"/>
                  <a:pt x="1394" y="1621"/>
                </a:cubicBezTo>
                <a:cubicBezTo>
                  <a:pt x="1805" y="1400"/>
                  <a:pt x="1964" y="861"/>
                  <a:pt x="1742" y="450"/>
                </a:cubicBezTo>
                <a:cubicBezTo>
                  <a:pt x="1588" y="165"/>
                  <a:pt x="1298" y="1"/>
                  <a:pt x="998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42" name="Google Shape;1742;p38"/>
          <p:cNvSpPr/>
          <p:nvPr/>
        </p:nvSpPr>
        <p:spPr>
          <a:xfrm>
            <a:off x="3036835" y="5413541"/>
            <a:ext cx="83015" cy="72707"/>
          </a:xfrm>
          <a:custGeom>
            <a:avLst/>
            <a:gdLst/>
            <a:ahLst/>
            <a:cxnLst/>
            <a:rect l="l" t="t" r="r" b="b"/>
            <a:pathLst>
              <a:path w="1965" h="1721" extrusionOk="0">
                <a:moveTo>
                  <a:pt x="988" y="0"/>
                </a:moveTo>
                <a:cubicBezTo>
                  <a:pt x="870" y="0"/>
                  <a:pt x="750" y="24"/>
                  <a:pt x="634" y="74"/>
                </a:cubicBezTo>
                <a:cubicBezTo>
                  <a:pt x="191" y="264"/>
                  <a:pt x="1" y="771"/>
                  <a:pt x="191" y="1214"/>
                </a:cubicBezTo>
                <a:cubicBezTo>
                  <a:pt x="349" y="1531"/>
                  <a:pt x="666" y="1721"/>
                  <a:pt x="982" y="1721"/>
                </a:cubicBezTo>
                <a:cubicBezTo>
                  <a:pt x="1109" y="1721"/>
                  <a:pt x="1204" y="1689"/>
                  <a:pt x="1331" y="1657"/>
                </a:cubicBezTo>
                <a:cubicBezTo>
                  <a:pt x="1774" y="1467"/>
                  <a:pt x="1964" y="961"/>
                  <a:pt x="1774" y="517"/>
                </a:cubicBezTo>
                <a:cubicBezTo>
                  <a:pt x="1634" y="190"/>
                  <a:pt x="1321" y="0"/>
                  <a:pt x="988" y="0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43" name="Google Shape;1743;p38"/>
          <p:cNvSpPr/>
          <p:nvPr/>
        </p:nvSpPr>
        <p:spPr>
          <a:xfrm>
            <a:off x="3511814" y="5223178"/>
            <a:ext cx="81620" cy="71735"/>
          </a:xfrm>
          <a:custGeom>
            <a:avLst/>
            <a:gdLst/>
            <a:ahLst/>
            <a:cxnLst/>
            <a:rect l="l" t="t" r="r" b="b"/>
            <a:pathLst>
              <a:path w="1932" h="1698" extrusionOk="0">
                <a:moveTo>
                  <a:pt x="960" y="0"/>
                </a:moveTo>
                <a:cubicBezTo>
                  <a:pt x="862" y="0"/>
                  <a:pt x="762" y="17"/>
                  <a:pt x="665" y="51"/>
                </a:cubicBezTo>
                <a:cubicBezTo>
                  <a:pt x="222" y="210"/>
                  <a:pt x="0" y="685"/>
                  <a:pt x="159" y="1128"/>
                </a:cubicBezTo>
                <a:cubicBezTo>
                  <a:pt x="285" y="1476"/>
                  <a:pt x="602" y="1698"/>
                  <a:pt x="950" y="1698"/>
                </a:cubicBezTo>
                <a:cubicBezTo>
                  <a:pt x="1045" y="1698"/>
                  <a:pt x="1140" y="1698"/>
                  <a:pt x="1235" y="1666"/>
                </a:cubicBezTo>
                <a:cubicBezTo>
                  <a:pt x="1679" y="1476"/>
                  <a:pt x="1932" y="1001"/>
                  <a:pt x="1774" y="558"/>
                </a:cubicBezTo>
                <a:cubicBezTo>
                  <a:pt x="1650" y="211"/>
                  <a:pt x="1313" y="0"/>
                  <a:pt x="960" y="0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44" name="Google Shape;1744;p38"/>
          <p:cNvSpPr/>
          <p:nvPr/>
        </p:nvSpPr>
        <p:spPr>
          <a:xfrm>
            <a:off x="3672351" y="5166313"/>
            <a:ext cx="81663" cy="72411"/>
          </a:xfrm>
          <a:custGeom>
            <a:avLst/>
            <a:gdLst/>
            <a:ahLst/>
            <a:cxnLst/>
            <a:rect l="l" t="t" r="r" b="b"/>
            <a:pathLst>
              <a:path w="1933" h="1714" extrusionOk="0">
                <a:moveTo>
                  <a:pt x="949" y="0"/>
                </a:moveTo>
                <a:cubicBezTo>
                  <a:pt x="865" y="0"/>
                  <a:pt x="781" y="12"/>
                  <a:pt x="697" y="35"/>
                </a:cubicBezTo>
                <a:cubicBezTo>
                  <a:pt x="254" y="194"/>
                  <a:pt x="0" y="669"/>
                  <a:pt x="159" y="1144"/>
                </a:cubicBezTo>
                <a:cubicBezTo>
                  <a:pt x="285" y="1492"/>
                  <a:pt x="602" y="1714"/>
                  <a:pt x="951" y="1714"/>
                </a:cubicBezTo>
                <a:cubicBezTo>
                  <a:pt x="1046" y="1714"/>
                  <a:pt x="1141" y="1714"/>
                  <a:pt x="1236" y="1682"/>
                </a:cubicBezTo>
                <a:cubicBezTo>
                  <a:pt x="1679" y="1524"/>
                  <a:pt x="1932" y="1017"/>
                  <a:pt x="1774" y="574"/>
                </a:cubicBezTo>
                <a:cubicBezTo>
                  <a:pt x="1645" y="214"/>
                  <a:pt x="1308" y="0"/>
                  <a:pt x="949" y="0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45" name="Google Shape;1745;p38"/>
          <p:cNvSpPr/>
          <p:nvPr/>
        </p:nvSpPr>
        <p:spPr>
          <a:xfrm>
            <a:off x="3351235" y="5282620"/>
            <a:ext cx="83015" cy="72537"/>
          </a:xfrm>
          <a:custGeom>
            <a:avLst/>
            <a:gdLst/>
            <a:ahLst/>
            <a:cxnLst/>
            <a:rect l="l" t="t" r="r" b="b"/>
            <a:pathLst>
              <a:path w="1965" h="1717" extrusionOk="0">
                <a:moveTo>
                  <a:pt x="997" y="1"/>
                </a:moveTo>
                <a:cubicBezTo>
                  <a:pt x="887" y="1"/>
                  <a:pt x="774" y="23"/>
                  <a:pt x="666" y="69"/>
                </a:cubicBezTo>
                <a:cubicBezTo>
                  <a:pt x="223" y="228"/>
                  <a:pt x="1" y="734"/>
                  <a:pt x="191" y="1178"/>
                </a:cubicBezTo>
                <a:cubicBezTo>
                  <a:pt x="318" y="1494"/>
                  <a:pt x="634" y="1716"/>
                  <a:pt x="983" y="1716"/>
                </a:cubicBezTo>
                <a:cubicBezTo>
                  <a:pt x="1078" y="1716"/>
                  <a:pt x="1204" y="1684"/>
                  <a:pt x="1299" y="1653"/>
                </a:cubicBezTo>
                <a:cubicBezTo>
                  <a:pt x="1743" y="1494"/>
                  <a:pt x="1964" y="988"/>
                  <a:pt x="1774" y="544"/>
                </a:cubicBezTo>
                <a:cubicBezTo>
                  <a:pt x="1655" y="209"/>
                  <a:pt x="1336" y="1"/>
                  <a:pt x="997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46" name="Google Shape;1746;p38"/>
          <p:cNvSpPr/>
          <p:nvPr/>
        </p:nvSpPr>
        <p:spPr>
          <a:xfrm>
            <a:off x="3193359" y="5346623"/>
            <a:ext cx="83015" cy="72749"/>
          </a:xfrm>
          <a:custGeom>
            <a:avLst/>
            <a:gdLst/>
            <a:ahLst/>
            <a:cxnLst/>
            <a:rect l="l" t="t" r="r" b="b"/>
            <a:pathLst>
              <a:path w="1965" h="1722" extrusionOk="0">
                <a:moveTo>
                  <a:pt x="1001" y="1"/>
                </a:moveTo>
                <a:cubicBezTo>
                  <a:pt x="888" y="1"/>
                  <a:pt x="774" y="25"/>
                  <a:pt x="666" y="74"/>
                </a:cubicBezTo>
                <a:cubicBezTo>
                  <a:pt x="223" y="233"/>
                  <a:pt x="1" y="739"/>
                  <a:pt x="191" y="1183"/>
                </a:cubicBezTo>
                <a:cubicBezTo>
                  <a:pt x="318" y="1499"/>
                  <a:pt x="634" y="1721"/>
                  <a:pt x="983" y="1721"/>
                </a:cubicBezTo>
                <a:cubicBezTo>
                  <a:pt x="1109" y="1721"/>
                  <a:pt x="1204" y="1689"/>
                  <a:pt x="1299" y="1626"/>
                </a:cubicBezTo>
                <a:cubicBezTo>
                  <a:pt x="1743" y="1468"/>
                  <a:pt x="1964" y="961"/>
                  <a:pt x="1774" y="518"/>
                </a:cubicBezTo>
                <a:cubicBezTo>
                  <a:pt x="1634" y="190"/>
                  <a:pt x="1321" y="1"/>
                  <a:pt x="1001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47" name="Google Shape;1747;p38"/>
          <p:cNvSpPr/>
          <p:nvPr/>
        </p:nvSpPr>
        <p:spPr>
          <a:xfrm>
            <a:off x="1727019" y="6135622"/>
            <a:ext cx="72284" cy="71777"/>
          </a:xfrm>
          <a:custGeom>
            <a:avLst/>
            <a:gdLst/>
            <a:ahLst/>
            <a:cxnLst/>
            <a:rect l="l" t="t" r="r" b="b"/>
            <a:pathLst>
              <a:path w="1711" h="1699" extrusionOk="0">
                <a:moveTo>
                  <a:pt x="875" y="0"/>
                </a:moveTo>
                <a:cubicBezTo>
                  <a:pt x="816" y="0"/>
                  <a:pt x="757" y="6"/>
                  <a:pt x="697" y="20"/>
                </a:cubicBezTo>
                <a:cubicBezTo>
                  <a:pt x="634" y="20"/>
                  <a:pt x="571" y="20"/>
                  <a:pt x="539" y="51"/>
                </a:cubicBezTo>
                <a:cubicBezTo>
                  <a:pt x="476" y="83"/>
                  <a:pt x="412" y="115"/>
                  <a:pt x="381" y="146"/>
                </a:cubicBezTo>
                <a:cubicBezTo>
                  <a:pt x="349" y="146"/>
                  <a:pt x="286" y="210"/>
                  <a:pt x="254" y="241"/>
                </a:cubicBezTo>
                <a:cubicBezTo>
                  <a:pt x="222" y="273"/>
                  <a:pt x="191" y="336"/>
                  <a:pt x="127" y="368"/>
                </a:cubicBezTo>
                <a:cubicBezTo>
                  <a:pt x="96" y="400"/>
                  <a:pt x="96" y="463"/>
                  <a:pt x="64" y="526"/>
                </a:cubicBezTo>
                <a:cubicBezTo>
                  <a:pt x="32" y="558"/>
                  <a:pt x="32" y="621"/>
                  <a:pt x="1" y="685"/>
                </a:cubicBezTo>
                <a:cubicBezTo>
                  <a:pt x="1" y="716"/>
                  <a:pt x="1" y="780"/>
                  <a:pt x="1" y="843"/>
                </a:cubicBezTo>
                <a:cubicBezTo>
                  <a:pt x="1" y="906"/>
                  <a:pt x="1" y="970"/>
                  <a:pt x="1" y="1001"/>
                </a:cubicBezTo>
                <a:cubicBezTo>
                  <a:pt x="32" y="1065"/>
                  <a:pt x="32" y="1128"/>
                  <a:pt x="64" y="1160"/>
                </a:cubicBezTo>
                <a:cubicBezTo>
                  <a:pt x="96" y="1223"/>
                  <a:pt x="96" y="1286"/>
                  <a:pt x="127" y="1318"/>
                </a:cubicBezTo>
                <a:cubicBezTo>
                  <a:pt x="191" y="1381"/>
                  <a:pt x="222" y="1413"/>
                  <a:pt x="254" y="1445"/>
                </a:cubicBezTo>
                <a:cubicBezTo>
                  <a:pt x="412" y="1603"/>
                  <a:pt x="634" y="1698"/>
                  <a:pt x="856" y="1698"/>
                </a:cubicBezTo>
                <a:cubicBezTo>
                  <a:pt x="1077" y="1698"/>
                  <a:pt x="1299" y="1603"/>
                  <a:pt x="1457" y="1445"/>
                </a:cubicBezTo>
                <a:cubicBezTo>
                  <a:pt x="1489" y="1413"/>
                  <a:pt x="1521" y="1381"/>
                  <a:pt x="1552" y="1318"/>
                </a:cubicBezTo>
                <a:cubicBezTo>
                  <a:pt x="1584" y="1286"/>
                  <a:pt x="1616" y="1223"/>
                  <a:pt x="1647" y="1160"/>
                </a:cubicBezTo>
                <a:cubicBezTo>
                  <a:pt x="1679" y="1128"/>
                  <a:pt x="1679" y="1065"/>
                  <a:pt x="1711" y="1001"/>
                </a:cubicBezTo>
                <a:cubicBezTo>
                  <a:pt x="1711" y="938"/>
                  <a:pt x="1711" y="906"/>
                  <a:pt x="1711" y="843"/>
                </a:cubicBezTo>
                <a:cubicBezTo>
                  <a:pt x="1711" y="780"/>
                  <a:pt x="1711" y="716"/>
                  <a:pt x="1711" y="685"/>
                </a:cubicBezTo>
                <a:cubicBezTo>
                  <a:pt x="1679" y="621"/>
                  <a:pt x="1679" y="558"/>
                  <a:pt x="1647" y="526"/>
                </a:cubicBezTo>
                <a:cubicBezTo>
                  <a:pt x="1616" y="463"/>
                  <a:pt x="1616" y="431"/>
                  <a:pt x="1584" y="368"/>
                </a:cubicBezTo>
                <a:cubicBezTo>
                  <a:pt x="1552" y="336"/>
                  <a:pt x="1521" y="273"/>
                  <a:pt x="1457" y="241"/>
                </a:cubicBezTo>
                <a:cubicBezTo>
                  <a:pt x="1307" y="91"/>
                  <a:pt x="1097" y="0"/>
                  <a:pt x="875" y="0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48" name="Google Shape;1748;p38"/>
          <p:cNvSpPr/>
          <p:nvPr/>
        </p:nvSpPr>
        <p:spPr>
          <a:xfrm>
            <a:off x="1879530" y="6028865"/>
            <a:ext cx="81663" cy="72833"/>
          </a:xfrm>
          <a:custGeom>
            <a:avLst/>
            <a:gdLst/>
            <a:ahLst/>
            <a:cxnLst/>
            <a:rect l="l" t="t" r="r" b="b"/>
            <a:pathLst>
              <a:path w="1933" h="1724" extrusionOk="0">
                <a:moveTo>
                  <a:pt x="964" y="0"/>
                </a:moveTo>
                <a:cubicBezTo>
                  <a:pt x="798" y="0"/>
                  <a:pt x="628" y="46"/>
                  <a:pt x="476" y="140"/>
                </a:cubicBezTo>
                <a:cubicBezTo>
                  <a:pt x="96" y="393"/>
                  <a:pt x="1" y="932"/>
                  <a:pt x="254" y="1343"/>
                </a:cubicBezTo>
                <a:cubicBezTo>
                  <a:pt x="413" y="1597"/>
                  <a:pt x="698" y="1723"/>
                  <a:pt x="951" y="1723"/>
                </a:cubicBezTo>
                <a:cubicBezTo>
                  <a:pt x="1141" y="1723"/>
                  <a:pt x="1299" y="1660"/>
                  <a:pt x="1426" y="1565"/>
                </a:cubicBezTo>
                <a:cubicBezTo>
                  <a:pt x="1838" y="1312"/>
                  <a:pt x="1933" y="773"/>
                  <a:pt x="1679" y="393"/>
                </a:cubicBezTo>
                <a:cubicBezTo>
                  <a:pt x="1520" y="134"/>
                  <a:pt x="1247" y="0"/>
                  <a:pt x="964" y="0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49" name="Google Shape;1749;p38"/>
          <p:cNvSpPr/>
          <p:nvPr/>
        </p:nvSpPr>
        <p:spPr>
          <a:xfrm>
            <a:off x="7441261" y="4908863"/>
            <a:ext cx="77649" cy="71651"/>
          </a:xfrm>
          <a:custGeom>
            <a:avLst/>
            <a:gdLst/>
            <a:ahLst/>
            <a:cxnLst/>
            <a:rect l="l" t="t" r="r" b="b"/>
            <a:pathLst>
              <a:path w="1838" h="1696" extrusionOk="0">
                <a:moveTo>
                  <a:pt x="908" y="0"/>
                </a:moveTo>
                <a:cubicBezTo>
                  <a:pt x="501" y="0"/>
                  <a:pt x="151" y="296"/>
                  <a:pt x="95" y="714"/>
                </a:cubicBezTo>
                <a:cubicBezTo>
                  <a:pt x="0" y="1157"/>
                  <a:pt x="285" y="1601"/>
                  <a:pt x="760" y="1696"/>
                </a:cubicBezTo>
                <a:lnTo>
                  <a:pt x="919" y="1696"/>
                </a:lnTo>
                <a:cubicBezTo>
                  <a:pt x="1330" y="1696"/>
                  <a:pt x="1679" y="1442"/>
                  <a:pt x="1774" y="999"/>
                </a:cubicBezTo>
                <a:cubicBezTo>
                  <a:pt x="1837" y="556"/>
                  <a:pt x="1552" y="112"/>
                  <a:pt x="1077" y="17"/>
                </a:cubicBezTo>
                <a:cubicBezTo>
                  <a:pt x="1020" y="6"/>
                  <a:pt x="964" y="0"/>
                  <a:pt x="908" y="0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50" name="Google Shape;1750;p38"/>
          <p:cNvSpPr/>
          <p:nvPr/>
        </p:nvSpPr>
        <p:spPr>
          <a:xfrm>
            <a:off x="7783755" y="4982373"/>
            <a:ext cx="78959" cy="73087"/>
          </a:xfrm>
          <a:custGeom>
            <a:avLst/>
            <a:gdLst/>
            <a:ahLst/>
            <a:cxnLst/>
            <a:rect l="l" t="t" r="r" b="b"/>
            <a:pathLst>
              <a:path w="1869" h="1730" extrusionOk="0">
                <a:moveTo>
                  <a:pt x="958" y="1"/>
                </a:moveTo>
                <a:cubicBezTo>
                  <a:pt x="556" y="1"/>
                  <a:pt x="206" y="267"/>
                  <a:pt x="96" y="652"/>
                </a:cubicBezTo>
                <a:cubicBezTo>
                  <a:pt x="1" y="1128"/>
                  <a:pt x="286" y="1571"/>
                  <a:pt x="729" y="1698"/>
                </a:cubicBezTo>
                <a:cubicBezTo>
                  <a:pt x="792" y="1698"/>
                  <a:pt x="856" y="1729"/>
                  <a:pt x="919" y="1729"/>
                </a:cubicBezTo>
                <a:cubicBezTo>
                  <a:pt x="1331" y="1729"/>
                  <a:pt x="1679" y="1444"/>
                  <a:pt x="1774" y="1064"/>
                </a:cubicBezTo>
                <a:cubicBezTo>
                  <a:pt x="1869" y="589"/>
                  <a:pt x="1584" y="146"/>
                  <a:pt x="1141" y="19"/>
                </a:cubicBezTo>
                <a:cubicBezTo>
                  <a:pt x="1079" y="7"/>
                  <a:pt x="1018" y="1"/>
                  <a:pt x="958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51" name="Google Shape;1751;p38"/>
          <p:cNvSpPr/>
          <p:nvPr/>
        </p:nvSpPr>
        <p:spPr>
          <a:xfrm>
            <a:off x="7268642" y="4878445"/>
            <a:ext cx="77649" cy="72664"/>
          </a:xfrm>
          <a:custGeom>
            <a:avLst/>
            <a:gdLst/>
            <a:ahLst/>
            <a:cxnLst/>
            <a:rect l="l" t="t" r="r" b="b"/>
            <a:pathLst>
              <a:path w="1838" h="1720" extrusionOk="0">
                <a:moveTo>
                  <a:pt x="923" y="0"/>
                </a:moveTo>
                <a:cubicBezTo>
                  <a:pt x="523" y="0"/>
                  <a:pt x="150" y="275"/>
                  <a:pt x="64" y="706"/>
                </a:cubicBezTo>
                <a:cubicBezTo>
                  <a:pt x="1" y="1181"/>
                  <a:pt x="318" y="1624"/>
                  <a:pt x="761" y="1687"/>
                </a:cubicBezTo>
                <a:cubicBezTo>
                  <a:pt x="824" y="1719"/>
                  <a:pt x="856" y="1719"/>
                  <a:pt x="919" y="1719"/>
                </a:cubicBezTo>
                <a:cubicBezTo>
                  <a:pt x="1331" y="1719"/>
                  <a:pt x="1679" y="1402"/>
                  <a:pt x="1743" y="991"/>
                </a:cubicBezTo>
                <a:cubicBezTo>
                  <a:pt x="1838" y="516"/>
                  <a:pt x="1521" y="72"/>
                  <a:pt x="1046" y="9"/>
                </a:cubicBezTo>
                <a:cubicBezTo>
                  <a:pt x="1005" y="3"/>
                  <a:pt x="964" y="0"/>
                  <a:pt x="923" y="0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52" name="Google Shape;1752;p38"/>
          <p:cNvSpPr/>
          <p:nvPr/>
        </p:nvSpPr>
        <p:spPr>
          <a:xfrm>
            <a:off x="7612488" y="4943590"/>
            <a:ext cx="79001" cy="73044"/>
          </a:xfrm>
          <a:custGeom>
            <a:avLst/>
            <a:gdLst/>
            <a:ahLst/>
            <a:cxnLst/>
            <a:rect l="l" t="t" r="r" b="b"/>
            <a:pathLst>
              <a:path w="1870" h="1729" extrusionOk="0">
                <a:moveTo>
                  <a:pt x="937" y="0"/>
                </a:moveTo>
                <a:cubicBezTo>
                  <a:pt x="550" y="0"/>
                  <a:pt x="179" y="270"/>
                  <a:pt x="96" y="684"/>
                </a:cubicBezTo>
                <a:cubicBezTo>
                  <a:pt x="1" y="1159"/>
                  <a:pt x="286" y="1602"/>
                  <a:pt x="761" y="1697"/>
                </a:cubicBezTo>
                <a:cubicBezTo>
                  <a:pt x="824" y="1697"/>
                  <a:pt x="888" y="1729"/>
                  <a:pt x="951" y="1729"/>
                </a:cubicBezTo>
                <a:cubicBezTo>
                  <a:pt x="1331" y="1729"/>
                  <a:pt x="1679" y="1444"/>
                  <a:pt x="1774" y="1032"/>
                </a:cubicBezTo>
                <a:cubicBezTo>
                  <a:pt x="1869" y="589"/>
                  <a:pt x="1584" y="114"/>
                  <a:pt x="1109" y="19"/>
                </a:cubicBezTo>
                <a:cubicBezTo>
                  <a:pt x="1052" y="6"/>
                  <a:pt x="994" y="0"/>
                  <a:pt x="937" y="0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53" name="Google Shape;1753;p38"/>
          <p:cNvSpPr/>
          <p:nvPr/>
        </p:nvSpPr>
        <p:spPr>
          <a:xfrm>
            <a:off x="6922134" y="4828975"/>
            <a:ext cx="74988" cy="72623"/>
          </a:xfrm>
          <a:custGeom>
            <a:avLst/>
            <a:gdLst/>
            <a:ahLst/>
            <a:cxnLst/>
            <a:rect l="l" t="t" r="r" b="b"/>
            <a:pathLst>
              <a:path w="1775" h="1719" extrusionOk="0">
                <a:moveTo>
                  <a:pt x="871" y="1"/>
                </a:moveTo>
                <a:cubicBezTo>
                  <a:pt x="444" y="1"/>
                  <a:pt x="91" y="331"/>
                  <a:pt x="32" y="768"/>
                </a:cubicBezTo>
                <a:cubicBezTo>
                  <a:pt x="1" y="1243"/>
                  <a:pt x="317" y="1655"/>
                  <a:pt x="792" y="1718"/>
                </a:cubicBezTo>
                <a:lnTo>
                  <a:pt x="887" y="1718"/>
                </a:lnTo>
                <a:cubicBezTo>
                  <a:pt x="1331" y="1718"/>
                  <a:pt x="1679" y="1402"/>
                  <a:pt x="1742" y="958"/>
                </a:cubicBezTo>
                <a:cubicBezTo>
                  <a:pt x="1774" y="483"/>
                  <a:pt x="1457" y="72"/>
                  <a:pt x="982" y="8"/>
                </a:cubicBezTo>
                <a:cubicBezTo>
                  <a:pt x="945" y="3"/>
                  <a:pt x="908" y="1"/>
                  <a:pt x="871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54" name="Google Shape;1754;p38"/>
          <p:cNvSpPr/>
          <p:nvPr/>
        </p:nvSpPr>
        <p:spPr>
          <a:xfrm>
            <a:off x="6397685" y="4786474"/>
            <a:ext cx="74945" cy="72284"/>
          </a:xfrm>
          <a:custGeom>
            <a:avLst/>
            <a:gdLst/>
            <a:ahLst/>
            <a:cxnLst/>
            <a:rect l="l" t="t" r="r" b="b"/>
            <a:pathLst>
              <a:path w="1774" h="1711" extrusionOk="0">
                <a:moveTo>
                  <a:pt x="919" y="1"/>
                </a:moveTo>
                <a:cubicBezTo>
                  <a:pt x="444" y="1"/>
                  <a:pt x="64" y="349"/>
                  <a:pt x="32" y="824"/>
                </a:cubicBezTo>
                <a:cubicBezTo>
                  <a:pt x="0" y="1299"/>
                  <a:pt x="380" y="1711"/>
                  <a:pt x="855" y="1711"/>
                </a:cubicBezTo>
                <a:lnTo>
                  <a:pt x="887" y="1711"/>
                </a:lnTo>
                <a:cubicBezTo>
                  <a:pt x="1330" y="1711"/>
                  <a:pt x="1710" y="1363"/>
                  <a:pt x="1742" y="887"/>
                </a:cubicBezTo>
                <a:cubicBezTo>
                  <a:pt x="1774" y="412"/>
                  <a:pt x="1394" y="32"/>
                  <a:pt x="919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55" name="Google Shape;1755;p38"/>
          <p:cNvSpPr/>
          <p:nvPr/>
        </p:nvSpPr>
        <p:spPr>
          <a:xfrm>
            <a:off x="7094712" y="4851703"/>
            <a:ext cx="77649" cy="72623"/>
          </a:xfrm>
          <a:custGeom>
            <a:avLst/>
            <a:gdLst/>
            <a:ahLst/>
            <a:cxnLst/>
            <a:rect l="l" t="t" r="r" b="b"/>
            <a:pathLst>
              <a:path w="1838" h="1719" extrusionOk="0">
                <a:moveTo>
                  <a:pt x="926" y="0"/>
                </a:moveTo>
                <a:cubicBezTo>
                  <a:pt x="503" y="0"/>
                  <a:pt x="151" y="302"/>
                  <a:pt x="64" y="737"/>
                </a:cubicBezTo>
                <a:cubicBezTo>
                  <a:pt x="1" y="1212"/>
                  <a:pt x="349" y="1655"/>
                  <a:pt x="793" y="1719"/>
                </a:cubicBezTo>
                <a:lnTo>
                  <a:pt x="919" y="1719"/>
                </a:lnTo>
                <a:cubicBezTo>
                  <a:pt x="1363" y="1719"/>
                  <a:pt x="1711" y="1402"/>
                  <a:pt x="1774" y="990"/>
                </a:cubicBezTo>
                <a:cubicBezTo>
                  <a:pt x="1838" y="515"/>
                  <a:pt x="1521" y="72"/>
                  <a:pt x="1046" y="9"/>
                </a:cubicBezTo>
                <a:cubicBezTo>
                  <a:pt x="1005" y="3"/>
                  <a:pt x="965" y="0"/>
                  <a:pt x="926" y="0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56" name="Google Shape;1756;p38"/>
          <p:cNvSpPr/>
          <p:nvPr/>
        </p:nvSpPr>
        <p:spPr>
          <a:xfrm>
            <a:off x="6746853" y="4810471"/>
            <a:ext cx="76340" cy="72368"/>
          </a:xfrm>
          <a:custGeom>
            <a:avLst/>
            <a:gdLst/>
            <a:ahLst/>
            <a:cxnLst/>
            <a:rect l="l" t="t" r="r" b="b"/>
            <a:pathLst>
              <a:path w="1807" h="1713" extrusionOk="0">
                <a:moveTo>
                  <a:pt x="923" y="1"/>
                </a:moveTo>
                <a:cubicBezTo>
                  <a:pt x="474" y="1"/>
                  <a:pt x="95" y="340"/>
                  <a:pt x="64" y="795"/>
                </a:cubicBezTo>
                <a:cubicBezTo>
                  <a:pt x="1" y="1270"/>
                  <a:pt x="349" y="1681"/>
                  <a:pt x="824" y="1713"/>
                </a:cubicBezTo>
                <a:lnTo>
                  <a:pt x="919" y="1713"/>
                </a:lnTo>
                <a:cubicBezTo>
                  <a:pt x="1331" y="1713"/>
                  <a:pt x="1711" y="1396"/>
                  <a:pt x="1774" y="953"/>
                </a:cubicBezTo>
                <a:cubicBezTo>
                  <a:pt x="1806" y="478"/>
                  <a:pt x="1458" y="66"/>
                  <a:pt x="983" y="3"/>
                </a:cubicBezTo>
                <a:cubicBezTo>
                  <a:pt x="963" y="1"/>
                  <a:pt x="943" y="1"/>
                  <a:pt x="923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57" name="Google Shape;1757;p38"/>
          <p:cNvSpPr/>
          <p:nvPr/>
        </p:nvSpPr>
        <p:spPr>
          <a:xfrm>
            <a:off x="6572966" y="4797120"/>
            <a:ext cx="74945" cy="72368"/>
          </a:xfrm>
          <a:custGeom>
            <a:avLst/>
            <a:gdLst/>
            <a:ahLst/>
            <a:cxnLst/>
            <a:rect l="l" t="t" r="r" b="b"/>
            <a:pathLst>
              <a:path w="1774" h="1713" extrusionOk="0">
                <a:moveTo>
                  <a:pt x="890" y="0"/>
                </a:moveTo>
                <a:cubicBezTo>
                  <a:pt x="441" y="0"/>
                  <a:pt x="62" y="339"/>
                  <a:pt x="32" y="794"/>
                </a:cubicBezTo>
                <a:cubicBezTo>
                  <a:pt x="0" y="1269"/>
                  <a:pt x="348" y="1681"/>
                  <a:pt x="823" y="1712"/>
                </a:cubicBezTo>
                <a:lnTo>
                  <a:pt x="887" y="1712"/>
                </a:lnTo>
                <a:cubicBezTo>
                  <a:pt x="1330" y="1712"/>
                  <a:pt x="1710" y="1364"/>
                  <a:pt x="1742" y="921"/>
                </a:cubicBezTo>
                <a:cubicBezTo>
                  <a:pt x="1773" y="445"/>
                  <a:pt x="1425" y="34"/>
                  <a:pt x="950" y="2"/>
                </a:cubicBezTo>
                <a:cubicBezTo>
                  <a:pt x="930" y="1"/>
                  <a:pt x="910" y="0"/>
                  <a:pt x="890" y="0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58" name="Google Shape;1758;p38"/>
          <p:cNvSpPr/>
          <p:nvPr/>
        </p:nvSpPr>
        <p:spPr>
          <a:xfrm>
            <a:off x="9208650" y="5484980"/>
            <a:ext cx="82972" cy="72200"/>
          </a:xfrm>
          <a:custGeom>
            <a:avLst/>
            <a:gdLst/>
            <a:ahLst/>
            <a:cxnLst/>
            <a:rect l="l" t="t" r="r" b="b"/>
            <a:pathLst>
              <a:path w="1964" h="1709" extrusionOk="0">
                <a:moveTo>
                  <a:pt x="964" y="0"/>
                </a:moveTo>
                <a:cubicBezTo>
                  <a:pt x="653" y="0"/>
                  <a:pt x="349" y="188"/>
                  <a:pt x="190" y="505"/>
                </a:cubicBezTo>
                <a:cubicBezTo>
                  <a:pt x="0" y="916"/>
                  <a:pt x="190" y="1423"/>
                  <a:pt x="602" y="1645"/>
                </a:cubicBezTo>
                <a:cubicBezTo>
                  <a:pt x="728" y="1676"/>
                  <a:pt x="855" y="1708"/>
                  <a:pt x="982" y="1708"/>
                </a:cubicBezTo>
                <a:cubicBezTo>
                  <a:pt x="1299" y="1708"/>
                  <a:pt x="1615" y="1550"/>
                  <a:pt x="1742" y="1233"/>
                </a:cubicBezTo>
                <a:cubicBezTo>
                  <a:pt x="1964" y="790"/>
                  <a:pt x="1774" y="283"/>
                  <a:pt x="1330" y="93"/>
                </a:cubicBezTo>
                <a:cubicBezTo>
                  <a:pt x="1213" y="30"/>
                  <a:pt x="1088" y="0"/>
                  <a:pt x="964" y="0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59" name="Google Shape;1759;p38"/>
          <p:cNvSpPr/>
          <p:nvPr/>
        </p:nvSpPr>
        <p:spPr>
          <a:xfrm>
            <a:off x="9361161" y="5559589"/>
            <a:ext cx="82972" cy="72495"/>
          </a:xfrm>
          <a:custGeom>
            <a:avLst/>
            <a:gdLst/>
            <a:ahLst/>
            <a:cxnLst/>
            <a:rect l="l" t="t" r="r" b="b"/>
            <a:pathLst>
              <a:path w="1964" h="1716" extrusionOk="0">
                <a:moveTo>
                  <a:pt x="983" y="1"/>
                </a:moveTo>
                <a:cubicBezTo>
                  <a:pt x="669" y="1"/>
                  <a:pt x="377" y="171"/>
                  <a:pt x="222" y="480"/>
                </a:cubicBezTo>
                <a:cubicBezTo>
                  <a:pt x="0" y="892"/>
                  <a:pt x="190" y="1399"/>
                  <a:pt x="602" y="1620"/>
                </a:cubicBezTo>
                <a:cubicBezTo>
                  <a:pt x="729" y="1684"/>
                  <a:pt x="855" y="1716"/>
                  <a:pt x="982" y="1716"/>
                </a:cubicBezTo>
                <a:cubicBezTo>
                  <a:pt x="1299" y="1716"/>
                  <a:pt x="1615" y="1525"/>
                  <a:pt x="1774" y="1240"/>
                </a:cubicBezTo>
                <a:cubicBezTo>
                  <a:pt x="1964" y="829"/>
                  <a:pt x="1805" y="290"/>
                  <a:pt x="1394" y="100"/>
                </a:cubicBezTo>
                <a:cubicBezTo>
                  <a:pt x="1259" y="33"/>
                  <a:pt x="1119" y="1"/>
                  <a:pt x="983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60" name="Google Shape;1760;p38"/>
          <p:cNvSpPr/>
          <p:nvPr/>
        </p:nvSpPr>
        <p:spPr>
          <a:xfrm>
            <a:off x="9513671" y="5637195"/>
            <a:ext cx="81663" cy="72495"/>
          </a:xfrm>
          <a:custGeom>
            <a:avLst/>
            <a:gdLst/>
            <a:ahLst/>
            <a:cxnLst/>
            <a:rect l="l" t="t" r="r" b="b"/>
            <a:pathLst>
              <a:path w="1933" h="1716" extrusionOk="0">
                <a:moveTo>
                  <a:pt x="972" y="1"/>
                </a:moveTo>
                <a:cubicBezTo>
                  <a:pt x="670" y="1"/>
                  <a:pt x="377" y="171"/>
                  <a:pt x="222" y="480"/>
                </a:cubicBezTo>
                <a:cubicBezTo>
                  <a:pt x="1" y="892"/>
                  <a:pt x="159" y="1399"/>
                  <a:pt x="571" y="1620"/>
                </a:cubicBezTo>
                <a:cubicBezTo>
                  <a:pt x="697" y="1684"/>
                  <a:pt x="824" y="1715"/>
                  <a:pt x="982" y="1715"/>
                </a:cubicBezTo>
                <a:cubicBezTo>
                  <a:pt x="1267" y="1715"/>
                  <a:pt x="1584" y="1557"/>
                  <a:pt x="1711" y="1272"/>
                </a:cubicBezTo>
                <a:cubicBezTo>
                  <a:pt x="1932" y="860"/>
                  <a:pt x="1774" y="322"/>
                  <a:pt x="1362" y="100"/>
                </a:cubicBezTo>
                <a:cubicBezTo>
                  <a:pt x="1238" y="33"/>
                  <a:pt x="1104" y="1"/>
                  <a:pt x="972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61" name="Google Shape;1761;p38"/>
          <p:cNvSpPr/>
          <p:nvPr/>
        </p:nvSpPr>
        <p:spPr>
          <a:xfrm>
            <a:off x="9666182" y="5725449"/>
            <a:ext cx="83015" cy="72537"/>
          </a:xfrm>
          <a:custGeom>
            <a:avLst/>
            <a:gdLst/>
            <a:ahLst/>
            <a:cxnLst/>
            <a:rect l="l" t="t" r="r" b="b"/>
            <a:pathLst>
              <a:path w="1965" h="1717" extrusionOk="0">
                <a:moveTo>
                  <a:pt x="992" y="1"/>
                </a:moveTo>
                <a:cubicBezTo>
                  <a:pt x="682" y="1"/>
                  <a:pt x="376" y="165"/>
                  <a:pt x="223" y="450"/>
                </a:cubicBezTo>
                <a:cubicBezTo>
                  <a:pt x="1" y="861"/>
                  <a:pt x="159" y="1400"/>
                  <a:pt x="571" y="1621"/>
                </a:cubicBezTo>
                <a:cubicBezTo>
                  <a:pt x="698" y="1685"/>
                  <a:pt x="856" y="1716"/>
                  <a:pt x="983" y="1716"/>
                </a:cubicBezTo>
                <a:cubicBezTo>
                  <a:pt x="1299" y="1716"/>
                  <a:pt x="1584" y="1526"/>
                  <a:pt x="1743" y="1241"/>
                </a:cubicBezTo>
                <a:cubicBezTo>
                  <a:pt x="1964" y="830"/>
                  <a:pt x="1806" y="323"/>
                  <a:pt x="1394" y="101"/>
                </a:cubicBezTo>
                <a:cubicBezTo>
                  <a:pt x="1268" y="33"/>
                  <a:pt x="1129" y="1"/>
                  <a:pt x="992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62" name="Google Shape;1762;p38"/>
          <p:cNvSpPr/>
          <p:nvPr/>
        </p:nvSpPr>
        <p:spPr>
          <a:xfrm>
            <a:off x="9053437" y="5413541"/>
            <a:ext cx="82972" cy="72707"/>
          </a:xfrm>
          <a:custGeom>
            <a:avLst/>
            <a:gdLst/>
            <a:ahLst/>
            <a:cxnLst/>
            <a:rect l="l" t="t" r="r" b="b"/>
            <a:pathLst>
              <a:path w="1964" h="1721" extrusionOk="0">
                <a:moveTo>
                  <a:pt x="981" y="0"/>
                </a:moveTo>
                <a:cubicBezTo>
                  <a:pt x="656" y="0"/>
                  <a:pt x="354" y="190"/>
                  <a:pt x="190" y="517"/>
                </a:cubicBezTo>
                <a:cubicBezTo>
                  <a:pt x="0" y="961"/>
                  <a:pt x="222" y="1467"/>
                  <a:pt x="634" y="1657"/>
                </a:cubicBezTo>
                <a:cubicBezTo>
                  <a:pt x="761" y="1689"/>
                  <a:pt x="887" y="1721"/>
                  <a:pt x="982" y="1721"/>
                </a:cubicBezTo>
                <a:cubicBezTo>
                  <a:pt x="1331" y="1721"/>
                  <a:pt x="1616" y="1531"/>
                  <a:pt x="1774" y="1214"/>
                </a:cubicBezTo>
                <a:cubicBezTo>
                  <a:pt x="1964" y="771"/>
                  <a:pt x="1774" y="264"/>
                  <a:pt x="1331" y="74"/>
                </a:cubicBezTo>
                <a:cubicBezTo>
                  <a:pt x="1215" y="24"/>
                  <a:pt x="1097" y="0"/>
                  <a:pt x="981" y="0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63" name="Google Shape;1763;p38"/>
          <p:cNvSpPr/>
          <p:nvPr/>
        </p:nvSpPr>
        <p:spPr>
          <a:xfrm>
            <a:off x="8581161" y="5223178"/>
            <a:ext cx="81663" cy="71735"/>
          </a:xfrm>
          <a:custGeom>
            <a:avLst/>
            <a:gdLst/>
            <a:ahLst/>
            <a:cxnLst/>
            <a:rect l="l" t="t" r="r" b="b"/>
            <a:pathLst>
              <a:path w="1933" h="1698" extrusionOk="0">
                <a:moveTo>
                  <a:pt x="944" y="0"/>
                </a:moveTo>
                <a:cubicBezTo>
                  <a:pt x="600" y="0"/>
                  <a:pt x="282" y="211"/>
                  <a:pt x="159" y="558"/>
                </a:cubicBezTo>
                <a:cubicBezTo>
                  <a:pt x="0" y="1001"/>
                  <a:pt x="222" y="1476"/>
                  <a:pt x="665" y="1666"/>
                </a:cubicBezTo>
                <a:cubicBezTo>
                  <a:pt x="760" y="1698"/>
                  <a:pt x="855" y="1698"/>
                  <a:pt x="950" y="1698"/>
                </a:cubicBezTo>
                <a:cubicBezTo>
                  <a:pt x="1299" y="1698"/>
                  <a:pt x="1615" y="1476"/>
                  <a:pt x="1742" y="1128"/>
                </a:cubicBezTo>
                <a:cubicBezTo>
                  <a:pt x="1932" y="685"/>
                  <a:pt x="1679" y="210"/>
                  <a:pt x="1235" y="51"/>
                </a:cubicBezTo>
                <a:cubicBezTo>
                  <a:pt x="1139" y="17"/>
                  <a:pt x="1040" y="0"/>
                  <a:pt x="944" y="0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64" name="Google Shape;1764;p38"/>
          <p:cNvSpPr/>
          <p:nvPr/>
        </p:nvSpPr>
        <p:spPr>
          <a:xfrm>
            <a:off x="8420581" y="5166313"/>
            <a:ext cx="80353" cy="72411"/>
          </a:xfrm>
          <a:custGeom>
            <a:avLst/>
            <a:gdLst/>
            <a:ahLst/>
            <a:cxnLst/>
            <a:rect l="l" t="t" r="r" b="b"/>
            <a:pathLst>
              <a:path w="1902" h="1714" extrusionOk="0">
                <a:moveTo>
                  <a:pt x="970" y="0"/>
                </a:moveTo>
                <a:cubicBezTo>
                  <a:pt x="593" y="0"/>
                  <a:pt x="256" y="214"/>
                  <a:pt x="128" y="574"/>
                </a:cubicBezTo>
                <a:cubicBezTo>
                  <a:pt x="1" y="1017"/>
                  <a:pt x="223" y="1524"/>
                  <a:pt x="666" y="1682"/>
                </a:cubicBezTo>
                <a:cubicBezTo>
                  <a:pt x="761" y="1714"/>
                  <a:pt x="856" y="1714"/>
                  <a:pt x="951" y="1714"/>
                </a:cubicBezTo>
                <a:cubicBezTo>
                  <a:pt x="1299" y="1714"/>
                  <a:pt x="1648" y="1492"/>
                  <a:pt x="1774" y="1144"/>
                </a:cubicBezTo>
                <a:cubicBezTo>
                  <a:pt x="1901" y="669"/>
                  <a:pt x="1679" y="194"/>
                  <a:pt x="1236" y="35"/>
                </a:cubicBezTo>
                <a:cubicBezTo>
                  <a:pt x="1147" y="12"/>
                  <a:pt x="1057" y="0"/>
                  <a:pt x="970" y="0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65" name="Google Shape;1765;p38"/>
          <p:cNvSpPr/>
          <p:nvPr/>
        </p:nvSpPr>
        <p:spPr>
          <a:xfrm>
            <a:off x="8740346" y="5282620"/>
            <a:ext cx="81663" cy="72537"/>
          </a:xfrm>
          <a:custGeom>
            <a:avLst/>
            <a:gdLst/>
            <a:ahLst/>
            <a:cxnLst/>
            <a:rect l="l" t="t" r="r" b="b"/>
            <a:pathLst>
              <a:path w="1933" h="1717" extrusionOk="0">
                <a:moveTo>
                  <a:pt x="937" y="1"/>
                </a:moveTo>
                <a:cubicBezTo>
                  <a:pt x="597" y="1"/>
                  <a:pt x="279" y="209"/>
                  <a:pt x="159" y="544"/>
                </a:cubicBezTo>
                <a:cubicBezTo>
                  <a:pt x="1" y="988"/>
                  <a:pt x="191" y="1494"/>
                  <a:pt x="634" y="1653"/>
                </a:cubicBezTo>
                <a:cubicBezTo>
                  <a:pt x="761" y="1684"/>
                  <a:pt x="856" y="1716"/>
                  <a:pt x="951" y="1716"/>
                </a:cubicBezTo>
                <a:cubicBezTo>
                  <a:pt x="1299" y="1716"/>
                  <a:pt x="1616" y="1494"/>
                  <a:pt x="1743" y="1178"/>
                </a:cubicBezTo>
                <a:cubicBezTo>
                  <a:pt x="1933" y="734"/>
                  <a:pt x="1711" y="228"/>
                  <a:pt x="1268" y="69"/>
                </a:cubicBezTo>
                <a:cubicBezTo>
                  <a:pt x="1159" y="23"/>
                  <a:pt x="1047" y="1"/>
                  <a:pt x="937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66" name="Google Shape;1766;p38"/>
          <p:cNvSpPr/>
          <p:nvPr/>
        </p:nvSpPr>
        <p:spPr>
          <a:xfrm>
            <a:off x="8896913" y="5346623"/>
            <a:ext cx="82972" cy="72749"/>
          </a:xfrm>
          <a:custGeom>
            <a:avLst/>
            <a:gdLst/>
            <a:ahLst/>
            <a:cxnLst/>
            <a:rect l="l" t="t" r="r" b="b"/>
            <a:pathLst>
              <a:path w="1964" h="1722" extrusionOk="0">
                <a:moveTo>
                  <a:pt x="976" y="1"/>
                </a:moveTo>
                <a:cubicBezTo>
                  <a:pt x="644" y="1"/>
                  <a:pt x="331" y="190"/>
                  <a:pt x="190" y="518"/>
                </a:cubicBezTo>
                <a:cubicBezTo>
                  <a:pt x="0" y="961"/>
                  <a:pt x="222" y="1468"/>
                  <a:pt x="665" y="1626"/>
                </a:cubicBezTo>
                <a:cubicBezTo>
                  <a:pt x="760" y="1689"/>
                  <a:pt x="887" y="1721"/>
                  <a:pt x="982" y="1721"/>
                </a:cubicBezTo>
                <a:cubicBezTo>
                  <a:pt x="1330" y="1721"/>
                  <a:pt x="1647" y="1499"/>
                  <a:pt x="1774" y="1183"/>
                </a:cubicBezTo>
                <a:cubicBezTo>
                  <a:pt x="1964" y="739"/>
                  <a:pt x="1774" y="233"/>
                  <a:pt x="1330" y="74"/>
                </a:cubicBezTo>
                <a:cubicBezTo>
                  <a:pt x="1214" y="25"/>
                  <a:pt x="1094" y="1"/>
                  <a:pt x="976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67" name="Google Shape;1767;p38"/>
          <p:cNvSpPr/>
          <p:nvPr/>
        </p:nvSpPr>
        <p:spPr>
          <a:xfrm>
            <a:off x="10373941" y="6135622"/>
            <a:ext cx="72284" cy="71777"/>
          </a:xfrm>
          <a:custGeom>
            <a:avLst/>
            <a:gdLst/>
            <a:ahLst/>
            <a:cxnLst/>
            <a:rect l="l" t="t" r="r" b="b"/>
            <a:pathLst>
              <a:path w="1711" h="1699" extrusionOk="0">
                <a:moveTo>
                  <a:pt x="865" y="0"/>
                </a:moveTo>
                <a:cubicBezTo>
                  <a:pt x="634" y="0"/>
                  <a:pt x="405" y="91"/>
                  <a:pt x="254" y="241"/>
                </a:cubicBezTo>
                <a:cubicBezTo>
                  <a:pt x="223" y="273"/>
                  <a:pt x="191" y="336"/>
                  <a:pt x="159" y="368"/>
                </a:cubicBezTo>
                <a:cubicBezTo>
                  <a:pt x="128" y="431"/>
                  <a:pt x="96" y="463"/>
                  <a:pt x="64" y="526"/>
                </a:cubicBezTo>
                <a:cubicBezTo>
                  <a:pt x="64" y="558"/>
                  <a:pt x="33" y="621"/>
                  <a:pt x="33" y="685"/>
                </a:cubicBezTo>
                <a:cubicBezTo>
                  <a:pt x="1" y="716"/>
                  <a:pt x="1" y="780"/>
                  <a:pt x="1" y="843"/>
                </a:cubicBezTo>
                <a:cubicBezTo>
                  <a:pt x="1" y="906"/>
                  <a:pt x="1" y="938"/>
                  <a:pt x="33" y="1001"/>
                </a:cubicBezTo>
                <a:cubicBezTo>
                  <a:pt x="33" y="1065"/>
                  <a:pt x="64" y="1128"/>
                  <a:pt x="64" y="1160"/>
                </a:cubicBezTo>
                <a:cubicBezTo>
                  <a:pt x="96" y="1223"/>
                  <a:pt x="128" y="1286"/>
                  <a:pt x="159" y="1318"/>
                </a:cubicBezTo>
                <a:cubicBezTo>
                  <a:pt x="191" y="1381"/>
                  <a:pt x="223" y="1413"/>
                  <a:pt x="254" y="1445"/>
                </a:cubicBezTo>
                <a:cubicBezTo>
                  <a:pt x="413" y="1603"/>
                  <a:pt x="634" y="1698"/>
                  <a:pt x="856" y="1698"/>
                </a:cubicBezTo>
                <a:cubicBezTo>
                  <a:pt x="1078" y="1698"/>
                  <a:pt x="1299" y="1603"/>
                  <a:pt x="1458" y="1445"/>
                </a:cubicBezTo>
                <a:cubicBezTo>
                  <a:pt x="1521" y="1413"/>
                  <a:pt x="1553" y="1381"/>
                  <a:pt x="1584" y="1318"/>
                </a:cubicBezTo>
                <a:cubicBezTo>
                  <a:pt x="1616" y="1286"/>
                  <a:pt x="1648" y="1223"/>
                  <a:pt x="1648" y="1160"/>
                </a:cubicBezTo>
                <a:cubicBezTo>
                  <a:pt x="1679" y="1128"/>
                  <a:pt x="1679" y="1065"/>
                  <a:pt x="1711" y="1001"/>
                </a:cubicBezTo>
                <a:cubicBezTo>
                  <a:pt x="1711" y="970"/>
                  <a:pt x="1711" y="906"/>
                  <a:pt x="1711" y="843"/>
                </a:cubicBezTo>
                <a:cubicBezTo>
                  <a:pt x="1711" y="780"/>
                  <a:pt x="1711" y="716"/>
                  <a:pt x="1711" y="685"/>
                </a:cubicBezTo>
                <a:cubicBezTo>
                  <a:pt x="1679" y="621"/>
                  <a:pt x="1679" y="558"/>
                  <a:pt x="1648" y="526"/>
                </a:cubicBezTo>
                <a:cubicBezTo>
                  <a:pt x="1648" y="463"/>
                  <a:pt x="1616" y="400"/>
                  <a:pt x="1584" y="368"/>
                </a:cubicBezTo>
                <a:cubicBezTo>
                  <a:pt x="1553" y="336"/>
                  <a:pt x="1521" y="273"/>
                  <a:pt x="1458" y="241"/>
                </a:cubicBezTo>
                <a:cubicBezTo>
                  <a:pt x="1426" y="210"/>
                  <a:pt x="1394" y="146"/>
                  <a:pt x="1331" y="146"/>
                </a:cubicBezTo>
                <a:cubicBezTo>
                  <a:pt x="1299" y="115"/>
                  <a:pt x="1236" y="83"/>
                  <a:pt x="1204" y="51"/>
                </a:cubicBezTo>
                <a:cubicBezTo>
                  <a:pt x="1141" y="20"/>
                  <a:pt x="1078" y="20"/>
                  <a:pt x="1046" y="20"/>
                </a:cubicBezTo>
                <a:cubicBezTo>
                  <a:pt x="986" y="6"/>
                  <a:pt x="926" y="0"/>
                  <a:pt x="865" y="0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68" name="Google Shape;1768;p38"/>
          <p:cNvSpPr/>
          <p:nvPr/>
        </p:nvSpPr>
        <p:spPr>
          <a:xfrm>
            <a:off x="10212051" y="6028865"/>
            <a:ext cx="83015" cy="72833"/>
          </a:xfrm>
          <a:custGeom>
            <a:avLst/>
            <a:gdLst/>
            <a:ahLst/>
            <a:cxnLst/>
            <a:rect l="l" t="t" r="r" b="b"/>
            <a:pathLst>
              <a:path w="1965" h="1724" extrusionOk="0">
                <a:moveTo>
                  <a:pt x="979" y="0"/>
                </a:moveTo>
                <a:cubicBezTo>
                  <a:pt x="706" y="0"/>
                  <a:pt x="446" y="134"/>
                  <a:pt x="286" y="393"/>
                </a:cubicBezTo>
                <a:cubicBezTo>
                  <a:pt x="1" y="773"/>
                  <a:pt x="128" y="1312"/>
                  <a:pt x="508" y="1565"/>
                </a:cubicBezTo>
                <a:cubicBezTo>
                  <a:pt x="666" y="1660"/>
                  <a:pt x="824" y="1723"/>
                  <a:pt x="983" y="1723"/>
                </a:cubicBezTo>
                <a:cubicBezTo>
                  <a:pt x="1268" y="1723"/>
                  <a:pt x="1521" y="1597"/>
                  <a:pt x="1711" y="1343"/>
                </a:cubicBezTo>
                <a:cubicBezTo>
                  <a:pt x="1964" y="932"/>
                  <a:pt x="1838" y="393"/>
                  <a:pt x="1458" y="140"/>
                </a:cubicBezTo>
                <a:cubicBezTo>
                  <a:pt x="1305" y="46"/>
                  <a:pt x="1140" y="0"/>
                  <a:pt x="979" y="0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69" name="Google Shape;1769;p38"/>
          <p:cNvSpPr/>
          <p:nvPr/>
        </p:nvSpPr>
        <p:spPr>
          <a:xfrm>
            <a:off x="6005676" y="4746340"/>
            <a:ext cx="136499" cy="136499"/>
          </a:xfrm>
          <a:custGeom>
            <a:avLst/>
            <a:gdLst/>
            <a:ahLst/>
            <a:cxnLst/>
            <a:rect l="l" t="t" r="r" b="b"/>
            <a:pathLst>
              <a:path w="3231" h="3231" extrusionOk="0">
                <a:moveTo>
                  <a:pt x="1615" y="1"/>
                </a:moveTo>
                <a:cubicBezTo>
                  <a:pt x="729" y="1"/>
                  <a:pt x="0" y="729"/>
                  <a:pt x="0" y="1616"/>
                </a:cubicBezTo>
                <a:cubicBezTo>
                  <a:pt x="0" y="2503"/>
                  <a:pt x="729" y="3231"/>
                  <a:pt x="1615" y="3231"/>
                </a:cubicBezTo>
                <a:cubicBezTo>
                  <a:pt x="2534" y="3231"/>
                  <a:pt x="3231" y="2503"/>
                  <a:pt x="3231" y="1616"/>
                </a:cubicBezTo>
                <a:cubicBezTo>
                  <a:pt x="3231" y="729"/>
                  <a:pt x="2534" y="1"/>
                  <a:pt x="1615" y="1"/>
                </a:cubicBez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70" name="Google Shape;1770;p38"/>
          <p:cNvSpPr/>
          <p:nvPr/>
        </p:nvSpPr>
        <p:spPr>
          <a:xfrm>
            <a:off x="6005676" y="4363712"/>
            <a:ext cx="136499" cy="136499"/>
          </a:xfrm>
          <a:custGeom>
            <a:avLst/>
            <a:gdLst/>
            <a:ahLst/>
            <a:cxnLst/>
            <a:rect l="l" t="t" r="r" b="b"/>
            <a:pathLst>
              <a:path w="3231" h="3231" extrusionOk="0">
                <a:moveTo>
                  <a:pt x="1615" y="0"/>
                </a:moveTo>
                <a:cubicBezTo>
                  <a:pt x="729" y="0"/>
                  <a:pt x="0" y="729"/>
                  <a:pt x="0" y="1616"/>
                </a:cubicBezTo>
                <a:cubicBezTo>
                  <a:pt x="0" y="2502"/>
                  <a:pt x="729" y="3231"/>
                  <a:pt x="1615" y="3231"/>
                </a:cubicBezTo>
                <a:cubicBezTo>
                  <a:pt x="2534" y="3231"/>
                  <a:pt x="3231" y="2502"/>
                  <a:pt x="3231" y="1616"/>
                </a:cubicBezTo>
                <a:cubicBezTo>
                  <a:pt x="3231" y="729"/>
                  <a:pt x="2534" y="0"/>
                  <a:pt x="1615" y="0"/>
                </a:cubicBez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71" name="Google Shape;1771;p38"/>
          <p:cNvSpPr/>
          <p:nvPr/>
        </p:nvSpPr>
        <p:spPr>
          <a:xfrm>
            <a:off x="5878557" y="4541655"/>
            <a:ext cx="392049" cy="469656"/>
          </a:xfrm>
          <a:custGeom>
            <a:avLst/>
            <a:gdLst/>
            <a:ahLst/>
            <a:cxnLst/>
            <a:rect l="l" t="t" r="r" b="b"/>
            <a:pathLst>
              <a:path w="9280" h="11117" extrusionOk="0">
                <a:moveTo>
                  <a:pt x="4624" y="3516"/>
                </a:moveTo>
                <a:cubicBezTo>
                  <a:pt x="6271" y="3516"/>
                  <a:pt x="7601" y="4814"/>
                  <a:pt x="7601" y="6461"/>
                </a:cubicBezTo>
                <a:cubicBezTo>
                  <a:pt x="7601" y="8076"/>
                  <a:pt x="6271" y="9406"/>
                  <a:pt x="4624" y="9406"/>
                </a:cubicBezTo>
                <a:cubicBezTo>
                  <a:pt x="3009" y="9406"/>
                  <a:pt x="1679" y="8108"/>
                  <a:pt x="1679" y="6461"/>
                </a:cubicBezTo>
                <a:cubicBezTo>
                  <a:pt x="1679" y="4814"/>
                  <a:pt x="3009" y="3516"/>
                  <a:pt x="4624" y="3516"/>
                </a:cubicBezTo>
                <a:close/>
                <a:moveTo>
                  <a:pt x="4624" y="0"/>
                </a:moveTo>
                <a:cubicBezTo>
                  <a:pt x="3706" y="0"/>
                  <a:pt x="2946" y="729"/>
                  <a:pt x="2946" y="1679"/>
                </a:cubicBezTo>
                <a:lnTo>
                  <a:pt x="2946" y="2122"/>
                </a:lnTo>
                <a:cubicBezTo>
                  <a:pt x="1236" y="2819"/>
                  <a:pt x="1" y="4497"/>
                  <a:pt x="1" y="6461"/>
                </a:cubicBezTo>
                <a:cubicBezTo>
                  <a:pt x="1" y="9026"/>
                  <a:pt x="2091" y="11116"/>
                  <a:pt x="4624" y="11116"/>
                </a:cubicBezTo>
                <a:cubicBezTo>
                  <a:pt x="7190" y="11116"/>
                  <a:pt x="9280" y="9026"/>
                  <a:pt x="9280" y="6461"/>
                </a:cubicBezTo>
                <a:cubicBezTo>
                  <a:pt x="9280" y="4497"/>
                  <a:pt x="8045" y="2819"/>
                  <a:pt x="6335" y="2122"/>
                </a:cubicBezTo>
                <a:lnTo>
                  <a:pt x="6335" y="1679"/>
                </a:lnTo>
                <a:cubicBezTo>
                  <a:pt x="6335" y="729"/>
                  <a:pt x="5575" y="0"/>
                  <a:pt x="4624" y="0"/>
                </a:cubicBez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72" name="Google Shape;1772;p38"/>
          <p:cNvSpPr/>
          <p:nvPr/>
        </p:nvSpPr>
        <p:spPr>
          <a:xfrm>
            <a:off x="2109647" y="5843445"/>
            <a:ext cx="155256" cy="136457"/>
          </a:xfrm>
          <a:custGeom>
            <a:avLst/>
            <a:gdLst/>
            <a:ahLst/>
            <a:cxnLst/>
            <a:rect l="l" t="t" r="r" b="b"/>
            <a:pathLst>
              <a:path w="3675" h="3230" extrusionOk="0">
                <a:moveTo>
                  <a:pt x="1830" y="1"/>
                </a:moveTo>
                <a:cubicBezTo>
                  <a:pt x="1514" y="1"/>
                  <a:pt x="1196" y="93"/>
                  <a:pt x="919" y="285"/>
                </a:cubicBezTo>
                <a:cubicBezTo>
                  <a:pt x="191" y="792"/>
                  <a:pt x="1" y="1805"/>
                  <a:pt x="508" y="2534"/>
                </a:cubicBezTo>
                <a:cubicBezTo>
                  <a:pt x="822" y="2985"/>
                  <a:pt x="1331" y="3230"/>
                  <a:pt x="1846" y="3230"/>
                </a:cubicBezTo>
                <a:cubicBezTo>
                  <a:pt x="2161" y="3230"/>
                  <a:pt x="2479" y="3138"/>
                  <a:pt x="2756" y="2945"/>
                </a:cubicBezTo>
                <a:cubicBezTo>
                  <a:pt x="3485" y="2439"/>
                  <a:pt x="3675" y="1425"/>
                  <a:pt x="3168" y="697"/>
                </a:cubicBezTo>
                <a:cubicBezTo>
                  <a:pt x="2854" y="245"/>
                  <a:pt x="2345" y="1"/>
                  <a:pt x="1830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73" name="Google Shape;1773;p38"/>
          <p:cNvSpPr/>
          <p:nvPr/>
        </p:nvSpPr>
        <p:spPr>
          <a:xfrm>
            <a:off x="1891569" y="5527692"/>
            <a:ext cx="155256" cy="136837"/>
          </a:xfrm>
          <a:custGeom>
            <a:avLst/>
            <a:gdLst/>
            <a:ahLst/>
            <a:cxnLst/>
            <a:rect l="l" t="t" r="r" b="b"/>
            <a:pathLst>
              <a:path w="3675" h="3239" extrusionOk="0">
                <a:moveTo>
                  <a:pt x="1844" y="1"/>
                </a:moveTo>
                <a:cubicBezTo>
                  <a:pt x="1529" y="1"/>
                  <a:pt x="1208" y="93"/>
                  <a:pt x="919" y="285"/>
                </a:cubicBezTo>
                <a:cubicBezTo>
                  <a:pt x="191" y="792"/>
                  <a:pt x="1" y="1805"/>
                  <a:pt x="508" y="2534"/>
                </a:cubicBezTo>
                <a:cubicBezTo>
                  <a:pt x="818" y="2999"/>
                  <a:pt x="1317" y="3239"/>
                  <a:pt x="1826" y="3239"/>
                </a:cubicBezTo>
                <a:cubicBezTo>
                  <a:pt x="2148" y="3239"/>
                  <a:pt x="2473" y="3142"/>
                  <a:pt x="2756" y="2946"/>
                </a:cubicBezTo>
                <a:cubicBezTo>
                  <a:pt x="3516" y="2439"/>
                  <a:pt x="3675" y="1457"/>
                  <a:pt x="3168" y="697"/>
                </a:cubicBezTo>
                <a:cubicBezTo>
                  <a:pt x="2854" y="245"/>
                  <a:pt x="2357" y="1"/>
                  <a:pt x="1844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74" name="Google Shape;1774;p38"/>
          <p:cNvSpPr/>
          <p:nvPr/>
        </p:nvSpPr>
        <p:spPr>
          <a:xfrm>
            <a:off x="1985232" y="5673909"/>
            <a:ext cx="405441" cy="434465"/>
          </a:xfrm>
          <a:custGeom>
            <a:avLst/>
            <a:gdLst/>
            <a:ahLst/>
            <a:cxnLst/>
            <a:rect l="l" t="t" r="r" b="b"/>
            <a:pathLst>
              <a:path w="9597" h="10284" extrusionOk="0">
                <a:moveTo>
                  <a:pt x="4783" y="2651"/>
                </a:moveTo>
                <a:cubicBezTo>
                  <a:pt x="4973" y="2651"/>
                  <a:pt x="5131" y="2683"/>
                  <a:pt x="5321" y="2715"/>
                </a:cubicBezTo>
                <a:cubicBezTo>
                  <a:pt x="6113" y="2841"/>
                  <a:pt x="6778" y="3285"/>
                  <a:pt x="7221" y="3950"/>
                </a:cubicBezTo>
                <a:cubicBezTo>
                  <a:pt x="7665" y="4583"/>
                  <a:pt x="7855" y="5375"/>
                  <a:pt x="7696" y="6167"/>
                </a:cubicBezTo>
                <a:cubicBezTo>
                  <a:pt x="7570" y="6927"/>
                  <a:pt x="7126" y="7623"/>
                  <a:pt x="6461" y="8067"/>
                </a:cubicBezTo>
                <a:cubicBezTo>
                  <a:pt x="5969" y="8412"/>
                  <a:pt x="5380" y="8584"/>
                  <a:pt x="4771" y="8584"/>
                </a:cubicBezTo>
                <a:cubicBezTo>
                  <a:pt x="4596" y="8584"/>
                  <a:pt x="4420" y="8570"/>
                  <a:pt x="4244" y="8542"/>
                </a:cubicBezTo>
                <a:cubicBezTo>
                  <a:pt x="3484" y="8383"/>
                  <a:pt x="2819" y="7940"/>
                  <a:pt x="2344" y="7307"/>
                </a:cubicBezTo>
                <a:cubicBezTo>
                  <a:pt x="1901" y="6642"/>
                  <a:pt x="1743" y="5882"/>
                  <a:pt x="1869" y="5090"/>
                </a:cubicBezTo>
                <a:cubicBezTo>
                  <a:pt x="2028" y="4330"/>
                  <a:pt x="2471" y="3633"/>
                  <a:pt x="3104" y="3190"/>
                </a:cubicBezTo>
                <a:cubicBezTo>
                  <a:pt x="3611" y="2841"/>
                  <a:pt x="4181" y="2651"/>
                  <a:pt x="4783" y="2651"/>
                </a:cubicBezTo>
                <a:close/>
                <a:moveTo>
                  <a:pt x="2079" y="1"/>
                </a:moveTo>
                <a:cubicBezTo>
                  <a:pt x="1743" y="1"/>
                  <a:pt x="1402" y="100"/>
                  <a:pt x="1109" y="308"/>
                </a:cubicBezTo>
                <a:cubicBezTo>
                  <a:pt x="349" y="846"/>
                  <a:pt x="159" y="1891"/>
                  <a:pt x="697" y="2651"/>
                </a:cubicBezTo>
                <a:lnTo>
                  <a:pt x="951" y="3031"/>
                </a:lnTo>
                <a:cubicBezTo>
                  <a:pt x="602" y="3570"/>
                  <a:pt x="349" y="4140"/>
                  <a:pt x="222" y="4805"/>
                </a:cubicBezTo>
                <a:cubicBezTo>
                  <a:pt x="1" y="6008"/>
                  <a:pt x="286" y="7243"/>
                  <a:pt x="983" y="8257"/>
                </a:cubicBezTo>
                <a:cubicBezTo>
                  <a:pt x="1679" y="9302"/>
                  <a:pt x="2724" y="9967"/>
                  <a:pt x="3959" y="10189"/>
                </a:cubicBezTo>
                <a:cubicBezTo>
                  <a:pt x="4244" y="10252"/>
                  <a:pt x="4529" y="10284"/>
                  <a:pt x="4814" y="10284"/>
                </a:cubicBezTo>
                <a:cubicBezTo>
                  <a:pt x="5733" y="10284"/>
                  <a:pt x="6651" y="9999"/>
                  <a:pt x="7443" y="9460"/>
                </a:cubicBezTo>
                <a:cubicBezTo>
                  <a:pt x="8456" y="8732"/>
                  <a:pt x="9153" y="7687"/>
                  <a:pt x="9375" y="6452"/>
                </a:cubicBezTo>
                <a:cubicBezTo>
                  <a:pt x="9597" y="5248"/>
                  <a:pt x="9311" y="4013"/>
                  <a:pt x="8615" y="3000"/>
                </a:cubicBezTo>
                <a:cubicBezTo>
                  <a:pt x="7918" y="1955"/>
                  <a:pt x="6841" y="1290"/>
                  <a:pt x="5638" y="1068"/>
                </a:cubicBezTo>
                <a:cubicBezTo>
                  <a:pt x="5346" y="1012"/>
                  <a:pt x="5061" y="987"/>
                  <a:pt x="4779" y="987"/>
                </a:cubicBezTo>
                <a:cubicBezTo>
                  <a:pt x="4417" y="987"/>
                  <a:pt x="4062" y="1029"/>
                  <a:pt x="3706" y="1100"/>
                </a:cubicBezTo>
                <a:lnTo>
                  <a:pt x="3453" y="720"/>
                </a:lnTo>
                <a:cubicBezTo>
                  <a:pt x="3141" y="253"/>
                  <a:pt x="2615" y="1"/>
                  <a:pt x="2079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75" name="Google Shape;1775;p38"/>
          <p:cNvSpPr/>
          <p:nvPr/>
        </p:nvSpPr>
        <p:spPr>
          <a:xfrm>
            <a:off x="3950629" y="5028464"/>
            <a:ext cx="151243" cy="135569"/>
          </a:xfrm>
          <a:custGeom>
            <a:avLst/>
            <a:gdLst/>
            <a:ahLst/>
            <a:cxnLst/>
            <a:rect l="l" t="t" r="r" b="b"/>
            <a:pathLst>
              <a:path w="3580" h="3209" extrusionOk="0">
                <a:moveTo>
                  <a:pt x="1799" y="0"/>
                </a:moveTo>
                <a:cubicBezTo>
                  <a:pt x="1644" y="0"/>
                  <a:pt x="1486" y="22"/>
                  <a:pt x="1331" y="68"/>
                </a:cubicBezTo>
                <a:cubicBezTo>
                  <a:pt x="476" y="322"/>
                  <a:pt x="1" y="1208"/>
                  <a:pt x="254" y="2063"/>
                </a:cubicBezTo>
                <a:cubicBezTo>
                  <a:pt x="461" y="2763"/>
                  <a:pt x="1093" y="3208"/>
                  <a:pt x="1784" y="3208"/>
                </a:cubicBezTo>
                <a:cubicBezTo>
                  <a:pt x="1937" y="3208"/>
                  <a:pt x="2094" y="3186"/>
                  <a:pt x="2249" y="3140"/>
                </a:cubicBezTo>
                <a:cubicBezTo>
                  <a:pt x="3104" y="2918"/>
                  <a:pt x="3579" y="2000"/>
                  <a:pt x="3358" y="1145"/>
                </a:cubicBezTo>
                <a:cubicBezTo>
                  <a:pt x="3150" y="445"/>
                  <a:pt x="2498" y="0"/>
                  <a:pt x="1799" y="0"/>
                </a:cubicBezTo>
                <a:close/>
              </a:path>
            </a:pathLst>
          </a:custGeom>
          <a:solidFill>
            <a:srgbClr val="ED3F5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76" name="Google Shape;1776;p38"/>
          <p:cNvSpPr/>
          <p:nvPr/>
        </p:nvSpPr>
        <p:spPr>
          <a:xfrm>
            <a:off x="3842267" y="4660621"/>
            <a:ext cx="151243" cy="136795"/>
          </a:xfrm>
          <a:custGeom>
            <a:avLst/>
            <a:gdLst/>
            <a:ahLst/>
            <a:cxnLst/>
            <a:rect l="l" t="t" r="r" b="b"/>
            <a:pathLst>
              <a:path w="3580" h="3238" extrusionOk="0">
                <a:moveTo>
                  <a:pt x="1779" y="1"/>
                </a:moveTo>
                <a:cubicBezTo>
                  <a:pt x="1631" y="1"/>
                  <a:pt x="1480" y="22"/>
                  <a:pt x="1331" y="66"/>
                </a:cubicBezTo>
                <a:cubicBezTo>
                  <a:pt x="475" y="320"/>
                  <a:pt x="0" y="1238"/>
                  <a:pt x="254" y="2093"/>
                </a:cubicBezTo>
                <a:cubicBezTo>
                  <a:pt x="461" y="2793"/>
                  <a:pt x="1092" y="3238"/>
                  <a:pt x="1783" y="3238"/>
                </a:cubicBezTo>
                <a:cubicBezTo>
                  <a:pt x="1937" y="3238"/>
                  <a:pt x="2093" y="3216"/>
                  <a:pt x="2249" y="3170"/>
                </a:cubicBezTo>
                <a:cubicBezTo>
                  <a:pt x="3104" y="2916"/>
                  <a:pt x="3579" y="2030"/>
                  <a:pt x="3326" y="1175"/>
                </a:cubicBezTo>
                <a:cubicBezTo>
                  <a:pt x="3117" y="469"/>
                  <a:pt x="2477" y="1"/>
                  <a:pt x="1779" y="1"/>
                </a:cubicBezTo>
                <a:close/>
              </a:path>
            </a:pathLst>
          </a:custGeom>
          <a:solidFill>
            <a:srgbClr val="ED3F5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77" name="Google Shape;1777;p38"/>
          <p:cNvSpPr/>
          <p:nvPr/>
        </p:nvSpPr>
        <p:spPr>
          <a:xfrm>
            <a:off x="3814174" y="4831424"/>
            <a:ext cx="414777" cy="460827"/>
          </a:xfrm>
          <a:custGeom>
            <a:avLst/>
            <a:gdLst/>
            <a:ahLst/>
            <a:cxnLst/>
            <a:rect l="l" t="t" r="r" b="b"/>
            <a:pathLst>
              <a:path w="9818" h="10908" extrusionOk="0">
                <a:moveTo>
                  <a:pt x="5036" y="3307"/>
                </a:moveTo>
                <a:cubicBezTo>
                  <a:pt x="6303" y="3307"/>
                  <a:pt x="7474" y="4162"/>
                  <a:pt x="7854" y="5429"/>
                </a:cubicBezTo>
                <a:cubicBezTo>
                  <a:pt x="8076" y="6189"/>
                  <a:pt x="8013" y="6981"/>
                  <a:pt x="7633" y="7677"/>
                </a:cubicBezTo>
                <a:cubicBezTo>
                  <a:pt x="7253" y="8374"/>
                  <a:pt x="6619" y="8881"/>
                  <a:pt x="5859" y="9102"/>
                </a:cubicBezTo>
                <a:cubicBezTo>
                  <a:pt x="5570" y="9187"/>
                  <a:pt x="5276" y="9230"/>
                  <a:pt x="4984" y="9230"/>
                </a:cubicBezTo>
                <a:cubicBezTo>
                  <a:pt x="4510" y="9230"/>
                  <a:pt x="4042" y="9116"/>
                  <a:pt x="3611" y="8881"/>
                </a:cubicBezTo>
                <a:cubicBezTo>
                  <a:pt x="2914" y="8501"/>
                  <a:pt x="2407" y="7867"/>
                  <a:pt x="2186" y="7107"/>
                </a:cubicBezTo>
                <a:cubicBezTo>
                  <a:pt x="1742" y="5556"/>
                  <a:pt x="2629" y="3909"/>
                  <a:pt x="4181" y="3434"/>
                </a:cubicBezTo>
                <a:cubicBezTo>
                  <a:pt x="4466" y="3370"/>
                  <a:pt x="4751" y="3307"/>
                  <a:pt x="5036" y="3307"/>
                </a:cubicBezTo>
                <a:close/>
                <a:moveTo>
                  <a:pt x="3687" y="0"/>
                </a:moveTo>
                <a:cubicBezTo>
                  <a:pt x="3525" y="0"/>
                  <a:pt x="3361" y="25"/>
                  <a:pt x="3199" y="77"/>
                </a:cubicBezTo>
                <a:cubicBezTo>
                  <a:pt x="2281" y="330"/>
                  <a:pt x="1774" y="1280"/>
                  <a:pt x="2059" y="2167"/>
                </a:cubicBezTo>
                <a:lnTo>
                  <a:pt x="2186" y="2610"/>
                </a:lnTo>
                <a:cubicBezTo>
                  <a:pt x="729" y="3750"/>
                  <a:pt x="0" y="5714"/>
                  <a:pt x="570" y="7582"/>
                </a:cubicBezTo>
                <a:cubicBezTo>
                  <a:pt x="919" y="8786"/>
                  <a:pt x="1711" y="9768"/>
                  <a:pt x="2819" y="10369"/>
                </a:cubicBezTo>
                <a:cubicBezTo>
                  <a:pt x="3484" y="10718"/>
                  <a:pt x="4244" y="10908"/>
                  <a:pt x="5004" y="10908"/>
                </a:cubicBezTo>
                <a:cubicBezTo>
                  <a:pt x="5447" y="10908"/>
                  <a:pt x="5891" y="10844"/>
                  <a:pt x="6334" y="10718"/>
                </a:cubicBezTo>
                <a:cubicBezTo>
                  <a:pt x="7538" y="10369"/>
                  <a:pt x="8519" y="9578"/>
                  <a:pt x="9121" y="8501"/>
                </a:cubicBezTo>
                <a:cubicBezTo>
                  <a:pt x="9691" y="7392"/>
                  <a:pt x="9818" y="6157"/>
                  <a:pt x="9469" y="4954"/>
                </a:cubicBezTo>
                <a:cubicBezTo>
                  <a:pt x="8931" y="3085"/>
                  <a:pt x="7253" y="1819"/>
                  <a:pt x="5416" y="1660"/>
                </a:cubicBezTo>
                <a:lnTo>
                  <a:pt x="5289" y="1217"/>
                </a:lnTo>
                <a:cubicBezTo>
                  <a:pt x="5082" y="492"/>
                  <a:pt x="4410" y="0"/>
                  <a:pt x="3687" y="0"/>
                </a:cubicBezTo>
                <a:close/>
              </a:path>
            </a:pathLst>
          </a:custGeom>
          <a:solidFill>
            <a:srgbClr val="ED3F5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78" name="Google Shape;1778;p38"/>
          <p:cNvSpPr/>
          <p:nvPr/>
        </p:nvSpPr>
        <p:spPr>
          <a:xfrm>
            <a:off x="9912395" y="5836769"/>
            <a:ext cx="155215" cy="136457"/>
          </a:xfrm>
          <a:custGeom>
            <a:avLst/>
            <a:gdLst/>
            <a:ahLst/>
            <a:cxnLst/>
            <a:rect l="l" t="t" r="r" b="b"/>
            <a:pathLst>
              <a:path w="3674" h="3230" extrusionOk="0">
                <a:moveTo>
                  <a:pt x="1845" y="0"/>
                </a:moveTo>
                <a:cubicBezTo>
                  <a:pt x="1330" y="0"/>
                  <a:pt x="821" y="245"/>
                  <a:pt x="507" y="697"/>
                </a:cubicBezTo>
                <a:cubicBezTo>
                  <a:pt x="0" y="1425"/>
                  <a:pt x="190" y="2438"/>
                  <a:pt x="918" y="2945"/>
                </a:cubicBezTo>
                <a:cubicBezTo>
                  <a:pt x="1195" y="3138"/>
                  <a:pt x="1513" y="3230"/>
                  <a:pt x="1829" y="3230"/>
                </a:cubicBezTo>
                <a:cubicBezTo>
                  <a:pt x="2344" y="3230"/>
                  <a:pt x="2853" y="2985"/>
                  <a:pt x="3167" y="2533"/>
                </a:cubicBezTo>
                <a:cubicBezTo>
                  <a:pt x="3674" y="1805"/>
                  <a:pt x="3484" y="792"/>
                  <a:pt x="2755" y="285"/>
                </a:cubicBezTo>
                <a:cubicBezTo>
                  <a:pt x="2478" y="92"/>
                  <a:pt x="2160" y="0"/>
                  <a:pt x="1845" y="0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79" name="Google Shape;1779;p38"/>
          <p:cNvSpPr/>
          <p:nvPr/>
        </p:nvSpPr>
        <p:spPr>
          <a:xfrm>
            <a:off x="10130473" y="5521988"/>
            <a:ext cx="153863" cy="136837"/>
          </a:xfrm>
          <a:custGeom>
            <a:avLst/>
            <a:gdLst/>
            <a:ahLst/>
            <a:cxnLst/>
            <a:rect l="l" t="t" r="r" b="b"/>
            <a:pathLst>
              <a:path w="3642" h="3239" extrusionOk="0">
                <a:moveTo>
                  <a:pt x="1825" y="1"/>
                </a:moveTo>
                <a:cubicBezTo>
                  <a:pt x="1317" y="1"/>
                  <a:pt x="817" y="240"/>
                  <a:pt x="507" y="705"/>
                </a:cubicBezTo>
                <a:cubicBezTo>
                  <a:pt x="0" y="1434"/>
                  <a:pt x="158" y="2447"/>
                  <a:pt x="918" y="2954"/>
                </a:cubicBezTo>
                <a:cubicBezTo>
                  <a:pt x="1195" y="3146"/>
                  <a:pt x="1513" y="3238"/>
                  <a:pt x="1829" y="3238"/>
                </a:cubicBezTo>
                <a:cubicBezTo>
                  <a:pt x="2344" y="3238"/>
                  <a:pt x="2853" y="2994"/>
                  <a:pt x="3167" y="2542"/>
                </a:cubicBezTo>
                <a:cubicBezTo>
                  <a:pt x="3642" y="1782"/>
                  <a:pt x="3484" y="800"/>
                  <a:pt x="2755" y="294"/>
                </a:cubicBezTo>
                <a:cubicBezTo>
                  <a:pt x="2473" y="97"/>
                  <a:pt x="2147" y="1"/>
                  <a:pt x="1825" y="1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80" name="Google Shape;1780;p38"/>
          <p:cNvSpPr/>
          <p:nvPr/>
        </p:nvSpPr>
        <p:spPr>
          <a:xfrm>
            <a:off x="9787937" y="5667318"/>
            <a:ext cx="404089" cy="434380"/>
          </a:xfrm>
          <a:custGeom>
            <a:avLst/>
            <a:gdLst/>
            <a:ahLst/>
            <a:cxnLst/>
            <a:rect l="l" t="t" r="r" b="b"/>
            <a:pathLst>
              <a:path w="9565" h="10282" extrusionOk="0">
                <a:moveTo>
                  <a:pt x="4783" y="2681"/>
                </a:moveTo>
                <a:cubicBezTo>
                  <a:pt x="5385" y="2681"/>
                  <a:pt x="5955" y="2871"/>
                  <a:pt x="6461" y="3187"/>
                </a:cubicBezTo>
                <a:cubicBezTo>
                  <a:pt x="7095" y="3662"/>
                  <a:pt x="7538" y="4328"/>
                  <a:pt x="7696" y="5088"/>
                </a:cubicBezTo>
                <a:cubicBezTo>
                  <a:pt x="7823" y="5879"/>
                  <a:pt x="7665" y="6671"/>
                  <a:pt x="7221" y="7304"/>
                </a:cubicBezTo>
                <a:cubicBezTo>
                  <a:pt x="6778" y="7969"/>
                  <a:pt x="6081" y="8381"/>
                  <a:pt x="5321" y="8539"/>
                </a:cubicBezTo>
                <a:cubicBezTo>
                  <a:pt x="5145" y="8568"/>
                  <a:pt x="4969" y="8582"/>
                  <a:pt x="4795" y="8582"/>
                </a:cubicBezTo>
                <a:cubicBezTo>
                  <a:pt x="4185" y="8582"/>
                  <a:pt x="3597" y="8409"/>
                  <a:pt x="3104" y="8064"/>
                </a:cubicBezTo>
                <a:cubicBezTo>
                  <a:pt x="2439" y="7621"/>
                  <a:pt x="2028" y="6924"/>
                  <a:pt x="1869" y="6164"/>
                </a:cubicBezTo>
                <a:cubicBezTo>
                  <a:pt x="1711" y="5373"/>
                  <a:pt x="1901" y="4613"/>
                  <a:pt x="2344" y="3948"/>
                </a:cubicBezTo>
                <a:cubicBezTo>
                  <a:pt x="2788" y="3314"/>
                  <a:pt x="3484" y="2871"/>
                  <a:pt x="4244" y="2712"/>
                </a:cubicBezTo>
                <a:cubicBezTo>
                  <a:pt x="4434" y="2681"/>
                  <a:pt x="4593" y="2681"/>
                  <a:pt x="4783" y="2681"/>
                </a:cubicBezTo>
                <a:close/>
                <a:moveTo>
                  <a:pt x="7504" y="0"/>
                </a:moveTo>
                <a:cubicBezTo>
                  <a:pt x="6971" y="0"/>
                  <a:pt x="6445" y="260"/>
                  <a:pt x="6113" y="749"/>
                </a:cubicBezTo>
                <a:lnTo>
                  <a:pt x="5860" y="1097"/>
                </a:lnTo>
                <a:cubicBezTo>
                  <a:pt x="5504" y="1026"/>
                  <a:pt x="5148" y="985"/>
                  <a:pt x="4793" y="985"/>
                </a:cubicBezTo>
                <a:cubicBezTo>
                  <a:pt x="4515" y="985"/>
                  <a:pt x="4237" y="1010"/>
                  <a:pt x="3959" y="1066"/>
                </a:cubicBezTo>
                <a:cubicBezTo>
                  <a:pt x="2724" y="1287"/>
                  <a:pt x="1679" y="1952"/>
                  <a:pt x="951" y="2997"/>
                </a:cubicBezTo>
                <a:cubicBezTo>
                  <a:pt x="254" y="4011"/>
                  <a:pt x="1" y="5246"/>
                  <a:pt x="222" y="6449"/>
                </a:cubicBezTo>
                <a:cubicBezTo>
                  <a:pt x="444" y="7684"/>
                  <a:pt x="1109" y="8730"/>
                  <a:pt x="2154" y="9458"/>
                </a:cubicBezTo>
                <a:cubicBezTo>
                  <a:pt x="2914" y="9996"/>
                  <a:pt x="3833" y="10281"/>
                  <a:pt x="4783" y="10281"/>
                </a:cubicBezTo>
                <a:cubicBezTo>
                  <a:pt x="5068" y="10281"/>
                  <a:pt x="5321" y="10250"/>
                  <a:pt x="5606" y="10186"/>
                </a:cubicBezTo>
                <a:cubicBezTo>
                  <a:pt x="6841" y="9965"/>
                  <a:pt x="7886" y="9300"/>
                  <a:pt x="8583" y="8286"/>
                </a:cubicBezTo>
                <a:cubicBezTo>
                  <a:pt x="9311" y="7241"/>
                  <a:pt x="9565" y="6006"/>
                  <a:pt x="9343" y="4803"/>
                </a:cubicBezTo>
                <a:cubicBezTo>
                  <a:pt x="9216" y="4138"/>
                  <a:pt x="8995" y="3567"/>
                  <a:pt x="8615" y="3029"/>
                </a:cubicBezTo>
                <a:lnTo>
                  <a:pt x="8900" y="2649"/>
                </a:lnTo>
                <a:cubicBezTo>
                  <a:pt x="9406" y="1889"/>
                  <a:pt x="9216" y="844"/>
                  <a:pt x="8456" y="306"/>
                </a:cubicBezTo>
                <a:cubicBezTo>
                  <a:pt x="8166" y="100"/>
                  <a:pt x="7834" y="0"/>
                  <a:pt x="7504" y="0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81" name="Google Shape;1781;p38"/>
          <p:cNvSpPr/>
          <p:nvPr/>
        </p:nvSpPr>
        <p:spPr>
          <a:xfrm>
            <a:off x="8055360" y="5039152"/>
            <a:ext cx="152553" cy="136921"/>
          </a:xfrm>
          <a:custGeom>
            <a:avLst/>
            <a:gdLst/>
            <a:ahLst/>
            <a:cxnLst/>
            <a:rect l="l" t="t" r="r" b="b"/>
            <a:pathLst>
              <a:path w="3611" h="3241" extrusionOk="0">
                <a:moveTo>
                  <a:pt x="1814" y="1"/>
                </a:moveTo>
                <a:cubicBezTo>
                  <a:pt x="1115" y="1"/>
                  <a:pt x="461" y="451"/>
                  <a:pt x="254" y="1177"/>
                </a:cubicBezTo>
                <a:cubicBezTo>
                  <a:pt x="0" y="2032"/>
                  <a:pt x="507" y="2919"/>
                  <a:pt x="1362" y="3172"/>
                </a:cubicBezTo>
                <a:cubicBezTo>
                  <a:pt x="1518" y="3218"/>
                  <a:pt x="1674" y="3240"/>
                  <a:pt x="1828" y="3240"/>
                </a:cubicBezTo>
                <a:cubicBezTo>
                  <a:pt x="2519" y="3240"/>
                  <a:pt x="3150" y="2795"/>
                  <a:pt x="3357" y="2095"/>
                </a:cubicBezTo>
                <a:cubicBezTo>
                  <a:pt x="3611" y="1209"/>
                  <a:pt x="3136" y="322"/>
                  <a:pt x="2281" y="69"/>
                </a:cubicBezTo>
                <a:cubicBezTo>
                  <a:pt x="2126" y="23"/>
                  <a:pt x="1969" y="1"/>
                  <a:pt x="1814" y="1"/>
                </a:cubicBezTo>
                <a:close/>
              </a:path>
            </a:pathLst>
          </a:custGeom>
          <a:solidFill>
            <a:srgbClr val="5BCFC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82" name="Google Shape;1782;p38"/>
          <p:cNvSpPr/>
          <p:nvPr/>
        </p:nvSpPr>
        <p:spPr>
          <a:xfrm>
            <a:off x="8165074" y="4672578"/>
            <a:ext cx="151201" cy="135569"/>
          </a:xfrm>
          <a:custGeom>
            <a:avLst/>
            <a:gdLst/>
            <a:ahLst/>
            <a:cxnLst/>
            <a:rect l="l" t="t" r="r" b="b"/>
            <a:pathLst>
              <a:path w="3579" h="3209" extrusionOk="0">
                <a:moveTo>
                  <a:pt x="1783" y="0"/>
                </a:moveTo>
                <a:cubicBezTo>
                  <a:pt x="1092" y="0"/>
                  <a:pt x="461" y="445"/>
                  <a:pt x="254" y="1145"/>
                </a:cubicBezTo>
                <a:cubicBezTo>
                  <a:pt x="0" y="2000"/>
                  <a:pt x="475" y="2887"/>
                  <a:pt x="1330" y="3140"/>
                </a:cubicBezTo>
                <a:cubicBezTo>
                  <a:pt x="1486" y="3186"/>
                  <a:pt x="1643" y="3208"/>
                  <a:pt x="1799" y="3208"/>
                </a:cubicBezTo>
                <a:cubicBezTo>
                  <a:pt x="2497" y="3208"/>
                  <a:pt x="3150" y="2763"/>
                  <a:pt x="3357" y="2063"/>
                </a:cubicBezTo>
                <a:cubicBezTo>
                  <a:pt x="3579" y="1208"/>
                  <a:pt x="3104" y="322"/>
                  <a:pt x="2249" y="68"/>
                </a:cubicBezTo>
                <a:cubicBezTo>
                  <a:pt x="2093" y="22"/>
                  <a:pt x="1937" y="0"/>
                  <a:pt x="1783" y="0"/>
                </a:cubicBezTo>
                <a:close/>
              </a:path>
            </a:pathLst>
          </a:custGeom>
          <a:solidFill>
            <a:srgbClr val="5BCFC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83" name="Google Shape;1783;p38"/>
          <p:cNvSpPr/>
          <p:nvPr/>
        </p:nvSpPr>
        <p:spPr>
          <a:xfrm>
            <a:off x="7929590" y="4842578"/>
            <a:ext cx="414777" cy="461713"/>
          </a:xfrm>
          <a:custGeom>
            <a:avLst/>
            <a:gdLst/>
            <a:ahLst/>
            <a:cxnLst/>
            <a:rect l="l" t="t" r="r" b="b"/>
            <a:pathLst>
              <a:path w="9818" h="10929" extrusionOk="0">
                <a:moveTo>
                  <a:pt x="4782" y="3328"/>
                </a:moveTo>
                <a:cubicBezTo>
                  <a:pt x="5068" y="3328"/>
                  <a:pt x="5353" y="3360"/>
                  <a:pt x="5638" y="3423"/>
                </a:cubicBezTo>
                <a:cubicBezTo>
                  <a:pt x="7189" y="3898"/>
                  <a:pt x="8108" y="5545"/>
                  <a:pt x="7633" y="7128"/>
                </a:cubicBezTo>
                <a:cubicBezTo>
                  <a:pt x="7411" y="7857"/>
                  <a:pt x="6904" y="8490"/>
                  <a:pt x="6208" y="8870"/>
                </a:cubicBezTo>
                <a:cubicBezTo>
                  <a:pt x="5759" y="9115"/>
                  <a:pt x="5271" y="9241"/>
                  <a:pt x="4778" y="9241"/>
                </a:cubicBezTo>
                <a:cubicBezTo>
                  <a:pt x="4505" y="9241"/>
                  <a:pt x="4230" y="9202"/>
                  <a:pt x="3959" y="9123"/>
                </a:cubicBezTo>
                <a:cubicBezTo>
                  <a:pt x="3199" y="8870"/>
                  <a:pt x="2566" y="8395"/>
                  <a:pt x="2186" y="7698"/>
                </a:cubicBezTo>
                <a:cubicBezTo>
                  <a:pt x="1806" y="7002"/>
                  <a:pt x="1742" y="6178"/>
                  <a:pt x="1964" y="5418"/>
                </a:cubicBezTo>
                <a:cubicBezTo>
                  <a:pt x="2344" y="4151"/>
                  <a:pt x="3516" y="3328"/>
                  <a:pt x="4782" y="3328"/>
                </a:cubicBezTo>
                <a:close/>
                <a:moveTo>
                  <a:pt x="6154" y="1"/>
                </a:moveTo>
                <a:cubicBezTo>
                  <a:pt x="5423" y="1"/>
                  <a:pt x="4738" y="474"/>
                  <a:pt x="4529" y="1206"/>
                </a:cubicBezTo>
                <a:lnTo>
                  <a:pt x="4402" y="1650"/>
                </a:lnTo>
                <a:cubicBezTo>
                  <a:pt x="2566" y="1808"/>
                  <a:pt x="887" y="3075"/>
                  <a:pt x="349" y="4943"/>
                </a:cubicBezTo>
                <a:cubicBezTo>
                  <a:pt x="0" y="6147"/>
                  <a:pt x="127" y="7413"/>
                  <a:pt x="697" y="8490"/>
                </a:cubicBezTo>
                <a:cubicBezTo>
                  <a:pt x="1299" y="9567"/>
                  <a:pt x="2281" y="10390"/>
                  <a:pt x="3484" y="10739"/>
                </a:cubicBezTo>
                <a:cubicBezTo>
                  <a:pt x="3896" y="10865"/>
                  <a:pt x="4371" y="10929"/>
                  <a:pt x="4814" y="10929"/>
                </a:cubicBezTo>
                <a:cubicBezTo>
                  <a:pt x="5574" y="10929"/>
                  <a:pt x="6334" y="10739"/>
                  <a:pt x="6999" y="10359"/>
                </a:cubicBezTo>
                <a:cubicBezTo>
                  <a:pt x="8108" y="9757"/>
                  <a:pt x="8899" y="8775"/>
                  <a:pt x="9248" y="7603"/>
                </a:cubicBezTo>
                <a:cubicBezTo>
                  <a:pt x="9818" y="5703"/>
                  <a:pt x="9089" y="3740"/>
                  <a:pt x="7633" y="2600"/>
                </a:cubicBezTo>
                <a:lnTo>
                  <a:pt x="7759" y="2156"/>
                </a:lnTo>
                <a:cubicBezTo>
                  <a:pt x="8044" y="1270"/>
                  <a:pt x="7538" y="351"/>
                  <a:pt x="6619" y="66"/>
                </a:cubicBezTo>
                <a:cubicBezTo>
                  <a:pt x="6465" y="22"/>
                  <a:pt x="6308" y="1"/>
                  <a:pt x="6154" y="1"/>
                </a:cubicBezTo>
                <a:close/>
              </a:path>
            </a:pathLst>
          </a:custGeom>
          <a:solidFill>
            <a:srgbClr val="5BCFC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1784" name="Google Shape;1784;p38"/>
          <p:cNvGrpSpPr/>
          <p:nvPr/>
        </p:nvGrpSpPr>
        <p:grpSpPr>
          <a:xfrm>
            <a:off x="2882972" y="3191198"/>
            <a:ext cx="1562747" cy="1369721"/>
            <a:chOff x="2162229" y="2393398"/>
            <a:chExt cx="1172060" cy="1027291"/>
          </a:xfrm>
        </p:grpSpPr>
        <p:sp>
          <p:nvSpPr>
            <p:cNvPr id="1785" name="Google Shape;1785;p38"/>
            <p:cNvSpPr/>
            <p:nvPr/>
          </p:nvSpPr>
          <p:spPr>
            <a:xfrm>
              <a:off x="2162229" y="2393398"/>
              <a:ext cx="1172060" cy="1027291"/>
            </a:xfrm>
            <a:custGeom>
              <a:avLst/>
              <a:gdLst/>
              <a:ahLst/>
              <a:cxnLst/>
              <a:rect l="l" t="t" r="r" b="b"/>
              <a:pathLst>
                <a:path w="36991" h="32422" extrusionOk="0">
                  <a:moveTo>
                    <a:pt x="18516" y="1"/>
                  </a:moveTo>
                  <a:cubicBezTo>
                    <a:pt x="12682" y="1"/>
                    <a:pt x="7044" y="3166"/>
                    <a:pt x="4149" y="8690"/>
                  </a:cubicBezTo>
                  <a:cubicBezTo>
                    <a:pt x="1" y="16639"/>
                    <a:pt x="3073" y="26424"/>
                    <a:pt x="10990" y="30573"/>
                  </a:cubicBezTo>
                  <a:cubicBezTo>
                    <a:pt x="13383" y="31827"/>
                    <a:pt x="15951" y="32421"/>
                    <a:pt x="18482" y="32421"/>
                  </a:cubicBezTo>
                  <a:cubicBezTo>
                    <a:pt x="24325" y="32421"/>
                    <a:pt x="29979" y="29256"/>
                    <a:pt x="32873" y="23732"/>
                  </a:cubicBezTo>
                  <a:cubicBezTo>
                    <a:pt x="36990" y="15784"/>
                    <a:pt x="33950" y="5998"/>
                    <a:pt x="26001" y="1849"/>
                  </a:cubicBezTo>
                  <a:cubicBezTo>
                    <a:pt x="23608" y="595"/>
                    <a:pt x="21043" y="1"/>
                    <a:pt x="18516" y="1"/>
                  </a:cubicBezTo>
                  <a:close/>
                </a:path>
              </a:pathLst>
            </a:custGeom>
            <a:solidFill>
              <a:srgbClr val="ED3F5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grpSp>
          <p:nvGrpSpPr>
            <p:cNvPr id="1786" name="Google Shape;1786;p38"/>
            <p:cNvGrpSpPr/>
            <p:nvPr/>
          </p:nvGrpSpPr>
          <p:grpSpPr>
            <a:xfrm>
              <a:off x="2309754" y="2510379"/>
              <a:ext cx="879037" cy="792917"/>
              <a:chOff x="2309754" y="2510379"/>
              <a:chExt cx="879037" cy="792917"/>
            </a:xfrm>
          </p:grpSpPr>
          <p:sp>
            <p:nvSpPr>
              <p:cNvPr id="1787" name="Google Shape;1787;p38"/>
              <p:cNvSpPr/>
              <p:nvPr/>
            </p:nvSpPr>
            <p:spPr>
              <a:xfrm>
                <a:off x="2309754" y="2510379"/>
                <a:ext cx="879037" cy="792917"/>
              </a:xfrm>
              <a:custGeom>
                <a:avLst/>
                <a:gdLst/>
                <a:ahLst/>
                <a:cxnLst/>
                <a:rect l="l" t="t" r="r" b="b"/>
                <a:pathLst>
                  <a:path w="27743" h="25025" extrusionOk="0">
                    <a:moveTo>
                      <a:pt x="13911" y="1"/>
                    </a:moveTo>
                    <a:cubicBezTo>
                      <a:pt x="12832" y="1"/>
                      <a:pt x="11734" y="142"/>
                      <a:pt x="10641" y="437"/>
                    </a:cubicBezTo>
                    <a:cubicBezTo>
                      <a:pt x="3959" y="2211"/>
                      <a:pt x="0" y="9051"/>
                      <a:pt x="1774" y="15733"/>
                    </a:cubicBezTo>
                    <a:cubicBezTo>
                      <a:pt x="3261" y="21336"/>
                      <a:pt x="8332" y="25024"/>
                      <a:pt x="13870" y="25024"/>
                    </a:cubicBezTo>
                    <a:cubicBezTo>
                      <a:pt x="14937" y="25024"/>
                      <a:pt x="16022" y="24887"/>
                      <a:pt x="17101" y="24601"/>
                    </a:cubicBezTo>
                    <a:cubicBezTo>
                      <a:pt x="23752" y="22827"/>
                      <a:pt x="27742" y="15955"/>
                      <a:pt x="25937" y="9273"/>
                    </a:cubicBezTo>
                    <a:cubicBezTo>
                      <a:pt x="24454" y="3684"/>
                      <a:pt x="19426" y="1"/>
                      <a:pt x="1391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grpSp>
            <p:nvGrpSpPr>
              <p:cNvPr id="1788" name="Google Shape;1788;p38"/>
              <p:cNvGrpSpPr/>
              <p:nvPr/>
            </p:nvGrpSpPr>
            <p:grpSpPr>
              <a:xfrm>
                <a:off x="2526480" y="2658190"/>
                <a:ext cx="444541" cy="497233"/>
                <a:chOff x="2526480" y="2658190"/>
                <a:chExt cx="444541" cy="497233"/>
              </a:xfrm>
            </p:grpSpPr>
            <p:sp>
              <p:nvSpPr>
                <p:cNvPr id="1789" name="Google Shape;1789;p38"/>
                <p:cNvSpPr/>
                <p:nvPr/>
              </p:nvSpPr>
              <p:spPr>
                <a:xfrm>
                  <a:off x="2812469" y="2658190"/>
                  <a:ext cx="116411" cy="11492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74" h="3627" extrusionOk="0">
                      <a:moveTo>
                        <a:pt x="776" y="0"/>
                      </a:moveTo>
                      <a:cubicBezTo>
                        <a:pt x="562" y="0"/>
                        <a:pt x="349" y="79"/>
                        <a:pt x="190" y="238"/>
                      </a:cubicBezTo>
                      <a:lnTo>
                        <a:pt x="0" y="428"/>
                      </a:lnTo>
                      <a:lnTo>
                        <a:pt x="3167" y="3626"/>
                      </a:lnTo>
                      <a:lnTo>
                        <a:pt x="3357" y="3405"/>
                      </a:lnTo>
                      <a:cubicBezTo>
                        <a:pt x="3674" y="3088"/>
                        <a:pt x="3674" y="2550"/>
                        <a:pt x="3357" y="2233"/>
                      </a:cubicBezTo>
                      <a:lnTo>
                        <a:pt x="1362" y="238"/>
                      </a:lnTo>
                      <a:cubicBezTo>
                        <a:pt x="1204" y="79"/>
                        <a:pt x="990" y="0"/>
                        <a:pt x="776" y="0"/>
                      </a:cubicBezTo>
                      <a:close/>
                    </a:path>
                  </a:pathLst>
                </a:custGeom>
                <a:solidFill>
                  <a:srgbClr val="ED3F5C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790" name="Google Shape;1790;p38"/>
                <p:cNvSpPr/>
                <p:nvPr/>
              </p:nvSpPr>
              <p:spPr>
                <a:xfrm>
                  <a:off x="2579679" y="2721908"/>
                  <a:ext cx="206713" cy="20772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524" h="6556" extrusionOk="0">
                      <a:moveTo>
                        <a:pt x="5732" y="0"/>
                      </a:moveTo>
                      <a:lnTo>
                        <a:pt x="0" y="5764"/>
                      </a:lnTo>
                      <a:lnTo>
                        <a:pt x="792" y="6556"/>
                      </a:lnTo>
                      <a:lnTo>
                        <a:pt x="6524" y="792"/>
                      </a:lnTo>
                      <a:lnTo>
                        <a:pt x="5732" y="0"/>
                      </a:lnTo>
                      <a:close/>
                    </a:path>
                  </a:pathLst>
                </a:custGeom>
                <a:solidFill>
                  <a:srgbClr val="ED3F5C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791" name="Google Shape;1791;p38"/>
                <p:cNvSpPr/>
                <p:nvPr/>
              </p:nvSpPr>
              <p:spPr>
                <a:xfrm>
                  <a:off x="2774320" y="2684773"/>
                  <a:ext cx="125473" cy="1254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960" h="3960" extrusionOk="0">
                      <a:moveTo>
                        <a:pt x="793" y="0"/>
                      </a:moveTo>
                      <a:lnTo>
                        <a:pt x="1" y="792"/>
                      </a:lnTo>
                      <a:lnTo>
                        <a:pt x="3168" y="3959"/>
                      </a:lnTo>
                      <a:lnTo>
                        <a:pt x="3959" y="3167"/>
                      </a:lnTo>
                      <a:lnTo>
                        <a:pt x="793" y="0"/>
                      </a:lnTo>
                      <a:close/>
                    </a:path>
                  </a:pathLst>
                </a:custGeom>
                <a:solidFill>
                  <a:srgbClr val="ED3F5C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792" name="Google Shape;1792;p38"/>
                <p:cNvSpPr/>
                <p:nvPr/>
              </p:nvSpPr>
              <p:spPr>
                <a:xfrm>
                  <a:off x="2558608" y="2922569"/>
                  <a:ext cx="103356" cy="1033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262" h="3263" extrusionOk="0">
                      <a:moveTo>
                        <a:pt x="443" y="1"/>
                      </a:moveTo>
                      <a:lnTo>
                        <a:pt x="0" y="1964"/>
                      </a:lnTo>
                      <a:lnTo>
                        <a:pt x="1330" y="3263"/>
                      </a:lnTo>
                      <a:lnTo>
                        <a:pt x="3262" y="2851"/>
                      </a:lnTo>
                      <a:lnTo>
                        <a:pt x="443" y="1"/>
                      </a:lnTo>
                      <a:close/>
                    </a:path>
                  </a:pathLst>
                </a:custGeom>
                <a:solidFill>
                  <a:srgbClr val="ED3F5C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793" name="Google Shape;1793;p38"/>
                <p:cNvSpPr/>
                <p:nvPr/>
              </p:nvSpPr>
              <p:spPr>
                <a:xfrm>
                  <a:off x="2616782" y="2760025"/>
                  <a:ext cx="207759" cy="20775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557" h="6557" extrusionOk="0">
                      <a:moveTo>
                        <a:pt x="5765" y="1"/>
                      </a:moveTo>
                      <a:lnTo>
                        <a:pt x="1" y="5764"/>
                      </a:lnTo>
                      <a:lnTo>
                        <a:pt x="793" y="6556"/>
                      </a:lnTo>
                      <a:lnTo>
                        <a:pt x="6556" y="792"/>
                      </a:lnTo>
                      <a:lnTo>
                        <a:pt x="5765" y="1"/>
                      </a:lnTo>
                      <a:close/>
                    </a:path>
                  </a:pathLst>
                </a:custGeom>
                <a:solidFill>
                  <a:srgbClr val="ED3F5C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794" name="Google Shape;1794;p38"/>
                <p:cNvSpPr/>
                <p:nvPr/>
              </p:nvSpPr>
              <p:spPr>
                <a:xfrm>
                  <a:off x="2547550" y="3004855"/>
                  <a:ext cx="32160" cy="3314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15" h="1046" extrusionOk="0">
                      <a:moveTo>
                        <a:pt x="222" y="1"/>
                      </a:moveTo>
                      <a:lnTo>
                        <a:pt x="1" y="1046"/>
                      </a:lnTo>
                      <a:lnTo>
                        <a:pt x="1" y="1046"/>
                      </a:lnTo>
                      <a:lnTo>
                        <a:pt x="1014" y="824"/>
                      </a:lnTo>
                      <a:lnTo>
                        <a:pt x="222" y="1"/>
                      </a:lnTo>
                      <a:close/>
                    </a:path>
                  </a:pathLst>
                </a:custGeom>
                <a:solidFill>
                  <a:srgbClr val="ED3F5C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795" name="Google Shape;1795;p38"/>
                <p:cNvSpPr/>
                <p:nvPr/>
              </p:nvSpPr>
              <p:spPr>
                <a:xfrm>
                  <a:off x="2654931" y="2798174"/>
                  <a:ext cx="207727" cy="2067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556" h="6524" extrusionOk="0">
                      <a:moveTo>
                        <a:pt x="5764" y="0"/>
                      </a:moveTo>
                      <a:lnTo>
                        <a:pt x="0" y="5732"/>
                      </a:lnTo>
                      <a:lnTo>
                        <a:pt x="792" y="6524"/>
                      </a:lnTo>
                      <a:lnTo>
                        <a:pt x="6556" y="792"/>
                      </a:lnTo>
                      <a:lnTo>
                        <a:pt x="5764" y="0"/>
                      </a:lnTo>
                      <a:close/>
                    </a:path>
                  </a:pathLst>
                </a:custGeom>
                <a:solidFill>
                  <a:srgbClr val="ED3F5C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796" name="Google Shape;1796;p38"/>
                <p:cNvSpPr/>
                <p:nvPr/>
              </p:nvSpPr>
              <p:spPr>
                <a:xfrm>
                  <a:off x="2526480" y="3058054"/>
                  <a:ext cx="444541" cy="9736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030" h="3073" extrusionOk="0">
                      <a:moveTo>
                        <a:pt x="286" y="0"/>
                      </a:moveTo>
                      <a:cubicBezTo>
                        <a:pt x="127" y="0"/>
                        <a:pt x="1" y="127"/>
                        <a:pt x="1" y="285"/>
                      </a:cubicBezTo>
                      <a:cubicBezTo>
                        <a:pt x="1" y="444"/>
                        <a:pt x="127" y="570"/>
                        <a:pt x="286" y="570"/>
                      </a:cubicBezTo>
                      <a:lnTo>
                        <a:pt x="4498" y="570"/>
                      </a:lnTo>
                      <a:cubicBezTo>
                        <a:pt x="4973" y="570"/>
                        <a:pt x="5353" y="950"/>
                        <a:pt x="5353" y="1394"/>
                      </a:cubicBezTo>
                      <a:lnTo>
                        <a:pt x="5353" y="1679"/>
                      </a:lnTo>
                      <a:cubicBezTo>
                        <a:pt x="5353" y="2470"/>
                        <a:pt x="5954" y="3072"/>
                        <a:pt x="6746" y="3072"/>
                      </a:cubicBezTo>
                      <a:lnTo>
                        <a:pt x="13745" y="3072"/>
                      </a:lnTo>
                      <a:cubicBezTo>
                        <a:pt x="13903" y="3072"/>
                        <a:pt x="14030" y="2945"/>
                        <a:pt x="14030" y="2787"/>
                      </a:cubicBezTo>
                      <a:cubicBezTo>
                        <a:pt x="14030" y="2660"/>
                        <a:pt x="13903" y="2534"/>
                        <a:pt x="13745" y="2534"/>
                      </a:cubicBezTo>
                      <a:lnTo>
                        <a:pt x="6746" y="2534"/>
                      </a:lnTo>
                      <a:cubicBezTo>
                        <a:pt x="6271" y="2502"/>
                        <a:pt x="5891" y="2154"/>
                        <a:pt x="5891" y="1679"/>
                      </a:cubicBezTo>
                      <a:lnTo>
                        <a:pt x="5891" y="1394"/>
                      </a:lnTo>
                      <a:cubicBezTo>
                        <a:pt x="5891" y="634"/>
                        <a:pt x="5258" y="0"/>
                        <a:pt x="4498" y="0"/>
                      </a:cubicBezTo>
                      <a:close/>
                    </a:path>
                  </a:pathLst>
                </a:custGeom>
                <a:solidFill>
                  <a:srgbClr val="ED3F5C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</p:grpSp>
        </p:grpSp>
      </p:grpSp>
      <p:grpSp>
        <p:nvGrpSpPr>
          <p:cNvPr id="1797" name="Google Shape;1797;p38"/>
          <p:cNvGrpSpPr/>
          <p:nvPr/>
        </p:nvGrpSpPr>
        <p:grpSpPr>
          <a:xfrm>
            <a:off x="7742269" y="3202394"/>
            <a:ext cx="1502545" cy="1368749"/>
            <a:chOff x="5806701" y="2401795"/>
            <a:chExt cx="1126909" cy="1026562"/>
          </a:xfrm>
        </p:grpSpPr>
        <p:sp>
          <p:nvSpPr>
            <p:cNvPr id="1798" name="Google Shape;1798;p38"/>
            <p:cNvSpPr/>
            <p:nvPr/>
          </p:nvSpPr>
          <p:spPr>
            <a:xfrm>
              <a:off x="5806701" y="2401795"/>
              <a:ext cx="1126909" cy="1026562"/>
            </a:xfrm>
            <a:custGeom>
              <a:avLst/>
              <a:gdLst/>
              <a:ahLst/>
              <a:cxnLst/>
              <a:rect l="l" t="t" r="r" b="b"/>
              <a:pathLst>
                <a:path w="35566" h="32399" extrusionOk="0">
                  <a:moveTo>
                    <a:pt x="17771" y="1"/>
                  </a:moveTo>
                  <a:cubicBezTo>
                    <a:pt x="13626" y="1"/>
                    <a:pt x="9486" y="1584"/>
                    <a:pt x="6335" y="4751"/>
                  </a:cubicBezTo>
                  <a:cubicBezTo>
                    <a:pt x="1" y="11085"/>
                    <a:pt x="1" y="21346"/>
                    <a:pt x="6335" y="27648"/>
                  </a:cubicBezTo>
                  <a:cubicBezTo>
                    <a:pt x="9486" y="30815"/>
                    <a:pt x="13626" y="32398"/>
                    <a:pt x="17771" y="32398"/>
                  </a:cubicBezTo>
                  <a:cubicBezTo>
                    <a:pt x="21916" y="32398"/>
                    <a:pt x="26064" y="30815"/>
                    <a:pt x="29231" y="27648"/>
                  </a:cubicBezTo>
                  <a:cubicBezTo>
                    <a:pt x="35565" y="21346"/>
                    <a:pt x="35565" y="11085"/>
                    <a:pt x="29231" y="4751"/>
                  </a:cubicBezTo>
                  <a:cubicBezTo>
                    <a:pt x="26064" y="1584"/>
                    <a:pt x="21916" y="1"/>
                    <a:pt x="17771" y="1"/>
                  </a:cubicBez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grpSp>
          <p:nvGrpSpPr>
            <p:cNvPr id="1799" name="Google Shape;1799;p38"/>
            <p:cNvGrpSpPr/>
            <p:nvPr/>
          </p:nvGrpSpPr>
          <p:grpSpPr>
            <a:xfrm>
              <a:off x="5936166" y="2519251"/>
              <a:ext cx="866997" cy="792632"/>
              <a:chOff x="5936166" y="2519251"/>
              <a:chExt cx="866997" cy="792632"/>
            </a:xfrm>
          </p:grpSpPr>
          <p:sp>
            <p:nvSpPr>
              <p:cNvPr id="1800" name="Google Shape;1800;p38"/>
              <p:cNvSpPr/>
              <p:nvPr/>
            </p:nvSpPr>
            <p:spPr>
              <a:xfrm>
                <a:off x="5936166" y="2519251"/>
                <a:ext cx="866997" cy="792632"/>
              </a:xfrm>
              <a:custGeom>
                <a:avLst/>
                <a:gdLst/>
                <a:ahLst/>
                <a:cxnLst/>
                <a:rect l="l" t="t" r="r" b="b"/>
                <a:pathLst>
                  <a:path w="27363" h="25016" extrusionOk="0">
                    <a:moveTo>
                      <a:pt x="13668" y="1"/>
                    </a:moveTo>
                    <a:cubicBezTo>
                      <a:pt x="7907" y="1"/>
                      <a:pt x="2722" y="4020"/>
                      <a:pt x="1457" y="9880"/>
                    </a:cubicBezTo>
                    <a:cubicBezTo>
                      <a:pt x="0" y="16625"/>
                      <a:pt x="4307" y="23276"/>
                      <a:pt x="11053" y="24732"/>
                    </a:cubicBezTo>
                    <a:cubicBezTo>
                      <a:pt x="11943" y="24924"/>
                      <a:pt x="12831" y="25016"/>
                      <a:pt x="13705" y="25016"/>
                    </a:cubicBezTo>
                    <a:cubicBezTo>
                      <a:pt x="19487" y="25016"/>
                      <a:pt x="24667" y="20996"/>
                      <a:pt x="25905" y="15137"/>
                    </a:cubicBezTo>
                    <a:cubicBezTo>
                      <a:pt x="27362" y="8360"/>
                      <a:pt x="23055" y="1709"/>
                      <a:pt x="16310" y="284"/>
                    </a:cubicBezTo>
                    <a:cubicBezTo>
                      <a:pt x="15424" y="93"/>
                      <a:pt x="14539" y="1"/>
                      <a:pt x="1366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grpSp>
            <p:nvGrpSpPr>
              <p:cNvPr id="1801" name="Google Shape;1801;p38"/>
              <p:cNvGrpSpPr/>
              <p:nvPr/>
            </p:nvGrpSpPr>
            <p:grpSpPr>
              <a:xfrm>
                <a:off x="6101720" y="2683760"/>
                <a:ext cx="535857" cy="462633"/>
                <a:chOff x="6101720" y="2683760"/>
                <a:chExt cx="535857" cy="462633"/>
              </a:xfrm>
            </p:grpSpPr>
            <p:sp>
              <p:nvSpPr>
                <p:cNvPr id="1802" name="Google Shape;1802;p38"/>
                <p:cNvSpPr/>
                <p:nvPr/>
              </p:nvSpPr>
              <p:spPr>
                <a:xfrm>
                  <a:off x="6415782" y="2875422"/>
                  <a:ext cx="24112" cy="251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61" h="793" extrusionOk="0">
                      <a:moveTo>
                        <a:pt x="286" y="1"/>
                      </a:moveTo>
                      <a:lnTo>
                        <a:pt x="1" y="792"/>
                      </a:lnTo>
                      <a:lnTo>
                        <a:pt x="761" y="476"/>
                      </a:lnTo>
                      <a:lnTo>
                        <a:pt x="286" y="1"/>
                      </a:lnTo>
                      <a:close/>
                    </a:path>
                  </a:pathLst>
                </a:custGeom>
                <a:solidFill>
                  <a:srgbClr val="5BCFC5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03" name="Google Shape;1803;p38"/>
                <p:cNvSpPr/>
                <p:nvPr/>
              </p:nvSpPr>
              <p:spPr>
                <a:xfrm>
                  <a:off x="6244208" y="2831285"/>
                  <a:ext cx="104402" cy="10437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295" h="3294" extrusionOk="0">
                      <a:moveTo>
                        <a:pt x="1711" y="0"/>
                      </a:moveTo>
                      <a:cubicBezTo>
                        <a:pt x="1236" y="0"/>
                        <a:pt x="761" y="190"/>
                        <a:pt x="444" y="570"/>
                      </a:cubicBezTo>
                      <a:cubicBezTo>
                        <a:pt x="127" y="918"/>
                        <a:pt x="0" y="1394"/>
                        <a:pt x="64" y="1869"/>
                      </a:cubicBezTo>
                      <a:cubicBezTo>
                        <a:pt x="127" y="2344"/>
                        <a:pt x="412" y="2787"/>
                        <a:pt x="792" y="3040"/>
                      </a:cubicBezTo>
                      <a:cubicBezTo>
                        <a:pt x="1067" y="3209"/>
                        <a:pt x="1383" y="3294"/>
                        <a:pt x="1695" y="3294"/>
                      </a:cubicBezTo>
                      <a:cubicBezTo>
                        <a:pt x="1851" y="3294"/>
                        <a:pt x="2006" y="3273"/>
                        <a:pt x="2154" y="3230"/>
                      </a:cubicBezTo>
                      <a:lnTo>
                        <a:pt x="2154" y="1489"/>
                      </a:lnTo>
                      <a:cubicBezTo>
                        <a:pt x="2154" y="1330"/>
                        <a:pt x="2312" y="1203"/>
                        <a:pt x="2471" y="1203"/>
                      </a:cubicBezTo>
                      <a:lnTo>
                        <a:pt x="3294" y="1203"/>
                      </a:lnTo>
                      <a:cubicBezTo>
                        <a:pt x="3104" y="475"/>
                        <a:pt x="2439" y="0"/>
                        <a:pt x="1711" y="0"/>
                      </a:cubicBezTo>
                      <a:close/>
                    </a:path>
                  </a:pathLst>
                </a:custGeom>
                <a:solidFill>
                  <a:srgbClr val="5BCFC5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04" name="Google Shape;1804;p38"/>
                <p:cNvSpPr/>
                <p:nvPr/>
              </p:nvSpPr>
              <p:spPr>
                <a:xfrm>
                  <a:off x="6581368" y="2683760"/>
                  <a:ext cx="50189" cy="5022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84" h="1585" extrusionOk="0">
                      <a:moveTo>
                        <a:pt x="412" y="1"/>
                      </a:moveTo>
                      <a:cubicBezTo>
                        <a:pt x="349" y="1"/>
                        <a:pt x="254" y="32"/>
                        <a:pt x="222" y="96"/>
                      </a:cubicBezTo>
                      <a:lnTo>
                        <a:pt x="0" y="317"/>
                      </a:lnTo>
                      <a:lnTo>
                        <a:pt x="1267" y="1584"/>
                      </a:lnTo>
                      <a:lnTo>
                        <a:pt x="1489" y="1394"/>
                      </a:lnTo>
                      <a:cubicBezTo>
                        <a:pt x="1552" y="1331"/>
                        <a:pt x="1584" y="1236"/>
                        <a:pt x="1584" y="1173"/>
                      </a:cubicBezTo>
                      <a:cubicBezTo>
                        <a:pt x="1584" y="1077"/>
                        <a:pt x="1552" y="1014"/>
                        <a:pt x="1489" y="951"/>
                      </a:cubicBezTo>
                      <a:lnTo>
                        <a:pt x="634" y="96"/>
                      </a:lnTo>
                      <a:cubicBezTo>
                        <a:pt x="570" y="32"/>
                        <a:pt x="507" y="1"/>
                        <a:pt x="412" y="1"/>
                      </a:cubicBezTo>
                      <a:close/>
                    </a:path>
                  </a:pathLst>
                </a:custGeom>
                <a:solidFill>
                  <a:srgbClr val="5BCFC5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05" name="Google Shape;1805;p38"/>
                <p:cNvSpPr/>
                <p:nvPr/>
              </p:nvSpPr>
              <p:spPr>
                <a:xfrm>
                  <a:off x="6168956" y="2793136"/>
                  <a:ext cx="401386" cy="2388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668" h="7538" extrusionOk="0">
                      <a:moveTo>
                        <a:pt x="0" y="1"/>
                      </a:moveTo>
                      <a:lnTo>
                        <a:pt x="0" y="7538"/>
                      </a:lnTo>
                      <a:lnTo>
                        <a:pt x="12668" y="7538"/>
                      </a:lnTo>
                      <a:lnTo>
                        <a:pt x="12668" y="602"/>
                      </a:lnTo>
                      <a:lnTo>
                        <a:pt x="10229" y="3041"/>
                      </a:lnTo>
                      <a:cubicBezTo>
                        <a:pt x="10198" y="3073"/>
                        <a:pt x="10166" y="3104"/>
                        <a:pt x="10134" y="3136"/>
                      </a:cubicBezTo>
                      <a:lnTo>
                        <a:pt x="9058" y="3548"/>
                      </a:lnTo>
                      <a:lnTo>
                        <a:pt x="9058" y="6619"/>
                      </a:lnTo>
                      <a:cubicBezTo>
                        <a:pt x="9058" y="6778"/>
                        <a:pt x="8931" y="6936"/>
                        <a:pt x="8773" y="6936"/>
                      </a:cubicBezTo>
                      <a:lnTo>
                        <a:pt x="4846" y="6936"/>
                      </a:lnTo>
                      <a:cubicBezTo>
                        <a:pt x="4656" y="6936"/>
                        <a:pt x="4529" y="6778"/>
                        <a:pt x="4529" y="6619"/>
                      </a:cubicBezTo>
                      <a:lnTo>
                        <a:pt x="4529" y="5068"/>
                      </a:lnTo>
                      <a:cubicBezTo>
                        <a:pt x="4377" y="5100"/>
                        <a:pt x="4224" y="5116"/>
                        <a:pt x="4072" y="5116"/>
                      </a:cubicBezTo>
                      <a:cubicBezTo>
                        <a:pt x="3339" y="5116"/>
                        <a:pt x="2637" y="4747"/>
                        <a:pt x="2217" y="4118"/>
                      </a:cubicBezTo>
                      <a:cubicBezTo>
                        <a:pt x="1710" y="3358"/>
                        <a:pt x="1679" y="2376"/>
                        <a:pt x="2185" y="1616"/>
                      </a:cubicBezTo>
                      <a:cubicBezTo>
                        <a:pt x="2606" y="959"/>
                        <a:pt x="3309" y="586"/>
                        <a:pt x="4061" y="586"/>
                      </a:cubicBezTo>
                      <a:cubicBezTo>
                        <a:pt x="4215" y="586"/>
                        <a:pt x="4372" y="602"/>
                        <a:pt x="4529" y="634"/>
                      </a:cubicBezTo>
                      <a:cubicBezTo>
                        <a:pt x="5416" y="792"/>
                        <a:pt x="6112" y="1489"/>
                        <a:pt x="6302" y="2407"/>
                      </a:cubicBezTo>
                      <a:lnTo>
                        <a:pt x="7506" y="2407"/>
                      </a:lnTo>
                      <a:lnTo>
                        <a:pt x="8044" y="1014"/>
                      </a:lnTo>
                      <a:cubicBezTo>
                        <a:pt x="8044" y="982"/>
                        <a:pt x="8076" y="951"/>
                        <a:pt x="8108" y="919"/>
                      </a:cubicBezTo>
                      <a:lnTo>
                        <a:pt x="9026" y="1"/>
                      </a:lnTo>
                      <a:close/>
                    </a:path>
                  </a:pathLst>
                </a:custGeom>
                <a:solidFill>
                  <a:srgbClr val="5BCFC5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06" name="Google Shape;1806;p38"/>
                <p:cNvSpPr/>
                <p:nvPr/>
              </p:nvSpPr>
              <p:spPr>
                <a:xfrm>
                  <a:off x="6432860" y="2838287"/>
                  <a:ext cx="44169" cy="4518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94" h="1426" extrusionOk="0">
                      <a:moveTo>
                        <a:pt x="190" y="1"/>
                      </a:moveTo>
                      <a:lnTo>
                        <a:pt x="0" y="539"/>
                      </a:lnTo>
                      <a:lnTo>
                        <a:pt x="855" y="1426"/>
                      </a:lnTo>
                      <a:lnTo>
                        <a:pt x="1394" y="1204"/>
                      </a:lnTo>
                      <a:lnTo>
                        <a:pt x="1394" y="792"/>
                      </a:lnTo>
                      <a:lnTo>
                        <a:pt x="950" y="634"/>
                      </a:lnTo>
                      <a:cubicBezTo>
                        <a:pt x="887" y="602"/>
                        <a:pt x="792" y="539"/>
                        <a:pt x="760" y="444"/>
                      </a:cubicBezTo>
                      <a:lnTo>
                        <a:pt x="634" y="1"/>
                      </a:lnTo>
                      <a:close/>
                    </a:path>
                  </a:pathLst>
                </a:custGeom>
                <a:solidFill>
                  <a:srgbClr val="5BCFC5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07" name="Google Shape;1807;p38"/>
                <p:cNvSpPr/>
                <p:nvPr/>
              </p:nvSpPr>
              <p:spPr>
                <a:xfrm>
                  <a:off x="6331500" y="2888476"/>
                  <a:ext cx="19106" cy="3513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03" h="1109" extrusionOk="0">
                      <a:moveTo>
                        <a:pt x="1" y="0"/>
                      </a:moveTo>
                      <a:lnTo>
                        <a:pt x="1" y="1109"/>
                      </a:lnTo>
                      <a:cubicBezTo>
                        <a:pt x="349" y="824"/>
                        <a:pt x="571" y="444"/>
                        <a:pt x="602" y="0"/>
                      </a:cubicBezTo>
                      <a:close/>
                    </a:path>
                  </a:pathLst>
                </a:custGeom>
                <a:solidFill>
                  <a:srgbClr val="5BCFC5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08" name="Google Shape;1808;p38"/>
                <p:cNvSpPr/>
                <p:nvPr/>
              </p:nvSpPr>
              <p:spPr>
                <a:xfrm>
                  <a:off x="6331500" y="2888476"/>
                  <a:ext cx="105384" cy="1053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26" h="3326" extrusionOk="0">
                      <a:moveTo>
                        <a:pt x="1204" y="0"/>
                      </a:moveTo>
                      <a:cubicBezTo>
                        <a:pt x="1172" y="792"/>
                        <a:pt x="697" y="1489"/>
                        <a:pt x="1" y="1837"/>
                      </a:cubicBezTo>
                      <a:lnTo>
                        <a:pt x="1" y="3325"/>
                      </a:lnTo>
                      <a:lnTo>
                        <a:pt x="3326" y="3325"/>
                      </a:lnTo>
                      <a:lnTo>
                        <a:pt x="3326" y="760"/>
                      </a:lnTo>
                      <a:lnTo>
                        <a:pt x="2218" y="1172"/>
                      </a:lnTo>
                      <a:cubicBezTo>
                        <a:pt x="2184" y="1194"/>
                        <a:pt x="2146" y="1205"/>
                        <a:pt x="2107" y="1205"/>
                      </a:cubicBezTo>
                      <a:cubicBezTo>
                        <a:pt x="2037" y="1205"/>
                        <a:pt x="1962" y="1170"/>
                        <a:pt x="1901" y="1109"/>
                      </a:cubicBezTo>
                      <a:cubicBezTo>
                        <a:pt x="1838" y="1014"/>
                        <a:pt x="1806" y="887"/>
                        <a:pt x="1838" y="792"/>
                      </a:cubicBezTo>
                      <a:lnTo>
                        <a:pt x="2154" y="0"/>
                      </a:lnTo>
                      <a:close/>
                    </a:path>
                  </a:pathLst>
                </a:custGeom>
                <a:solidFill>
                  <a:srgbClr val="5BCFC5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09" name="Google Shape;1809;p38"/>
                <p:cNvSpPr/>
                <p:nvPr/>
              </p:nvSpPr>
              <p:spPr>
                <a:xfrm>
                  <a:off x="6554277" y="2706858"/>
                  <a:ext cx="54213" cy="542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11" h="1711" extrusionOk="0">
                      <a:moveTo>
                        <a:pt x="412" y="0"/>
                      </a:moveTo>
                      <a:lnTo>
                        <a:pt x="0" y="444"/>
                      </a:lnTo>
                      <a:lnTo>
                        <a:pt x="1267" y="1710"/>
                      </a:lnTo>
                      <a:lnTo>
                        <a:pt x="1710" y="1299"/>
                      </a:lnTo>
                      <a:lnTo>
                        <a:pt x="412" y="0"/>
                      </a:lnTo>
                      <a:close/>
                    </a:path>
                  </a:pathLst>
                </a:custGeom>
                <a:solidFill>
                  <a:srgbClr val="5BCFC5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10" name="Google Shape;1810;p38"/>
                <p:cNvSpPr/>
                <p:nvPr/>
              </p:nvSpPr>
              <p:spPr>
                <a:xfrm>
                  <a:off x="6484031" y="2761039"/>
                  <a:ext cx="97368" cy="9936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73" h="3136" extrusionOk="0">
                      <a:moveTo>
                        <a:pt x="2629" y="0"/>
                      </a:moveTo>
                      <a:lnTo>
                        <a:pt x="0" y="2660"/>
                      </a:lnTo>
                      <a:lnTo>
                        <a:pt x="190" y="2724"/>
                      </a:lnTo>
                      <a:cubicBezTo>
                        <a:pt x="317" y="2755"/>
                        <a:pt x="380" y="2882"/>
                        <a:pt x="380" y="3009"/>
                      </a:cubicBezTo>
                      <a:lnTo>
                        <a:pt x="380" y="3135"/>
                      </a:lnTo>
                      <a:lnTo>
                        <a:pt x="3072" y="444"/>
                      </a:lnTo>
                      <a:lnTo>
                        <a:pt x="2629" y="0"/>
                      </a:lnTo>
                      <a:close/>
                    </a:path>
                  </a:pathLst>
                </a:custGeom>
                <a:solidFill>
                  <a:srgbClr val="5BCFC5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11" name="Google Shape;1811;p38"/>
                <p:cNvSpPr/>
                <p:nvPr/>
              </p:nvSpPr>
              <p:spPr>
                <a:xfrm>
                  <a:off x="6322470" y="3089137"/>
                  <a:ext cx="95372" cy="1910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10" h="603" extrusionOk="0">
                      <a:moveTo>
                        <a:pt x="1" y="1"/>
                      </a:moveTo>
                      <a:lnTo>
                        <a:pt x="1" y="286"/>
                      </a:lnTo>
                      <a:cubicBezTo>
                        <a:pt x="1" y="476"/>
                        <a:pt x="127" y="603"/>
                        <a:pt x="286" y="603"/>
                      </a:cubicBezTo>
                      <a:lnTo>
                        <a:pt x="2724" y="603"/>
                      </a:lnTo>
                      <a:cubicBezTo>
                        <a:pt x="2883" y="603"/>
                        <a:pt x="3009" y="476"/>
                        <a:pt x="3009" y="286"/>
                      </a:cubicBezTo>
                      <a:lnTo>
                        <a:pt x="3009" y="1"/>
                      </a:lnTo>
                      <a:close/>
                    </a:path>
                  </a:pathLst>
                </a:custGeom>
                <a:solidFill>
                  <a:srgbClr val="5BCFC5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12" name="Google Shape;1812;p38"/>
                <p:cNvSpPr/>
                <p:nvPr/>
              </p:nvSpPr>
              <p:spPr>
                <a:xfrm>
                  <a:off x="6101720" y="3089137"/>
                  <a:ext cx="535857" cy="5725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912" h="1807" extrusionOk="0">
                      <a:moveTo>
                        <a:pt x="0" y="1"/>
                      </a:moveTo>
                      <a:lnTo>
                        <a:pt x="0" y="1141"/>
                      </a:lnTo>
                      <a:cubicBezTo>
                        <a:pt x="0" y="1489"/>
                        <a:pt x="317" y="1806"/>
                        <a:pt x="697" y="1806"/>
                      </a:cubicBezTo>
                      <a:lnTo>
                        <a:pt x="16247" y="1806"/>
                      </a:lnTo>
                      <a:cubicBezTo>
                        <a:pt x="16627" y="1806"/>
                        <a:pt x="16912" y="1489"/>
                        <a:pt x="16912" y="1141"/>
                      </a:cubicBezTo>
                      <a:lnTo>
                        <a:pt x="16912" y="1"/>
                      </a:lnTo>
                      <a:lnTo>
                        <a:pt x="10578" y="1"/>
                      </a:lnTo>
                      <a:lnTo>
                        <a:pt x="10578" y="286"/>
                      </a:lnTo>
                      <a:cubicBezTo>
                        <a:pt x="10578" y="793"/>
                        <a:pt x="10166" y="1204"/>
                        <a:pt x="9691" y="1204"/>
                      </a:cubicBezTo>
                      <a:lnTo>
                        <a:pt x="7253" y="1204"/>
                      </a:lnTo>
                      <a:cubicBezTo>
                        <a:pt x="6746" y="1204"/>
                        <a:pt x="6366" y="793"/>
                        <a:pt x="6366" y="286"/>
                      </a:cubicBezTo>
                      <a:lnTo>
                        <a:pt x="6366" y="1"/>
                      </a:lnTo>
                      <a:close/>
                    </a:path>
                  </a:pathLst>
                </a:custGeom>
                <a:solidFill>
                  <a:srgbClr val="5BCFC5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13" name="Google Shape;1813;p38"/>
                <p:cNvSpPr/>
                <p:nvPr/>
              </p:nvSpPr>
              <p:spPr>
                <a:xfrm>
                  <a:off x="6130807" y="2754005"/>
                  <a:ext cx="478697" cy="31612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108" h="9977" extrusionOk="0">
                      <a:moveTo>
                        <a:pt x="15075" y="634"/>
                      </a:moveTo>
                      <a:lnTo>
                        <a:pt x="15075" y="666"/>
                      </a:lnTo>
                      <a:lnTo>
                        <a:pt x="15107" y="634"/>
                      </a:lnTo>
                      <a:close/>
                      <a:moveTo>
                        <a:pt x="318" y="1"/>
                      </a:moveTo>
                      <a:cubicBezTo>
                        <a:pt x="159" y="1"/>
                        <a:pt x="1" y="159"/>
                        <a:pt x="1" y="349"/>
                      </a:cubicBezTo>
                      <a:lnTo>
                        <a:pt x="1" y="9976"/>
                      </a:lnTo>
                      <a:lnTo>
                        <a:pt x="15075" y="9976"/>
                      </a:lnTo>
                      <a:lnTo>
                        <a:pt x="15075" y="666"/>
                      </a:lnTo>
                      <a:lnTo>
                        <a:pt x="14505" y="1236"/>
                      </a:lnTo>
                      <a:lnTo>
                        <a:pt x="14505" y="9058"/>
                      </a:lnTo>
                      <a:cubicBezTo>
                        <a:pt x="14505" y="9216"/>
                        <a:pt x="14347" y="9375"/>
                        <a:pt x="14189" y="9375"/>
                      </a:cubicBezTo>
                      <a:lnTo>
                        <a:pt x="919" y="9375"/>
                      </a:lnTo>
                      <a:cubicBezTo>
                        <a:pt x="761" y="9375"/>
                        <a:pt x="603" y="9216"/>
                        <a:pt x="603" y="9058"/>
                      </a:cubicBezTo>
                      <a:lnTo>
                        <a:pt x="603" y="919"/>
                      </a:lnTo>
                      <a:cubicBezTo>
                        <a:pt x="603" y="761"/>
                        <a:pt x="761" y="602"/>
                        <a:pt x="919" y="602"/>
                      </a:cubicBezTo>
                      <a:lnTo>
                        <a:pt x="10863" y="602"/>
                      </a:lnTo>
                      <a:lnTo>
                        <a:pt x="11465" y="1"/>
                      </a:lnTo>
                      <a:close/>
                    </a:path>
                  </a:pathLst>
                </a:custGeom>
                <a:solidFill>
                  <a:srgbClr val="5BCFC5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14" name="Google Shape;1814;p38"/>
                <p:cNvSpPr/>
                <p:nvPr/>
              </p:nvSpPr>
              <p:spPr>
                <a:xfrm>
                  <a:off x="6455927" y="2733949"/>
                  <a:ext cx="98382" cy="9736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05" h="3073" extrusionOk="0">
                      <a:moveTo>
                        <a:pt x="2693" y="0"/>
                      </a:moveTo>
                      <a:lnTo>
                        <a:pt x="1" y="2692"/>
                      </a:lnTo>
                      <a:lnTo>
                        <a:pt x="127" y="2692"/>
                      </a:lnTo>
                      <a:cubicBezTo>
                        <a:pt x="254" y="2692"/>
                        <a:pt x="349" y="2787"/>
                        <a:pt x="412" y="2914"/>
                      </a:cubicBezTo>
                      <a:lnTo>
                        <a:pt x="476" y="3072"/>
                      </a:lnTo>
                      <a:lnTo>
                        <a:pt x="3104" y="444"/>
                      </a:lnTo>
                      <a:lnTo>
                        <a:pt x="2693" y="0"/>
                      </a:lnTo>
                      <a:close/>
                    </a:path>
                  </a:pathLst>
                </a:custGeom>
                <a:solidFill>
                  <a:srgbClr val="5BCFC5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</p:grpSp>
        </p:grpSp>
      </p:grpSp>
      <p:grpSp>
        <p:nvGrpSpPr>
          <p:cNvPr id="1815" name="Google Shape;1815;p38"/>
          <p:cNvGrpSpPr/>
          <p:nvPr/>
        </p:nvGrpSpPr>
        <p:grpSpPr>
          <a:xfrm>
            <a:off x="769077" y="4180193"/>
            <a:ext cx="1388817" cy="1369172"/>
            <a:chOff x="576807" y="3135144"/>
            <a:chExt cx="1041613" cy="1026879"/>
          </a:xfrm>
        </p:grpSpPr>
        <p:sp>
          <p:nvSpPr>
            <p:cNvPr id="1816" name="Google Shape;1816;p38"/>
            <p:cNvSpPr/>
            <p:nvPr/>
          </p:nvSpPr>
          <p:spPr>
            <a:xfrm>
              <a:off x="576807" y="3135144"/>
              <a:ext cx="1041613" cy="1026879"/>
            </a:xfrm>
            <a:custGeom>
              <a:avLst/>
              <a:gdLst/>
              <a:ahLst/>
              <a:cxnLst/>
              <a:rect l="l" t="t" r="r" b="b"/>
              <a:pathLst>
                <a:path w="32874" h="32409" extrusionOk="0">
                  <a:moveTo>
                    <a:pt x="16434" y="1"/>
                  </a:moveTo>
                  <a:cubicBezTo>
                    <a:pt x="16298" y="1"/>
                    <a:pt x="16162" y="2"/>
                    <a:pt x="16025" y="6"/>
                  </a:cubicBezTo>
                  <a:cubicBezTo>
                    <a:pt x="7063" y="227"/>
                    <a:pt x="1" y="7670"/>
                    <a:pt x="254" y="16600"/>
                  </a:cubicBezTo>
                  <a:cubicBezTo>
                    <a:pt x="472" y="25425"/>
                    <a:pt x="7692" y="32408"/>
                    <a:pt x="16440" y="32408"/>
                  </a:cubicBezTo>
                  <a:cubicBezTo>
                    <a:pt x="16576" y="32408"/>
                    <a:pt x="16712" y="32406"/>
                    <a:pt x="16849" y="32403"/>
                  </a:cubicBezTo>
                  <a:cubicBezTo>
                    <a:pt x="25811" y="32150"/>
                    <a:pt x="32873" y="24739"/>
                    <a:pt x="32620" y="15777"/>
                  </a:cubicBezTo>
                  <a:cubicBezTo>
                    <a:pt x="32401" y="6983"/>
                    <a:pt x="25182" y="1"/>
                    <a:pt x="16434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grpSp>
          <p:nvGrpSpPr>
            <p:cNvPr id="1817" name="Google Shape;1817;p38"/>
            <p:cNvGrpSpPr/>
            <p:nvPr/>
          </p:nvGrpSpPr>
          <p:grpSpPr>
            <a:xfrm>
              <a:off x="672147" y="3251808"/>
              <a:ext cx="851946" cy="792790"/>
              <a:chOff x="672147" y="3251808"/>
              <a:chExt cx="851946" cy="792790"/>
            </a:xfrm>
          </p:grpSpPr>
          <p:sp>
            <p:nvSpPr>
              <p:cNvPr id="1818" name="Google Shape;1818;p38"/>
              <p:cNvSpPr/>
              <p:nvPr/>
            </p:nvSpPr>
            <p:spPr>
              <a:xfrm>
                <a:off x="672147" y="3251808"/>
                <a:ext cx="851946" cy="792790"/>
              </a:xfrm>
              <a:custGeom>
                <a:avLst/>
                <a:gdLst/>
                <a:ahLst/>
                <a:cxnLst/>
                <a:rect l="l" t="t" r="r" b="b"/>
                <a:pathLst>
                  <a:path w="26888" h="25021" extrusionOk="0">
                    <a:moveTo>
                      <a:pt x="13435" y="1"/>
                    </a:moveTo>
                    <a:cubicBezTo>
                      <a:pt x="12785" y="1"/>
                      <a:pt x="12127" y="51"/>
                      <a:pt x="11464" y="156"/>
                    </a:cubicBezTo>
                    <a:cubicBezTo>
                      <a:pt x="4656" y="1232"/>
                      <a:pt x="0" y="7661"/>
                      <a:pt x="1077" y="14470"/>
                    </a:cubicBezTo>
                    <a:cubicBezTo>
                      <a:pt x="2047" y="20632"/>
                      <a:pt x="7360" y="25021"/>
                      <a:pt x="13381" y="25021"/>
                    </a:cubicBezTo>
                    <a:cubicBezTo>
                      <a:pt x="14044" y="25021"/>
                      <a:pt x="14716" y="24967"/>
                      <a:pt x="15391" y="24857"/>
                    </a:cubicBezTo>
                    <a:cubicBezTo>
                      <a:pt x="22232" y="23781"/>
                      <a:pt x="26887" y="17384"/>
                      <a:pt x="25779" y="10543"/>
                    </a:cubicBezTo>
                    <a:cubicBezTo>
                      <a:pt x="24806" y="4394"/>
                      <a:pt x="19494" y="1"/>
                      <a:pt x="13435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grpSp>
            <p:nvGrpSpPr>
              <p:cNvPr id="1819" name="Google Shape;1819;p38"/>
              <p:cNvGrpSpPr/>
              <p:nvPr/>
            </p:nvGrpSpPr>
            <p:grpSpPr>
              <a:xfrm>
                <a:off x="870812" y="3392173"/>
                <a:ext cx="453602" cy="511808"/>
                <a:chOff x="870812" y="3392173"/>
                <a:chExt cx="453602" cy="511808"/>
              </a:xfrm>
            </p:grpSpPr>
            <p:sp>
              <p:nvSpPr>
                <p:cNvPr id="1820" name="Google Shape;1820;p38"/>
                <p:cNvSpPr/>
                <p:nvPr/>
              </p:nvSpPr>
              <p:spPr>
                <a:xfrm>
                  <a:off x="1182877" y="3639031"/>
                  <a:ext cx="18092" cy="1809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1" h="571" extrusionOk="0">
                      <a:moveTo>
                        <a:pt x="1" y="1"/>
                      </a:moveTo>
                      <a:lnTo>
                        <a:pt x="1" y="571"/>
                      </a:lnTo>
                      <a:lnTo>
                        <a:pt x="571" y="571"/>
                      </a:lnTo>
                      <a:lnTo>
                        <a:pt x="571" y="1"/>
                      </a:lnTo>
                      <a:close/>
                    </a:path>
                  </a:pathLst>
                </a:custGeom>
                <a:solidFill>
                  <a:srgbClr val="D6D6D6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21" name="Google Shape;1821;p38"/>
                <p:cNvSpPr/>
                <p:nvPr/>
              </p:nvSpPr>
              <p:spPr>
                <a:xfrm>
                  <a:off x="1130692" y="3462418"/>
                  <a:ext cx="128483" cy="15959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055" h="5037" extrusionOk="0">
                      <a:moveTo>
                        <a:pt x="1933" y="571"/>
                      </a:moveTo>
                      <a:cubicBezTo>
                        <a:pt x="2693" y="571"/>
                        <a:pt x="3326" y="1204"/>
                        <a:pt x="3326" y="1964"/>
                      </a:cubicBezTo>
                      <a:cubicBezTo>
                        <a:pt x="3326" y="2123"/>
                        <a:pt x="3199" y="2249"/>
                        <a:pt x="3041" y="2249"/>
                      </a:cubicBezTo>
                      <a:cubicBezTo>
                        <a:pt x="2914" y="2249"/>
                        <a:pt x="2788" y="2123"/>
                        <a:pt x="2788" y="1964"/>
                      </a:cubicBezTo>
                      <a:cubicBezTo>
                        <a:pt x="2788" y="1489"/>
                        <a:pt x="2408" y="1141"/>
                        <a:pt x="1933" y="1141"/>
                      </a:cubicBezTo>
                      <a:cubicBezTo>
                        <a:pt x="1774" y="1141"/>
                        <a:pt x="1648" y="1014"/>
                        <a:pt x="1648" y="856"/>
                      </a:cubicBezTo>
                      <a:cubicBezTo>
                        <a:pt x="1648" y="698"/>
                        <a:pt x="1774" y="571"/>
                        <a:pt x="1933" y="571"/>
                      </a:cubicBezTo>
                      <a:close/>
                      <a:moveTo>
                        <a:pt x="1933" y="1"/>
                      </a:moveTo>
                      <a:cubicBezTo>
                        <a:pt x="856" y="1"/>
                        <a:pt x="1" y="888"/>
                        <a:pt x="1" y="1964"/>
                      </a:cubicBezTo>
                      <a:cubicBezTo>
                        <a:pt x="1" y="2598"/>
                        <a:pt x="286" y="3199"/>
                        <a:pt x="793" y="3548"/>
                      </a:cubicBezTo>
                      <a:cubicBezTo>
                        <a:pt x="1173" y="3801"/>
                        <a:pt x="1394" y="4244"/>
                        <a:pt x="1394" y="4688"/>
                      </a:cubicBezTo>
                      <a:lnTo>
                        <a:pt x="1394" y="4751"/>
                      </a:lnTo>
                      <a:cubicBezTo>
                        <a:pt x="1394" y="4909"/>
                        <a:pt x="1521" y="5036"/>
                        <a:pt x="1648" y="5036"/>
                      </a:cubicBezTo>
                      <a:lnTo>
                        <a:pt x="2218" y="5036"/>
                      </a:lnTo>
                      <a:cubicBezTo>
                        <a:pt x="2376" y="5036"/>
                        <a:pt x="2503" y="4909"/>
                        <a:pt x="2503" y="4751"/>
                      </a:cubicBezTo>
                      <a:lnTo>
                        <a:pt x="2503" y="4688"/>
                      </a:lnTo>
                      <a:cubicBezTo>
                        <a:pt x="2503" y="4244"/>
                        <a:pt x="2693" y="3801"/>
                        <a:pt x="3073" y="3548"/>
                      </a:cubicBezTo>
                      <a:cubicBezTo>
                        <a:pt x="3738" y="3073"/>
                        <a:pt x="4055" y="2218"/>
                        <a:pt x="3801" y="1426"/>
                      </a:cubicBezTo>
                      <a:cubicBezTo>
                        <a:pt x="3580" y="634"/>
                        <a:pt x="2851" y="64"/>
                        <a:pt x="2028" y="32"/>
                      </a:cubicBezTo>
                      <a:cubicBezTo>
                        <a:pt x="1996" y="32"/>
                        <a:pt x="1964" y="1"/>
                        <a:pt x="1933" y="1"/>
                      </a:cubicBezTo>
                      <a:close/>
                    </a:path>
                  </a:pathLst>
                </a:custGeom>
                <a:solidFill>
                  <a:srgbClr val="D6D6D6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22" name="Google Shape;1822;p38"/>
                <p:cNvSpPr/>
                <p:nvPr/>
              </p:nvSpPr>
              <p:spPr>
                <a:xfrm>
                  <a:off x="870812" y="3497557"/>
                  <a:ext cx="363269" cy="40642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465" h="12827" extrusionOk="0">
                      <a:moveTo>
                        <a:pt x="6809" y="570"/>
                      </a:moveTo>
                      <a:cubicBezTo>
                        <a:pt x="6968" y="570"/>
                        <a:pt x="7063" y="697"/>
                        <a:pt x="7063" y="855"/>
                      </a:cubicBezTo>
                      <a:cubicBezTo>
                        <a:pt x="7063" y="1014"/>
                        <a:pt x="6936" y="1140"/>
                        <a:pt x="6809" y="1140"/>
                      </a:cubicBezTo>
                      <a:lnTo>
                        <a:pt x="6239" y="1140"/>
                      </a:lnTo>
                      <a:cubicBezTo>
                        <a:pt x="6081" y="1140"/>
                        <a:pt x="5954" y="1014"/>
                        <a:pt x="5954" y="855"/>
                      </a:cubicBezTo>
                      <a:cubicBezTo>
                        <a:pt x="5954" y="697"/>
                        <a:pt x="6081" y="570"/>
                        <a:pt x="6239" y="570"/>
                      </a:cubicBezTo>
                      <a:close/>
                      <a:moveTo>
                        <a:pt x="6239" y="0"/>
                      </a:moveTo>
                      <a:cubicBezTo>
                        <a:pt x="3389" y="0"/>
                        <a:pt x="1362" y="1520"/>
                        <a:pt x="1109" y="3800"/>
                      </a:cubicBezTo>
                      <a:cubicBezTo>
                        <a:pt x="1109" y="3927"/>
                        <a:pt x="1109" y="4054"/>
                        <a:pt x="1141" y="4181"/>
                      </a:cubicBezTo>
                      <a:lnTo>
                        <a:pt x="1426" y="4972"/>
                      </a:lnTo>
                      <a:cubicBezTo>
                        <a:pt x="1489" y="5194"/>
                        <a:pt x="1457" y="5479"/>
                        <a:pt x="1299" y="5701"/>
                      </a:cubicBezTo>
                      <a:lnTo>
                        <a:pt x="1" y="7632"/>
                      </a:lnTo>
                      <a:lnTo>
                        <a:pt x="729" y="7822"/>
                      </a:lnTo>
                      <a:cubicBezTo>
                        <a:pt x="856" y="7854"/>
                        <a:pt x="951" y="7981"/>
                        <a:pt x="951" y="8107"/>
                      </a:cubicBezTo>
                      <a:lnTo>
                        <a:pt x="951" y="9944"/>
                      </a:lnTo>
                      <a:cubicBezTo>
                        <a:pt x="951" y="10356"/>
                        <a:pt x="1236" y="10704"/>
                        <a:pt x="1647" y="10768"/>
                      </a:cubicBezTo>
                      <a:lnTo>
                        <a:pt x="3136" y="11021"/>
                      </a:lnTo>
                      <a:cubicBezTo>
                        <a:pt x="3801" y="11116"/>
                        <a:pt x="4276" y="11686"/>
                        <a:pt x="4276" y="12383"/>
                      </a:cubicBezTo>
                      <a:lnTo>
                        <a:pt x="4276" y="12826"/>
                      </a:lnTo>
                      <a:lnTo>
                        <a:pt x="8963" y="12826"/>
                      </a:lnTo>
                      <a:cubicBezTo>
                        <a:pt x="8456" y="10546"/>
                        <a:pt x="8583" y="10324"/>
                        <a:pt x="10736" y="7094"/>
                      </a:cubicBezTo>
                      <a:cubicBezTo>
                        <a:pt x="11180" y="6461"/>
                        <a:pt x="11401" y="5732"/>
                        <a:pt x="11433" y="5004"/>
                      </a:cubicBezTo>
                      <a:cubicBezTo>
                        <a:pt x="11465" y="4529"/>
                        <a:pt x="11401" y="4054"/>
                        <a:pt x="11243" y="3610"/>
                      </a:cubicBezTo>
                      <a:lnTo>
                        <a:pt x="11243" y="3642"/>
                      </a:lnTo>
                      <a:cubicBezTo>
                        <a:pt x="11243" y="3864"/>
                        <a:pt x="11148" y="4086"/>
                        <a:pt x="10958" y="4244"/>
                      </a:cubicBezTo>
                      <a:lnTo>
                        <a:pt x="10958" y="5289"/>
                      </a:lnTo>
                      <a:cubicBezTo>
                        <a:pt x="10958" y="5447"/>
                        <a:pt x="10863" y="5574"/>
                        <a:pt x="10705" y="5574"/>
                      </a:cubicBezTo>
                      <a:lnTo>
                        <a:pt x="10420" y="5574"/>
                      </a:lnTo>
                      <a:lnTo>
                        <a:pt x="10420" y="6429"/>
                      </a:lnTo>
                      <a:cubicBezTo>
                        <a:pt x="10420" y="6556"/>
                        <a:pt x="10293" y="6682"/>
                        <a:pt x="10135" y="6682"/>
                      </a:cubicBezTo>
                      <a:lnTo>
                        <a:pt x="8203" y="6682"/>
                      </a:lnTo>
                      <a:cubicBezTo>
                        <a:pt x="8076" y="6682"/>
                        <a:pt x="7981" y="6619"/>
                        <a:pt x="7950" y="6524"/>
                      </a:cubicBezTo>
                      <a:lnTo>
                        <a:pt x="7253" y="5036"/>
                      </a:lnTo>
                      <a:lnTo>
                        <a:pt x="5638" y="5036"/>
                      </a:lnTo>
                      <a:cubicBezTo>
                        <a:pt x="5525" y="5372"/>
                        <a:pt x="5190" y="5585"/>
                        <a:pt x="4828" y="5585"/>
                      </a:cubicBezTo>
                      <a:cubicBezTo>
                        <a:pt x="4782" y="5585"/>
                        <a:pt x="4735" y="5581"/>
                        <a:pt x="4688" y="5574"/>
                      </a:cubicBezTo>
                      <a:cubicBezTo>
                        <a:pt x="4308" y="5511"/>
                        <a:pt x="4023" y="5162"/>
                        <a:pt x="4023" y="4751"/>
                      </a:cubicBezTo>
                      <a:cubicBezTo>
                        <a:pt x="4023" y="4339"/>
                        <a:pt x="4308" y="3991"/>
                        <a:pt x="4688" y="3927"/>
                      </a:cubicBezTo>
                      <a:cubicBezTo>
                        <a:pt x="4735" y="3920"/>
                        <a:pt x="4781" y="3916"/>
                        <a:pt x="4827" y="3916"/>
                      </a:cubicBezTo>
                      <a:cubicBezTo>
                        <a:pt x="5183" y="3916"/>
                        <a:pt x="5497" y="4129"/>
                        <a:pt x="5638" y="4466"/>
                      </a:cubicBezTo>
                      <a:lnTo>
                        <a:pt x="6999" y="4466"/>
                      </a:lnTo>
                      <a:lnTo>
                        <a:pt x="6334" y="3072"/>
                      </a:lnTo>
                      <a:lnTo>
                        <a:pt x="4814" y="3072"/>
                      </a:lnTo>
                      <a:cubicBezTo>
                        <a:pt x="4674" y="3409"/>
                        <a:pt x="4360" y="3621"/>
                        <a:pt x="4004" y="3621"/>
                      </a:cubicBezTo>
                      <a:cubicBezTo>
                        <a:pt x="3958" y="3621"/>
                        <a:pt x="3911" y="3618"/>
                        <a:pt x="3864" y="3610"/>
                      </a:cubicBezTo>
                      <a:cubicBezTo>
                        <a:pt x="3484" y="3547"/>
                        <a:pt x="3168" y="3199"/>
                        <a:pt x="3168" y="2787"/>
                      </a:cubicBezTo>
                      <a:cubicBezTo>
                        <a:pt x="3168" y="2375"/>
                        <a:pt x="3484" y="2027"/>
                        <a:pt x="3864" y="1964"/>
                      </a:cubicBezTo>
                      <a:cubicBezTo>
                        <a:pt x="3907" y="1957"/>
                        <a:pt x="3949" y="1954"/>
                        <a:pt x="3990" y="1954"/>
                      </a:cubicBezTo>
                      <a:cubicBezTo>
                        <a:pt x="4352" y="1954"/>
                        <a:pt x="4672" y="2193"/>
                        <a:pt x="4814" y="2534"/>
                      </a:cubicBezTo>
                      <a:lnTo>
                        <a:pt x="6524" y="2534"/>
                      </a:lnTo>
                      <a:cubicBezTo>
                        <a:pt x="6619" y="2534"/>
                        <a:pt x="6714" y="2597"/>
                        <a:pt x="6778" y="2692"/>
                      </a:cubicBezTo>
                      <a:lnTo>
                        <a:pt x="8361" y="6144"/>
                      </a:lnTo>
                      <a:lnTo>
                        <a:pt x="9850" y="6144"/>
                      </a:lnTo>
                      <a:lnTo>
                        <a:pt x="9850" y="5574"/>
                      </a:lnTo>
                      <a:lnTo>
                        <a:pt x="9596" y="5574"/>
                      </a:lnTo>
                      <a:cubicBezTo>
                        <a:pt x="9438" y="5574"/>
                        <a:pt x="9311" y="5447"/>
                        <a:pt x="9311" y="5321"/>
                      </a:cubicBezTo>
                      <a:lnTo>
                        <a:pt x="9311" y="4276"/>
                      </a:lnTo>
                      <a:cubicBezTo>
                        <a:pt x="9121" y="4117"/>
                        <a:pt x="9026" y="3864"/>
                        <a:pt x="9026" y="3642"/>
                      </a:cubicBezTo>
                      <a:lnTo>
                        <a:pt x="9026" y="3579"/>
                      </a:lnTo>
                      <a:cubicBezTo>
                        <a:pt x="9026" y="3294"/>
                        <a:pt x="8900" y="3040"/>
                        <a:pt x="8678" y="2882"/>
                      </a:cubicBezTo>
                      <a:cubicBezTo>
                        <a:pt x="7855" y="2280"/>
                        <a:pt x="7443" y="1235"/>
                        <a:pt x="7728" y="222"/>
                      </a:cubicBezTo>
                      <a:cubicBezTo>
                        <a:pt x="7253" y="95"/>
                        <a:pt x="6746" y="0"/>
                        <a:pt x="6239" y="0"/>
                      </a:cubicBezTo>
                      <a:close/>
                    </a:path>
                  </a:pathLst>
                </a:custGeom>
                <a:solidFill>
                  <a:srgbClr val="D6D6D6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23" name="Google Shape;1823;p38"/>
                <p:cNvSpPr/>
                <p:nvPr/>
              </p:nvSpPr>
              <p:spPr>
                <a:xfrm>
                  <a:off x="989219" y="3577815"/>
                  <a:ext cx="18092" cy="1711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1" h="540" extrusionOk="0">
                      <a:moveTo>
                        <a:pt x="286" y="1"/>
                      </a:moveTo>
                      <a:cubicBezTo>
                        <a:pt x="127" y="1"/>
                        <a:pt x="1" y="127"/>
                        <a:pt x="1" y="286"/>
                      </a:cubicBezTo>
                      <a:cubicBezTo>
                        <a:pt x="1" y="412"/>
                        <a:pt x="127" y="539"/>
                        <a:pt x="286" y="539"/>
                      </a:cubicBezTo>
                      <a:cubicBezTo>
                        <a:pt x="444" y="539"/>
                        <a:pt x="571" y="412"/>
                        <a:pt x="571" y="286"/>
                      </a:cubicBezTo>
                      <a:cubicBezTo>
                        <a:pt x="571" y="127"/>
                        <a:pt x="444" y="1"/>
                        <a:pt x="286" y="1"/>
                      </a:cubicBezTo>
                      <a:close/>
                    </a:path>
                  </a:pathLst>
                </a:custGeom>
                <a:solidFill>
                  <a:srgbClr val="D6D6D6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24" name="Google Shape;1824;p38"/>
                <p:cNvSpPr/>
                <p:nvPr/>
              </p:nvSpPr>
              <p:spPr>
                <a:xfrm>
                  <a:off x="1015295" y="3639031"/>
                  <a:ext cx="18124" cy="1809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2" h="571" extrusionOk="0">
                      <a:moveTo>
                        <a:pt x="286" y="1"/>
                      </a:moveTo>
                      <a:cubicBezTo>
                        <a:pt x="128" y="1"/>
                        <a:pt x="1" y="127"/>
                        <a:pt x="1" y="286"/>
                      </a:cubicBezTo>
                      <a:cubicBezTo>
                        <a:pt x="1" y="444"/>
                        <a:pt x="128" y="571"/>
                        <a:pt x="286" y="571"/>
                      </a:cubicBezTo>
                      <a:cubicBezTo>
                        <a:pt x="444" y="571"/>
                        <a:pt x="571" y="444"/>
                        <a:pt x="571" y="286"/>
                      </a:cubicBezTo>
                      <a:cubicBezTo>
                        <a:pt x="571" y="127"/>
                        <a:pt x="444" y="1"/>
                        <a:pt x="286" y="1"/>
                      </a:cubicBezTo>
                      <a:close/>
                    </a:path>
                  </a:pathLst>
                </a:custGeom>
                <a:solidFill>
                  <a:srgbClr val="D6D6D6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25" name="Google Shape;1825;p38"/>
                <p:cNvSpPr/>
                <p:nvPr/>
              </p:nvSpPr>
              <p:spPr>
                <a:xfrm>
                  <a:off x="1182877" y="3392173"/>
                  <a:ext cx="18092" cy="3517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1" h="1110" extrusionOk="0">
                      <a:moveTo>
                        <a:pt x="286" y="1"/>
                      </a:moveTo>
                      <a:cubicBezTo>
                        <a:pt x="127" y="1"/>
                        <a:pt x="1" y="128"/>
                        <a:pt x="1" y="286"/>
                      </a:cubicBezTo>
                      <a:lnTo>
                        <a:pt x="1" y="856"/>
                      </a:lnTo>
                      <a:cubicBezTo>
                        <a:pt x="1" y="983"/>
                        <a:pt x="127" y="1109"/>
                        <a:pt x="286" y="1109"/>
                      </a:cubicBezTo>
                      <a:cubicBezTo>
                        <a:pt x="444" y="1109"/>
                        <a:pt x="571" y="983"/>
                        <a:pt x="571" y="856"/>
                      </a:cubicBezTo>
                      <a:lnTo>
                        <a:pt x="571" y="286"/>
                      </a:lnTo>
                      <a:cubicBezTo>
                        <a:pt x="571" y="128"/>
                        <a:pt x="444" y="1"/>
                        <a:pt x="286" y="1"/>
                      </a:cubicBezTo>
                      <a:close/>
                    </a:path>
                  </a:pathLst>
                </a:custGeom>
                <a:solidFill>
                  <a:srgbClr val="D6D6D6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26" name="Google Shape;1826;p38"/>
                <p:cNvSpPr/>
                <p:nvPr/>
              </p:nvSpPr>
              <p:spPr>
                <a:xfrm>
                  <a:off x="1094571" y="3428325"/>
                  <a:ext cx="32160" cy="301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15" h="951" extrusionOk="0">
                      <a:moveTo>
                        <a:pt x="318" y="0"/>
                      </a:moveTo>
                      <a:cubicBezTo>
                        <a:pt x="246" y="0"/>
                        <a:pt x="175" y="32"/>
                        <a:pt x="128" y="95"/>
                      </a:cubicBezTo>
                      <a:cubicBezTo>
                        <a:pt x="1" y="190"/>
                        <a:pt x="1" y="380"/>
                        <a:pt x="128" y="475"/>
                      </a:cubicBezTo>
                      <a:lnTo>
                        <a:pt x="508" y="887"/>
                      </a:lnTo>
                      <a:cubicBezTo>
                        <a:pt x="571" y="918"/>
                        <a:pt x="634" y="950"/>
                        <a:pt x="729" y="950"/>
                      </a:cubicBezTo>
                      <a:cubicBezTo>
                        <a:pt x="824" y="950"/>
                        <a:pt x="919" y="887"/>
                        <a:pt x="983" y="792"/>
                      </a:cubicBezTo>
                      <a:cubicBezTo>
                        <a:pt x="1014" y="665"/>
                        <a:pt x="983" y="570"/>
                        <a:pt x="919" y="475"/>
                      </a:cubicBezTo>
                      <a:lnTo>
                        <a:pt x="508" y="95"/>
                      </a:lnTo>
                      <a:cubicBezTo>
                        <a:pt x="460" y="32"/>
                        <a:pt x="389" y="0"/>
                        <a:pt x="318" y="0"/>
                      </a:cubicBezTo>
                      <a:close/>
                    </a:path>
                  </a:pathLst>
                </a:custGeom>
                <a:solidFill>
                  <a:srgbClr val="D6D6D6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27" name="Google Shape;1827;p38"/>
                <p:cNvSpPr/>
                <p:nvPr/>
              </p:nvSpPr>
              <p:spPr>
                <a:xfrm>
                  <a:off x="1257147" y="3428325"/>
                  <a:ext cx="32129" cy="301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14" h="951" extrusionOk="0">
                      <a:moveTo>
                        <a:pt x="713" y="0"/>
                      </a:moveTo>
                      <a:cubicBezTo>
                        <a:pt x="642" y="0"/>
                        <a:pt x="570" y="32"/>
                        <a:pt x="507" y="95"/>
                      </a:cubicBezTo>
                      <a:lnTo>
                        <a:pt x="127" y="475"/>
                      </a:lnTo>
                      <a:cubicBezTo>
                        <a:pt x="32" y="570"/>
                        <a:pt x="0" y="697"/>
                        <a:pt x="64" y="792"/>
                      </a:cubicBezTo>
                      <a:cubicBezTo>
                        <a:pt x="95" y="887"/>
                        <a:pt x="190" y="950"/>
                        <a:pt x="317" y="950"/>
                      </a:cubicBezTo>
                      <a:cubicBezTo>
                        <a:pt x="380" y="950"/>
                        <a:pt x="444" y="918"/>
                        <a:pt x="507" y="887"/>
                      </a:cubicBezTo>
                      <a:lnTo>
                        <a:pt x="919" y="475"/>
                      </a:lnTo>
                      <a:cubicBezTo>
                        <a:pt x="1014" y="380"/>
                        <a:pt x="1014" y="190"/>
                        <a:pt x="919" y="95"/>
                      </a:cubicBezTo>
                      <a:cubicBezTo>
                        <a:pt x="855" y="32"/>
                        <a:pt x="784" y="0"/>
                        <a:pt x="713" y="0"/>
                      </a:cubicBezTo>
                      <a:close/>
                    </a:path>
                  </a:pathLst>
                </a:custGeom>
                <a:solidFill>
                  <a:srgbClr val="D6D6D6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28" name="Google Shape;1828;p38"/>
                <p:cNvSpPr/>
                <p:nvPr/>
              </p:nvSpPr>
              <p:spPr>
                <a:xfrm>
                  <a:off x="1289244" y="3515618"/>
                  <a:ext cx="35170" cy="1809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10" h="571" extrusionOk="0">
                      <a:moveTo>
                        <a:pt x="286" y="0"/>
                      </a:moveTo>
                      <a:cubicBezTo>
                        <a:pt x="127" y="0"/>
                        <a:pt x="1" y="127"/>
                        <a:pt x="1" y="285"/>
                      </a:cubicBezTo>
                      <a:cubicBezTo>
                        <a:pt x="1" y="444"/>
                        <a:pt x="127" y="570"/>
                        <a:pt x="286" y="570"/>
                      </a:cubicBezTo>
                      <a:lnTo>
                        <a:pt x="824" y="570"/>
                      </a:lnTo>
                      <a:cubicBezTo>
                        <a:pt x="982" y="570"/>
                        <a:pt x="1109" y="444"/>
                        <a:pt x="1109" y="285"/>
                      </a:cubicBezTo>
                      <a:cubicBezTo>
                        <a:pt x="1109" y="127"/>
                        <a:pt x="982" y="0"/>
                        <a:pt x="824" y="0"/>
                      </a:cubicBezTo>
                      <a:close/>
                    </a:path>
                  </a:pathLst>
                </a:custGeom>
                <a:solidFill>
                  <a:srgbClr val="D6D6D6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</p:grpSp>
        </p:grpSp>
      </p:grpSp>
      <p:grpSp>
        <p:nvGrpSpPr>
          <p:cNvPr id="1829" name="Google Shape;1829;p38"/>
          <p:cNvGrpSpPr/>
          <p:nvPr/>
        </p:nvGrpSpPr>
        <p:grpSpPr>
          <a:xfrm>
            <a:off x="5299271" y="2856858"/>
            <a:ext cx="1550664" cy="1368876"/>
            <a:chOff x="3974453" y="2142643"/>
            <a:chExt cx="1162998" cy="1026657"/>
          </a:xfrm>
        </p:grpSpPr>
        <p:sp>
          <p:nvSpPr>
            <p:cNvPr id="1830" name="Google Shape;1830;p38"/>
            <p:cNvSpPr/>
            <p:nvPr/>
          </p:nvSpPr>
          <p:spPr>
            <a:xfrm>
              <a:off x="3974453" y="2142643"/>
              <a:ext cx="1162998" cy="1026657"/>
            </a:xfrm>
            <a:custGeom>
              <a:avLst/>
              <a:gdLst/>
              <a:ahLst/>
              <a:cxnLst/>
              <a:rect l="l" t="t" r="r" b="b"/>
              <a:pathLst>
                <a:path w="36705" h="32402" extrusionOk="0">
                  <a:moveTo>
                    <a:pt x="18348" y="1"/>
                  </a:moveTo>
                  <a:cubicBezTo>
                    <a:pt x="11931" y="1"/>
                    <a:pt x="5857" y="3858"/>
                    <a:pt x="3325" y="10175"/>
                  </a:cubicBezTo>
                  <a:cubicBezTo>
                    <a:pt x="0" y="18472"/>
                    <a:pt x="4022" y="27910"/>
                    <a:pt x="12319" y="31235"/>
                  </a:cubicBezTo>
                  <a:cubicBezTo>
                    <a:pt x="14295" y="32027"/>
                    <a:pt x="16336" y="32402"/>
                    <a:pt x="18343" y="32402"/>
                  </a:cubicBezTo>
                  <a:cubicBezTo>
                    <a:pt x="24765" y="32402"/>
                    <a:pt x="30846" y="28562"/>
                    <a:pt x="33379" y="22241"/>
                  </a:cubicBezTo>
                  <a:cubicBezTo>
                    <a:pt x="36705" y="13944"/>
                    <a:pt x="32683" y="4506"/>
                    <a:pt x="24385" y="1181"/>
                  </a:cubicBezTo>
                  <a:cubicBezTo>
                    <a:pt x="22405" y="380"/>
                    <a:pt x="20360" y="1"/>
                    <a:pt x="18348" y="1"/>
                  </a:cubicBez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grpSp>
          <p:nvGrpSpPr>
            <p:cNvPr id="1831" name="Google Shape;1831;p38"/>
            <p:cNvGrpSpPr/>
            <p:nvPr/>
          </p:nvGrpSpPr>
          <p:grpSpPr>
            <a:xfrm>
              <a:off x="4133987" y="2259529"/>
              <a:ext cx="843930" cy="793107"/>
              <a:chOff x="4133987" y="2259529"/>
              <a:chExt cx="843930" cy="793107"/>
            </a:xfrm>
          </p:grpSpPr>
          <p:sp>
            <p:nvSpPr>
              <p:cNvPr id="1832" name="Google Shape;1832;p38"/>
              <p:cNvSpPr/>
              <p:nvPr/>
            </p:nvSpPr>
            <p:spPr>
              <a:xfrm>
                <a:off x="4133987" y="2259529"/>
                <a:ext cx="843930" cy="793107"/>
              </a:xfrm>
              <a:custGeom>
                <a:avLst/>
                <a:gdLst/>
                <a:ahLst/>
                <a:cxnLst/>
                <a:rect l="l" t="t" r="r" b="b"/>
                <a:pathLst>
                  <a:path w="26635" h="25031" extrusionOk="0">
                    <a:moveTo>
                      <a:pt x="13355" y="1"/>
                    </a:moveTo>
                    <a:cubicBezTo>
                      <a:pt x="12784" y="1"/>
                      <a:pt x="12205" y="40"/>
                      <a:pt x="11623" y="120"/>
                    </a:cubicBezTo>
                    <a:cubicBezTo>
                      <a:pt x="4782" y="1039"/>
                      <a:pt x="0" y="7341"/>
                      <a:pt x="919" y="14213"/>
                    </a:cubicBezTo>
                    <a:cubicBezTo>
                      <a:pt x="1761" y="20488"/>
                      <a:pt x="7133" y="25030"/>
                      <a:pt x="13320" y="25030"/>
                    </a:cubicBezTo>
                    <a:cubicBezTo>
                      <a:pt x="13878" y="25030"/>
                      <a:pt x="14443" y="24993"/>
                      <a:pt x="15012" y="24917"/>
                    </a:cubicBezTo>
                    <a:cubicBezTo>
                      <a:pt x="21852" y="23967"/>
                      <a:pt x="26634" y="17665"/>
                      <a:pt x="25716" y="10825"/>
                    </a:cubicBezTo>
                    <a:cubicBezTo>
                      <a:pt x="24875" y="4564"/>
                      <a:pt x="19525" y="1"/>
                      <a:pt x="13355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grpSp>
            <p:nvGrpSpPr>
              <p:cNvPr id="1833" name="Google Shape;1833;p38"/>
              <p:cNvGrpSpPr/>
              <p:nvPr/>
            </p:nvGrpSpPr>
            <p:grpSpPr>
              <a:xfrm>
                <a:off x="4293521" y="2394032"/>
                <a:ext cx="524830" cy="497486"/>
                <a:chOff x="4293521" y="2394032"/>
                <a:chExt cx="524830" cy="497486"/>
              </a:xfrm>
            </p:grpSpPr>
            <p:sp>
              <p:nvSpPr>
                <p:cNvPr id="1834" name="Google Shape;1834;p38"/>
                <p:cNvSpPr/>
                <p:nvPr/>
              </p:nvSpPr>
              <p:spPr>
                <a:xfrm>
                  <a:off x="4613634" y="2449956"/>
                  <a:ext cx="136499" cy="13250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08" h="4182" extrusionOk="0">
                      <a:moveTo>
                        <a:pt x="950" y="1"/>
                      </a:moveTo>
                      <a:lnTo>
                        <a:pt x="0" y="2566"/>
                      </a:lnTo>
                      <a:cubicBezTo>
                        <a:pt x="792" y="2883"/>
                        <a:pt x="1457" y="3453"/>
                        <a:pt x="1932" y="4181"/>
                      </a:cubicBezTo>
                      <a:lnTo>
                        <a:pt x="4307" y="2819"/>
                      </a:lnTo>
                      <a:cubicBezTo>
                        <a:pt x="3484" y="1553"/>
                        <a:pt x="2312" y="571"/>
                        <a:pt x="950" y="1"/>
                      </a:cubicBezTo>
                      <a:close/>
                    </a:path>
                  </a:pathLst>
                </a:custGeom>
                <a:solidFill>
                  <a:srgbClr val="25255B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35" name="Google Shape;1835;p38"/>
                <p:cNvSpPr/>
                <p:nvPr/>
              </p:nvSpPr>
              <p:spPr>
                <a:xfrm>
                  <a:off x="4325649" y="2555340"/>
                  <a:ext cx="101360" cy="13748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99" h="4339" extrusionOk="0">
                      <a:moveTo>
                        <a:pt x="824" y="0"/>
                      </a:moveTo>
                      <a:cubicBezTo>
                        <a:pt x="285" y="1045"/>
                        <a:pt x="0" y="2217"/>
                        <a:pt x="0" y="3357"/>
                      </a:cubicBezTo>
                      <a:cubicBezTo>
                        <a:pt x="0" y="3705"/>
                        <a:pt x="32" y="4022"/>
                        <a:pt x="64" y="4339"/>
                      </a:cubicBezTo>
                      <a:lnTo>
                        <a:pt x="2755" y="3864"/>
                      </a:lnTo>
                      <a:cubicBezTo>
                        <a:pt x="2755" y="3705"/>
                        <a:pt x="2724" y="3547"/>
                        <a:pt x="2724" y="3357"/>
                      </a:cubicBezTo>
                      <a:cubicBezTo>
                        <a:pt x="2724" y="2692"/>
                        <a:pt x="2882" y="1995"/>
                        <a:pt x="3199" y="1362"/>
                      </a:cubicBezTo>
                      <a:lnTo>
                        <a:pt x="824" y="0"/>
                      </a:lnTo>
                      <a:close/>
                    </a:path>
                  </a:pathLst>
                </a:custGeom>
                <a:solidFill>
                  <a:srgbClr val="25255B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36" name="Google Shape;1836;p38"/>
                <p:cNvSpPr/>
                <p:nvPr/>
              </p:nvSpPr>
              <p:spPr>
                <a:xfrm>
                  <a:off x="4293521" y="2696814"/>
                  <a:ext cx="162607" cy="16460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32" h="5195" extrusionOk="0">
                      <a:moveTo>
                        <a:pt x="3864" y="0"/>
                      </a:moveTo>
                      <a:lnTo>
                        <a:pt x="1" y="665"/>
                      </a:lnTo>
                      <a:cubicBezTo>
                        <a:pt x="381" y="2407"/>
                        <a:pt x="1299" y="3991"/>
                        <a:pt x="2598" y="5194"/>
                      </a:cubicBezTo>
                      <a:lnTo>
                        <a:pt x="5131" y="2186"/>
                      </a:lnTo>
                      <a:cubicBezTo>
                        <a:pt x="4530" y="1584"/>
                        <a:pt x="4086" y="824"/>
                        <a:pt x="3864" y="0"/>
                      </a:cubicBezTo>
                      <a:close/>
                    </a:path>
                  </a:pathLst>
                </a:custGeom>
                <a:solidFill>
                  <a:srgbClr val="25255B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37" name="Google Shape;1837;p38"/>
                <p:cNvSpPr/>
                <p:nvPr/>
              </p:nvSpPr>
              <p:spPr>
                <a:xfrm>
                  <a:off x="4415951" y="2778086"/>
                  <a:ext cx="130479" cy="1134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18" h="3580" extrusionOk="0">
                      <a:moveTo>
                        <a:pt x="1742" y="1"/>
                      </a:moveTo>
                      <a:lnTo>
                        <a:pt x="0" y="2091"/>
                      </a:lnTo>
                      <a:cubicBezTo>
                        <a:pt x="1172" y="3009"/>
                        <a:pt x="2629" y="3516"/>
                        <a:pt x="4117" y="3579"/>
                      </a:cubicBezTo>
                      <a:lnTo>
                        <a:pt x="4117" y="856"/>
                      </a:lnTo>
                      <a:cubicBezTo>
                        <a:pt x="3262" y="824"/>
                        <a:pt x="2439" y="507"/>
                        <a:pt x="1742" y="1"/>
                      </a:cubicBezTo>
                      <a:close/>
                    </a:path>
                  </a:pathLst>
                </a:custGeom>
                <a:solidFill>
                  <a:srgbClr val="25255B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38" name="Google Shape;1838;p38"/>
                <p:cNvSpPr/>
                <p:nvPr/>
              </p:nvSpPr>
              <p:spPr>
                <a:xfrm>
                  <a:off x="4361770" y="2449956"/>
                  <a:ext cx="136499" cy="13250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08" h="4182" extrusionOk="0">
                      <a:moveTo>
                        <a:pt x="3357" y="1"/>
                      </a:moveTo>
                      <a:cubicBezTo>
                        <a:pt x="1964" y="571"/>
                        <a:pt x="792" y="1553"/>
                        <a:pt x="0" y="2819"/>
                      </a:cubicBezTo>
                      <a:lnTo>
                        <a:pt x="2344" y="4181"/>
                      </a:lnTo>
                      <a:cubicBezTo>
                        <a:pt x="2851" y="3453"/>
                        <a:pt x="3516" y="2883"/>
                        <a:pt x="4307" y="2534"/>
                      </a:cubicBezTo>
                      <a:lnTo>
                        <a:pt x="3357" y="1"/>
                      </a:lnTo>
                      <a:close/>
                    </a:path>
                  </a:pathLst>
                </a:custGeom>
                <a:solidFill>
                  <a:srgbClr val="25255B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39" name="Google Shape;1839;p38"/>
                <p:cNvSpPr/>
                <p:nvPr/>
              </p:nvSpPr>
              <p:spPr>
                <a:xfrm>
                  <a:off x="4565473" y="2778086"/>
                  <a:ext cx="130479" cy="1134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18" h="3580" extrusionOk="0">
                      <a:moveTo>
                        <a:pt x="2375" y="1"/>
                      </a:moveTo>
                      <a:cubicBezTo>
                        <a:pt x="1679" y="507"/>
                        <a:pt x="855" y="792"/>
                        <a:pt x="0" y="856"/>
                      </a:cubicBezTo>
                      <a:lnTo>
                        <a:pt x="0" y="3579"/>
                      </a:lnTo>
                      <a:cubicBezTo>
                        <a:pt x="1489" y="3516"/>
                        <a:pt x="2945" y="3009"/>
                        <a:pt x="4117" y="2091"/>
                      </a:cubicBezTo>
                      <a:lnTo>
                        <a:pt x="2375" y="1"/>
                      </a:lnTo>
                      <a:close/>
                    </a:path>
                  </a:pathLst>
                </a:custGeom>
                <a:solidFill>
                  <a:srgbClr val="25255B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40" name="Google Shape;1840;p38"/>
                <p:cNvSpPr/>
                <p:nvPr/>
              </p:nvSpPr>
              <p:spPr>
                <a:xfrm>
                  <a:off x="4473143" y="2394032"/>
                  <a:ext cx="165586" cy="1302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226" h="4110" extrusionOk="0">
                      <a:moveTo>
                        <a:pt x="2613" y="0"/>
                      </a:moveTo>
                      <a:cubicBezTo>
                        <a:pt x="1734" y="0"/>
                        <a:pt x="856" y="135"/>
                        <a:pt x="1" y="404"/>
                      </a:cubicBezTo>
                      <a:lnTo>
                        <a:pt x="1331" y="4109"/>
                      </a:lnTo>
                      <a:cubicBezTo>
                        <a:pt x="1742" y="3983"/>
                        <a:pt x="2186" y="3919"/>
                        <a:pt x="2597" y="3919"/>
                      </a:cubicBezTo>
                      <a:cubicBezTo>
                        <a:pt x="3041" y="3919"/>
                        <a:pt x="3453" y="3983"/>
                        <a:pt x="3864" y="4109"/>
                      </a:cubicBezTo>
                      <a:lnTo>
                        <a:pt x="5226" y="404"/>
                      </a:lnTo>
                      <a:cubicBezTo>
                        <a:pt x="4371" y="135"/>
                        <a:pt x="3492" y="0"/>
                        <a:pt x="2613" y="0"/>
                      </a:cubicBezTo>
                      <a:close/>
                    </a:path>
                  </a:pathLst>
                </a:custGeom>
                <a:solidFill>
                  <a:srgbClr val="25255B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41" name="Google Shape;1841;p38"/>
                <p:cNvSpPr/>
                <p:nvPr/>
              </p:nvSpPr>
              <p:spPr>
                <a:xfrm>
                  <a:off x="4420958" y="2537818"/>
                  <a:ext cx="258930" cy="24932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172" h="7869" extrusionOk="0">
                      <a:moveTo>
                        <a:pt x="4254" y="1205"/>
                      </a:moveTo>
                      <a:cubicBezTo>
                        <a:pt x="4602" y="1205"/>
                        <a:pt x="4955" y="1272"/>
                        <a:pt x="5290" y="1408"/>
                      </a:cubicBezTo>
                      <a:cubicBezTo>
                        <a:pt x="6303" y="1820"/>
                        <a:pt x="6968" y="2833"/>
                        <a:pt x="6968" y="3910"/>
                      </a:cubicBezTo>
                      <a:cubicBezTo>
                        <a:pt x="6968" y="5430"/>
                        <a:pt x="5765" y="6634"/>
                        <a:pt x="4244" y="6634"/>
                      </a:cubicBezTo>
                      <a:cubicBezTo>
                        <a:pt x="3168" y="6634"/>
                        <a:pt x="2154" y="5969"/>
                        <a:pt x="1743" y="4955"/>
                      </a:cubicBezTo>
                      <a:cubicBezTo>
                        <a:pt x="1331" y="3942"/>
                        <a:pt x="1553" y="2770"/>
                        <a:pt x="2344" y="2010"/>
                      </a:cubicBezTo>
                      <a:cubicBezTo>
                        <a:pt x="2853" y="1480"/>
                        <a:pt x="3547" y="1205"/>
                        <a:pt x="4254" y="1205"/>
                      </a:cubicBezTo>
                      <a:close/>
                      <a:moveTo>
                        <a:pt x="4241" y="1"/>
                      </a:moveTo>
                      <a:cubicBezTo>
                        <a:pt x="3220" y="1"/>
                        <a:pt x="2228" y="395"/>
                        <a:pt x="1489" y="1155"/>
                      </a:cubicBezTo>
                      <a:cubicBezTo>
                        <a:pt x="349" y="2263"/>
                        <a:pt x="1" y="3973"/>
                        <a:pt x="634" y="5430"/>
                      </a:cubicBezTo>
                      <a:cubicBezTo>
                        <a:pt x="1236" y="6887"/>
                        <a:pt x="2661" y="7869"/>
                        <a:pt x="4244" y="7869"/>
                      </a:cubicBezTo>
                      <a:cubicBezTo>
                        <a:pt x="6430" y="7837"/>
                        <a:pt x="8171" y="6095"/>
                        <a:pt x="8171" y="3910"/>
                      </a:cubicBezTo>
                      <a:cubicBezTo>
                        <a:pt x="8171" y="2327"/>
                        <a:pt x="7221" y="901"/>
                        <a:pt x="5765" y="300"/>
                      </a:cubicBezTo>
                      <a:cubicBezTo>
                        <a:pt x="5268" y="99"/>
                        <a:pt x="4751" y="1"/>
                        <a:pt x="4241" y="1"/>
                      </a:cubicBezTo>
                      <a:close/>
                    </a:path>
                  </a:pathLst>
                </a:custGeom>
                <a:solidFill>
                  <a:srgbClr val="25255B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42" name="Google Shape;1842;p38"/>
                <p:cNvSpPr/>
                <p:nvPr/>
              </p:nvSpPr>
              <p:spPr>
                <a:xfrm>
                  <a:off x="4489207" y="2595453"/>
                  <a:ext cx="133489" cy="13348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213" h="4213" extrusionOk="0">
                      <a:moveTo>
                        <a:pt x="2090" y="1"/>
                      </a:moveTo>
                      <a:cubicBezTo>
                        <a:pt x="950" y="1"/>
                        <a:pt x="0" y="951"/>
                        <a:pt x="0" y="2091"/>
                      </a:cubicBezTo>
                      <a:cubicBezTo>
                        <a:pt x="0" y="3263"/>
                        <a:pt x="950" y="4213"/>
                        <a:pt x="2090" y="4213"/>
                      </a:cubicBezTo>
                      <a:cubicBezTo>
                        <a:pt x="3262" y="4213"/>
                        <a:pt x="4212" y="3263"/>
                        <a:pt x="4212" y="2091"/>
                      </a:cubicBezTo>
                      <a:cubicBezTo>
                        <a:pt x="4212" y="951"/>
                        <a:pt x="3262" y="1"/>
                        <a:pt x="2090" y="1"/>
                      </a:cubicBezTo>
                      <a:close/>
                    </a:path>
                  </a:pathLst>
                </a:custGeom>
                <a:solidFill>
                  <a:srgbClr val="25255B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43" name="Google Shape;1843;p38"/>
                <p:cNvSpPr/>
                <p:nvPr/>
              </p:nvSpPr>
              <p:spPr>
                <a:xfrm>
                  <a:off x="4654761" y="2696814"/>
                  <a:ext cx="163590" cy="16460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63" h="5195" extrusionOk="0">
                      <a:moveTo>
                        <a:pt x="1267" y="0"/>
                      </a:moveTo>
                      <a:cubicBezTo>
                        <a:pt x="1077" y="824"/>
                        <a:pt x="634" y="1584"/>
                        <a:pt x="1" y="2186"/>
                      </a:cubicBezTo>
                      <a:lnTo>
                        <a:pt x="2534" y="5194"/>
                      </a:lnTo>
                      <a:cubicBezTo>
                        <a:pt x="3864" y="3991"/>
                        <a:pt x="4783" y="2407"/>
                        <a:pt x="5163" y="665"/>
                      </a:cubicBezTo>
                      <a:lnTo>
                        <a:pt x="1267" y="0"/>
                      </a:lnTo>
                      <a:close/>
                    </a:path>
                  </a:pathLst>
                </a:custGeom>
                <a:solidFill>
                  <a:srgbClr val="25255B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44" name="Google Shape;1844;p38"/>
                <p:cNvSpPr/>
                <p:nvPr/>
              </p:nvSpPr>
              <p:spPr>
                <a:xfrm>
                  <a:off x="4684862" y="2555340"/>
                  <a:ext cx="100378" cy="13748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68" h="4339" extrusionOk="0">
                      <a:moveTo>
                        <a:pt x="2344" y="0"/>
                      </a:moveTo>
                      <a:lnTo>
                        <a:pt x="1" y="1362"/>
                      </a:lnTo>
                      <a:cubicBezTo>
                        <a:pt x="317" y="1995"/>
                        <a:pt x="476" y="2692"/>
                        <a:pt x="476" y="3357"/>
                      </a:cubicBezTo>
                      <a:cubicBezTo>
                        <a:pt x="476" y="3547"/>
                        <a:pt x="444" y="3705"/>
                        <a:pt x="444" y="3864"/>
                      </a:cubicBezTo>
                      <a:lnTo>
                        <a:pt x="3104" y="4339"/>
                      </a:lnTo>
                      <a:cubicBezTo>
                        <a:pt x="3168" y="4022"/>
                        <a:pt x="3168" y="3674"/>
                        <a:pt x="3168" y="3357"/>
                      </a:cubicBezTo>
                      <a:cubicBezTo>
                        <a:pt x="3168" y="2185"/>
                        <a:pt x="2883" y="1045"/>
                        <a:pt x="2344" y="0"/>
                      </a:cubicBezTo>
                      <a:close/>
                    </a:path>
                  </a:pathLst>
                </a:custGeom>
                <a:solidFill>
                  <a:srgbClr val="25255B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</p:grpSp>
        </p:grpSp>
      </p:grpSp>
      <p:grpSp>
        <p:nvGrpSpPr>
          <p:cNvPr id="1845" name="Google Shape;1845;p38"/>
          <p:cNvGrpSpPr/>
          <p:nvPr/>
        </p:nvGrpSpPr>
        <p:grpSpPr>
          <a:xfrm>
            <a:off x="10004705" y="4173305"/>
            <a:ext cx="1418220" cy="1369384"/>
            <a:chOff x="7503528" y="3129979"/>
            <a:chExt cx="1063665" cy="1027038"/>
          </a:xfrm>
        </p:grpSpPr>
        <p:sp>
          <p:nvSpPr>
            <p:cNvPr id="1846" name="Google Shape;1846;p38"/>
            <p:cNvSpPr/>
            <p:nvPr/>
          </p:nvSpPr>
          <p:spPr>
            <a:xfrm>
              <a:off x="7503528" y="3129979"/>
              <a:ext cx="1063665" cy="1027038"/>
            </a:xfrm>
            <a:custGeom>
              <a:avLst/>
              <a:gdLst/>
              <a:ahLst/>
              <a:cxnLst/>
              <a:rect l="l" t="t" r="r" b="b"/>
              <a:pathLst>
                <a:path w="33570" h="32414" extrusionOk="0">
                  <a:moveTo>
                    <a:pt x="16764" y="1"/>
                  </a:moveTo>
                  <a:cubicBezTo>
                    <a:pt x="8334" y="1"/>
                    <a:pt x="1239" y="6543"/>
                    <a:pt x="634" y="15085"/>
                  </a:cubicBezTo>
                  <a:cubicBezTo>
                    <a:pt x="0" y="24015"/>
                    <a:pt x="6746" y="31743"/>
                    <a:pt x="15676" y="32376"/>
                  </a:cubicBezTo>
                  <a:cubicBezTo>
                    <a:pt x="16049" y="32401"/>
                    <a:pt x="16420" y="32413"/>
                    <a:pt x="16788" y="32413"/>
                  </a:cubicBezTo>
                  <a:cubicBezTo>
                    <a:pt x="25240" y="32413"/>
                    <a:pt x="32361" y="25891"/>
                    <a:pt x="32968" y="17333"/>
                  </a:cubicBezTo>
                  <a:cubicBezTo>
                    <a:pt x="33569" y="8403"/>
                    <a:pt x="26856" y="675"/>
                    <a:pt x="17925" y="42"/>
                  </a:cubicBezTo>
                  <a:cubicBezTo>
                    <a:pt x="17536" y="14"/>
                    <a:pt x="17149" y="1"/>
                    <a:pt x="16764" y="1"/>
                  </a:cubicBez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grpSp>
          <p:nvGrpSpPr>
            <p:cNvPr id="1847" name="Google Shape;1847;p38"/>
            <p:cNvGrpSpPr/>
            <p:nvPr/>
          </p:nvGrpSpPr>
          <p:grpSpPr>
            <a:xfrm>
              <a:off x="7612905" y="3247372"/>
              <a:ext cx="843898" cy="792600"/>
              <a:chOff x="7612905" y="3247372"/>
              <a:chExt cx="843898" cy="792600"/>
            </a:xfrm>
          </p:grpSpPr>
          <p:sp>
            <p:nvSpPr>
              <p:cNvPr id="1848" name="Google Shape;1848;p38"/>
              <p:cNvSpPr/>
              <p:nvPr/>
            </p:nvSpPr>
            <p:spPr>
              <a:xfrm>
                <a:off x="7612905" y="3247372"/>
                <a:ext cx="843898" cy="792600"/>
              </a:xfrm>
              <a:custGeom>
                <a:avLst/>
                <a:gdLst/>
                <a:ahLst/>
                <a:cxnLst/>
                <a:rect l="l" t="t" r="r" b="b"/>
                <a:pathLst>
                  <a:path w="26634" h="25015" extrusionOk="0">
                    <a:moveTo>
                      <a:pt x="13318" y="0"/>
                    </a:moveTo>
                    <a:cubicBezTo>
                      <a:pt x="12779" y="0"/>
                      <a:pt x="12235" y="35"/>
                      <a:pt x="11686" y="106"/>
                    </a:cubicBezTo>
                    <a:cubicBezTo>
                      <a:pt x="4845" y="992"/>
                      <a:pt x="0" y="7295"/>
                      <a:pt x="919" y="14135"/>
                    </a:cubicBezTo>
                    <a:cubicBezTo>
                      <a:pt x="1733" y="20416"/>
                      <a:pt x="7112" y="25014"/>
                      <a:pt x="13281" y="25014"/>
                    </a:cubicBezTo>
                    <a:cubicBezTo>
                      <a:pt x="13832" y="25014"/>
                      <a:pt x="14388" y="24978"/>
                      <a:pt x="14948" y="24902"/>
                    </a:cubicBezTo>
                    <a:cubicBezTo>
                      <a:pt x="21788" y="24016"/>
                      <a:pt x="26634" y="17745"/>
                      <a:pt x="25715" y="10873"/>
                    </a:cubicBezTo>
                    <a:cubicBezTo>
                      <a:pt x="24899" y="4579"/>
                      <a:pt x="19525" y="0"/>
                      <a:pt x="1331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grpSp>
            <p:nvGrpSpPr>
              <p:cNvPr id="1849" name="Google Shape;1849;p38"/>
              <p:cNvGrpSpPr/>
              <p:nvPr/>
            </p:nvGrpSpPr>
            <p:grpSpPr>
              <a:xfrm>
                <a:off x="7776462" y="3387167"/>
                <a:ext cx="517796" cy="512790"/>
                <a:chOff x="7776462" y="3387167"/>
                <a:chExt cx="517796" cy="512790"/>
              </a:xfrm>
            </p:grpSpPr>
            <p:sp>
              <p:nvSpPr>
                <p:cNvPr id="1850" name="Google Shape;1850;p38"/>
                <p:cNvSpPr/>
                <p:nvPr/>
              </p:nvSpPr>
              <p:spPr>
                <a:xfrm>
                  <a:off x="8231015" y="3387167"/>
                  <a:ext cx="63243" cy="7430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96" h="2345" extrusionOk="0">
                      <a:moveTo>
                        <a:pt x="1014" y="1"/>
                      </a:moveTo>
                      <a:cubicBezTo>
                        <a:pt x="919" y="159"/>
                        <a:pt x="824" y="286"/>
                        <a:pt x="729" y="412"/>
                      </a:cubicBezTo>
                      <a:cubicBezTo>
                        <a:pt x="539" y="697"/>
                        <a:pt x="285" y="951"/>
                        <a:pt x="0" y="1172"/>
                      </a:cubicBezTo>
                      <a:cubicBezTo>
                        <a:pt x="285" y="1394"/>
                        <a:pt x="539" y="1647"/>
                        <a:pt x="729" y="1932"/>
                      </a:cubicBezTo>
                      <a:cubicBezTo>
                        <a:pt x="824" y="2059"/>
                        <a:pt x="919" y="2217"/>
                        <a:pt x="1014" y="2344"/>
                      </a:cubicBezTo>
                      <a:cubicBezTo>
                        <a:pt x="1077" y="2217"/>
                        <a:pt x="1172" y="2059"/>
                        <a:pt x="1267" y="1932"/>
                      </a:cubicBezTo>
                      <a:cubicBezTo>
                        <a:pt x="1489" y="1647"/>
                        <a:pt x="1742" y="1394"/>
                        <a:pt x="1995" y="1172"/>
                      </a:cubicBezTo>
                      <a:cubicBezTo>
                        <a:pt x="1710" y="951"/>
                        <a:pt x="1489" y="697"/>
                        <a:pt x="1267" y="412"/>
                      </a:cubicBezTo>
                      <a:cubicBezTo>
                        <a:pt x="1172" y="286"/>
                        <a:pt x="1077" y="159"/>
                        <a:pt x="1014" y="1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51" name="Google Shape;1851;p38"/>
                <p:cNvSpPr/>
                <p:nvPr/>
              </p:nvSpPr>
              <p:spPr>
                <a:xfrm>
                  <a:off x="7868761" y="3479497"/>
                  <a:ext cx="333168" cy="22781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515" h="7190" extrusionOk="0">
                      <a:moveTo>
                        <a:pt x="2028" y="602"/>
                      </a:moveTo>
                      <a:cubicBezTo>
                        <a:pt x="2629" y="602"/>
                        <a:pt x="3168" y="950"/>
                        <a:pt x="3389" y="1489"/>
                      </a:cubicBezTo>
                      <a:cubicBezTo>
                        <a:pt x="3611" y="2059"/>
                        <a:pt x="3484" y="2660"/>
                        <a:pt x="3073" y="3104"/>
                      </a:cubicBezTo>
                      <a:cubicBezTo>
                        <a:pt x="2796" y="3380"/>
                        <a:pt x="2419" y="3528"/>
                        <a:pt x="2038" y="3528"/>
                      </a:cubicBezTo>
                      <a:cubicBezTo>
                        <a:pt x="1853" y="3528"/>
                        <a:pt x="1666" y="3493"/>
                        <a:pt x="1489" y="3420"/>
                      </a:cubicBezTo>
                      <a:cubicBezTo>
                        <a:pt x="951" y="3199"/>
                        <a:pt x="571" y="2660"/>
                        <a:pt x="571" y="2059"/>
                      </a:cubicBezTo>
                      <a:cubicBezTo>
                        <a:pt x="571" y="1267"/>
                        <a:pt x="1236" y="602"/>
                        <a:pt x="2028" y="602"/>
                      </a:cubicBezTo>
                      <a:close/>
                      <a:moveTo>
                        <a:pt x="1" y="0"/>
                      </a:moveTo>
                      <a:lnTo>
                        <a:pt x="1" y="7189"/>
                      </a:lnTo>
                      <a:lnTo>
                        <a:pt x="3579" y="3610"/>
                      </a:lnTo>
                      <a:cubicBezTo>
                        <a:pt x="3647" y="3543"/>
                        <a:pt x="3724" y="3511"/>
                        <a:pt x="3801" y="3511"/>
                      </a:cubicBezTo>
                      <a:cubicBezTo>
                        <a:pt x="3867" y="3511"/>
                        <a:pt x="3932" y="3535"/>
                        <a:pt x="3991" y="3579"/>
                      </a:cubicBezTo>
                      <a:lnTo>
                        <a:pt x="5226" y="4592"/>
                      </a:lnTo>
                      <a:lnTo>
                        <a:pt x="7665" y="1869"/>
                      </a:lnTo>
                      <a:cubicBezTo>
                        <a:pt x="7728" y="1805"/>
                        <a:pt x="7791" y="1774"/>
                        <a:pt x="7855" y="1774"/>
                      </a:cubicBezTo>
                      <a:cubicBezTo>
                        <a:pt x="7950" y="1774"/>
                        <a:pt x="8013" y="1805"/>
                        <a:pt x="8076" y="1837"/>
                      </a:cubicBezTo>
                      <a:lnTo>
                        <a:pt x="10515" y="4022"/>
                      </a:lnTo>
                      <a:lnTo>
                        <a:pt x="10515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52" name="Google Shape;1852;p38"/>
                <p:cNvSpPr/>
                <p:nvPr/>
              </p:nvSpPr>
              <p:spPr>
                <a:xfrm>
                  <a:off x="7905896" y="3516600"/>
                  <a:ext cx="55227" cy="5624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43" h="1775" extrusionOk="0">
                      <a:moveTo>
                        <a:pt x="856" y="1"/>
                      </a:moveTo>
                      <a:cubicBezTo>
                        <a:pt x="381" y="1"/>
                        <a:pt x="0" y="413"/>
                        <a:pt x="0" y="888"/>
                      </a:cubicBezTo>
                      <a:cubicBezTo>
                        <a:pt x="0" y="1363"/>
                        <a:pt x="381" y="1774"/>
                        <a:pt x="856" y="1774"/>
                      </a:cubicBezTo>
                      <a:cubicBezTo>
                        <a:pt x="1362" y="1774"/>
                        <a:pt x="1742" y="1363"/>
                        <a:pt x="1742" y="888"/>
                      </a:cubicBezTo>
                      <a:cubicBezTo>
                        <a:pt x="1742" y="413"/>
                        <a:pt x="1362" y="1"/>
                        <a:pt x="856" y="1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53" name="Google Shape;1853;p38"/>
                <p:cNvSpPr/>
                <p:nvPr/>
              </p:nvSpPr>
              <p:spPr>
                <a:xfrm>
                  <a:off x="7881815" y="3557759"/>
                  <a:ext cx="320114" cy="16257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103" h="5131" extrusionOk="0">
                      <a:moveTo>
                        <a:pt x="7506" y="0"/>
                      </a:moveTo>
                      <a:lnTo>
                        <a:pt x="5067" y="2692"/>
                      </a:lnTo>
                      <a:cubicBezTo>
                        <a:pt x="5014" y="2763"/>
                        <a:pt x="4931" y="2805"/>
                        <a:pt x="4846" y="2805"/>
                      </a:cubicBezTo>
                      <a:cubicBezTo>
                        <a:pt x="4779" y="2805"/>
                        <a:pt x="4711" y="2779"/>
                        <a:pt x="4656" y="2724"/>
                      </a:cubicBezTo>
                      <a:lnTo>
                        <a:pt x="3421" y="1742"/>
                      </a:lnTo>
                      <a:lnTo>
                        <a:pt x="0" y="5131"/>
                      </a:lnTo>
                      <a:lnTo>
                        <a:pt x="5891" y="5131"/>
                      </a:lnTo>
                      <a:lnTo>
                        <a:pt x="4941" y="4181"/>
                      </a:lnTo>
                      <a:cubicBezTo>
                        <a:pt x="4814" y="4054"/>
                        <a:pt x="4814" y="3864"/>
                        <a:pt x="4941" y="3769"/>
                      </a:cubicBezTo>
                      <a:lnTo>
                        <a:pt x="5764" y="2946"/>
                      </a:lnTo>
                      <a:cubicBezTo>
                        <a:pt x="5828" y="2882"/>
                        <a:pt x="5891" y="2851"/>
                        <a:pt x="5954" y="2851"/>
                      </a:cubicBezTo>
                      <a:cubicBezTo>
                        <a:pt x="6049" y="2851"/>
                        <a:pt x="6113" y="2882"/>
                        <a:pt x="6176" y="2946"/>
                      </a:cubicBezTo>
                      <a:lnTo>
                        <a:pt x="8361" y="5131"/>
                      </a:lnTo>
                      <a:lnTo>
                        <a:pt x="10103" y="5131"/>
                      </a:lnTo>
                      <a:lnTo>
                        <a:pt x="10103" y="2344"/>
                      </a:lnTo>
                      <a:lnTo>
                        <a:pt x="7506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54" name="Google Shape;1854;p38"/>
                <p:cNvSpPr/>
                <p:nvPr/>
              </p:nvSpPr>
              <p:spPr>
                <a:xfrm>
                  <a:off x="8057413" y="3670145"/>
                  <a:ext cx="52217" cy="5319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48" h="1679" extrusionOk="0">
                      <a:moveTo>
                        <a:pt x="412" y="0"/>
                      </a:moveTo>
                      <a:lnTo>
                        <a:pt x="1" y="412"/>
                      </a:lnTo>
                      <a:lnTo>
                        <a:pt x="1236" y="1679"/>
                      </a:lnTo>
                      <a:lnTo>
                        <a:pt x="1647" y="1235"/>
                      </a:lnTo>
                      <a:lnTo>
                        <a:pt x="412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55" name="Google Shape;1855;p38"/>
                <p:cNvSpPr/>
                <p:nvPr/>
              </p:nvSpPr>
              <p:spPr>
                <a:xfrm>
                  <a:off x="8109599" y="3723313"/>
                  <a:ext cx="176644" cy="17664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575" h="5575" extrusionOk="0">
                      <a:moveTo>
                        <a:pt x="412" y="1"/>
                      </a:moveTo>
                      <a:lnTo>
                        <a:pt x="0" y="412"/>
                      </a:lnTo>
                      <a:lnTo>
                        <a:pt x="5162" y="5574"/>
                      </a:lnTo>
                      <a:lnTo>
                        <a:pt x="5574" y="5163"/>
                      </a:lnTo>
                      <a:lnTo>
                        <a:pt x="412" y="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856" name="Google Shape;1856;p38"/>
                <p:cNvSpPr/>
                <p:nvPr/>
              </p:nvSpPr>
              <p:spPr>
                <a:xfrm>
                  <a:off x="7776462" y="3739377"/>
                  <a:ext cx="62229" cy="7328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4" h="2313" extrusionOk="0">
                      <a:moveTo>
                        <a:pt x="982" y="0"/>
                      </a:moveTo>
                      <a:cubicBezTo>
                        <a:pt x="887" y="127"/>
                        <a:pt x="824" y="254"/>
                        <a:pt x="729" y="380"/>
                      </a:cubicBezTo>
                      <a:cubicBezTo>
                        <a:pt x="507" y="665"/>
                        <a:pt x="254" y="919"/>
                        <a:pt x="0" y="1172"/>
                      </a:cubicBezTo>
                      <a:cubicBezTo>
                        <a:pt x="254" y="1394"/>
                        <a:pt x="507" y="1647"/>
                        <a:pt x="729" y="1932"/>
                      </a:cubicBezTo>
                      <a:cubicBezTo>
                        <a:pt x="824" y="2059"/>
                        <a:pt x="887" y="2186"/>
                        <a:pt x="982" y="2312"/>
                      </a:cubicBezTo>
                      <a:cubicBezTo>
                        <a:pt x="1077" y="2186"/>
                        <a:pt x="1140" y="2059"/>
                        <a:pt x="1235" y="1932"/>
                      </a:cubicBezTo>
                      <a:cubicBezTo>
                        <a:pt x="1457" y="1647"/>
                        <a:pt x="1710" y="1394"/>
                        <a:pt x="1964" y="1172"/>
                      </a:cubicBezTo>
                      <a:cubicBezTo>
                        <a:pt x="1710" y="919"/>
                        <a:pt x="1457" y="665"/>
                        <a:pt x="1235" y="380"/>
                      </a:cubicBezTo>
                      <a:cubicBezTo>
                        <a:pt x="1140" y="254"/>
                        <a:pt x="1077" y="127"/>
                        <a:pt x="982" y="0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</p:grpSp>
        </p:grpSp>
      </p:grpSp>
      <p:sp>
        <p:nvSpPr>
          <p:cNvPr id="1857" name="Google Shape;1857;p38"/>
          <p:cNvSpPr txBox="1"/>
          <p:nvPr/>
        </p:nvSpPr>
        <p:spPr>
          <a:xfrm>
            <a:off x="536798" y="3402981"/>
            <a:ext cx="2069891" cy="81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lvl="0" algn="ctr"/>
            <a:r>
              <a:rPr lang="ru-RU" sz="3200" b="1" dirty="0" err="1"/>
              <a:t>Kuzatish</a:t>
            </a:r>
            <a:endParaRPr sz="3200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58" name="Google Shape;1858;p38"/>
          <p:cNvSpPr txBox="1"/>
          <p:nvPr/>
        </p:nvSpPr>
        <p:spPr>
          <a:xfrm>
            <a:off x="7518910" y="2192385"/>
            <a:ext cx="1931264" cy="81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lvl="0" algn="ctr"/>
            <a:r>
              <a:rPr lang="ru-RU" sz="3200" b="1" dirty="0" err="1"/>
              <a:t>Tahlil</a:t>
            </a:r>
            <a:r>
              <a:rPr lang="ru-RU" sz="3200" b="1" dirty="0"/>
              <a:t> </a:t>
            </a:r>
            <a:r>
              <a:rPr lang="ru-RU" sz="3200" b="1" dirty="0" err="1"/>
              <a:t>va</a:t>
            </a:r>
            <a:r>
              <a:rPr lang="ru-RU" sz="3200" b="1" dirty="0"/>
              <a:t> </a:t>
            </a:r>
            <a:r>
              <a:rPr lang="ru-RU" sz="3200" b="1" dirty="0" err="1"/>
              <a:t>sintez</a:t>
            </a:r>
            <a:endParaRPr sz="3200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59" name="Google Shape;1859;p38"/>
          <p:cNvSpPr txBox="1"/>
          <p:nvPr/>
        </p:nvSpPr>
        <p:spPr>
          <a:xfrm>
            <a:off x="4980609" y="1783585"/>
            <a:ext cx="2186632" cy="81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lvl="0" algn="ctr"/>
            <a:r>
              <a:rPr lang="ru-RU" sz="3200" b="1" dirty="0" err="1"/>
              <a:t>Tajriba</a:t>
            </a:r>
            <a:r>
              <a:rPr lang="ru-RU" sz="3200" b="1" dirty="0"/>
              <a:t> </a:t>
            </a:r>
            <a:r>
              <a:rPr lang="ru-RU" sz="3200" b="1" dirty="0" err="1"/>
              <a:t>va</a:t>
            </a:r>
            <a:r>
              <a:rPr lang="ru-RU" sz="3200" b="1" dirty="0"/>
              <a:t> </a:t>
            </a:r>
            <a:r>
              <a:rPr lang="ru-RU" sz="3200" b="1" dirty="0" err="1"/>
              <a:t>o‘lchashlar</a:t>
            </a:r>
            <a:endParaRPr sz="3200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60" name="Google Shape;1860;p38"/>
          <p:cNvSpPr txBox="1"/>
          <p:nvPr/>
        </p:nvSpPr>
        <p:spPr>
          <a:xfrm>
            <a:off x="9989981" y="3115259"/>
            <a:ext cx="1840713" cy="81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lvl="0" algn="ctr"/>
            <a:r>
              <a:rPr lang="ru-RU" sz="3200" b="1" dirty="0" err="1"/>
              <a:t>Xulosa</a:t>
            </a:r>
            <a:r>
              <a:rPr lang="ru-RU" sz="3200" b="1" dirty="0"/>
              <a:t> </a:t>
            </a:r>
            <a:r>
              <a:rPr lang="ru-RU" sz="3200" b="1" dirty="0" err="1"/>
              <a:t>chiqarish</a:t>
            </a:r>
            <a:endParaRPr sz="3200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61" name="Google Shape;1861;p38"/>
          <p:cNvSpPr txBox="1"/>
          <p:nvPr/>
        </p:nvSpPr>
        <p:spPr>
          <a:xfrm>
            <a:off x="2716289" y="2154967"/>
            <a:ext cx="1804988" cy="81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lvl="0" algn="ctr"/>
            <a:r>
              <a:rPr lang="ru-RU" sz="3200" b="1" dirty="0" err="1"/>
              <a:t>Savol</a:t>
            </a:r>
            <a:r>
              <a:rPr lang="ru-RU" sz="3200" b="1" dirty="0"/>
              <a:t> </a:t>
            </a:r>
            <a:r>
              <a:rPr lang="ru-RU" sz="3200" b="1" dirty="0" err="1"/>
              <a:t>berish</a:t>
            </a:r>
            <a:endParaRPr sz="3200" dirty="0">
              <a:latin typeface="Roboto"/>
              <a:ea typeface="Roboto"/>
              <a:cs typeface="Roboto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41791991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" name="Google Shape;1873;p39"/>
          <p:cNvSpPr/>
          <p:nvPr/>
        </p:nvSpPr>
        <p:spPr>
          <a:xfrm>
            <a:off x="3647320" y="1305738"/>
            <a:ext cx="6011030" cy="1443956"/>
          </a:xfrm>
          <a:custGeom>
            <a:avLst/>
            <a:gdLst/>
            <a:ahLst/>
            <a:cxnLst/>
            <a:rect l="l" t="t" r="r" b="b"/>
            <a:pathLst>
              <a:path w="59666" h="25210" extrusionOk="0">
                <a:moveTo>
                  <a:pt x="59285" y="413"/>
                </a:moveTo>
                <a:lnTo>
                  <a:pt x="59285" y="24829"/>
                </a:lnTo>
                <a:lnTo>
                  <a:pt x="6366" y="24829"/>
                </a:lnTo>
                <a:cubicBezTo>
                  <a:pt x="4593" y="24829"/>
                  <a:pt x="3136" y="23372"/>
                  <a:pt x="3136" y="21599"/>
                </a:cubicBezTo>
                <a:lnTo>
                  <a:pt x="3136" y="17830"/>
                </a:lnTo>
                <a:cubicBezTo>
                  <a:pt x="3136" y="13967"/>
                  <a:pt x="2819" y="13777"/>
                  <a:pt x="2661" y="13713"/>
                </a:cubicBezTo>
                <a:lnTo>
                  <a:pt x="2566" y="13650"/>
                </a:lnTo>
                <a:lnTo>
                  <a:pt x="2376" y="13523"/>
                </a:lnTo>
                <a:lnTo>
                  <a:pt x="2059" y="13365"/>
                </a:lnTo>
                <a:lnTo>
                  <a:pt x="2028" y="13333"/>
                </a:lnTo>
                <a:lnTo>
                  <a:pt x="1679" y="13143"/>
                </a:lnTo>
                <a:lnTo>
                  <a:pt x="1268" y="12890"/>
                </a:lnTo>
                <a:lnTo>
                  <a:pt x="793" y="12605"/>
                </a:lnTo>
                <a:lnTo>
                  <a:pt x="1268" y="12320"/>
                </a:lnTo>
                <a:lnTo>
                  <a:pt x="1616" y="12130"/>
                </a:lnTo>
                <a:lnTo>
                  <a:pt x="2059" y="11877"/>
                </a:lnTo>
                <a:lnTo>
                  <a:pt x="2313" y="11718"/>
                </a:lnTo>
                <a:lnTo>
                  <a:pt x="2376" y="11687"/>
                </a:lnTo>
                <a:lnTo>
                  <a:pt x="2439" y="11655"/>
                </a:lnTo>
                <a:lnTo>
                  <a:pt x="2534" y="11623"/>
                </a:lnTo>
                <a:lnTo>
                  <a:pt x="2661" y="11528"/>
                </a:lnTo>
                <a:cubicBezTo>
                  <a:pt x="2819" y="11433"/>
                  <a:pt x="3136" y="11275"/>
                  <a:pt x="3136" y="7411"/>
                </a:cubicBezTo>
                <a:lnTo>
                  <a:pt x="3136" y="3643"/>
                </a:lnTo>
                <a:cubicBezTo>
                  <a:pt x="3136" y="1838"/>
                  <a:pt x="4593" y="413"/>
                  <a:pt x="6366" y="413"/>
                </a:cubicBezTo>
                <a:close/>
                <a:moveTo>
                  <a:pt x="6366" y="1"/>
                </a:moveTo>
                <a:cubicBezTo>
                  <a:pt x="4371" y="1"/>
                  <a:pt x="2756" y="1648"/>
                  <a:pt x="2756" y="3643"/>
                </a:cubicBezTo>
                <a:lnTo>
                  <a:pt x="2756" y="7411"/>
                </a:lnTo>
                <a:cubicBezTo>
                  <a:pt x="2756" y="9406"/>
                  <a:pt x="2629" y="11117"/>
                  <a:pt x="2471" y="11180"/>
                </a:cubicBezTo>
                <a:lnTo>
                  <a:pt x="2313" y="11275"/>
                </a:lnTo>
                <a:cubicBezTo>
                  <a:pt x="2313" y="11275"/>
                  <a:pt x="2281" y="11307"/>
                  <a:pt x="2249" y="11338"/>
                </a:cubicBezTo>
                <a:lnTo>
                  <a:pt x="2186" y="11370"/>
                </a:lnTo>
                <a:lnTo>
                  <a:pt x="2123" y="11370"/>
                </a:lnTo>
                <a:cubicBezTo>
                  <a:pt x="2059" y="11433"/>
                  <a:pt x="1964" y="11497"/>
                  <a:pt x="1869" y="11528"/>
                </a:cubicBezTo>
                <a:lnTo>
                  <a:pt x="1426" y="11782"/>
                </a:lnTo>
                <a:lnTo>
                  <a:pt x="1078" y="12003"/>
                </a:lnTo>
                <a:lnTo>
                  <a:pt x="1" y="12605"/>
                </a:lnTo>
                <a:lnTo>
                  <a:pt x="1078" y="13238"/>
                </a:lnTo>
                <a:cubicBezTo>
                  <a:pt x="1331" y="13397"/>
                  <a:pt x="1616" y="13555"/>
                  <a:pt x="1838" y="13682"/>
                </a:cubicBezTo>
                <a:lnTo>
                  <a:pt x="2186" y="13872"/>
                </a:lnTo>
                <a:lnTo>
                  <a:pt x="2376" y="13998"/>
                </a:lnTo>
                <a:cubicBezTo>
                  <a:pt x="2408" y="13998"/>
                  <a:pt x="2439" y="14030"/>
                  <a:pt x="2471" y="14030"/>
                </a:cubicBezTo>
                <a:cubicBezTo>
                  <a:pt x="2629" y="14125"/>
                  <a:pt x="2756" y="15835"/>
                  <a:pt x="2756" y="17830"/>
                </a:cubicBezTo>
                <a:lnTo>
                  <a:pt x="2756" y="21599"/>
                </a:lnTo>
                <a:cubicBezTo>
                  <a:pt x="2756" y="23594"/>
                  <a:pt x="4371" y="25209"/>
                  <a:pt x="6366" y="25209"/>
                </a:cubicBezTo>
                <a:lnTo>
                  <a:pt x="59665" y="25209"/>
                </a:lnTo>
                <a:lnTo>
                  <a:pt x="59665" y="1"/>
                </a:lnTo>
                <a:close/>
              </a:path>
            </a:pathLst>
          </a:custGeom>
          <a:solidFill>
            <a:srgbClr val="ED3F5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2667" b="1" dirty="0" err="1"/>
              <a:t>Muammoli</a:t>
            </a:r>
            <a:r>
              <a:rPr lang="en-US" sz="2667" b="1" dirty="0"/>
              <a:t> </a:t>
            </a:r>
            <a:r>
              <a:rPr lang="en-US" sz="2667" b="1" dirty="0" err="1"/>
              <a:t>ta’lim</a:t>
            </a:r>
            <a:r>
              <a:rPr lang="en-US" sz="2667" b="1" dirty="0"/>
              <a:t> </a:t>
            </a:r>
            <a:r>
              <a:rPr lang="en-US" sz="2667" dirty="0" smtClean="0"/>
              <a:t>- </a:t>
            </a:r>
            <a:r>
              <a:rPr lang="en-US" sz="2667" dirty="0" err="1"/>
              <a:t>o‘quvchilarga</a:t>
            </a:r>
            <a:r>
              <a:rPr lang="en-US" sz="2667" dirty="0"/>
              <a:t> </a:t>
            </a:r>
            <a:r>
              <a:rPr lang="en-US" sz="2667" dirty="0" err="1"/>
              <a:t>muammoni</a:t>
            </a:r>
            <a:r>
              <a:rPr lang="en-US" sz="2667" dirty="0"/>
              <a:t> </a:t>
            </a:r>
            <a:r>
              <a:rPr lang="en-US" sz="2667" dirty="0" err="1"/>
              <a:t>mustaqil</a:t>
            </a:r>
            <a:r>
              <a:rPr lang="en-US" sz="2667" dirty="0"/>
              <a:t> </a:t>
            </a:r>
            <a:r>
              <a:rPr lang="en-US" sz="2667" dirty="0" err="1"/>
              <a:t>hal</a:t>
            </a:r>
            <a:r>
              <a:rPr lang="en-US" sz="2667" dirty="0"/>
              <a:t> </a:t>
            </a:r>
            <a:r>
              <a:rPr lang="en-US" sz="2667" dirty="0" err="1"/>
              <a:t>qilish</a:t>
            </a:r>
            <a:r>
              <a:rPr lang="en-US" sz="2667" dirty="0"/>
              <a:t> </a:t>
            </a:r>
            <a:r>
              <a:rPr lang="en-US" sz="2667" dirty="0" err="1"/>
              <a:t>uchun</a:t>
            </a:r>
            <a:r>
              <a:rPr lang="en-US" sz="2667" dirty="0"/>
              <a:t> </a:t>
            </a:r>
            <a:r>
              <a:rPr lang="en-US" sz="2667" dirty="0" err="1"/>
              <a:t>imkoniyat</a:t>
            </a:r>
            <a:r>
              <a:rPr lang="en-US" sz="2667" dirty="0"/>
              <a:t> </a:t>
            </a:r>
            <a:r>
              <a:rPr lang="en-US" sz="2667" dirty="0" err="1" smtClean="0"/>
              <a:t>yaratish</a:t>
            </a:r>
            <a:endParaRPr sz="2667" dirty="0">
              <a:sym typeface="Roboto"/>
            </a:endParaRPr>
          </a:p>
        </p:txBody>
      </p:sp>
      <p:sp>
        <p:nvSpPr>
          <p:cNvPr id="1875" name="Google Shape;1875;p39"/>
          <p:cNvSpPr/>
          <p:nvPr/>
        </p:nvSpPr>
        <p:spPr>
          <a:xfrm>
            <a:off x="4648200" y="3071797"/>
            <a:ext cx="5823586" cy="1443956"/>
          </a:xfrm>
          <a:custGeom>
            <a:avLst/>
            <a:gdLst/>
            <a:ahLst/>
            <a:cxnLst/>
            <a:rect l="l" t="t" r="r" b="b"/>
            <a:pathLst>
              <a:path w="59666" h="25210" extrusionOk="0">
                <a:moveTo>
                  <a:pt x="59285" y="412"/>
                </a:moveTo>
                <a:lnTo>
                  <a:pt x="59285" y="24829"/>
                </a:lnTo>
                <a:lnTo>
                  <a:pt x="6366" y="24829"/>
                </a:lnTo>
                <a:cubicBezTo>
                  <a:pt x="4593" y="24829"/>
                  <a:pt x="3136" y="23372"/>
                  <a:pt x="3136" y="21599"/>
                </a:cubicBezTo>
                <a:lnTo>
                  <a:pt x="3136" y="17830"/>
                </a:lnTo>
                <a:cubicBezTo>
                  <a:pt x="3136" y="13967"/>
                  <a:pt x="2819" y="13777"/>
                  <a:pt x="2661" y="13713"/>
                </a:cubicBezTo>
                <a:lnTo>
                  <a:pt x="2566" y="13650"/>
                </a:lnTo>
                <a:lnTo>
                  <a:pt x="2376" y="13523"/>
                </a:lnTo>
                <a:lnTo>
                  <a:pt x="2059" y="13365"/>
                </a:lnTo>
                <a:lnTo>
                  <a:pt x="2027" y="13333"/>
                </a:lnTo>
                <a:lnTo>
                  <a:pt x="1299" y="12922"/>
                </a:lnTo>
                <a:lnTo>
                  <a:pt x="792" y="12637"/>
                </a:lnTo>
                <a:lnTo>
                  <a:pt x="1299" y="12320"/>
                </a:lnTo>
                <a:lnTo>
                  <a:pt x="1616" y="12130"/>
                </a:lnTo>
                <a:lnTo>
                  <a:pt x="2059" y="11877"/>
                </a:lnTo>
                <a:lnTo>
                  <a:pt x="2312" y="11750"/>
                </a:lnTo>
                <a:lnTo>
                  <a:pt x="2344" y="11718"/>
                </a:lnTo>
                <a:lnTo>
                  <a:pt x="2376" y="11718"/>
                </a:lnTo>
                <a:lnTo>
                  <a:pt x="2439" y="11655"/>
                </a:lnTo>
                <a:lnTo>
                  <a:pt x="2471" y="11655"/>
                </a:lnTo>
                <a:lnTo>
                  <a:pt x="2534" y="11623"/>
                </a:lnTo>
                <a:lnTo>
                  <a:pt x="2661" y="11528"/>
                </a:lnTo>
                <a:cubicBezTo>
                  <a:pt x="2819" y="11433"/>
                  <a:pt x="3136" y="11275"/>
                  <a:pt x="3136" y="7411"/>
                </a:cubicBezTo>
                <a:lnTo>
                  <a:pt x="3136" y="3643"/>
                </a:lnTo>
                <a:cubicBezTo>
                  <a:pt x="3136" y="1869"/>
                  <a:pt x="4593" y="412"/>
                  <a:pt x="6366" y="412"/>
                </a:cubicBezTo>
                <a:close/>
                <a:moveTo>
                  <a:pt x="6366" y="1"/>
                </a:moveTo>
                <a:cubicBezTo>
                  <a:pt x="4371" y="1"/>
                  <a:pt x="2756" y="1648"/>
                  <a:pt x="2756" y="3643"/>
                </a:cubicBezTo>
                <a:lnTo>
                  <a:pt x="2756" y="7411"/>
                </a:lnTo>
                <a:cubicBezTo>
                  <a:pt x="2756" y="9406"/>
                  <a:pt x="2629" y="11117"/>
                  <a:pt x="2471" y="11180"/>
                </a:cubicBezTo>
                <a:lnTo>
                  <a:pt x="2344" y="11275"/>
                </a:lnTo>
                <a:cubicBezTo>
                  <a:pt x="2312" y="11275"/>
                  <a:pt x="2281" y="11307"/>
                  <a:pt x="2249" y="11307"/>
                </a:cubicBezTo>
                <a:lnTo>
                  <a:pt x="2186" y="11370"/>
                </a:lnTo>
                <a:lnTo>
                  <a:pt x="2122" y="11370"/>
                </a:lnTo>
                <a:cubicBezTo>
                  <a:pt x="2059" y="11433"/>
                  <a:pt x="1964" y="11465"/>
                  <a:pt x="1869" y="11528"/>
                </a:cubicBezTo>
                <a:lnTo>
                  <a:pt x="1426" y="11782"/>
                </a:lnTo>
                <a:lnTo>
                  <a:pt x="1077" y="11972"/>
                </a:lnTo>
                <a:lnTo>
                  <a:pt x="1" y="12605"/>
                </a:lnTo>
                <a:lnTo>
                  <a:pt x="1077" y="13238"/>
                </a:lnTo>
                <a:cubicBezTo>
                  <a:pt x="1331" y="13397"/>
                  <a:pt x="1616" y="13555"/>
                  <a:pt x="1837" y="13682"/>
                </a:cubicBezTo>
                <a:lnTo>
                  <a:pt x="2186" y="13872"/>
                </a:lnTo>
                <a:lnTo>
                  <a:pt x="2376" y="13967"/>
                </a:lnTo>
                <a:cubicBezTo>
                  <a:pt x="2407" y="13998"/>
                  <a:pt x="2439" y="14030"/>
                  <a:pt x="2471" y="14030"/>
                </a:cubicBezTo>
                <a:cubicBezTo>
                  <a:pt x="2629" y="14125"/>
                  <a:pt x="2756" y="15835"/>
                  <a:pt x="2756" y="17830"/>
                </a:cubicBezTo>
                <a:lnTo>
                  <a:pt x="2756" y="21599"/>
                </a:lnTo>
                <a:cubicBezTo>
                  <a:pt x="2756" y="23594"/>
                  <a:pt x="4371" y="25209"/>
                  <a:pt x="6366" y="25209"/>
                </a:cubicBezTo>
                <a:lnTo>
                  <a:pt x="59665" y="25209"/>
                </a:lnTo>
                <a:lnTo>
                  <a:pt x="59665" y="1"/>
                </a:ln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lvl="0"/>
            <a:r>
              <a:rPr lang="en-US" sz="2400" b="1" dirty="0" smtClean="0"/>
              <a:t>    </a:t>
            </a:r>
            <a:r>
              <a:rPr lang="en-US" sz="2400" b="1" dirty="0" err="1" smtClean="0"/>
              <a:t>Loyihaga</a:t>
            </a:r>
            <a:r>
              <a:rPr lang="en-US" sz="2400" b="1" dirty="0" smtClean="0"/>
              <a:t> </a:t>
            </a:r>
            <a:r>
              <a:rPr lang="en-US" sz="2400" b="1" dirty="0" err="1"/>
              <a:t>asoslangan</a:t>
            </a:r>
            <a:r>
              <a:rPr lang="en-US" sz="2400" b="1" dirty="0"/>
              <a:t> </a:t>
            </a:r>
            <a:r>
              <a:rPr lang="en-US" sz="2400" b="1" dirty="0" err="1"/>
              <a:t>ta’lim</a:t>
            </a:r>
            <a:r>
              <a:rPr lang="en-US" sz="2400" b="1" dirty="0"/>
              <a:t> - </a:t>
            </a:r>
            <a:r>
              <a:rPr lang="en-US" sz="2400" dirty="0" err="1"/>
              <a:t>guruh</a:t>
            </a:r>
            <a:r>
              <a:rPr lang="en-US" sz="2400" dirty="0"/>
              <a:t> </a:t>
            </a:r>
            <a:r>
              <a:rPr lang="en-US" sz="2400" dirty="0" err="1"/>
              <a:t>bo‘lib</a:t>
            </a:r>
            <a:r>
              <a:rPr lang="en-US" sz="2400" dirty="0"/>
              <a:t> </a:t>
            </a:r>
            <a:r>
              <a:rPr lang="en-US" sz="2400" dirty="0" smtClean="0"/>
              <a:t>      </a:t>
            </a:r>
          </a:p>
          <a:p>
            <a:pPr lvl="0"/>
            <a:r>
              <a:rPr lang="en-US" sz="2400" dirty="0"/>
              <a:t> </a:t>
            </a:r>
            <a:r>
              <a:rPr lang="en-US" sz="2400" dirty="0" smtClean="0"/>
              <a:t>   </a:t>
            </a:r>
            <a:r>
              <a:rPr lang="en-US" sz="2400" dirty="0" err="1" smtClean="0"/>
              <a:t>ishlash</a:t>
            </a:r>
            <a:r>
              <a:rPr lang="en-US" sz="2400" dirty="0" smtClean="0"/>
              <a:t> </a:t>
            </a:r>
            <a:r>
              <a:rPr lang="en-US" sz="2400" dirty="0" err="1"/>
              <a:t>orqali</a:t>
            </a:r>
            <a:r>
              <a:rPr lang="en-US" sz="2400" dirty="0"/>
              <a:t> </a:t>
            </a:r>
            <a:r>
              <a:rPr lang="en-US" sz="2400" dirty="0" err="1"/>
              <a:t>kichik</a:t>
            </a:r>
            <a:r>
              <a:rPr lang="en-US" sz="2400" dirty="0"/>
              <a:t> </a:t>
            </a:r>
            <a:r>
              <a:rPr lang="en-US" sz="2400" dirty="0" err="1"/>
              <a:t>tadqiqot</a:t>
            </a:r>
            <a:r>
              <a:rPr lang="en-US" sz="2400" dirty="0"/>
              <a:t> </a:t>
            </a:r>
            <a:r>
              <a:rPr lang="en-US" sz="2400" dirty="0" err="1" smtClean="0"/>
              <a:t>loyihalarini</a:t>
            </a:r>
            <a:r>
              <a:rPr lang="en-US" sz="2400" dirty="0" smtClean="0"/>
              <a:t>    </a:t>
            </a:r>
          </a:p>
          <a:p>
            <a:pPr lvl="0"/>
            <a:r>
              <a:rPr lang="en-US" sz="2400" dirty="0"/>
              <a:t> </a:t>
            </a:r>
            <a:r>
              <a:rPr lang="en-US" sz="2400" dirty="0" smtClean="0"/>
              <a:t>   </a:t>
            </a:r>
            <a:r>
              <a:rPr lang="en-US" sz="2400" dirty="0" err="1" smtClean="0"/>
              <a:t>bajarish</a:t>
            </a:r>
            <a:endParaRPr lang="ru-RU" sz="2400" dirty="0"/>
          </a:p>
        </p:txBody>
      </p:sp>
      <p:sp>
        <p:nvSpPr>
          <p:cNvPr id="1876" name="Google Shape;1876;p39"/>
          <p:cNvSpPr/>
          <p:nvPr/>
        </p:nvSpPr>
        <p:spPr>
          <a:xfrm>
            <a:off x="3281411" y="4993033"/>
            <a:ext cx="5949343" cy="1443956"/>
          </a:xfrm>
          <a:custGeom>
            <a:avLst/>
            <a:gdLst/>
            <a:ahLst/>
            <a:cxnLst/>
            <a:rect l="l" t="t" r="r" b="b"/>
            <a:pathLst>
              <a:path w="59666" h="25210" extrusionOk="0">
                <a:moveTo>
                  <a:pt x="59285" y="412"/>
                </a:moveTo>
                <a:lnTo>
                  <a:pt x="59285" y="24829"/>
                </a:lnTo>
                <a:lnTo>
                  <a:pt x="6366" y="24829"/>
                </a:lnTo>
                <a:cubicBezTo>
                  <a:pt x="4593" y="24829"/>
                  <a:pt x="3136" y="23372"/>
                  <a:pt x="3136" y="21599"/>
                </a:cubicBezTo>
                <a:lnTo>
                  <a:pt x="3136" y="17830"/>
                </a:lnTo>
                <a:cubicBezTo>
                  <a:pt x="3136" y="13967"/>
                  <a:pt x="2819" y="13777"/>
                  <a:pt x="2661" y="13682"/>
                </a:cubicBezTo>
                <a:lnTo>
                  <a:pt x="2566" y="13650"/>
                </a:lnTo>
                <a:lnTo>
                  <a:pt x="2376" y="13523"/>
                </a:lnTo>
                <a:lnTo>
                  <a:pt x="2059" y="13333"/>
                </a:lnTo>
                <a:lnTo>
                  <a:pt x="1996" y="13333"/>
                </a:lnTo>
                <a:lnTo>
                  <a:pt x="1268" y="12890"/>
                </a:lnTo>
                <a:lnTo>
                  <a:pt x="793" y="12605"/>
                </a:lnTo>
                <a:lnTo>
                  <a:pt x="1268" y="12320"/>
                </a:lnTo>
                <a:lnTo>
                  <a:pt x="1616" y="12130"/>
                </a:lnTo>
                <a:lnTo>
                  <a:pt x="2059" y="11876"/>
                </a:lnTo>
                <a:lnTo>
                  <a:pt x="2313" y="11750"/>
                </a:lnTo>
                <a:lnTo>
                  <a:pt x="2313" y="11718"/>
                </a:lnTo>
                <a:lnTo>
                  <a:pt x="2376" y="11686"/>
                </a:lnTo>
                <a:lnTo>
                  <a:pt x="2439" y="11655"/>
                </a:lnTo>
                <a:lnTo>
                  <a:pt x="2534" y="11623"/>
                </a:lnTo>
                <a:lnTo>
                  <a:pt x="2661" y="11528"/>
                </a:lnTo>
                <a:cubicBezTo>
                  <a:pt x="2819" y="11433"/>
                  <a:pt x="3136" y="11275"/>
                  <a:pt x="3136" y="7411"/>
                </a:cubicBezTo>
                <a:lnTo>
                  <a:pt x="3136" y="3643"/>
                </a:lnTo>
                <a:cubicBezTo>
                  <a:pt x="3136" y="1837"/>
                  <a:pt x="4593" y="412"/>
                  <a:pt x="6366" y="412"/>
                </a:cubicBezTo>
                <a:close/>
                <a:moveTo>
                  <a:pt x="6366" y="1"/>
                </a:moveTo>
                <a:cubicBezTo>
                  <a:pt x="4371" y="1"/>
                  <a:pt x="2756" y="1647"/>
                  <a:pt x="2756" y="3643"/>
                </a:cubicBezTo>
                <a:lnTo>
                  <a:pt x="2756" y="7411"/>
                </a:lnTo>
                <a:cubicBezTo>
                  <a:pt x="2756" y="9406"/>
                  <a:pt x="2629" y="11116"/>
                  <a:pt x="2471" y="11180"/>
                </a:cubicBezTo>
                <a:lnTo>
                  <a:pt x="2313" y="11275"/>
                </a:lnTo>
                <a:cubicBezTo>
                  <a:pt x="2313" y="11275"/>
                  <a:pt x="2281" y="11306"/>
                  <a:pt x="2249" y="11306"/>
                </a:cubicBezTo>
                <a:lnTo>
                  <a:pt x="2186" y="11370"/>
                </a:lnTo>
                <a:lnTo>
                  <a:pt x="2123" y="11370"/>
                </a:lnTo>
                <a:cubicBezTo>
                  <a:pt x="2059" y="11433"/>
                  <a:pt x="1964" y="11465"/>
                  <a:pt x="1869" y="11528"/>
                </a:cubicBezTo>
                <a:lnTo>
                  <a:pt x="1426" y="11781"/>
                </a:lnTo>
                <a:lnTo>
                  <a:pt x="1078" y="11971"/>
                </a:lnTo>
                <a:lnTo>
                  <a:pt x="1" y="12605"/>
                </a:lnTo>
                <a:lnTo>
                  <a:pt x="1078" y="13238"/>
                </a:lnTo>
                <a:cubicBezTo>
                  <a:pt x="1331" y="13397"/>
                  <a:pt x="1616" y="13555"/>
                  <a:pt x="1838" y="13682"/>
                </a:cubicBezTo>
                <a:lnTo>
                  <a:pt x="2186" y="13872"/>
                </a:lnTo>
                <a:lnTo>
                  <a:pt x="2376" y="13967"/>
                </a:lnTo>
                <a:cubicBezTo>
                  <a:pt x="2408" y="13998"/>
                  <a:pt x="2439" y="14030"/>
                  <a:pt x="2471" y="14030"/>
                </a:cubicBezTo>
                <a:cubicBezTo>
                  <a:pt x="2629" y="14125"/>
                  <a:pt x="2756" y="15835"/>
                  <a:pt x="2756" y="17830"/>
                </a:cubicBezTo>
                <a:lnTo>
                  <a:pt x="2756" y="21599"/>
                </a:lnTo>
                <a:cubicBezTo>
                  <a:pt x="2756" y="23594"/>
                  <a:pt x="4371" y="25209"/>
                  <a:pt x="6366" y="25209"/>
                </a:cubicBezTo>
                <a:lnTo>
                  <a:pt x="59665" y="25209"/>
                </a:lnTo>
                <a:lnTo>
                  <a:pt x="59665" y="1"/>
                </a:ln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lvl="0" algn="ctr"/>
            <a:r>
              <a:rPr lang="en-US" sz="2400" b="1" dirty="0" smtClean="0"/>
              <a:t>  </a:t>
            </a:r>
            <a:r>
              <a:rPr lang="en-US" sz="2400" b="1" dirty="0" err="1" smtClean="0"/>
              <a:t>Ilmiy</a:t>
            </a:r>
            <a:r>
              <a:rPr lang="en-US" sz="2400" b="1" dirty="0" smtClean="0"/>
              <a:t> </a:t>
            </a:r>
            <a:r>
              <a:rPr lang="en-US" sz="2400" b="1" dirty="0" err="1"/>
              <a:t>izlanishga</a:t>
            </a:r>
            <a:r>
              <a:rPr lang="en-US" sz="2400" b="1" dirty="0"/>
              <a:t> </a:t>
            </a:r>
            <a:r>
              <a:rPr lang="en-US" sz="2400" b="1" dirty="0" err="1"/>
              <a:t>asoslangan</a:t>
            </a:r>
            <a:r>
              <a:rPr lang="en-US" sz="2400" b="1" dirty="0"/>
              <a:t> </a:t>
            </a:r>
            <a:r>
              <a:rPr lang="en-US" sz="2400" b="1" dirty="0" err="1"/>
              <a:t>mashg‘ulotlar</a:t>
            </a:r>
            <a:r>
              <a:rPr lang="en-US" sz="2400" b="1" dirty="0"/>
              <a:t> - </a:t>
            </a:r>
            <a:r>
              <a:rPr lang="en-US" sz="2400" dirty="0" err="1"/>
              <a:t>matematik</a:t>
            </a:r>
            <a:r>
              <a:rPr lang="en-US" sz="2400" dirty="0"/>
              <a:t> </a:t>
            </a:r>
            <a:r>
              <a:rPr lang="en-US" sz="2400" dirty="0" err="1"/>
              <a:t>qonuniyatlarni</a:t>
            </a:r>
            <a:r>
              <a:rPr lang="en-US" sz="2400" dirty="0"/>
              <a:t> </a:t>
            </a:r>
            <a:r>
              <a:rPr lang="en-US" sz="2400" dirty="0" err="1"/>
              <a:t>mustaqil</a:t>
            </a:r>
            <a:r>
              <a:rPr lang="en-US" sz="2400" dirty="0"/>
              <a:t> </a:t>
            </a:r>
            <a:r>
              <a:rPr lang="en-US" sz="2400" dirty="0" err="1"/>
              <a:t>kashf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tajribalar</a:t>
            </a:r>
            <a:endParaRPr lang="en-US" sz="2400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78" name="Google Shape;1878;p39"/>
          <p:cNvSpPr/>
          <p:nvPr/>
        </p:nvSpPr>
        <p:spPr>
          <a:xfrm>
            <a:off x="9230754" y="1301489"/>
            <a:ext cx="2027055" cy="1443956"/>
          </a:xfrm>
          <a:custGeom>
            <a:avLst/>
            <a:gdLst/>
            <a:ahLst/>
            <a:cxnLst/>
            <a:rect l="l" t="t" r="r" b="b"/>
            <a:pathLst>
              <a:path w="27965" h="25210" extrusionOk="0">
                <a:moveTo>
                  <a:pt x="6366" y="1"/>
                </a:moveTo>
                <a:cubicBezTo>
                  <a:pt x="4371" y="1"/>
                  <a:pt x="2756" y="1648"/>
                  <a:pt x="2756" y="3643"/>
                </a:cubicBezTo>
                <a:lnTo>
                  <a:pt x="2756" y="7411"/>
                </a:lnTo>
                <a:cubicBezTo>
                  <a:pt x="2756" y="9406"/>
                  <a:pt x="2629" y="11117"/>
                  <a:pt x="2471" y="11180"/>
                </a:cubicBezTo>
                <a:lnTo>
                  <a:pt x="2344" y="11275"/>
                </a:lnTo>
                <a:cubicBezTo>
                  <a:pt x="2313" y="11275"/>
                  <a:pt x="2281" y="11307"/>
                  <a:pt x="2249" y="11338"/>
                </a:cubicBezTo>
                <a:lnTo>
                  <a:pt x="2186" y="11370"/>
                </a:lnTo>
                <a:lnTo>
                  <a:pt x="2123" y="11370"/>
                </a:lnTo>
                <a:cubicBezTo>
                  <a:pt x="2059" y="11433"/>
                  <a:pt x="1964" y="11497"/>
                  <a:pt x="1869" y="11528"/>
                </a:cubicBezTo>
                <a:lnTo>
                  <a:pt x="1426" y="11782"/>
                </a:lnTo>
                <a:lnTo>
                  <a:pt x="1078" y="12003"/>
                </a:lnTo>
                <a:lnTo>
                  <a:pt x="1" y="12605"/>
                </a:lnTo>
                <a:lnTo>
                  <a:pt x="1078" y="13238"/>
                </a:lnTo>
                <a:cubicBezTo>
                  <a:pt x="1331" y="13397"/>
                  <a:pt x="1616" y="13555"/>
                  <a:pt x="1838" y="13682"/>
                </a:cubicBezTo>
                <a:lnTo>
                  <a:pt x="2154" y="13872"/>
                </a:lnTo>
                <a:lnTo>
                  <a:pt x="2344" y="13998"/>
                </a:lnTo>
                <a:cubicBezTo>
                  <a:pt x="2408" y="13998"/>
                  <a:pt x="2439" y="14030"/>
                  <a:pt x="2439" y="14030"/>
                </a:cubicBezTo>
                <a:cubicBezTo>
                  <a:pt x="2629" y="14125"/>
                  <a:pt x="2724" y="15835"/>
                  <a:pt x="2724" y="17830"/>
                </a:cubicBezTo>
                <a:lnTo>
                  <a:pt x="2724" y="21599"/>
                </a:lnTo>
                <a:cubicBezTo>
                  <a:pt x="2724" y="23594"/>
                  <a:pt x="4371" y="25209"/>
                  <a:pt x="6366" y="25209"/>
                </a:cubicBezTo>
                <a:lnTo>
                  <a:pt x="24323" y="25209"/>
                </a:lnTo>
                <a:cubicBezTo>
                  <a:pt x="26318" y="25209"/>
                  <a:pt x="27965" y="23594"/>
                  <a:pt x="27965" y="21599"/>
                </a:cubicBezTo>
                <a:lnTo>
                  <a:pt x="27965" y="3643"/>
                </a:lnTo>
                <a:cubicBezTo>
                  <a:pt x="27965" y="1648"/>
                  <a:pt x="26318" y="1"/>
                  <a:pt x="24323" y="1"/>
                </a:cubicBezTo>
                <a:close/>
              </a:path>
            </a:pathLst>
          </a:custGeom>
          <a:solidFill>
            <a:srgbClr val="ED3F5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" sz="3733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1</a:t>
            </a:r>
            <a:endParaRPr sz="3733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879" name="Google Shape;1879;p39"/>
          <p:cNvSpPr/>
          <p:nvPr/>
        </p:nvSpPr>
        <p:spPr>
          <a:xfrm>
            <a:off x="8849880" y="5000522"/>
            <a:ext cx="2027055" cy="1443956"/>
          </a:xfrm>
          <a:custGeom>
            <a:avLst/>
            <a:gdLst/>
            <a:ahLst/>
            <a:cxnLst/>
            <a:rect l="l" t="t" r="r" b="b"/>
            <a:pathLst>
              <a:path w="27965" h="25210" extrusionOk="0">
                <a:moveTo>
                  <a:pt x="6366" y="1"/>
                </a:moveTo>
                <a:cubicBezTo>
                  <a:pt x="4371" y="1"/>
                  <a:pt x="2756" y="1647"/>
                  <a:pt x="2756" y="3643"/>
                </a:cubicBezTo>
                <a:lnTo>
                  <a:pt x="2756" y="7411"/>
                </a:lnTo>
                <a:cubicBezTo>
                  <a:pt x="2756" y="9406"/>
                  <a:pt x="2629" y="11116"/>
                  <a:pt x="2471" y="11180"/>
                </a:cubicBezTo>
                <a:lnTo>
                  <a:pt x="2344" y="11275"/>
                </a:lnTo>
                <a:cubicBezTo>
                  <a:pt x="2313" y="11275"/>
                  <a:pt x="2281" y="11306"/>
                  <a:pt x="2249" y="11338"/>
                </a:cubicBezTo>
                <a:lnTo>
                  <a:pt x="2186" y="11370"/>
                </a:lnTo>
                <a:lnTo>
                  <a:pt x="2123" y="11370"/>
                </a:lnTo>
                <a:cubicBezTo>
                  <a:pt x="2059" y="11433"/>
                  <a:pt x="1964" y="11496"/>
                  <a:pt x="1869" y="11528"/>
                </a:cubicBezTo>
                <a:lnTo>
                  <a:pt x="1426" y="11781"/>
                </a:lnTo>
                <a:lnTo>
                  <a:pt x="1078" y="12003"/>
                </a:lnTo>
                <a:lnTo>
                  <a:pt x="1" y="12605"/>
                </a:lnTo>
                <a:lnTo>
                  <a:pt x="1078" y="13238"/>
                </a:lnTo>
                <a:cubicBezTo>
                  <a:pt x="1331" y="13397"/>
                  <a:pt x="1616" y="13555"/>
                  <a:pt x="1838" y="13682"/>
                </a:cubicBezTo>
                <a:lnTo>
                  <a:pt x="2154" y="13872"/>
                </a:lnTo>
                <a:lnTo>
                  <a:pt x="2344" y="13998"/>
                </a:lnTo>
                <a:cubicBezTo>
                  <a:pt x="2408" y="13998"/>
                  <a:pt x="2439" y="14030"/>
                  <a:pt x="2439" y="14030"/>
                </a:cubicBezTo>
                <a:cubicBezTo>
                  <a:pt x="2629" y="14125"/>
                  <a:pt x="2724" y="15835"/>
                  <a:pt x="2724" y="17830"/>
                </a:cubicBezTo>
                <a:lnTo>
                  <a:pt x="2724" y="21599"/>
                </a:lnTo>
                <a:cubicBezTo>
                  <a:pt x="2724" y="23594"/>
                  <a:pt x="4371" y="25209"/>
                  <a:pt x="6366" y="25209"/>
                </a:cubicBezTo>
                <a:lnTo>
                  <a:pt x="24323" y="25209"/>
                </a:lnTo>
                <a:cubicBezTo>
                  <a:pt x="26318" y="25209"/>
                  <a:pt x="27965" y="23594"/>
                  <a:pt x="27965" y="21599"/>
                </a:cubicBezTo>
                <a:lnTo>
                  <a:pt x="27965" y="3643"/>
                </a:lnTo>
                <a:cubicBezTo>
                  <a:pt x="27965" y="1647"/>
                  <a:pt x="26318" y="1"/>
                  <a:pt x="24323" y="1"/>
                </a:cubicBez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" sz="3733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3</a:t>
            </a:r>
            <a:endParaRPr sz="3733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881" name="Google Shape;1881;p39"/>
          <p:cNvSpPr/>
          <p:nvPr/>
        </p:nvSpPr>
        <p:spPr>
          <a:xfrm>
            <a:off x="10082357" y="3071797"/>
            <a:ext cx="2027055" cy="1443956"/>
          </a:xfrm>
          <a:custGeom>
            <a:avLst/>
            <a:gdLst/>
            <a:ahLst/>
            <a:cxnLst/>
            <a:rect l="l" t="t" r="r" b="b"/>
            <a:pathLst>
              <a:path w="27965" h="25210" extrusionOk="0">
                <a:moveTo>
                  <a:pt x="6366" y="1"/>
                </a:moveTo>
                <a:cubicBezTo>
                  <a:pt x="4371" y="1"/>
                  <a:pt x="2756" y="1648"/>
                  <a:pt x="2756" y="3643"/>
                </a:cubicBezTo>
                <a:lnTo>
                  <a:pt x="2756" y="7411"/>
                </a:lnTo>
                <a:cubicBezTo>
                  <a:pt x="2756" y="9406"/>
                  <a:pt x="2629" y="11117"/>
                  <a:pt x="2471" y="11180"/>
                </a:cubicBezTo>
                <a:lnTo>
                  <a:pt x="2344" y="11275"/>
                </a:lnTo>
                <a:cubicBezTo>
                  <a:pt x="2312" y="11275"/>
                  <a:pt x="2281" y="11307"/>
                  <a:pt x="2249" y="11338"/>
                </a:cubicBezTo>
                <a:lnTo>
                  <a:pt x="2186" y="11370"/>
                </a:lnTo>
                <a:lnTo>
                  <a:pt x="2122" y="11370"/>
                </a:lnTo>
                <a:cubicBezTo>
                  <a:pt x="2059" y="11433"/>
                  <a:pt x="1964" y="11497"/>
                  <a:pt x="1869" y="11528"/>
                </a:cubicBezTo>
                <a:lnTo>
                  <a:pt x="1426" y="11782"/>
                </a:lnTo>
                <a:lnTo>
                  <a:pt x="1077" y="12003"/>
                </a:lnTo>
                <a:lnTo>
                  <a:pt x="1" y="12605"/>
                </a:lnTo>
                <a:lnTo>
                  <a:pt x="1077" y="13238"/>
                </a:lnTo>
                <a:cubicBezTo>
                  <a:pt x="1362" y="13397"/>
                  <a:pt x="1616" y="13555"/>
                  <a:pt x="1837" y="13682"/>
                </a:cubicBezTo>
                <a:lnTo>
                  <a:pt x="2186" y="13872"/>
                </a:lnTo>
                <a:lnTo>
                  <a:pt x="2376" y="13998"/>
                </a:lnTo>
                <a:cubicBezTo>
                  <a:pt x="2407" y="13998"/>
                  <a:pt x="2439" y="14030"/>
                  <a:pt x="2471" y="14030"/>
                </a:cubicBezTo>
                <a:cubicBezTo>
                  <a:pt x="2629" y="14125"/>
                  <a:pt x="2756" y="15835"/>
                  <a:pt x="2756" y="17830"/>
                </a:cubicBezTo>
                <a:lnTo>
                  <a:pt x="2756" y="21599"/>
                </a:lnTo>
                <a:cubicBezTo>
                  <a:pt x="2756" y="23594"/>
                  <a:pt x="4371" y="25209"/>
                  <a:pt x="6366" y="25209"/>
                </a:cubicBezTo>
                <a:lnTo>
                  <a:pt x="24323" y="25209"/>
                </a:lnTo>
                <a:cubicBezTo>
                  <a:pt x="26318" y="25209"/>
                  <a:pt x="27964" y="23594"/>
                  <a:pt x="27964" y="21599"/>
                </a:cubicBezTo>
                <a:lnTo>
                  <a:pt x="27964" y="3643"/>
                </a:lnTo>
                <a:cubicBezTo>
                  <a:pt x="27964" y="1648"/>
                  <a:pt x="26318" y="1"/>
                  <a:pt x="24354" y="1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" sz="3733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2</a:t>
            </a:r>
            <a:endParaRPr sz="3733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grpSp>
        <p:nvGrpSpPr>
          <p:cNvPr id="1882" name="Google Shape;1882;p39"/>
          <p:cNvGrpSpPr/>
          <p:nvPr/>
        </p:nvGrpSpPr>
        <p:grpSpPr>
          <a:xfrm>
            <a:off x="5" y="167640"/>
            <a:ext cx="3520435" cy="6690360"/>
            <a:chOff x="457205" y="833431"/>
            <a:chExt cx="1961058" cy="3903706"/>
          </a:xfrm>
        </p:grpSpPr>
        <p:sp>
          <p:nvSpPr>
            <p:cNvPr id="1883" name="Google Shape;1883;p39"/>
            <p:cNvSpPr/>
            <p:nvPr/>
          </p:nvSpPr>
          <p:spPr>
            <a:xfrm>
              <a:off x="457205" y="1319999"/>
              <a:ext cx="1475388" cy="2930541"/>
            </a:xfrm>
            <a:custGeom>
              <a:avLst/>
              <a:gdLst/>
              <a:ahLst/>
              <a:cxnLst/>
              <a:rect l="l" t="t" r="r" b="b"/>
              <a:pathLst>
                <a:path w="50893" h="101088" extrusionOk="0">
                  <a:moveTo>
                    <a:pt x="0" y="1"/>
                  </a:moveTo>
                  <a:lnTo>
                    <a:pt x="0" y="17102"/>
                  </a:lnTo>
                  <a:cubicBezTo>
                    <a:pt x="412" y="17324"/>
                    <a:pt x="823" y="17514"/>
                    <a:pt x="1203" y="17767"/>
                  </a:cubicBezTo>
                  <a:cubicBezTo>
                    <a:pt x="3235" y="16516"/>
                    <a:pt x="5629" y="15876"/>
                    <a:pt x="8020" y="15876"/>
                  </a:cubicBezTo>
                  <a:cubicBezTo>
                    <a:pt x="9988" y="15876"/>
                    <a:pt x="11954" y="16310"/>
                    <a:pt x="13713" y="17197"/>
                  </a:cubicBezTo>
                  <a:cubicBezTo>
                    <a:pt x="15993" y="18369"/>
                    <a:pt x="17830" y="20237"/>
                    <a:pt x="19065" y="22486"/>
                  </a:cubicBezTo>
                  <a:cubicBezTo>
                    <a:pt x="22453" y="23087"/>
                    <a:pt x="25494" y="25304"/>
                    <a:pt x="27140" y="28344"/>
                  </a:cubicBezTo>
                  <a:cubicBezTo>
                    <a:pt x="28692" y="31290"/>
                    <a:pt x="28882" y="34931"/>
                    <a:pt x="27647" y="38035"/>
                  </a:cubicBezTo>
                  <a:cubicBezTo>
                    <a:pt x="30086" y="39935"/>
                    <a:pt x="30782" y="43450"/>
                    <a:pt x="30117" y="46174"/>
                  </a:cubicBezTo>
                  <a:cubicBezTo>
                    <a:pt x="29737" y="47884"/>
                    <a:pt x="28914" y="49404"/>
                    <a:pt x="27932" y="50766"/>
                  </a:cubicBezTo>
                  <a:cubicBezTo>
                    <a:pt x="29611" y="54629"/>
                    <a:pt x="29864" y="59095"/>
                    <a:pt x="28534" y="63117"/>
                  </a:cubicBezTo>
                  <a:cubicBezTo>
                    <a:pt x="27584" y="66062"/>
                    <a:pt x="25810" y="68722"/>
                    <a:pt x="23498" y="70812"/>
                  </a:cubicBezTo>
                  <a:cubicBezTo>
                    <a:pt x="23657" y="73187"/>
                    <a:pt x="22928" y="75721"/>
                    <a:pt x="21472" y="77906"/>
                  </a:cubicBezTo>
                  <a:cubicBezTo>
                    <a:pt x="20110" y="79901"/>
                    <a:pt x="18146" y="81643"/>
                    <a:pt x="15613" y="83068"/>
                  </a:cubicBezTo>
                  <a:cubicBezTo>
                    <a:pt x="13079" y="84493"/>
                    <a:pt x="10704" y="85222"/>
                    <a:pt x="8456" y="85222"/>
                  </a:cubicBezTo>
                  <a:cubicBezTo>
                    <a:pt x="7822" y="85222"/>
                    <a:pt x="7189" y="85158"/>
                    <a:pt x="6587" y="85032"/>
                  </a:cubicBezTo>
                  <a:cubicBezTo>
                    <a:pt x="4560" y="84652"/>
                    <a:pt x="2470" y="83417"/>
                    <a:pt x="1172" y="81675"/>
                  </a:cubicBezTo>
                  <a:cubicBezTo>
                    <a:pt x="823" y="82150"/>
                    <a:pt x="443" y="82561"/>
                    <a:pt x="0" y="82973"/>
                  </a:cubicBezTo>
                  <a:lnTo>
                    <a:pt x="0" y="101088"/>
                  </a:lnTo>
                  <a:lnTo>
                    <a:pt x="317" y="101088"/>
                  </a:lnTo>
                  <a:cubicBezTo>
                    <a:pt x="28217" y="101088"/>
                    <a:pt x="50892" y="78413"/>
                    <a:pt x="50892" y="50544"/>
                  </a:cubicBezTo>
                  <a:cubicBezTo>
                    <a:pt x="50892" y="22676"/>
                    <a:pt x="28217" y="1"/>
                    <a:pt x="348" y="1"/>
                  </a:cubicBez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84" name="Google Shape;1884;p39"/>
            <p:cNvSpPr/>
            <p:nvPr/>
          </p:nvSpPr>
          <p:spPr>
            <a:xfrm>
              <a:off x="457205" y="833431"/>
              <a:ext cx="1961058" cy="3903706"/>
            </a:xfrm>
            <a:custGeom>
              <a:avLst/>
              <a:gdLst/>
              <a:ahLst/>
              <a:cxnLst/>
              <a:rect l="l" t="t" r="r" b="b"/>
              <a:pathLst>
                <a:path w="67646" h="134657" extrusionOk="0">
                  <a:moveTo>
                    <a:pt x="0" y="0"/>
                  </a:moveTo>
                  <a:lnTo>
                    <a:pt x="0" y="13744"/>
                  </a:lnTo>
                  <a:lnTo>
                    <a:pt x="348" y="13744"/>
                  </a:lnTo>
                  <a:cubicBezTo>
                    <a:pt x="29896" y="13744"/>
                    <a:pt x="53932" y="37781"/>
                    <a:pt x="53932" y="67328"/>
                  </a:cubicBezTo>
                  <a:cubicBezTo>
                    <a:pt x="53932" y="96875"/>
                    <a:pt x="29896" y="120944"/>
                    <a:pt x="348" y="120944"/>
                  </a:cubicBezTo>
                  <a:lnTo>
                    <a:pt x="0" y="120944"/>
                  </a:lnTo>
                  <a:lnTo>
                    <a:pt x="0" y="134656"/>
                  </a:lnTo>
                  <a:lnTo>
                    <a:pt x="348" y="134656"/>
                  </a:lnTo>
                  <a:cubicBezTo>
                    <a:pt x="37528" y="134656"/>
                    <a:pt x="67645" y="104507"/>
                    <a:pt x="67645" y="67328"/>
                  </a:cubicBezTo>
                  <a:cubicBezTo>
                    <a:pt x="67645" y="30149"/>
                    <a:pt x="37528" y="0"/>
                    <a:pt x="348" y="0"/>
                  </a:cubicBez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85" name="Google Shape;1885;p39"/>
            <p:cNvSpPr/>
            <p:nvPr/>
          </p:nvSpPr>
          <p:spPr>
            <a:xfrm>
              <a:off x="457205" y="1780216"/>
              <a:ext cx="892399" cy="2010370"/>
            </a:xfrm>
            <a:custGeom>
              <a:avLst/>
              <a:gdLst/>
              <a:ahLst/>
              <a:cxnLst/>
              <a:rect l="l" t="t" r="r" b="b"/>
              <a:pathLst>
                <a:path w="30783" h="69347" extrusionOk="0">
                  <a:moveTo>
                    <a:pt x="7974" y="2520"/>
                  </a:moveTo>
                  <a:cubicBezTo>
                    <a:pt x="9561" y="2520"/>
                    <a:pt x="11147" y="2875"/>
                    <a:pt x="12573" y="3602"/>
                  </a:cubicBezTo>
                  <a:cubicBezTo>
                    <a:pt x="15898" y="5280"/>
                    <a:pt x="18146" y="8922"/>
                    <a:pt x="18146" y="12659"/>
                  </a:cubicBezTo>
                  <a:cubicBezTo>
                    <a:pt x="18178" y="13356"/>
                    <a:pt x="18716" y="13894"/>
                    <a:pt x="19413" y="13894"/>
                  </a:cubicBezTo>
                  <a:cubicBezTo>
                    <a:pt x="20110" y="13894"/>
                    <a:pt x="20680" y="13324"/>
                    <a:pt x="20680" y="12659"/>
                  </a:cubicBezTo>
                  <a:cubicBezTo>
                    <a:pt x="20680" y="11614"/>
                    <a:pt x="20522" y="10569"/>
                    <a:pt x="20268" y="9556"/>
                  </a:cubicBezTo>
                  <a:lnTo>
                    <a:pt x="20268" y="9556"/>
                  </a:lnTo>
                  <a:cubicBezTo>
                    <a:pt x="22232" y="10316"/>
                    <a:pt x="23910" y="11804"/>
                    <a:pt x="24892" y="13673"/>
                  </a:cubicBezTo>
                  <a:cubicBezTo>
                    <a:pt x="26222" y="16143"/>
                    <a:pt x="26285" y="19246"/>
                    <a:pt x="25082" y="21748"/>
                  </a:cubicBezTo>
                  <a:cubicBezTo>
                    <a:pt x="24037" y="23870"/>
                    <a:pt x="22232" y="25549"/>
                    <a:pt x="20427" y="27100"/>
                  </a:cubicBezTo>
                  <a:cubicBezTo>
                    <a:pt x="14884" y="31914"/>
                    <a:pt x="8836" y="36221"/>
                    <a:pt x="2439" y="39895"/>
                  </a:cubicBezTo>
                  <a:cubicBezTo>
                    <a:pt x="2439" y="30426"/>
                    <a:pt x="2439" y="19975"/>
                    <a:pt x="2439" y="12691"/>
                  </a:cubicBezTo>
                  <a:cubicBezTo>
                    <a:pt x="5257" y="11329"/>
                    <a:pt x="7379" y="8574"/>
                    <a:pt x="7917" y="5502"/>
                  </a:cubicBezTo>
                  <a:cubicBezTo>
                    <a:pt x="8044" y="4837"/>
                    <a:pt x="7569" y="4172"/>
                    <a:pt x="6872" y="4045"/>
                  </a:cubicBezTo>
                  <a:cubicBezTo>
                    <a:pt x="6812" y="4037"/>
                    <a:pt x="6752" y="4033"/>
                    <a:pt x="6692" y="4033"/>
                  </a:cubicBezTo>
                  <a:cubicBezTo>
                    <a:pt x="6091" y="4033"/>
                    <a:pt x="5531" y="4457"/>
                    <a:pt x="5415" y="5090"/>
                  </a:cubicBezTo>
                  <a:cubicBezTo>
                    <a:pt x="5099" y="6959"/>
                    <a:pt x="3990" y="8669"/>
                    <a:pt x="2439" y="9746"/>
                  </a:cubicBezTo>
                  <a:lnTo>
                    <a:pt x="2439" y="4077"/>
                  </a:lnTo>
                  <a:cubicBezTo>
                    <a:pt x="4093" y="3050"/>
                    <a:pt x="6034" y="2520"/>
                    <a:pt x="7974" y="2520"/>
                  </a:cubicBezTo>
                  <a:close/>
                  <a:moveTo>
                    <a:pt x="26412" y="24440"/>
                  </a:moveTo>
                  <a:cubicBezTo>
                    <a:pt x="27710" y="25707"/>
                    <a:pt x="28090" y="27955"/>
                    <a:pt x="27679" y="29729"/>
                  </a:cubicBezTo>
                  <a:cubicBezTo>
                    <a:pt x="27077" y="32231"/>
                    <a:pt x="25240" y="34448"/>
                    <a:pt x="23530" y="36316"/>
                  </a:cubicBezTo>
                  <a:cubicBezTo>
                    <a:pt x="23372" y="36506"/>
                    <a:pt x="23213" y="36664"/>
                    <a:pt x="23055" y="36854"/>
                  </a:cubicBezTo>
                  <a:cubicBezTo>
                    <a:pt x="21250" y="38849"/>
                    <a:pt x="19381" y="40908"/>
                    <a:pt x="18305" y="43536"/>
                  </a:cubicBezTo>
                  <a:cubicBezTo>
                    <a:pt x="18051" y="44170"/>
                    <a:pt x="18368" y="44930"/>
                    <a:pt x="19001" y="45183"/>
                  </a:cubicBezTo>
                  <a:cubicBezTo>
                    <a:pt x="19160" y="45247"/>
                    <a:pt x="19318" y="45278"/>
                    <a:pt x="19476" y="45278"/>
                  </a:cubicBezTo>
                  <a:cubicBezTo>
                    <a:pt x="19983" y="45278"/>
                    <a:pt x="20458" y="44962"/>
                    <a:pt x="20648" y="44487"/>
                  </a:cubicBezTo>
                  <a:cubicBezTo>
                    <a:pt x="21535" y="42270"/>
                    <a:pt x="23277" y="40370"/>
                    <a:pt x="24924" y="38533"/>
                  </a:cubicBezTo>
                  <a:cubicBezTo>
                    <a:pt x="25082" y="38374"/>
                    <a:pt x="25240" y="38184"/>
                    <a:pt x="25399" y="38026"/>
                  </a:cubicBezTo>
                  <a:cubicBezTo>
                    <a:pt x="25652" y="37741"/>
                    <a:pt x="25874" y="37488"/>
                    <a:pt x="26127" y="37203"/>
                  </a:cubicBezTo>
                  <a:cubicBezTo>
                    <a:pt x="27109" y="40180"/>
                    <a:pt x="27140" y="43473"/>
                    <a:pt x="26159" y="46450"/>
                  </a:cubicBezTo>
                  <a:cubicBezTo>
                    <a:pt x="25272" y="49142"/>
                    <a:pt x="23625" y="51549"/>
                    <a:pt x="21472" y="53354"/>
                  </a:cubicBezTo>
                  <a:cubicBezTo>
                    <a:pt x="21408" y="53417"/>
                    <a:pt x="21345" y="53449"/>
                    <a:pt x="21282" y="53512"/>
                  </a:cubicBezTo>
                  <a:cubicBezTo>
                    <a:pt x="20585" y="54082"/>
                    <a:pt x="19825" y="54621"/>
                    <a:pt x="19001" y="55064"/>
                  </a:cubicBezTo>
                  <a:cubicBezTo>
                    <a:pt x="18400" y="55381"/>
                    <a:pt x="18178" y="56141"/>
                    <a:pt x="18526" y="56774"/>
                  </a:cubicBezTo>
                  <a:cubicBezTo>
                    <a:pt x="18748" y="57186"/>
                    <a:pt x="19191" y="57407"/>
                    <a:pt x="19635" y="57407"/>
                  </a:cubicBezTo>
                  <a:cubicBezTo>
                    <a:pt x="19825" y="57407"/>
                    <a:pt x="20047" y="57376"/>
                    <a:pt x="20237" y="57249"/>
                  </a:cubicBezTo>
                  <a:cubicBezTo>
                    <a:pt x="20458" y="57122"/>
                    <a:pt x="20680" y="56996"/>
                    <a:pt x="20902" y="56869"/>
                  </a:cubicBezTo>
                  <a:lnTo>
                    <a:pt x="20902" y="56869"/>
                  </a:lnTo>
                  <a:cubicBezTo>
                    <a:pt x="20712" y="58136"/>
                    <a:pt x="20173" y="59434"/>
                    <a:pt x="19381" y="60606"/>
                  </a:cubicBezTo>
                  <a:cubicBezTo>
                    <a:pt x="18241" y="62284"/>
                    <a:pt x="16563" y="63773"/>
                    <a:pt x="14378" y="65008"/>
                  </a:cubicBezTo>
                  <a:cubicBezTo>
                    <a:pt x="12825" y="65877"/>
                    <a:pt x="10660" y="66811"/>
                    <a:pt x="8427" y="66811"/>
                  </a:cubicBezTo>
                  <a:cubicBezTo>
                    <a:pt x="7974" y="66811"/>
                    <a:pt x="7517" y="66772"/>
                    <a:pt x="7062" y="66686"/>
                  </a:cubicBezTo>
                  <a:cubicBezTo>
                    <a:pt x="4877" y="66275"/>
                    <a:pt x="2502" y="64438"/>
                    <a:pt x="2470" y="62189"/>
                  </a:cubicBezTo>
                  <a:lnTo>
                    <a:pt x="2470" y="55096"/>
                  </a:lnTo>
                  <a:cubicBezTo>
                    <a:pt x="2819" y="55159"/>
                    <a:pt x="3167" y="55159"/>
                    <a:pt x="3515" y="55159"/>
                  </a:cubicBezTo>
                  <a:cubicBezTo>
                    <a:pt x="4909" y="55159"/>
                    <a:pt x="6302" y="54842"/>
                    <a:pt x="7506" y="54177"/>
                  </a:cubicBezTo>
                  <a:cubicBezTo>
                    <a:pt x="9469" y="53101"/>
                    <a:pt x="10989" y="51169"/>
                    <a:pt x="11559" y="49015"/>
                  </a:cubicBezTo>
                  <a:cubicBezTo>
                    <a:pt x="11749" y="48350"/>
                    <a:pt x="11338" y="47653"/>
                    <a:pt x="10672" y="47463"/>
                  </a:cubicBezTo>
                  <a:cubicBezTo>
                    <a:pt x="10572" y="47439"/>
                    <a:pt x="10470" y="47428"/>
                    <a:pt x="10369" y="47428"/>
                  </a:cubicBezTo>
                  <a:cubicBezTo>
                    <a:pt x="9808" y="47428"/>
                    <a:pt x="9282" y="47791"/>
                    <a:pt x="9121" y="48382"/>
                  </a:cubicBezTo>
                  <a:cubicBezTo>
                    <a:pt x="8709" y="49870"/>
                    <a:pt x="7664" y="51232"/>
                    <a:pt x="6302" y="51960"/>
                  </a:cubicBezTo>
                  <a:cubicBezTo>
                    <a:pt x="5443" y="52425"/>
                    <a:pt x="4464" y="52651"/>
                    <a:pt x="3491" y="52651"/>
                  </a:cubicBezTo>
                  <a:cubicBezTo>
                    <a:pt x="3137" y="52651"/>
                    <a:pt x="2785" y="52621"/>
                    <a:pt x="2439" y="52562"/>
                  </a:cubicBezTo>
                  <a:lnTo>
                    <a:pt x="2439" y="42776"/>
                  </a:lnTo>
                  <a:cubicBezTo>
                    <a:pt x="9437" y="38881"/>
                    <a:pt x="16056" y="34258"/>
                    <a:pt x="22105" y="29000"/>
                  </a:cubicBezTo>
                  <a:cubicBezTo>
                    <a:pt x="23657" y="27670"/>
                    <a:pt x="25209" y="26214"/>
                    <a:pt x="26412" y="24440"/>
                  </a:cubicBezTo>
                  <a:close/>
                  <a:moveTo>
                    <a:pt x="8020" y="1"/>
                  </a:moveTo>
                  <a:cubicBezTo>
                    <a:pt x="5629" y="1"/>
                    <a:pt x="3235" y="641"/>
                    <a:pt x="1203" y="1892"/>
                  </a:cubicBezTo>
                  <a:cubicBezTo>
                    <a:pt x="823" y="1639"/>
                    <a:pt x="412" y="1449"/>
                    <a:pt x="0" y="1227"/>
                  </a:cubicBezTo>
                  <a:lnTo>
                    <a:pt x="0" y="67098"/>
                  </a:lnTo>
                  <a:cubicBezTo>
                    <a:pt x="443" y="66718"/>
                    <a:pt x="855" y="66275"/>
                    <a:pt x="1203" y="65800"/>
                  </a:cubicBezTo>
                  <a:cubicBezTo>
                    <a:pt x="2470" y="67542"/>
                    <a:pt x="4560" y="68777"/>
                    <a:pt x="6587" y="69188"/>
                  </a:cubicBezTo>
                  <a:cubicBezTo>
                    <a:pt x="7221" y="69283"/>
                    <a:pt x="7822" y="69347"/>
                    <a:pt x="8456" y="69347"/>
                  </a:cubicBezTo>
                  <a:cubicBezTo>
                    <a:pt x="10704" y="69347"/>
                    <a:pt x="13111" y="68618"/>
                    <a:pt x="15613" y="67225"/>
                  </a:cubicBezTo>
                  <a:cubicBezTo>
                    <a:pt x="18146" y="65768"/>
                    <a:pt x="20110" y="64026"/>
                    <a:pt x="21472" y="62031"/>
                  </a:cubicBezTo>
                  <a:cubicBezTo>
                    <a:pt x="22960" y="59846"/>
                    <a:pt x="23688" y="57312"/>
                    <a:pt x="23498" y="54937"/>
                  </a:cubicBezTo>
                  <a:cubicBezTo>
                    <a:pt x="25810" y="52847"/>
                    <a:pt x="27584" y="50187"/>
                    <a:pt x="28566" y="47242"/>
                  </a:cubicBezTo>
                  <a:cubicBezTo>
                    <a:pt x="29864" y="43220"/>
                    <a:pt x="29642" y="38786"/>
                    <a:pt x="27964" y="34891"/>
                  </a:cubicBezTo>
                  <a:cubicBezTo>
                    <a:pt x="28914" y="33529"/>
                    <a:pt x="29737" y="32009"/>
                    <a:pt x="30149" y="30299"/>
                  </a:cubicBezTo>
                  <a:cubicBezTo>
                    <a:pt x="30782" y="27575"/>
                    <a:pt x="30086" y="24060"/>
                    <a:pt x="27647" y="22160"/>
                  </a:cubicBezTo>
                  <a:cubicBezTo>
                    <a:pt x="28882" y="19056"/>
                    <a:pt x="28724" y="15415"/>
                    <a:pt x="27140" y="12469"/>
                  </a:cubicBezTo>
                  <a:cubicBezTo>
                    <a:pt x="25525" y="9429"/>
                    <a:pt x="22453" y="7212"/>
                    <a:pt x="19065" y="6611"/>
                  </a:cubicBezTo>
                  <a:cubicBezTo>
                    <a:pt x="17861" y="4362"/>
                    <a:pt x="15993" y="2494"/>
                    <a:pt x="13713" y="1322"/>
                  </a:cubicBezTo>
                  <a:cubicBezTo>
                    <a:pt x="11954" y="435"/>
                    <a:pt x="9988" y="1"/>
                    <a:pt x="802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86" name="Google Shape;1886;p39"/>
            <p:cNvSpPr/>
            <p:nvPr/>
          </p:nvSpPr>
          <p:spPr>
            <a:xfrm>
              <a:off x="457205" y="1231870"/>
              <a:ext cx="1563518" cy="3107728"/>
            </a:xfrm>
            <a:custGeom>
              <a:avLst/>
              <a:gdLst/>
              <a:ahLst/>
              <a:cxnLst/>
              <a:rect l="l" t="t" r="r" b="b"/>
              <a:pathLst>
                <a:path w="53933" h="107200" extrusionOk="0">
                  <a:moveTo>
                    <a:pt x="0" y="0"/>
                  </a:moveTo>
                  <a:lnTo>
                    <a:pt x="0" y="3041"/>
                  </a:lnTo>
                  <a:lnTo>
                    <a:pt x="348" y="3041"/>
                  </a:lnTo>
                  <a:cubicBezTo>
                    <a:pt x="28217" y="3041"/>
                    <a:pt x="50892" y="25716"/>
                    <a:pt x="50892" y="53584"/>
                  </a:cubicBezTo>
                  <a:cubicBezTo>
                    <a:pt x="50892" y="81453"/>
                    <a:pt x="28217" y="104128"/>
                    <a:pt x="348" y="104128"/>
                  </a:cubicBezTo>
                  <a:lnTo>
                    <a:pt x="0" y="104128"/>
                  </a:lnTo>
                  <a:lnTo>
                    <a:pt x="0" y="107200"/>
                  </a:lnTo>
                  <a:lnTo>
                    <a:pt x="348" y="107200"/>
                  </a:lnTo>
                  <a:cubicBezTo>
                    <a:pt x="29896" y="107200"/>
                    <a:pt x="53932" y="83131"/>
                    <a:pt x="53932" y="53584"/>
                  </a:cubicBezTo>
                  <a:cubicBezTo>
                    <a:pt x="53932" y="24037"/>
                    <a:pt x="29896" y="0"/>
                    <a:pt x="3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87" name="Google Shape;1887;p39"/>
            <p:cNvSpPr/>
            <p:nvPr/>
          </p:nvSpPr>
          <p:spPr>
            <a:xfrm>
              <a:off x="527883" y="1853270"/>
              <a:ext cx="691354" cy="1083501"/>
            </a:xfrm>
            <a:custGeom>
              <a:avLst/>
              <a:gdLst/>
              <a:ahLst/>
              <a:cxnLst/>
              <a:rect l="l" t="t" r="r" b="b"/>
              <a:pathLst>
                <a:path w="23848" h="37375" extrusionOk="0">
                  <a:moveTo>
                    <a:pt x="20161" y="9684"/>
                  </a:moveTo>
                  <a:cubicBezTo>
                    <a:pt x="20785" y="9684"/>
                    <a:pt x="21322" y="10136"/>
                    <a:pt x="21409" y="10773"/>
                  </a:cubicBezTo>
                  <a:cubicBezTo>
                    <a:pt x="21852" y="13876"/>
                    <a:pt x="20839" y="17043"/>
                    <a:pt x="18654" y="19323"/>
                  </a:cubicBezTo>
                  <a:cubicBezTo>
                    <a:pt x="18052" y="19957"/>
                    <a:pt x="17387" y="20495"/>
                    <a:pt x="16753" y="21002"/>
                  </a:cubicBezTo>
                  <a:cubicBezTo>
                    <a:pt x="16278" y="21382"/>
                    <a:pt x="15803" y="21762"/>
                    <a:pt x="15392" y="22142"/>
                  </a:cubicBezTo>
                  <a:cubicBezTo>
                    <a:pt x="14695" y="22807"/>
                    <a:pt x="13872" y="23820"/>
                    <a:pt x="13840" y="24929"/>
                  </a:cubicBezTo>
                  <a:cubicBezTo>
                    <a:pt x="13840" y="25625"/>
                    <a:pt x="13270" y="26164"/>
                    <a:pt x="12573" y="26164"/>
                  </a:cubicBezTo>
                  <a:cubicBezTo>
                    <a:pt x="11876" y="26164"/>
                    <a:pt x="11306" y="25594"/>
                    <a:pt x="11338" y="24897"/>
                  </a:cubicBezTo>
                  <a:cubicBezTo>
                    <a:pt x="11338" y="23314"/>
                    <a:pt x="12161" y="21730"/>
                    <a:pt x="13650" y="20305"/>
                  </a:cubicBezTo>
                  <a:cubicBezTo>
                    <a:pt x="14157" y="19830"/>
                    <a:pt x="14663" y="19418"/>
                    <a:pt x="15170" y="19038"/>
                  </a:cubicBezTo>
                  <a:cubicBezTo>
                    <a:pt x="15772" y="18532"/>
                    <a:pt x="16342" y="18088"/>
                    <a:pt x="16848" y="17582"/>
                  </a:cubicBezTo>
                  <a:cubicBezTo>
                    <a:pt x="18464" y="15903"/>
                    <a:pt x="19255" y="13433"/>
                    <a:pt x="18939" y="11121"/>
                  </a:cubicBezTo>
                  <a:cubicBezTo>
                    <a:pt x="18812" y="10424"/>
                    <a:pt x="19319" y="9791"/>
                    <a:pt x="19984" y="9696"/>
                  </a:cubicBezTo>
                  <a:cubicBezTo>
                    <a:pt x="20043" y="9688"/>
                    <a:pt x="20102" y="9684"/>
                    <a:pt x="20161" y="9684"/>
                  </a:cubicBezTo>
                  <a:close/>
                  <a:moveTo>
                    <a:pt x="2520" y="16790"/>
                  </a:moveTo>
                  <a:cubicBezTo>
                    <a:pt x="2787" y="16790"/>
                    <a:pt x="3060" y="16874"/>
                    <a:pt x="3294" y="17043"/>
                  </a:cubicBezTo>
                  <a:lnTo>
                    <a:pt x="5733" y="18880"/>
                  </a:lnTo>
                  <a:cubicBezTo>
                    <a:pt x="6303" y="19292"/>
                    <a:pt x="6398" y="20083"/>
                    <a:pt x="5986" y="20653"/>
                  </a:cubicBezTo>
                  <a:cubicBezTo>
                    <a:pt x="5796" y="20907"/>
                    <a:pt x="5511" y="21065"/>
                    <a:pt x="5194" y="21128"/>
                  </a:cubicBezTo>
                  <a:cubicBezTo>
                    <a:pt x="5289" y="22712"/>
                    <a:pt x="5068" y="24327"/>
                    <a:pt x="4529" y="25815"/>
                  </a:cubicBezTo>
                  <a:cubicBezTo>
                    <a:pt x="4339" y="26322"/>
                    <a:pt x="3864" y="26639"/>
                    <a:pt x="3326" y="26639"/>
                  </a:cubicBezTo>
                  <a:cubicBezTo>
                    <a:pt x="3199" y="26639"/>
                    <a:pt x="3041" y="26607"/>
                    <a:pt x="2914" y="26544"/>
                  </a:cubicBezTo>
                  <a:cubicBezTo>
                    <a:pt x="2249" y="26322"/>
                    <a:pt x="1901" y="25594"/>
                    <a:pt x="2154" y="24929"/>
                  </a:cubicBezTo>
                  <a:cubicBezTo>
                    <a:pt x="2787" y="23219"/>
                    <a:pt x="2882" y="21318"/>
                    <a:pt x="2439" y="19545"/>
                  </a:cubicBezTo>
                  <a:lnTo>
                    <a:pt x="1774" y="19038"/>
                  </a:lnTo>
                  <a:cubicBezTo>
                    <a:pt x="1204" y="18627"/>
                    <a:pt x="1109" y="17835"/>
                    <a:pt x="1521" y="17296"/>
                  </a:cubicBezTo>
                  <a:cubicBezTo>
                    <a:pt x="1763" y="16961"/>
                    <a:pt x="2137" y="16790"/>
                    <a:pt x="2520" y="16790"/>
                  </a:cubicBezTo>
                  <a:close/>
                  <a:moveTo>
                    <a:pt x="10276" y="4145"/>
                  </a:moveTo>
                  <a:cubicBezTo>
                    <a:pt x="10523" y="4145"/>
                    <a:pt x="10772" y="4219"/>
                    <a:pt x="10990" y="4376"/>
                  </a:cubicBezTo>
                  <a:cubicBezTo>
                    <a:pt x="12953" y="5706"/>
                    <a:pt x="14283" y="7796"/>
                    <a:pt x="14537" y="9949"/>
                  </a:cubicBezTo>
                  <a:cubicBezTo>
                    <a:pt x="14853" y="12388"/>
                    <a:pt x="13745" y="14890"/>
                    <a:pt x="11813" y="16188"/>
                  </a:cubicBezTo>
                  <a:cubicBezTo>
                    <a:pt x="11528" y="16378"/>
                    <a:pt x="11243" y="16536"/>
                    <a:pt x="10926" y="16663"/>
                  </a:cubicBezTo>
                  <a:cubicBezTo>
                    <a:pt x="11465" y="19513"/>
                    <a:pt x="11148" y="22554"/>
                    <a:pt x="9913" y="25182"/>
                  </a:cubicBezTo>
                  <a:cubicBezTo>
                    <a:pt x="8551" y="28222"/>
                    <a:pt x="5986" y="30724"/>
                    <a:pt x="2977" y="32118"/>
                  </a:cubicBezTo>
                  <a:cubicBezTo>
                    <a:pt x="2787" y="32181"/>
                    <a:pt x="2629" y="32213"/>
                    <a:pt x="2439" y="32213"/>
                  </a:cubicBezTo>
                  <a:cubicBezTo>
                    <a:pt x="1964" y="32213"/>
                    <a:pt x="1489" y="31928"/>
                    <a:pt x="1299" y="31484"/>
                  </a:cubicBezTo>
                  <a:cubicBezTo>
                    <a:pt x="1014" y="30819"/>
                    <a:pt x="1299" y="30091"/>
                    <a:pt x="1932" y="29806"/>
                  </a:cubicBezTo>
                  <a:cubicBezTo>
                    <a:pt x="4403" y="28697"/>
                    <a:pt x="6493" y="26639"/>
                    <a:pt x="7633" y="24137"/>
                  </a:cubicBezTo>
                  <a:cubicBezTo>
                    <a:pt x="8646" y="21952"/>
                    <a:pt x="8900" y="19450"/>
                    <a:pt x="8424" y="17075"/>
                  </a:cubicBezTo>
                  <a:cubicBezTo>
                    <a:pt x="7126" y="17011"/>
                    <a:pt x="5828" y="16505"/>
                    <a:pt x="4941" y="15586"/>
                  </a:cubicBezTo>
                  <a:cubicBezTo>
                    <a:pt x="3864" y="14510"/>
                    <a:pt x="3389" y="13021"/>
                    <a:pt x="3674" y="11659"/>
                  </a:cubicBezTo>
                  <a:cubicBezTo>
                    <a:pt x="4022" y="10044"/>
                    <a:pt x="5479" y="8809"/>
                    <a:pt x="7063" y="8809"/>
                  </a:cubicBezTo>
                  <a:cubicBezTo>
                    <a:pt x="7759" y="8809"/>
                    <a:pt x="8329" y="9379"/>
                    <a:pt x="8329" y="10076"/>
                  </a:cubicBezTo>
                  <a:cubicBezTo>
                    <a:pt x="8329" y="10773"/>
                    <a:pt x="7759" y="11311"/>
                    <a:pt x="7063" y="11311"/>
                  </a:cubicBezTo>
                  <a:cubicBezTo>
                    <a:pt x="6683" y="11311"/>
                    <a:pt x="6239" y="11723"/>
                    <a:pt x="6144" y="12166"/>
                  </a:cubicBezTo>
                  <a:cubicBezTo>
                    <a:pt x="6049" y="12705"/>
                    <a:pt x="6271" y="13338"/>
                    <a:pt x="6714" y="13813"/>
                  </a:cubicBezTo>
                  <a:cubicBezTo>
                    <a:pt x="7227" y="14326"/>
                    <a:pt x="7997" y="14582"/>
                    <a:pt x="8792" y="14582"/>
                  </a:cubicBezTo>
                  <a:cubicBezTo>
                    <a:pt x="8881" y="14582"/>
                    <a:pt x="8969" y="14579"/>
                    <a:pt x="9058" y="14573"/>
                  </a:cubicBezTo>
                  <a:cubicBezTo>
                    <a:pt x="9058" y="14573"/>
                    <a:pt x="9058" y="14573"/>
                    <a:pt x="9058" y="14541"/>
                  </a:cubicBezTo>
                  <a:cubicBezTo>
                    <a:pt x="9153" y="14510"/>
                    <a:pt x="9280" y="14510"/>
                    <a:pt x="9375" y="14510"/>
                  </a:cubicBezTo>
                  <a:cubicBezTo>
                    <a:pt x="9755" y="14415"/>
                    <a:pt x="10103" y="14288"/>
                    <a:pt x="10420" y="14066"/>
                  </a:cubicBezTo>
                  <a:cubicBezTo>
                    <a:pt x="11560" y="13306"/>
                    <a:pt x="12225" y="11754"/>
                    <a:pt x="12035" y="10266"/>
                  </a:cubicBezTo>
                  <a:cubicBezTo>
                    <a:pt x="11845" y="8809"/>
                    <a:pt x="10926" y="7384"/>
                    <a:pt x="9565" y="6434"/>
                  </a:cubicBezTo>
                  <a:cubicBezTo>
                    <a:pt x="8995" y="6054"/>
                    <a:pt x="8836" y="5262"/>
                    <a:pt x="9248" y="4692"/>
                  </a:cubicBezTo>
                  <a:cubicBezTo>
                    <a:pt x="9483" y="4340"/>
                    <a:pt x="9876" y="4145"/>
                    <a:pt x="10276" y="4145"/>
                  </a:cubicBezTo>
                  <a:close/>
                  <a:moveTo>
                    <a:pt x="5549" y="0"/>
                  </a:moveTo>
                  <a:cubicBezTo>
                    <a:pt x="3606" y="0"/>
                    <a:pt x="1655" y="530"/>
                    <a:pt x="1" y="1557"/>
                  </a:cubicBezTo>
                  <a:lnTo>
                    <a:pt x="1" y="7226"/>
                  </a:lnTo>
                  <a:cubicBezTo>
                    <a:pt x="1552" y="6149"/>
                    <a:pt x="2661" y="4439"/>
                    <a:pt x="3009" y="2570"/>
                  </a:cubicBezTo>
                  <a:cubicBezTo>
                    <a:pt x="3095" y="1937"/>
                    <a:pt x="3654" y="1513"/>
                    <a:pt x="4278" y="1513"/>
                  </a:cubicBezTo>
                  <a:cubicBezTo>
                    <a:pt x="4340" y="1513"/>
                    <a:pt x="4403" y="1517"/>
                    <a:pt x="4466" y="1525"/>
                  </a:cubicBezTo>
                  <a:cubicBezTo>
                    <a:pt x="5131" y="1652"/>
                    <a:pt x="5606" y="2317"/>
                    <a:pt x="5479" y="2982"/>
                  </a:cubicBezTo>
                  <a:cubicBezTo>
                    <a:pt x="4941" y="6086"/>
                    <a:pt x="2819" y="8809"/>
                    <a:pt x="1" y="10171"/>
                  </a:cubicBezTo>
                  <a:cubicBezTo>
                    <a:pt x="1" y="17455"/>
                    <a:pt x="1" y="27906"/>
                    <a:pt x="32" y="37375"/>
                  </a:cubicBezTo>
                  <a:cubicBezTo>
                    <a:pt x="6398" y="33701"/>
                    <a:pt x="12446" y="29394"/>
                    <a:pt x="18020" y="24580"/>
                  </a:cubicBezTo>
                  <a:cubicBezTo>
                    <a:pt x="19794" y="23029"/>
                    <a:pt x="21630" y="21350"/>
                    <a:pt x="22644" y="19228"/>
                  </a:cubicBezTo>
                  <a:cubicBezTo>
                    <a:pt x="23847" y="16695"/>
                    <a:pt x="23784" y="13623"/>
                    <a:pt x="22454" y="11153"/>
                  </a:cubicBezTo>
                  <a:cubicBezTo>
                    <a:pt x="21472" y="9284"/>
                    <a:pt x="19794" y="7827"/>
                    <a:pt x="17830" y="7036"/>
                  </a:cubicBezTo>
                  <a:lnTo>
                    <a:pt x="17830" y="7036"/>
                  </a:lnTo>
                  <a:cubicBezTo>
                    <a:pt x="18084" y="8049"/>
                    <a:pt x="18242" y="9094"/>
                    <a:pt x="18242" y="10139"/>
                  </a:cubicBezTo>
                  <a:cubicBezTo>
                    <a:pt x="18242" y="10836"/>
                    <a:pt x="17704" y="11374"/>
                    <a:pt x="17007" y="11406"/>
                  </a:cubicBezTo>
                  <a:lnTo>
                    <a:pt x="16975" y="11406"/>
                  </a:lnTo>
                  <a:cubicBezTo>
                    <a:pt x="16310" y="11406"/>
                    <a:pt x="15740" y="10836"/>
                    <a:pt x="15740" y="10139"/>
                  </a:cubicBezTo>
                  <a:cubicBezTo>
                    <a:pt x="15708" y="6402"/>
                    <a:pt x="13460" y="2760"/>
                    <a:pt x="10135" y="1082"/>
                  </a:cubicBezTo>
                  <a:cubicBezTo>
                    <a:pt x="8723" y="355"/>
                    <a:pt x="7139" y="0"/>
                    <a:pt x="5549" y="0"/>
                  </a:cubicBez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88" name="Google Shape;1888;p39"/>
            <p:cNvSpPr/>
            <p:nvPr/>
          </p:nvSpPr>
          <p:spPr>
            <a:xfrm>
              <a:off x="855644" y="2133981"/>
              <a:ext cx="305758" cy="477784"/>
            </a:xfrm>
            <a:custGeom>
              <a:avLst/>
              <a:gdLst/>
              <a:ahLst/>
              <a:cxnLst/>
              <a:rect l="l" t="t" r="r" b="b"/>
              <a:pathLst>
                <a:path w="10547" h="16481" extrusionOk="0">
                  <a:moveTo>
                    <a:pt x="8855" y="1"/>
                  </a:moveTo>
                  <a:cubicBezTo>
                    <a:pt x="8796" y="1"/>
                    <a:pt x="8737" y="5"/>
                    <a:pt x="8678" y="13"/>
                  </a:cubicBezTo>
                  <a:cubicBezTo>
                    <a:pt x="8013" y="108"/>
                    <a:pt x="7506" y="741"/>
                    <a:pt x="7633" y="1438"/>
                  </a:cubicBezTo>
                  <a:cubicBezTo>
                    <a:pt x="7949" y="3750"/>
                    <a:pt x="7158" y="6220"/>
                    <a:pt x="5542" y="7899"/>
                  </a:cubicBezTo>
                  <a:cubicBezTo>
                    <a:pt x="5036" y="8405"/>
                    <a:pt x="4466" y="8849"/>
                    <a:pt x="3864" y="9355"/>
                  </a:cubicBezTo>
                  <a:cubicBezTo>
                    <a:pt x="3357" y="9735"/>
                    <a:pt x="2851" y="10147"/>
                    <a:pt x="2344" y="10622"/>
                  </a:cubicBezTo>
                  <a:cubicBezTo>
                    <a:pt x="855" y="12047"/>
                    <a:pt x="32" y="13631"/>
                    <a:pt x="32" y="15214"/>
                  </a:cubicBezTo>
                  <a:cubicBezTo>
                    <a:pt x="0" y="15911"/>
                    <a:pt x="570" y="16481"/>
                    <a:pt x="1267" y="16481"/>
                  </a:cubicBezTo>
                  <a:cubicBezTo>
                    <a:pt x="1964" y="16481"/>
                    <a:pt x="2534" y="15942"/>
                    <a:pt x="2534" y="15246"/>
                  </a:cubicBezTo>
                  <a:cubicBezTo>
                    <a:pt x="2566" y="14137"/>
                    <a:pt x="3389" y="13124"/>
                    <a:pt x="4086" y="12459"/>
                  </a:cubicBezTo>
                  <a:cubicBezTo>
                    <a:pt x="4497" y="12079"/>
                    <a:pt x="4972" y="11699"/>
                    <a:pt x="5447" y="11319"/>
                  </a:cubicBezTo>
                  <a:cubicBezTo>
                    <a:pt x="6081" y="10780"/>
                    <a:pt x="6746" y="10274"/>
                    <a:pt x="7348" y="9640"/>
                  </a:cubicBezTo>
                  <a:cubicBezTo>
                    <a:pt x="9533" y="7360"/>
                    <a:pt x="10546" y="4193"/>
                    <a:pt x="10103" y="1090"/>
                  </a:cubicBezTo>
                  <a:cubicBezTo>
                    <a:pt x="10016" y="453"/>
                    <a:pt x="9479" y="1"/>
                    <a:pt x="885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89" name="Google Shape;1889;p39"/>
            <p:cNvSpPr/>
            <p:nvPr/>
          </p:nvSpPr>
          <p:spPr>
            <a:xfrm>
              <a:off x="557250" y="1973405"/>
              <a:ext cx="401251" cy="813720"/>
            </a:xfrm>
            <a:custGeom>
              <a:avLst/>
              <a:gdLst/>
              <a:ahLst/>
              <a:cxnLst/>
              <a:rect l="l" t="t" r="r" b="b"/>
              <a:pathLst>
                <a:path w="13841" h="28069" extrusionOk="0">
                  <a:moveTo>
                    <a:pt x="9263" y="1"/>
                  </a:moveTo>
                  <a:cubicBezTo>
                    <a:pt x="8863" y="1"/>
                    <a:pt x="8470" y="196"/>
                    <a:pt x="8235" y="548"/>
                  </a:cubicBezTo>
                  <a:cubicBezTo>
                    <a:pt x="7823" y="1118"/>
                    <a:pt x="7982" y="1910"/>
                    <a:pt x="8552" y="2290"/>
                  </a:cubicBezTo>
                  <a:cubicBezTo>
                    <a:pt x="9913" y="3240"/>
                    <a:pt x="10832" y="4665"/>
                    <a:pt x="11022" y="6122"/>
                  </a:cubicBezTo>
                  <a:cubicBezTo>
                    <a:pt x="11212" y="7610"/>
                    <a:pt x="10547" y="9162"/>
                    <a:pt x="9407" y="9922"/>
                  </a:cubicBezTo>
                  <a:cubicBezTo>
                    <a:pt x="9090" y="10144"/>
                    <a:pt x="8742" y="10271"/>
                    <a:pt x="8362" y="10366"/>
                  </a:cubicBezTo>
                  <a:cubicBezTo>
                    <a:pt x="8267" y="10366"/>
                    <a:pt x="8140" y="10366"/>
                    <a:pt x="8045" y="10397"/>
                  </a:cubicBezTo>
                  <a:cubicBezTo>
                    <a:pt x="7923" y="10410"/>
                    <a:pt x="7802" y="10417"/>
                    <a:pt x="7681" y="10417"/>
                  </a:cubicBezTo>
                  <a:cubicBezTo>
                    <a:pt x="6921" y="10417"/>
                    <a:pt x="6193" y="10161"/>
                    <a:pt x="5701" y="9669"/>
                  </a:cubicBezTo>
                  <a:cubicBezTo>
                    <a:pt x="5258" y="9194"/>
                    <a:pt x="5036" y="8561"/>
                    <a:pt x="5131" y="8022"/>
                  </a:cubicBezTo>
                  <a:cubicBezTo>
                    <a:pt x="5226" y="7579"/>
                    <a:pt x="5670" y="7167"/>
                    <a:pt x="6050" y="7167"/>
                  </a:cubicBezTo>
                  <a:cubicBezTo>
                    <a:pt x="6746" y="7167"/>
                    <a:pt x="7316" y="6597"/>
                    <a:pt x="7316" y="5932"/>
                  </a:cubicBezTo>
                  <a:cubicBezTo>
                    <a:pt x="7316" y="5235"/>
                    <a:pt x="6746" y="4665"/>
                    <a:pt x="6050" y="4665"/>
                  </a:cubicBezTo>
                  <a:cubicBezTo>
                    <a:pt x="4466" y="4665"/>
                    <a:pt x="3009" y="5869"/>
                    <a:pt x="2661" y="7515"/>
                  </a:cubicBezTo>
                  <a:cubicBezTo>
                    <a:pt x="2376" y="8877"/>
                    <a:pt x="2851" y="10366"/>
                    <a:pt x="3928" y="11442"/>
                  </a:cubicBezTo>
                  <a:cubicBezTo>
                    <a:pt x="4846" y="12361"/>
                    <a:pt x="6113" y="12867"/>
                    <a:pt x="7411" y="12931"/>
                  </a:cubicBezTo>
                  <a:cubicBezTo>
                    <a:pt x="7887" y="15306"/>
                    <a:pt x="7602" y="17808"/>
                    <a:pt x="6620" y="19993"/>
                  </a:cubicBezTo>
                  <a:cubicBezTo>
                    <a:pt x="5480" y="22463"/>
                    <a:pt x="3390" y="24522"/>
                    <a:pt x="919" y="25662"/>
                  </a:cubicBezTo>
                  <a:cubicBezTo>
                    <a:pt x="286" y="25947"/>
                    <a:pt x="1" y="26675"/>
                    <a:pt x="286" y="27308"/>
                  </a:cubicBezTo>
                  <a:cubicBezTo>
                    <a:pt x="476" y="27784"/>
                    <a:pt x="951" y="28069"/>
                    <a:pt x="1426" y="28069"/>
                  </a:cubicBezTo>
                  <a:cubicBezTo>
                    <a:pt x="1616" y="28069"/>
                    <a:pt x="1774" y="28037"/>
                    <a:pt x="1964" y="27942"/>
                  </a:cubicBezTo>
                  <a:cubicBezTo>
                    <a:pt x="4973" y="26580"/>
                    <a:pt x="7538" y="24078"/>
                    <a:pt x="8900" y="21038"/>
                  </a:cubicBezTo>
                  <a:cubicBezTo>
                    <a:pt x="10135" y="18410"/>
                    <a:pt x="10483" y="15369"/>
                    <a:pt x="9913" y="12519"/>
                  </a:cubicBezTo>
                  <a:cubicBezTo>
                    <a:pt x="10230" y="12392"/>
                    <a:pt x="10515" y="12234"/>
                    <a:pt x="10800" y="12044"/>
                  </a:cubicBezTo>
                  <a:cubicBezTo>
                    <a:pt x="12732" y="10746"/>
                    <a:pt x="13840" y="8244"/>
                    <a:pt x="13524" y="5805"/>
                  </a:cubicBezTo>
                  <a:cubicBezTo>
                    <a:pt x="13239" y="3652"/>
                    <a:pt x="11940" y="1562"/>
                    <a:pt x="9977" y="232"/>
                  </a:cubicBezTo>
                  <a:cubicBezTo>
                    <a:pt x="9759" y="75"/>
                    <a:pt x="9510" y="1"/>
                    <a:pt x="926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90" name="Google Shape;1890;p39"/>
            <p:cNvSpPr/>
            <p:nvPr/>
          </p:nvSpPr>
          <p:spPr>
            <a:xfrm>
              <a:off x="560004" y="2340013"/>
              <a:ext cx="153357" cy="285523"/>
            </a:xfrm>
            <a:custGeom>
              <a:avLst/>
              <a:gdLst/>
              <a:ahLst/>
              <a:cxnLst/>
              <a:rect l="l" t="t" r="r" b="b"/>
              <a:pathLst>
                <a:path w="5290" h="9849" extrusionOk="0">
                  <a:moveTo>
                    <a:pt x="1412" y="0"/>
                  </a:moveTo>
                  <a:cubicBezTo>
                    <a:pt x="1029" y="0"/>
                    <a:pt x="655" y="171"/>
                    <a:pt x="413" y="506"/>
                  </a:cubicBezTo>
                  <a:cubicBezTo>
                    <a:pt x="1" y="1045"/>
                    <a:pt x="96" y="1837"/>
                    <a:pt x="666" y="2248"/>
                  </a:cubicBezTo>
                  <a:lnTo>
                    <a:pt x="1331" y="2755"/>
                  </a:lnTo>
                  <a:cubicBezTo>
                    <a:pt x="1774" y="4528"/>
                    <a:pt x="1679" y="6429"/>
                    <a:pt x="1046" y="8139"/>
                  </a:cubicBezTo>
                  <a:cubicBezTo>
                    <a:pt x="793" y="8804"/>
                    <a:pt x="1141" y="9532"/>
                    <a:pt x="1806" y="9754"/>
                  </a:cubicBezTo>
                  <a:cubicBezTo>
                    <a:pt x="1933" y="9817"/>
                    <a:pt x="2091" y="9849"/>
                    <a:pt x="2218" y="9849"/>
                  </a:cubicBezTo>
                  <a:cubicBezTo>
                    <a:pt x="2756" y="9849"/>
                    <a:pt x="3231" y="9532"/>
                    <a:pt x="3421" y="9025"/>
                  </a:cubicBezTo>
                  <a:cubicBezTo>
                    <a:pt x="3960" y="7537"/>
                    <a:pt x="4181" y="5922"/>
                    <a:pt x="4086" y="4338"/>
                  </a:cubicBezTo>
                  <a:cubicBezTo>
                    <a:pt x="4403" y="4275"/>
                    <a:pt x="4688" y="4117"/>
                    <a:pt x="4878" y="3863"/>
                  </a:cubicBezTo>
                  <a:cubicBezTo>
                    <a:pt x="5290" y="3293"/>
                    <a:pt x="5195" y="2502"/>
                    <a:pt x="4625" y="2090"/>
                  </a:cubicBezTo>
                  <a:lnTo>
                    <a:pt x="2186" y="253"/>
                  </a:lnTo>
                  <a:cubicBezTo>
                    <a:pt x="1952" y="84"/>
                    <a:pt x="1679" y="0"/>
                    <a:pt x="141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91" name="Google Shape;1891;p39"/>
            <p:cNvSpPr/>
            <p:nvPr/>
          </p:nvSpPr>
          <p:spPr>
            <a:xfrm>
              <a:off x="553597" y="2689980"/>
              <a:ext cx="604123" cy="867410"/>
            </a:xfrm>
            <a:custGeom>
              <a:avLst/>
              <a:gdLst/>
              <a:ahLst/>
              <a:cxnLst/>
              <a:rect l="l" t="t" r="r" b="b"/>
              <a:pathLst>
                <a:path w="20839" h="29921" extrusionOk="0">
                  <a:moveTo>
                    <a:pt x="19378" y="0"/>
                  </a:moveTo>
                  <a:cubicBezTo>
                    <a:pt x="19003" y="0"/>
                    <a:pt x="18638" y="171"/>
                    <a:pt x="18400" y="500"/>
                  </a:cubicBezTo>
                  <a:cubicBezTo>
                    <a:pt x="14283" y="5852"/>
                    <a:pt x="8836" y="10096"/>
                    <a:pt x="2597" y="12725"/>
                  </a:cubicBezTo>
                  <a:cubicBezTo>
                    <a:pt x="1964" y="13010"/>
                    <a:pt x="1679" y="13738"/>
                    <a:pt x="1932" y="14403"/>
                  </a:cubicBezTo>
                  <a:cubicBezTo>
                    <a:pt x="2154" y="14878"/>
                    <a:pt x="2629" y="15163"/>
                    <a:pt x="3104" y="15163"/>
                  </a:cubicBezTo>
                  <a:cubicBezTo>
                    <a:pt x="3262" y="15163"/>
                    <a:pt x="3452" y="15131"/>
                    <a:pt x="3611" y="15068"/>
                  </a:cubicBezTo>
                  <a:cubicBezTo>
                    <a:pt x="6081" y="13991"/>
                    <a:pt x="8424" y="12725"/>
                    <a:pt x="10641" y="11236"/>
                  </a:cubicBezTo>
                  <a:lnTo>
                    <a:pt x="10641" y="11236"/>
                  </a:lnTo>
                  <a:cubicBezTo>
                    <a:pt x="9913" y="13453"/>
                    <a:pt x="9628" y="15828"/>
                    <a:pt x="9849" y="18140"/>
                  </a:cubicBezTo>
                  <a:cubicBezTo>
                    <a:pt x="9913" y="18868"/>
                    <a:pt x="10008" y="19565"/>
                    <a:pt x="10134" y="20262"/>
                  </a:cubicBezTo>
                  <a:cubicBezTo>
                    <a:pt x="10293" y="21338"/>
                    <a:pt x="10451" y="22352"/>
                    <a:pt x="10419" y="23334"/>
                  </a:cubicBezTo>
                  <a:cubicBezTo>
                    <a:pt x="10419" y="24980"/>
                    <a:pt x="9849" y="26374"/>
                    <a:pt x="8899" y="27039"/>
                  </a:cubicBezTo>
                  <a:cubicBezTo>
                    <a:pt x="8573" y="27278"/>
                    <a:pt x="8126" y="27398"/>
                    <a:pt x="7684" y="27398"/>
                  </a:cubicBezTo>
                  <a:cubicBezTo>
                    <a:pt x="7483" y="27398"/>
                    <a:pt x="7282" y="27373"/>
                    <a:pt x="7094" y="27324"/>
                  </a:cubicBezTo>
                  <a:cubicBezTo>
                    <a:pt x="6999" y="27292"/>
                    <a:pt x="6904" y="27261"/>
                    <a:pt x="6809" y="27197"/>
                  </a:cubicBezTo>
                  <a:cubicBezTo>
                    <a:pt x="7537" y="26437"/>
                    <a:pt x="8076" y="25487"/>
                    <a:pt x="8298" y="24474"/>
                  </a:cubicBezTo>
                  <a:cubicBezTo>
                    <a:pt x="8424" y="23777"/>
                    <a:pt x="7981" y="23112"/>
                    <a:pt x="7316" y="22954"/>
                  </a:cubicBezTo>
                  <a:cubicBezTo>
                    <a:pt x="7236" y="22939"/>
                    <a:pt x="7156" y="22932"/>
                    <a:pt x="7077" y="22932"/>
                  </a:cubicBezTo>
                  <a:cubicBezTo>
                    <a:pt x="6473" y="22932"/>
                    <a:pt x="5939" y="23347"/>
                    <a:pt x="5827" y="23935"/>
                  </a:cubicBezTo>
                  <a:cubicBezTo>
                    <a:pt x="5637" y="24790"/>
                    <a:pt x="5067" y="25550"/>
                    <a:pt x="4339" y="25962"/>
                  </a:cubicBezTo>
                  <a:cubicBezTo>
                    <a:pt x="3884" y="26227"/>
                    <a:pt x="3362" y="26357"/>
                    <a:pt x="2845" y="26357"/>
                  </a:cubicBezTo>
                  <a:cubicBezTo>
                    <a:pt x="2499" y="26357"/>
                    <a:pt x="2155" y="26298"/>
                    <a:pt x="1837" y="26184"/>
                  </a:cubicBezTo>
                  <a:cubicBezTo>
                    <a:pt x="1702" y="26139"/>
                    <a:pt x="1564" y="26117"/>
                    <a:pt x="1428" y="26117"/>
                  </a:cubicBezTo>
                  <a:cubicBezTo>
                    <a:pt x="896" y="26117"/>
                    <a:pt x="398" y="26446"/>
                    <a:pt x="222" y="26976"/>
                  </a:cubicBezTo>
                  <a:cubicBezTo>
                    <a:pt x="0" y="27641"/>
                    <a:pt x="349" y="28337"/>
                    <a:pt x="982" y="28591"/>
                  </a:cubicBezTo>
                  <a:cubicBezTo>
                    <a:pt x="1584" y="28781"/>
                    <a:pt x="2185" y="28876"/>
                    <a:pt x="2819" y="28876"/>
                  </a:cubicBezTo>
                  <a:cubicBezTo>
                    <a:pt x="3389" y="28876"/>
                    <a:pt x="3991" y="28781"/>
                    <a:pt x="4561" y="28622"/>
                  </a:cubicBezTo>
                  <a:cubicBezTo>
                    <a:pt x="5004" y="29129"/>
                    <a:pt x="5637" y="29509"/>
                    <a:pt x="6397" y="29731"/>
                  </a:cubicBezTo>
                  <a:cubicBezTo>
                    <a:pt x="6809" y="29857"/>
                    <a:pt x="7252" y="29921"/>
                    <a:pt x="7696" y="29921"/>
                  </a:cubicBezTo>
                  <a:cubicBezTo>
                    <a:pt x="8646" y="29921"/>
                    <a:pt x="9596" y="29636"/>
                    <a:pt x="10356" y="29097"/>
                  </a:cubicBezTo>
                  <a:cubicBezTo>
                    <a:pt x="12003" y="27957"/>
                    <a:pt x="12921" y="25867"/>
                    <a:pt x="12953" y="23365"/>
                  </a:cubicBezTo>
                  <a:cubicBezTo>
                    <a:pt x="12953" y="22162"/>
                    <a:pt x="12795" y="20990"/>
                    <a:pt x="12605" y="19882"/>
                  </a:cubicBezTo>
                  <a:cubicBezTo>
                    <a:pt x="12510" y="19217"/>
                    <a:pt x="12415" y="18552"/>
                    <a:pt x="12351" y="17918"/>
                  </a:cubicBezTo>
                  <a:cubicBezTo>
                    <a:pt x="12034" y="14371"/>
                    <a:pt x="13048" y="10666"/>
                    <a:pt x="15138" y="7753"/>
                  </a:cubicBezTo>
                  <a:cubicBezTo>
                    <a:pt x="15170" y="7721"/>
                    <a:pt x="15201" y="7658"/>
                    <a:pt x="15233" y="7626"/>
                  </a:cubicBezTo>
                  <a:cubicBezTo>
                    <a:pt x="17102" y="5916"/>
                    <a:pt x="18843" y="4047"/>
                    <a:pt x="20395" y="2020"/>
                  </a:cubicBezTo>
                  <a:cubicBezTo>
                    <a:pt x="20839" y="1482"/>
                    <a:pt x="20712" y="690"/>
                    <a:pt x="20173" y="279"/>
                  </a:cubicBezTo>
                  <a:cubicBezTo>
                    <a:pt x="19933" y="91"/>
                    <a:pt x="19653" y="0"/>
                    <a:pt x="1937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92" name="Google Shape;1892;p39"/>
            <p:cNvSpPr/>
            <p:nvPr/>
          </p:nvSpPr>
          <p:spPr>
            <a:xfrm>
              <a:off x="809724" y="4070223"/>
              <a:ext cx="303931" cy="266041"/>
            </a:xfrm>
            <a:custGeom>
              <a:avLst/>
              <a:gdLst/>
              <a:ahLst/>
              <a:cxnLst/>
              <a:rect l="l" t="t" r="r" b="b"/>
              <a:pathLst>
                <a:path w="10484" h="9177" extrusionOk="0">
                  <a:moveTo>
                    <a:pt x="5243" y="1"/>
                  </a:moveTo>
                  <a:cubicBezTo>
                    <a:pt x="3654" y="1"/>
                    <a:pt x="2118" y="826"/>
                    <a:pt x="1268" y="2293"/>
                  </a:cubicBezTo>
                  <a:cubicBezTo>
                    <a:pt x="1" y="4510"/>
                    <a:pt x="729" y="7296"/>
                    <a:pt x="2946" y="8563"/>
                  </a:cubicBezTo>
                  <a:cubicBezTo>
                    <a:pt x="3664" y="8979"/>
                    <a:pt x="4450" y="9177"/>
                    <a:pt x="5226" y="9177"/>
                  </a:cubicBezTo>
                  <a:cubicBezTo>
                    <a:pt x="6812" y="9177"/>
                    <a:pt x="8356" y="8352"/>
                    <a:pt x="9185" y="6885"/>
                  </a:cubicBezTo>
                  <a:cubicBezTo>
                    <a:pt x="10483" y="4700"/>
                    <a:pt x="9723" y="1881"/>
                    <a:pt x="7538" y="614"/>
                  </a:cubicBezTo>
                  <a:cubicBezTo>
                    <a:pt x="6810" y="198"/>
                    <a:pt x="6020" y="1"/>
                    <a:pt x="524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93" name="Google Shape;1893;p39"/>
            <p:cNvSpPr/>
            <p:nvPr/>
          </p:nvSpPr>
          <p:spPr>
            <a:xfrm>
              <a:off x="1550621" y="3520311"/>
              <a:ext cx="303003" cy="266041"/>
            </a:xfrm>
            <a:custGeom>
              <a:avLst/>
              <a:gdLst/>
              <a:ahLst/>
              <a:cxnLst/>
              <a:rect l="l" t="t" r="r" b="b"/>
              <a:pathLst>
                <a:path w="10452" h="9177" extrusionOk="0">
                  <a:moveTo>
                    <a:pt x="5233" y="0"/>
                  </a:moveTo>
                  <a:cubicBezTo>
                    <a:pt x="3654" y="0"/>
                    <a:pt x="2118" y="825"/>
                    <a:pt x="1268" y="2292"/>
                  </a:cubicBezTo>
                  <a:cubicBezTo>
                    <a:pt x="1" y="4477"/>
                    <a:pt x="729" y="7296"/>
                    <a:pt x="2946" y="8563"/>
                  </a:cubicBezTo>
                  <a:cubicBezTo>
                    <a:pt x="3664" y="8979"/>
                    <a:pt x="4447" y="9176"/>
                    <a:pt x="5219" y="9176"/>
                  </a:cubicBezTo>
                  <a:cubicBezTo>
                    <a:pt x="6798" y="9176"/>
                    <a:pt x="8334" y="8351"/>
                    <a:pt x="9185" y="6884"/>
                  </a:cubicBezTo>
                  <a:cubicBezTo>
                    <a:pt x="10452" y="4699"/>
                    <a:pt x="9723" y="1880"/>
                    <a:pt x="7506" y="614"/>
                  </a:cubicBezTo>
                  <a:cubicBezTo>
                    <a:pt x="6789" y="198"/>
                    <a:pt x="6006" y="0"/>
                    <a:pt x="52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94" name="Google Shape;1894;p39"/>
            <p:cNvSpPr/>
            <p:nvPr/>
          </p:nvSpPr>
          <p:spPr>
            <a:xfrm>
              <a:off x="1822374" y="2652525"/>
              <a:ext cx="303931" cy="265519"/>
            </a:xfrm>
            <a:custGeom>
              <a:avLst/>
              <a:gdLst/>
              <a:ahLst/>
              <a:cxnLst/>
              <a:rect l="l" t="t" r="r" b="b"/>
              <a:pathLst>
                <a:path w="10484" h="9159" extrusionOk="0">
                  <a:moveTo>
                    <a:pt x="5222" y="0"/>
                  </a:moveTo>
                  <a:cubicBezTo>
                    <a:pt x="3641" y="0"/>
                    <a:pt x="2115" y="817"/>
                    <a:pt x="1268" y="2299"/>
                  </a:cubicBezTo>
                  <a:cubicBezTo>
                    <a:pt x="1" y="4484"/>
                    <a:pt x="729" y="7303"/>
                    <a:pt x="2946" y="8538"/>
                  </a:cubicBezTo>
                  <a:cubicBezTo>
                    <a:pt x="3670" y="8958"/>
                    <a:pt x="4464" y="9158"/>
                    <a:pt x="5247" y="9158"/>
                  </a:cubicBezTo>
                  <a:cubicBezTo>
                    <a:pt x="6826" y="9158"/>
                    <a:pt x="8359" y="8342"/>
                    <a:pt x="9185" y="6859"/>
                  </a:cubicBezTo>
                  <a:cubicBezTo>
                    <a:pt x="10483" y="4674"/>
                    <a:pt x="9723" y="1887"/>
                    <a:pt x="7538" y="621"/>
                  </a:cubicBezTo>
                  <a:cubicBezTo>
                    <a:pt x="6803" y="201"/>
                    <a:pt x="6006" y="0"/>
                    <a:pt x="52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95" name="Google Shape;1895;p39"/>
            <p:cNvSpPr/>
            <p:nvPr/>
          </p:nvSpPr>
          <p:spPr>
            <a:xfrm>
              <a:off x="1550621" y="1797059"/>
              <a:ext cx="303003" cy="266041"/>
            </a:xfrm>
            <a:custGeom>
              <a:avLst/>
              <a:gdLst/>
              <a:ahLst/>
              <a:cxnLst/>
              <a:rect l="l" t="t" r="r" b="b"/>
              <a:pathLst>
                <a:path w="10452" h="9177" extrusionOk="0">
                  <a:moveTo>
                    <a:pt x="5233" y="1"/>
                  </a:moveTo>
                  <a:cubicBezTo>
                    <a:pt x="3654" y="1"/>
                    <a:pt x="2118" y="825"/>
                    <a:pt x="1268" y="2293"/>
                  </a:cubicBezTo>
                  <a:cubicBezTo>
                    <a:pt x="1" y="4478"/>
                    <a:pt x="729" y="7296"/>
                    <a:pt x="2946" y="8563"/>
                  </a:cubicBezTo>
                  <a:cubicBezTo>
                    <a:pt x="3664" y="8979"/>
                    <a:pt x="4447" y="9177"/>
                    <a:pt x="5219" y="9177"/>
                  </a:cubicBezTo>
                  <a:cubicBezTo>
                    <a:pt x="6798" y="9177"/>
                    <a:pt x="8334" y="8352"/>
                    <a:pt x="9185" y="6885"/>
                  </a:cubicBezTo>
                  <a:cubicBezTo>
                    <a:pt x="10452" y="4699"/>
                    <a:pt x="9723" y="1881"/>
                    <a:pt x="7506" y="614"/>
                  </a:cubicBezTo>
                  <a:cubicBezTo>
                    <a:pt x="6789" y="198"/>
                    <a:pt x="6006" y="1"/>
                    <a:pt x="523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96" name="Google Shape;1896;p39"/>
            <p:cNvSpPr/>
            <p:nvPr/>
          </p:nvSpPr>
          <p:spPr>
            <a:xfrm>
              <a:off x="809724" y="1229493"/>
              <a:ext cx="303931" cy="265519"/>
            </a:xfrm>
            <a:custGeom>
              <a:avLst/>
              <a:gdLst/>
              <a:ahLst/>
              <a:cxnLst/>
              <a:rect l="l" t="t" r="r" b="b"/>
              <a:pathLst>
                <a:path w="10484" h="9159" extrusionOk="0">
                  <a:moveTo>
                    <a:pt x="5222" y="0"/>
                  </a:moveTo>
                  <a:cubicBezTo>
                    <a:pt x="3641" y="0"/>
                    <a:pt x="2115" y="817"/>
                    <a:pt x="1268" y="2299"/>
                  </a:cubicBezTo>
                  <a:cubicBezTo>
                    <a:pt x="1" y="4484"/>
                    <a:pt x="729" y="7271"/>
                    <a:pt x="2946" y="8538"/>
                  </a:cubicBezTo>
                  <a:cubicBezTo>
                    <a:pt x="3670" y="8958"/>
                    <a:pt x="4464" y="9159"/>
                    <a:pt x="5247" y="9159"/>
                  </a:cubicBezTo>
                  <a:cubicBezTo>
                    <a:pt x="6826" y="9159"/>
                    <a:pt x="8359" y="8342"/>
                    <a:pt x="9185" y="6860"/>
                  </a:cubicBezTo>
                  <a:cubicBezTo>
                    <a:pt x="10483" y="4674"/>
                    <a:pt x="9723" y="1888"/>
                    <a:pt x="7538" y="621"/>
                  </a:cubicBezTo>
                  <a:cubicBezTo>
                    <a:pt x="6803" y="201"/>
                    <a:pt x="6006" y="0"/>
                    <a:pt x="52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97" name="Google Shape;1897;p39"/>
            <p:cNvSpPr/>
            <p:nvPr/>
          </p:nvSpPr>
          <p:spPr>
            <a:xfrm>
              <a:off x="864834" y="4119158"/>
              <a:ext cx="192812" cy="168838"/>
            </a:xfrm>
            <a:custGeom>
              <a:avLst/>
              <a:gdLst/>
              <a:ahLst/>
              <a:cxnLst/>
              <a:rect l="l" t="t" r="r" b="b"/>
              <a:pathLst>
                <a:path w="6651" h="5824" extrusionOk="0">
                  <a:moveTo>
                    <a:pt x="3340" y="1"/>
                  </a:moveTo>
                  <a:cubicBezTo>
                    <a:pt x="2333" y="1"/>
                    <a:pt x="1356" y="522"/>
                    <a:pt x="823" y="1460"/>
                  </a:cubicBezTo>
                  <a:cubicBezTo>
                    <a:pt x="0" y="2853"/>
                    <a:pt x="475" y="4627"/>
                    <a:pt x="1869" y="5418"/>
                  </a:cubicBezTo>
                  <a:cubicBezTo>
                    <a:pt x="2333" y="5693"/>
                    <a:pt x="2840" y="5823"/>
                    <a:pt x="3339" y="5823"/>
                  </a:cubicBezTo>
                  <a:cubicBezTo>
                    <a:pt x="4339" y="5823"/>
                    <a:pt x="5310" y="5302"/>
                    <a:pt x="5859" y="4373"/>
                  </a:cubicBezTo>
                  <a:cubicBezTo>
                    <a:pt x="6651" y="2980"/>
                    <a:pt x="6176" y="1207"/>
                    <a:pt x="4782" y="383"/>
                  </a:cubicBezTo>
                  <a:cubicBezTo>
                    <a:pt x="4326" y="124"/>
                    <a:pt x="3829" y="1"/>
                    <a:pt x="3340" y="1"/>
                  </a:cubicBez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98" name="Google Shape;1898;p39"/>
            <p:cNvSpPr/>
            <p:nvPr/>
          </p:nvSpPr>
          <p:spPr>
            <a:xfrm>
              <a:off x="864834" y="1277964"/>
              <a:ext cx="192812" cy="168838"/>
            </a:xfrm>
            <a:custGeom>
              <a:avLst/>
              <a:gdLst/>
              <a:ahLst/>
              <a:cxnLst/>
              <a:rect l="l" t="t" r="r" b="b"/>
              <a:pathLst>
                <a:path w="6651" h="5824" extrusionOk="0">
                  <a:moveTo>
                    <a:pt x="3312" y="1"/>
                  </a:moveTo>
                  <a:cubicBezTo>
                    <a:pt x="2315" y="1"/>
                    <a:pt x="1351" y="522"/>
                    <a:pt x="823" y="1451"/>
                  </a:cubicBezTo>
                  <a:cubicBezTo>
                    <a:pt x="0" y="2844"/>
                    <a:pt x="475" y="4618"/>
                    <a:pt x="1869" y="5441"/>
                  </a:cubicBezTo>
                  <a:cubicBezTo>
                    <a:pt x="2325" y="5700"/>
                    <a:pt x="2821" y="5823"/>
                    <a:pt x="3312" y="5823"/>
                  </a:cubicBezTo>
                  <a:cubicBezTo>
                    <a:pt x="4321" y="5823"/>
                    <a:pt x="5305" y="5302"/>
                    <a:pt x="5859" y="4364"/>
                  </a:cubicBezTo>
                  <a:cubicBezTo>
                    <a:pt x="6651" y="2971"/>
                    <a:pt x="6176" y="1197"/>
                    <a:pt x="4782" y="406"/>
                  </a:cubicBezTo>
                  <a:cubicBezTo>
                    <a:pt x="4318" y="131"/>
                    <a:pt x="3811" y="1"/>
                    <a:pt x="331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99" name="Google Shape;1899;p39"/>
            <p:cNvSpPr/>
            <p:nvPr/>
          </p:nvSpPr>
          <p:spPr>
            <a:xfrm>
              <a:off x="1877484" y="2700996"/>
              <a:ext cx="192812" cy="168838"/>
            </a:xfrm>
            <a:custGeom>
              <a:avLst/>
              <a:gdLst/>
              <a:ahLst/>
              <a:cxnLst/>
              <a:rect l="l" t="t" r="r" b="b"/>
              <a:pathLst>
                <a:path w="6651" h="5824" extrusionOk="0">
                  <a:moveTo>
                    <a:pt x="3312" y="1"/>
                  </a:moveTo>
                  <a:cubicBezTo>
                    <a:pt x="2315" y="1"/>
                    <a:pt x="1351" y="521"/>
                    <a:pt x="823" y="1450"/>
                  </a:cubicBezTo>
                  <a:cubicBezTo>
                    <a:pt x="0" y="2844"/>
                    <a:pt x="475" y="4617"/>
                    <a:pt x="1869" y="5441"/>
                  </a:cubicBezTo>
                  <a:cubicBezTo>
                    <a:pt x="2324" y="5700"/>
                    <a:pt x="2821" y="5823"/>
                    <a:pt x="3312" y="5823"/>
                  </a:cubicBezTo>
                  <a:cubicBezTo>
                    <a:pt x="4321" y="5823"/>
                    <a:pt x="5305" y="5301"/>
                    <a:pt x="5859" y="4364"/>
                  </a:cubicBezTo>
                  <a:cubicBezTo>
                    <a:pt x="6651" y="2971"/>
                    <a:pt x="6176" y="1197"/>
                    <a:pt x="4782" y="405"/>
                  </a:cubicBezTo>
                  <a:cubicBezTo>
                    <a:pt x="4318" y="131"/>
                    <a:pt x="3811" y="1"/>
                    <a:pt x="3312" y="1"/>
                  </a:cubicBez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00" name="Google Shape;1900;p39"/>
            <p:cNvSpPr/>
            <p:nvPr/>
          </p:nvSpPr>
          <p:spPr>
            <a:xfrm>
              <a:off x="1605731" y="3569218"/>
              <a:ext cx="192812" cy="168838"/>
            </a:xfrm>
            <a:custGeom>
              <a:avLst/>
              <a:gdLst/>
              <a:ahLst/>
              <a:cxnLst/>
              <a:rect l="l" t="t" r="r" b="b"/>
              <a:pathLst>
                <a:path w="6651" h="5824" extrusionOk="0">
                  <a:moveTo>
                    <a:pt x="3339" y="1"/>
                  </a:moveTo>
                  <a:cubicBezTo>
                    <a:pt x="2330" y="1"/>
                    <a:pt x="1346" y="523"/>
                    <a:pt x="792" y="1460"/>
                  </a:cubicBezTo>
                  <a:cubicBezTo>
                    <a:pt x="0" y="2854"/>
                    <a:pt x="475" y="4627"/>
                    <a:pt x="1868" y="5419"/>
                  </a:cubicBezTo>
                  <a:cubicBezTo>
                    <a:pt x="2333" y="5693"/>
                    <a:pt x="2840" y="5823"/>
                    <a:pt x="3339" y="5823"/>
                  </a:cubicBezTo>
                  <a:cubicBezTo>
                    <a:pt x="4339" y="5823"/>
                    <a:pt x="5310" y="5303"/>
                    <a:pt x="5859" y="4374"/>
                  </a:cubicBezTo>
                  <a:cubicBezTo>
                    <a:pt x="6651" y="2980"/>
                    <a:pt x="6175" y="1175"/>
                    <a:pt x="4782" y="383"/>
                  </a:cubicBezTo>
                  <a:cubicBezTo>
                    <a:pt x="4326" y="124"/>
                    <a:pt x="3829" y="1"/>
                    <a:pt x="3339" y="1"/>
                  </a:cubicBez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01" name="Google Shape;1901;p39"/>
            <p:cNvSpPr/>
            <p:nvPr/>
          </p:nvSpPr>
          <p:spPr>
            <a:xfrm>
              <a:off x="1605731" y="1845994"/>
              <a:ext cx="192812" cy="168809"/>
            </a:xfrm>
            <a:custGeom>
              <a:avLst/>
              <a:gdLst/>
              <a:ahLst/>
              <a:cxnLst/>
              <a:rect l="l" t="t" r="r" b="b"/>
              <a:pathLst>
                <a:path w="6651" h="5823" extrusionOk="0">
                  <a:moveTo>
                    <a:pt x="3339" y="0"/>
                  </a:moveTo>
                  <a:cubicBezTo>
                    <a:pt x="2330" y="0"/>
                    <a:pt x="1346" y="522"/>
                    <a:pt x="792" y="1460"/>
                  </a:cubicBezTo>
                  <a:cubicBezTo>
                    <a:pt x="0" y="2853"/>
                    <a:pt x="475" y="4627"/>
                    <a:pt x="1868" y="5418"/>
                  </a:cubicBezTo>
                  <a:cubicBezTo>
                    <a:pt x="2333" y="5693"/>
                    <a:pt x="2840" y="5823"/>
                    <a:pt x="3339" y="5823"/>
                  </a:cubicBezTo>
                  <a:cubicBezTo>
                    <a:pt x="4339" y="5823"/>
                    <a:pt x="5310" y="5302"/>
                    <a:pt x="5859" y="4373"/>
                  </a:cubicBezTo>
                  <a:cubicBezTo>
                    <a:pt x="6651" y="2948"/>
                    <a:pt x="6175" y="1175"/>
                    <a:pt x="4782" y="383"/>
                  </a:cubicBezTo>
                  <a:cubicBezTo>
                    <a:pt x="4326" y="124"/>
                    <a:pt x="3829" y="0"/>
                    <a:pt x="3339" y="0"/>
                  </a:cubicBezTo>
                  <a:close/>
                </a:path>
              </a:pathLst>
            </a:custGeom>
            <a:solidFill>
              <a:srgbClr val="ED3F5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02" name="Google Shape;1902;p39"/>
            <p:cNvSpPr/>
            <p:nvPr/>
          </p:nvSpPr>
          <p:spPr>
            <a:xfrm>
              <a:off x="527883" y="2488731"/>
              <a:ext cx="743680" cy="1228335"/>
            </a:xfrm>
            <a:custGeom>
              <a:avLst/>
              <a:gdLst/>
              <a:ahLst/>
              <a:cxnLst/>
              <a:rect l="l" t="t" r="r" b="b"/>
              <a:pathLst>
                <a:path w="25653" h="42371" extrusionOk="0">
                  <a:moveTo>
                    <a:pt x="20265" y="6942"/>
                  </a:moveTo>
                  <a:cubicBezTo>
                    <a:pt x="20540" y="6942"/>
                    <a:pt x="20820" y="7033"/>
                    <a:pt x="21060" y="7221"/>
                  </a:cubicBezTo>
                  <a:cubicBezTo>
                    <a:pt x="21599" y="7632"/>
                    <a:pt x="21726" y="8424"/>
                    <a:pt x="21282" y="8962"/>
                  </a:cubicBezTo>
                  <a:cubicBezTo>
                    <a:pt x="19730" y="10989"/>
                    <a:pt x="17989" y="12858"/>
                    <a:pt x="16120" y="14568"/>
                  </a:cubicBezTo>
                  <a:cubicBezTo>
                    <a:pt x="16088" y="14600"/>
                    <a:pt x="16057" y="14663"/>
                    <a:pt x="16025" y="14695"/>
                  </a:cubicBezTo>
                  <a:cubicBezTo>
                    <a:pt x="13935" y="17608"/>
                    <a:pt x="12921" y="21313"/>
                    <a:pt x="13238" y="24860"/>
                  </a:cubicBezTo>
                  <a:cubicBezTo>
                    <a:pt x="13302" y="25494"/>
                    <a:pt x="13397" y="26159"/>
                    <a:pt x="13492" y="26824"/>
                  </a:cubicBezTo>
                  <a:cubicBezTo>
                    <a:pt x="13682" y="27932"/>
                    <a:pt x="13840" y="29104"/>
                    <a:pt x="13840" y="30307"/>
                  </a:cubicBezTo>
                  <a:cubicBezTo>
                    <a:pt x="13808" y="32809"/>
                    <a:pt x="12858" y="34899"/>
                    <a:pt x="11243" y="36039"/>
                  </a:cubicBezTo>
                  <a:cubicBezTo>
                    <a:pt x="10483" y="36578"/>
                    <a:pt x="9533" y="36863"/>
                    <a:pt x="8583" y="36863"/>
                  </a:cubicBezTo>
                  <a:cubicBezTo>
                    <a:pt x="8139" y="36863"/>
                    <a:pt x="7696" y="36799"/>
                    <a:pt x="7284" y="36673"/>
                  </a:cubicBezTo>
                  <a:cubicBezTo>
                    <a:pt x="6524" y="36451"/>
                    <a:pt x="5891" y="36071"/>
                    <a:pt x="5448" y="35564"/>
                  </a:cubicBezTo>
                  <a:cubicBezTo>
                    <a:pt x="4878" y="35723"/>
                    <a:pt x="4276" y="35818"/>
                    <a:pt x="3706" y="35818"/>
                  </a:cubicBezTo>
                  <a:cubicBezTo>
                    <a:pt x="3072" y="35818"/>
                    <a:pt x="2471" y="35723"/>
                    <a:pt x="1869" y="35533"/>
                  </a:cubicBezTo>
                  <a:cubicBezTo>
                    <a:pt x="1236" y="35279"/>
                    <a:pt x="887" y="34583"/>
                    <a:pt x="1109" y="33918"/>
                  </a:cubicBezTo>
                  <a:cubicBezTo>
                    <a:pt x="1285" y="33388"/>
                    <a:pt x="1783" y="33059"/>
                    <a:pt x="2315" y="33059"/>
                  </a:cubicBezTo>
                  <a:cubicBezTo>
                    <a:pt x="2451" y="33059"/>
                    <a:pt x="2589" y="33081"/>
                    <a:pt x="2724" y="33126"/>
                  </a:cubicBezTo>
                  <a:cubicBezTo>
                    <a:pt x="3042" y="33240"/>
                    <a:pt x="3386" y="33299"/>
                    <a:pt x="3732" y="33299"/>
                  </a:cubicBezTo>
                  <a:cubicBezTo>
                    <a:pt x="4249" y="33299"/>
                    <a:pt x="4771" y="33169"/>
                    <a:pt x="5226" y="32904"/>
                  </a:cubicBezTo>
                  <a:cubicBezTo>
                    <a:pt x="5954" y="32492"/>
                    <a:pt x="6524" y="31732"/>
                    <a:pt x="6714" y="30877"/>
                  </a:cubicBezTo>
                  <a:cubicBezTo>
                    <a:pt x="6826" y="30289"/>
                    <a:pt x="7360" y="29874"/>
                    <a:pt x="7964" y="29874"/>
                  </a:cubicBezTo>
                  <a:cubicBezTo>
                    <a:pt x="8043" y="29874"/>
                    <a:pt x="8123" y="29881"/>
                    <a:pt x="8203" y="29896"/>
                  </a:cubicBezTo>
                  <a:cubicBezTo>
                    <a:pt x="8868" y="30054"/>
                    <a:pt x="9311" y="30719"/>
                    <a:pt x="9185" y="31416"/>
                  </a:cubicBezTo>
                  <a:cubicBezTo>
                    <a:pt x="8963" y="32429"/>
                    <a:pt x="8424" y="33379"/>
                    <a:pt x="7696" y="34139"/>
                  </a:cubicBezTo>
                  <a:cubicBezTo>
                    <a:pt x="7791" y="34203"/>
                    <a:pt x="7886" y="34234"/>
                    <a:pt x="7981" y="34266"/>
                  </a:cubicBezTo>
                  <a:cubicBezTo>
                    <a:pt x="8169" y="34315"/>
                    <a:pt x="8370" y="34340"/>
                    <a:pt x="8571" y="34340"/>
                  </a:cubicBezTo>
                  <a:cubicBezTo>
                    <a:pt x="9013" y="34340"/>
                    <a:pt x="9460" y="34220"/>
                    <a:pt x="9786" y="33981"/>
                  </a:cubicBezTo>
                  <a:cubicBezTo>
                    <a:pt x="10736" y="33316"/>
                    <a:pt x="11306" y="31922"/>
                    <a:pt x="11306" y="30276"/>
                  </a:cubicBezTo>
                  <a:cubicBezTo>
                    <a:pt x="11338" y="29294"/>
                    <a:pt x="11180" y="28280"/>
                    <a:pt x="11021" y="27204"/>
                  </a:cubicBezTo>
                  <a:cubicBezTo>
                    <a:pt x="10895" y="26507"/>
                    <a:pt x="10800" y="25810"/>
                    <a:pt x="10736" y="25082"/>
                  </a:cubicBezTo>
                  <a:cubicBezTo>
                    <a:pt x="10515" y="22770"/>
                    <a:pt x="10800" y="20395"/>
                    <a:pt x="11496" y="18178"/>
                  </a:cubicBezTo>
                  <a:lnTo>
                    <a:pt x="11496" y="18178"/>
                  </a:lnTo>
                  <a:cubicBezTo>
                    <a:pt x="9311" y="19667"/>
                    <a:pt x="6936" y="20933"/>
                    <a:pt x="4498" y="22010"/>
                  </a:cubicBezTo>
                  <a:cubicBezTo>
                    <a:pt x="4308" y="22073"/>
                    <a:pt x="4149" y="22105"/>
                    <a:pt x="3991" y="22105"/>
                  </a:cubicBezTo>
                  <a:cubicBezTo>
                    <a:pt x="3484" y="22105"/>
                    <a:pt x="3041" y="21820"/>
                    <a:pt x="2819" y="21345"/>
                  </a:cubicBezTo>
                  <a:cubicBezTo>
                    <a:pt x="2566" y="20680"/>
                    <a:pt x="2851" y="19952"/>
                    <a:pt x="3484" y="19667"/>
                  </a:cubicBezTo>
                  <a:cubicBezTo>
                    <a:pt x="9723" y="17038"/>
                    <a:pt x="15170" y="12794"/>
                    <a:pt x="19287" y="7442"/>
                  </a:cubicBezTo>
                  <a:cubicBezTo>
                    <a:pt x="19525" y="7113"/>
                    <a:pt x="19890" y="6942"/>
                    <a:pt x="20265" y="6942"/>
                  </a:cubicBezTo>
                  <a:close/>
                  <a:moveTo>
                    <a:pt x="23974" y="0"/>
                  </a:moveTo>
                  <a:cubicBezTo>
                    <a:pt x="22802" y="1774"/>
                    <a:pt x="21219" y="3230"/>
                    <a:pt x="19667" y="4560"/>
                  </a:cubicBezTo>
                  <a:cubicBezTo>
                    <a:pt x="13618" y="9818"/>
                    <a:pt x="6999" y="14441"/>
                    <a:pt x="1" y="18336"/>
                  </a:cubicBezTo>
                  <a:lnTo>
                    <a:pt x="1" y="28122"/>
                  </a:lnTo>
                  <a:cubicBezTo>
                    <a:pt x="347" y="28181"/>
                    <a:pt x="699" y="28211"/>
                    <a:pt x="1053" y="28211"/>
                  </a:cubicBezTo>
                  <a:cubicBezTo>
                    <a:pt x="2026" y="28211"/>
                    <a:pt x="3005" y="27985"/>
                    <a:pt x="3864" y="27520"/>
                  </a:cubicBezTo>
                  <a:cubicBezTo>
                    <a:pt x="5226" y="26792"/>
                    <a:pt x="6271" y="25430"/>
                    <a:pt x="6683" y="23942"/>
                  </a:cubicBezTo>
                  <a:cubicBezTo>
                    <a:pt x="6844" y="23351"/>
                    <a:pt x="7370" y="22988"/>
                    <a:pt x="7931" y="22988"/>
                  </a:cubicBezTo>
                  <a:cubicBezTo>
                    <a:pt x="8032" y="22988"/>
                    <a:pt x="8134" y="22999"/>
                    <a:pt x="8234" y="23023"/>
                  </a:cubicBezTo>
                  <a:cubicBezTo>
                    <a:pt x="8900" y="23213"/>
                    <a:pt x="9311" y="23910"/>
                    <a:pt x="9121" y="24575"/>
                  </a:cubicBezTo>
                  <a:cubicBezTo>
                    <a:pt x="8551" y="26760"/>
                    <a:pt x="7031" y="28692"/>
                    <a:pt x="5068" y="29737"/>
                  </a:cubicBezTo>
                  <a:cubicBezTo>
                    <a:pt x="3864" y="30402"/>
                    <a:pt x="2471" y="30751"/>
                    <a:pt x="1077" y="30751"/>
                  </a:cubicBezTo>
                  <a:cubicBezTo>
                    <a:pt x="729" y="30751"/>
                    <a:pt x="381" y="30719"/>
                    <a:pt x="32" y="30656"/>
                  </a:cubicBezTo>
                  <a:lnTo>
                    <a:pt x="32" y="37749"/>
                  </a:lnTo>
                  <a:cubicBezTo>
                    <a:pt x="64" y="39998"/>
                    <a:pt x="2439" y="41835"/>
                    <a:pt x="4624" y="42246"/>
                  </a:cubicBezTo>
                  <a:cubicBezTo>
                    <a:pt x="5079" y="42332"/>
                    <a:pt x="5536" y="42371"/>
                    <a:pt x="5989" y="42371"/>
                  </a:cubicBezTo>
                  <a:cubicBezTo>
                    <a:pt x="8222" y="42371"/>
                    <a:pt x="10387" y="41437"/>
                    <a:pt x="11940" y="40568"/>
                  </a:cubicBezTo>
                  <a:cubicBezTo>
                    <a:pt x="14125" y="39333"/>
                    <a:pt x="15803" y="37844"/>
                    <a:pt x="16943" y="36166"/>
                  </a:cubicBezTo>
                  <a:cubicBezTo>
                    <a:pt x="17735" y="34994"/>
                    <a:pt x="18274" y="33696"/>
                    <a:pt x="18464" y="32429"/>
                  </a:cubicBezTo>
                  <a:lnTo>
                    <a:pt x="18464" y="32429"/>
                  </a:lnTo>
                  <a:cubicBezTo>
                    <a:pt x="18242" y="32556"/>
                    <a:pt x="18020" y="32682"/>
                    <a:pt x="17799" y="32809"/>
                  </a:cubicBezTo>
                  <a:cubicBezTo>
                    <a:pt x="17609" y="32936"/>
                    <a:pt x="17387" y="32967"/>
                    <a:pt x="17197" y="32967"/>
                  </a:cubicBezTo>
                  <a:cubicBezTo>
                    <a:pt x="16753" y="32967"/>
                    <a:pt x="16310" y="32746"/>
                    <a:pt x="16088" y="32334"/>
                  </a:cubicBezTo>
                  <a:cubicBezTo>
                    <a:pt x="15740" y="31732"/>
                    <a:pt x="15962" y="30941"/>
                    <a:pt x="16563" y="30624"/>
                  </a:cubicBezTo>
                  <a:cubicBezTo>
                    <a:pt x="17387" y="30181"/>
                    <a:pt x="18147" y="29642"/>
                    <a:pt x="18844" y="29072"/>
                  </a:cubicBezTo>
                  <a:cubicBezTo>
                    <a:pt x="18907" y="29009"/>
                    <a:pt x="18970" y="28977"/>
                    <a:pt x="19034" y="28914"/>
                  </a:cubicBezTo>
                  <a:cubicBezTo>
                    <a:pt x="21187" y="27109"/>
                    <a:pt x="22834" y="24702"/>
                    <a:pt x="23721" y="22010"/>
                  </a:cubicBezTo>
                  <a:cubicBezTo>
                    <a:pt x="24671" y="19033"/>
                    <a:pt x="24671" y="15740"/>
                    <a:pt x="23689" y="12763"/>
                  </a:cubicBezTo>
                  <a:cubicBezTo>
                    <a:pt x="23436" y="13048"/>
                    <a:pt x="23214" y="13301"/>
                    <a:pt x="22961" y="13586"/>
                  </a:cubicBezTo>
                  <a:cubicBezTo>
                    <a:pt x="22802" y="13744"/>
                    <a:pt x="22644" y="13934"/>
                    <a:pt x="22486" y="14093"/>
                  </a:cubicBezTo>
                  <a:cubicBezTo>
                    <a:pt x="20839" y="15930"/>
                    <a:pt x="19097" y="17830"/>
                    <a:pt x="18210" y="20047"/>
                  </a:cubicBezTo>
                  <a:cubicBezTo>
                    <a:pt x="18020" y="20553"/>
                    <a:pt x="17545" y="20838"/>
                    <a:pt x="17038" y="20838"/>
                  </a:cubicBezTo>
                  <a:cubicBezTo>
                    <a:pt x="16880" y="20838"/>
                    <a:pt x="16722" y="20807"/>
                    <a:pt x="16563" y="20743"/>
                  </a:cubicBezTo>
                  <a:cubicBezTo>
                    <a:pt x="15930" y="20490"/>
                    <a:pt x="15613" y="19730"/>
                    <a:pt x="15867" y="19096"/>
                  </a:cubicBezTo>
                  <a:cubicBezTo>
                    <a:pt x="16943" y="16468"/>
                    <a:pt x="18812" y="14409"/>
                    <a:pt x="20617" y="12414"/>
                  </a:cubicBezTo>
                  <a:cubicBezTo>
                    <a:pt x="20775" y="12224"/>
                    <a:pt x="20934" y="12066"/>
                    <a:pt x="21092" y="11876"/>
                  </a:cubicBezTo>
                  <a:cubicBezTo>
                    <a:pt x="22771" y="10008"/>
                    <a:pt x="24639" y="7791"/>
                    <a:pt x="25241" y="5289"/>
                  </a:cubicBezTo>
                  <a:cubicBezTo>
                    <a:pt x="25652" y="3515"/>
                    <a:pt x="25272" y="1267"/>
                    <a:pt x="23974" y="0"/>
                  </a:cubicBez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2605357" y="94757"/>
            <a:ext cx="958664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Tadqiqotchilik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ko‘nikmalarini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rivojlantirishga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qaratilgan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ta’lim</a:t>
            </a:r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metodlari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3327618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5E Model of Instruction - San Diego County Office of Educ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4278" y="1304925"/>
            <a:ext cx="4511998" cy="447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61925" y="387846"/>
            <a:ext cx="7762875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b="1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Faollashtirish</a:t>
            </a:r>
            <a:r>
              <a:rPr lang="ru-RU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b="1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Engagement</a:t>
            </a:r>
            <a:r>
              <a:rPr lang="ru-RU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ru-RU" dirty="0" smtClean="0"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O‘quvchilarni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mavzu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qiziqtirish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real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hayotiy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masala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taklif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marL="342900" lvl="0" indent="-342900"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O‘rtacha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doim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o‘rtacha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masofa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nisbatiga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?"</a:t>
            </a:r>
            <a:endParaRPr lang="ru-RU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Tadqiq</a:t>
            </a:r>
            <a:r>
              <a:rPr lang="ru-RU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ru-RU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b="1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Exploration</a:t>
            </a:r>
            <a:r>
              <a:rPr lang="ru-RU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ru-RU" dirty="0" smtClean="0"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Guruhli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matematik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ma’lumotlarni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yig‘ish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tahlil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342900" lvl="0" indent="-342900"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asalan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erilgan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shakllarning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yuzasi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perimetrini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hisoblash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guruh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Diagramma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grafiklar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yaratish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>
              <a:spcAft>
                <a:spcPts val="0"/>
              </a:spcAft>
            </a:pPr>
            <a:r>
              <a:rPr lang="ru-RU" b="1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Tushuntirish</a:t>
            </a:r>
            <a:r>
              <a:rPr lang="ru-RU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b="1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Explanation</a:t>
            </a:r>
            <a:r>
              <a:rPr lang="ru-RU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ru-RU" dirty="0" smtClean="0"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guruh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tadqiqot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natijalarini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sinfga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taqdim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savollarga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xulosalarini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Rivojlantirish</a:t>
            </a:r>
            <a:r>
              <a:rPr lang="ru-RU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b="1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Elaboration</a:t>
            </a:r>
            <a:r>
              <a:rPr lang="ru-RU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ru-RU" dirty="0" smtClean="0"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Natijalarni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mavzular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real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hayotiy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vaziyatlarga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tatbiq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342900" lvl="0" indent="-342900"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O‘quvchilarning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sport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mashg‘ulotlaridagi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davomiyligi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samaradorligi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orasidagi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bog‘liqlikni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o‘rganish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.”</a:t>
            </a:r>
            <a:endParaRPr lang="ru-RU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Baholash</a:t>
            </a:r>
            <a:r>
              <a:rPr lang="ru-RU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b="1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Evaluation</a:t>
            </a:r>
            <a:r>
              <a:rPr lang="ru-RU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ru-RU" dirty="0" smtClean="0"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O‘quvchilarni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tadqiqotchilik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jarayonidagi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ishtirokini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baholash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342900" lvl="0" indent="-342900"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faoliyatlarini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yozma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og‘zaki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tarzda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48362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75574" y="3072110"/>
            <a:ext cx="5973558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Amaliy</a:t>
            </a:r>
            <a:r>
              <a:rPr lang="en-US" sz="6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66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topshiriq</a:t>
            </a:r>
            <a:r>
              <a:rPr lang="en-US" sz="6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ru-RU" sz="6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Picture 2" descr="Практическое задание 3 Copy – adupla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9132" y="851157"/>
            <a:ext cx="5549901" cy="5549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59512" y="4824559"/>
            <a:ext cx="600568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</a:rPr>
              <a:t>Tadqiqotchilikka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yo‘naltirilgan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darslarni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en-US" sz="2400" b="1" dirty="0" err="1" smtClean="0">
                <a:solidFill>
                  <a:srgbClr val="002060"/>
                </a:solidFill>
              </a:rPr>
              <a:t>o‘rganib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chiqing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va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guruhda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muhokama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qiling</a:t>
            </a:r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val="957142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Google Shape;549;p22"/>
          <p:cNvSpPr/>
          <p:nvPr/>
        </p:nvSpPr>
        <p:spPr>
          <a:xfrm>
            <a:off x="6940087" y="1780391"/>
            <a:ext cx="265303" cy="231556"/>
          </a:xfrm>
          <a:custGeom>
            <a:avLst/>
            <a:gdLst/>
            <a:ahLst/>
            <a:cxnLst/>
            <a:rect l="l" t="t" r="r" b="b"/>
            <a:pathLst>
              <a:path w="6753" h="5894" extrusionOk="0">
                <a:moveTo>
                  <a:pt x="6275" y="0"/>
                </a:moveTo>
                <a:cubicBezTo>
                  <a:pt x="6265" y="0"/>
                  <a:pt x="6255" y="1"/>
                  <a:pt x="6246" y="1"/>
                </a:cubicBezTo>
                <a:cubicBezTo>
                  <a:pt x="3205" y="128"/>
                  <a:pt x="577" y="2377"/>
                  <a:pt x="38" y="5385"/>
                </a:cubicBezTo>
                <a:cubicBezTo>
                  <a:pt x="0" y="5691"/>
                  <a:pt x="263" y="5894"/>
                  <a:pt x="498" y="5894"/>
                </a:cubicBezTo>
                <a:cubicBezTo>
                  <a:pt x="651" y="5894"/>
                  <a:pt x="793" y="5807"/>
                  <a:pt x="830" y="5607"/>
                </a:cubicBezTo>
                <a:cubicBezTo>
                  <a:pt x="1274" y="2947"/>
                  <a:pt x="3522" y="888"/>
                  <a:pt x="6246" y="793"/>
                </a:cubicBezTo>
                <a:cubicBezTo>
                  <a:pt x="6742" y="762"/>
                  <a:pt x="6752" y="0"/>
                  <a:pt x="627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550" name="Google Shape;550;p22"/>
          <p:cNvSpPr/>
          <p:nvPr/>
        </p:nvSpPr>
        <p:spPr>
          <a:xfrm>
            <a:off x="6040376" y="1812645"/>
            <a:ext cx="86745" cy="51112"/>
          </a:xfrm>
          <a:custGeom>
            <a:avLst/>
            <a:gdLst/>
            <a:ahLst/>
            <a:cxnLst/>
            <a:rect l="l" t="t" r="r" b="b"/>
            <a:pathLst>
              <a:path w="2208" h="1301" extrusionOk="0">
                <a:moveTo>
                  <a:pt x="609" y="1"/>
                </a:moveTo>
                <a:cubicBezTo>
                  <a:pt x="575" y="1"/>
                  <a:pt x="541" y="2"/>
                  <a:pt x="507" y="4"/>
                </a:cubicBezTo>
                <a:cubicBezTo>
                  <a:pt x="10" y="35"/>
                  <a:pt x="1" y="828"/>
                  <a:pt x="479" y="828"/>
                </a:cubicBezTo>
                <a:cubicBezTo>
                  <a:pt x="488" y="828"/>
                  <a:pt x="498" y="828"/>
                  <a:pt x="507" y="827"/>
                </a:cubicBezTo>
                <a:cubicBezTo>
                  <a:pt x="543" y="824"/>
                  <a:pt x="577" y="822"/>
                  <a:pt x="611" y="822"/>
                </a:cubicBezTo>
                <a:cubicBezTo>
                  <a:pt x="913" y="822"/>
                  <a:pt x="1166" y="948"/>
                  <a:pt x="1394" y="1176"/>
                </a:cubicBezTo>
                <a:cubicBezTo>
                  <a:pt x="1475" y="1264"/>
                  <a:pt x="1566" y="1301"/>
                  <a:pt x="1655" y="1301"/>
                </a:cubicBezTo>
                <a:cubicBezTo>
                  <a:pt x="1947" y="1301"/>
                  <a:pt x="2207" y="897"/>
                  <a:pt x="1964" y="605"/>
                </a:cubicBezTo>
                <a:cubicBezTo>
                  <a:pt x="1608" y="220"/>
                  <a:pt x="1113" y="1"/>
                  <a:pt x="60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563" name="Google Shape;563;p22"/>
          <p:cNvSpPr/>
          <p:nvPr/>
        </p:nvSpPr>
        <p:spPr>
          <a:xfrm>
            <a:off x="715577" y="1863796"/>
            <a:ext cx="264792" cy="231595"/>
          </a:xfrm>
          <a:custGeom>
            <a:avLst/>
            <a:gdLst/>
            <a:ahLst/>
            <a:cxnLst/>
            <a:rect l="l" t="t" r="r" b="b"/>
            <a:pathLst>
              <a:path w="6740" h="5895" extrusionOk="0">
                <a:moveTo>
                  <a:pt x="6233" y="0"/>
                </a:moveTo>
                <a:cubicBezTo>
                  <a:pt x="3193" y="127"/>
                  <a:pt x="564" y="2375"/>
                  <a:pt x="57" y="5416"/>
                </a:cubicBezTo>
                <a:cubicBezTo>
                  <a:pt x="0" y="5701"/>
                  <a:pt x="251" y="5894"/>
                  <a:pt x="482" y="5894"/>
                </a:cubicBezTo>
                <a:cubicBezTo>
                  <a:pt x="635" y="5894"/>
                  <a:pt x="779" y="5808"/>
                  <a:pt x="817" y="5606"/>
                </a:cubicBezTo>
                <a:cubicBezTo>
                  <a:pt x="1293" y="2945"/>
                  <a:pt x="3541" y="919"/>
                  <a:pt x="6233" y="792"/>
                </a:cubicBezTo>
                <a:cubicBezTo>
                  <a:pt x="6740" y="792"/>
                  <a:pt x="6740" y="0"/>
                  <a:pt x="623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564" name="Google Shape;564;p22"/>
          <p:cNvSpPr/>
          <p:nvPr/>
        </p:nvSpPr>
        <p:spPr>
          <a:xfrm>
            <a:off x="1042560" y="1897269"/>
            <a:ext cx="87648" cy="51112"/>
          </a:xfrm>
          <a:custGeom>
            <a:avLst/>
            <a:gdLst/>
            <a:ahLst/>
            <a:cxnLst/>
            <a:rect l="l" t="t" r="r" b="b"/>
            <a:pathLst>
              <a:path w="2231" h="1301" extrusionOk="0">
                <a:moveTo>
                  <a:pt x="608" y="0"/>
                </a:moveTo>
                <a:cubicBezTo>
                  <a:pt x="575" y="0"/>
                  <a:pt x="541" y="1"/>
                  <a:pt x="507" y="3"/>
                </a:cubicBezTo>
                <a:cubicBezTo>
                  <a:pt x="10" y="34"/>
                  <a:pt x="0" y="796"/>
                  <a:pt x="478" y="796"/>
                </a:cubicBezTo>
                <a:cubicBezTo>
                  <a:pt x="487" y="796"/>
                  <a:pt x="497" y="796"/>
                  <a:pt x="507" y="795"/>
                </a:cubicBezTo>
                <a:cubicBezTo>
                  <a:pt x="542" y="792"/>
                  <a:pt x="576" y="790"/>
                  <a:pt x="610" y="790"/>
                </a:cubicBezTo>
                <a:cubicBezTo>
                  <a:pt x="918" y="790"/>
                  <a:pt x="1194" y="919"/>
                  <a:pt x="1393" y="1175"/>
                </a:cubicBezTo>
                <a:cubicBezTo>
                  <a:pt x="1474" y="1263"/>
                  <a:pt x="1567" y="1300"/>
                  <a:pt x="1658" y="1300"/>
                </a:cubicBezTo>
                <a:cubicBezTo>
                  <a:pt x="1957" y="1300"/>
                  <a:pt x="2231" y="897"/>
                  <a:pt x="1964" y="605"/>
                </a:cubicBezTo>
                <a:cubicBezTo>
                  <a:pt x="1607" y="219"/>
                  <a:pt x="1112" y="0"/>
                  <a:pt x="60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568" name="Google Shape;568;p22"/>
          <p:cNvSpPr/>
          <p:nvPr/>
        </p:nvSpPr>
        <p:spPr>
          <a:xfrm>
            <a:off x="715577" y="4471528"/>
            <a:ext cx="264792" cy="231005"/>
          </a:xfrm>
          <a:custGeom>
            <a:avLst/>
            <a:gdLst/>
            <a:ahLst/>
            <a:cxnLst/>
            <a:rect l="l" t="t" r="r" b="b"/>
            <a:pathLst>
              <a:path w="6740" h="5880" extrusionOk="0">
                <a:moveTo>
                  <a:pt x="6262" y="0"/>
                </a:moveTo>
                <a:cubicBezTo>
                  <a:pt x="6253" y="0"/>
                  <a:pt x="6243" y="1"/>
                  <a:pt x="6233" y="1"/>
                </a:cubicBezTo>
                <a:cubicBezTo>
                  <a:pt x="3193" y="128"/>
                  <a:pt x="564" y="2376"/>
                  <a:pt x="57" y="5385"/>
                </a:cubicBezTo>
                <a:cubicBezTo>
                  <a:pt x="0" y="5690"/>
                  <a:pt x="252" y="5880"/>
                  <a:pt x="483" y="5880"/>
                </a:cubicBezTo>
                <a:cubicBezTo>
                  <a:pt x="636" y="5880"/>
                  <a:pt x="780" y="5796"/>
                  <a:pt x="817" y="5607"/>
                </a:cubicBezTo>
                <a:cubicBezTo>
                  <a:pt x="1293" y="2946"/>
                  <a:pt x="3541" y="920"/>
                  <a:pt x="6233" y="793"/>
                </a:cubicBezTo>
                <a:cubicBezTo>
                  <a:pt x="6730" y="762"/>
                  <a:pt x="6739" y="0"/>
                  <a:pt x="626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569" name="Google Shape;569;p22"/>
          <p:cNvSpPr/>
          <p:nvPr/>
        </p:nvSpPr>
        <p:spPr>
          <a:xfrm>
            <a:off x="1042560" y="4503781"/>
            <a:ext cx="87648" cy="51112"/>
          </a:xfrm>
          <a:custGeom>
            <a:avLst/>
            <a:gdLst/>
            <a:ahLst/>
            <a:cxnLst/>
            <a:rect l="l" t="t" r="r" b="b"/>
            <a:pathLst>
              <a:path w="2231" h="1301" extrusionOk="0">
                <a:moveTo>
                  <a:pt x="608" y="1"/>
                </a:moveTo>
                <a:cubicBezTo>
                  <a:pt x="575" y="1"/>
                  <a:pt x="541" y="2"/>
                  <a:pt x="507" y="4"/>
                </a:cubicBezTo>
                <a:cubicBezTo>
                  <a:pt x="10" y="35"/>
                  <a:pt x="0" y="796"/>
                  <a:pt x="478" y="796"/>
                </a:cubicBezTo>
                <a:cubicBezTo>
                  <a:pt x="487" y="796"/>
                  <a:pt x="497" y="796"/>
                  <a:pt x="507" y="795"/>
                </a:cubicBezTo>
                <a:cubicBezTo>
                  <a:pt x="855" y="795"/>
                  <a:pt x="1172" y="922"/>
                  <a:pt x="1393" y="1175"/>
                </a:cubicBezTo>
                <a:cubicBezTo>
                  <a:pt x="1474" y="1264"/>
                  <a:pt x="1567" y="1301"/>
                  <a:pt x="1658" y="1301"/>
                </a:cubicBezTo>
                <a:cubicBezTo>
                  <a:pt x="1957" y="1301"/>
                  <a:pt x="2231" y="897"/>
                  <a:pt x="1964" y="605"/>
                </a:cubicBezTo>
                <a:cubicBezTo>
                  <a:pt x="1607" y="220"/>
                  <a:pt x="1112" y="1"/>
                  <a:pt x="60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576" name="Google Shape;576;p22"/>
          <p:cNvSpPr/>
          <p:nvPr/>
        </p:nvSpPr>
        <p:spPr>
          <a:xfrm>
            <a:off x="6940087" y="4386905"/>
            <a:ext cx="265303" cy="231556"/>
          </a:xfrm>
          <a:custGeom>
            <a:avLst/>
            <a:gdLst/>
            <a:ahLst/>
            <a:cxnLst/>
            <a:rect l="l" t="t" r="r" b="b"/>
            <a:pathLst>
              <a:path w="6753" h="5894" extrusionOk="0">
                <a:moveTo>
                  <a:pt x="6275" y="1"/>
                </a:moveTo>
                <a:cubicBezTo>
                  <a:pt x="6265" y="1"/>
                  <a:pt x="6255" y="1"/>
                  <a:pt x="6246" y="2"/>
                </a:cubicBezTo>
                <a:cubicBezTo>
                  <a:pt x="3205" y="128"/>
                  <a:pt x="577" y="2377"/>
                  <a:pt x="38" y="5385"/>
                </a:cubicBezTo>
                <a:cubicBezTo>
                  <a:pt x="0" y="5692"/>
                  <a:pt x="263" y="5894"/>
                  <a:pt x="498" y="5894"/>
                </a:cubicBezTo>
                <a:cubicBezTo>
                  <a:pt x="651" y="5894"/>
                  <a:pt x="793" y="5807"/>
                  <a:pt x="830" y="5607"/>
                </a:cubicBezTo>
                <a:cubicBezTo>
                  <a:pt x="1274" y="2947"/>
                  <a:pt x="3522" y="920"/>
                  <a:pt x="6246" y="793"/>
                </a:cubicBezTo>
                <a:cubicBezTo>
                  <a:pt x="6742" y="762"/>
                  <a:pt x="6752" y="1"/>
                  <a:pt x="627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577" name="Google Shape;577;p22"/>
          <p:cNvSpPr/>
          <p:nvPr/>
        </p:nvSpPr>
        <p:spPr>
          <a:xfrm>
            <a:off x="7267541" y="4420416"/>
            <a:ext cx="86627" cy="50051"/>
          </a:xfrm>
          <a:custGeom>
            <a:avLst/>
            <a:gdLst/>
            <a:ahLst/>
            <a:cxnLst/>
            <a:rect l="l" t="t" r="r" b="b"/>
            <a:pathLst>
              <a:path w="2205" h="1274" extrusionOk="0">
                <a:moveTo>
                  <a:pt x="609" y="1"/>
                </a:moveTo>
                <a:cubicBezTo>
                  <a:pt x="575" y="1"/>
                  <a:pt x="541" y="2"/>
                  <a:pt x="507" y="4"/>
                </a:cubicBezTo>
                <a:cubicBezTo>
                  <a:pt x="11" y="35"/>
                  <a:pt x="1" y="796"/>
                  <a:pt x="478" y="796"/>
                </a:cubicBezTo>
                <a:cubicBezTo>
                  <a:pt x="488" y="796"/>
                  <a:pt x="497" y="796"/>
                  <a:pt x="507" y="796"/>
                </a:cubicBezTo>
                <a:cubicBezTo>
                  <a:pt x="543" y="792"/>
                  <a:pt x="577" y="791"/>
                  <a:pt x="611" y="791"/>
                </a:cubicBezTo>
                <a:cubicBezTo>
                  <a:pt x="913" y="791"/>
                  <a:pt x="1166" y="916"/>
                  <a:pt x="1394" y="1144"/>
                </a:cubicBezTo>
                <a:cubicBezTo>
                  <a:pt x="1478" y="1235"/>
                  <a:pt x="1573" y="1274"/>
                  <a:pt x="1664" y="1274"/>
                </a:cubicBezTo>
                <a:cubicBezTo>
                  <a:pt x="1952" y="1274"/>
                  <a:pt x="2205" y="894"/>
                  <a:pt x="1964" y="605"/>
                </a:cubicBezTo>
                <a:cubicBezTo>
                  <a:pt x="1608" y="220"/>
                  <a:pt x="1113" y="1"/>
                  <a:pt x="60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44" name="Прямоугольник 43"/>
          <p:cNvSpPr/>
          <p:nvPr/>
        </p:nvSpPr>
        <p:spPr>
          <a:xfrm>
            <a:off x="632669" y="257169"/>
            <a:ext cx="1142217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002060"/>
                </a:solidFill>
              </a:rPr>
              <a:t>Tadqiqotchilikka</a:t>
            </a:r>
            <a:r>
              <a:rPr lang="en-US" sz="4000" b="1" dirty="0" smtClean="0">
                <a:solidFill>
                  <a:srgbClr val="002060"/>
                </a:solidFill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</a:rPr>
              <a:t>yo‘naltirilgan</a:t>
            </a:r>
            <a:r>
              <a:rPr lang="en-US" sz="4000" b="1" dirty="0" smtClean="0">
                <a:solidFill>
                  <a:srgbClr val="002060"/>
                </a:solidFill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</a:rPr>
              <a:t>darslar</a:t>
            </a:r>
            <a:endParaRPr lang="ru-RU" sz="3733" i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74453" y="1415659"/>
            <a:ext cx="11283352" cy="25545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b="1" dirty="0" err="1"/>
              <a:t>Mavzu</a:t>
            </a:r>
            <a:r>
              <a:rPr lang="en-US" b="1" dirty="0"/>
              <a:t>: "</a:t>
            </a:r>
            <a:r>
              <a:rPr lang="en-US" b="1" dirty="0" err="1"/>
              <a:t>Ko‘pburchaklarning</a:t>
            </a:r>
            <a:r>
              <a:rPr lang="en-US" b="1" dirty="0"/>
              <a:t> </a:t>
            </a:r>
            <a:r>
              <a:rPr lang="en-US" b="1" dirty="0" err="1"/>
              <a:t>ichki</a:t>
            </a:r>
            <a:r>
              <a:rPr lang="en-US" b="1" dirty="0"/>
              <a:t> </a:t>
            </a:r>
            <a:r>
              <a:rPr lang="en-US" b="1" dirty="0" err="1"/>
              <a:t>burchaklari</a:t>
            </a:r>
            <a:r>
              <a:rPr lang="en-US" b="1" dirty="0"/>
              <a:t> </a:t>
            </a:r>
            <a:r>
              <a:rPr lang="en-US" b="1" dirty="0" err="1"/>
              <a:t>yig‘indisi</a:t>
            </a:r>
            <a:r>
              <a:rPr lang="en-US" b="1" dirty="0"/>
              <a:t>"</a:t>
            </a:r>
          </a:p>
          <a:p>
            <a:r>
              <a:rPr lang="en-US" b="1" dirty="0" err="1"/>
              <a:t>Faoliyat</a:t>
            </a:r>
            <a:r>
              <a:rPr lang="en-US" b="1" dirty="0"/>
              <a:t>:</a:t>
            </a: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err="1"/>
              <a:t>O‘quvchilar</a:t>
            </a:r>
            <a:r>
              <a:rPr lang="en-US" dirty="0"/>
              <a:t> </a:t>
            </a:r>
            <a:r>
              <a:rPr lang="en-US" dirty="0" err="1"/>
              <a:t>uchburchak</a:t>
            </a:r>
            <a:r>
              <a:rPr lang="en-US" dirty="0"/>
              <a:t>, </a:t>
            </a:r>
            <a:r>
              <a:rPr lang="en-US" dirty="0" err="1"/>
              <a:t>to‘rtburchak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ko‘pburchaklarning</a:t>
            </a:r>
            <a:r>
              <a:rPr lang="en-US" dirty="0"/>
              <a:t>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burchaklari</a:t>
            </a:r>
            <a:r>
              <a:rPr lang="en-US" dirty="0"/>
              <a:t> </a:t>
            </a:r>
            <a:r>
              <a:rPr lang="en-US" dirty="0" err="1"/>
              <a:t>yig‘indisini</a:t>
            </a:r>
            <a:r>
              <a:rPr lang="en-US" dirty="0"/>
              <a:t> </a:t>
            </a:r>
            <a:r>
              <a:rPr lang="en-US" dirty="0" err="1"/>
              <a:t>o‘lchovlar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aniqlaydi</a:t>
            </a:r>
            <a:r>
              <a:rPr lang="en-US" dirty="0"/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err="1"/>
              <a:t>Ko‘pburchaklar</a:t>
            </a:r>
            <a:r>
              <a:rPr lang="en-US" dirty="0"/>
              <a:t>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burchaklari</a:t>
            </a:r>
            <a:r>
              <a:rPr lang="en-US" dirty="0"/>
              <a:t> </a:t>
            </a:r>
            <a:r>
              <a:rPr lang="en-US" dirty="0" err="1"/>
              <a:t>yig‘indisi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formulani</a:t>
            </a:r>
            <a:r>
              <a:rPr lang="en-US" dirty="0"/>
              <a:t> (𝑛 − 2) × 180°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mustaqil</a:t>
            </a:r>
            <a:r>
              <a:rPr lang="en-US" dirty="0"/>
              <a:t> </a:t>
            </a:r>
            <a:r>
              <a:rPr lang="en-US" dirty="0" err="1"/>
              <a:t>kashf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</a:t>
            </a:r>
          </a:p>
          <a:p>
            <a:r>
              <a:rPr lang="en-US" b="1" dirty="0" err="1"/>
              <a:t>Tadqiqot</a:t>
            </a:r>
            <a:r>
              <a:rPr lang="en-US" b="1" dirty="0"/>
              <a:t>:</a:t>
            </a:r>
            <a:endParaRPr lang="en-US" dirty="0"/>
          </a:p>
          <a:p>
            <a:pPr lvl="1"/>
            <a:r>
              <a:rPr lang="en-US" dirty="0" err="1"/>
              <a:t>O‘quvchilar</a:t>
            </a:r>
            <a:r>
              <a:rPr lang="en-US" dirty="0"/>
              <a:t> </a:t>
            </a:r>
            <a:r>
              <a:rPr lang="en-US" dirty="0" err="1"/>
              <a:t>shakllarni</a:t>
            </a:r>
            <a:r>
              <a:rPr lang="en-US" dirty="0"/>
              <a:t> </a:t>
            </a:r>
            <a:r>
              <a:rPr lang="en-US" dirty="0" err="1"/>
              <a:t>chizadi</a:t>
            </a:r>
            <a:r>
              <a:rPr lang="en-US" dirty="0"/>
              <a:t>, </a:t>
            </a:r>
            <a:r>
              <a:rPr lang="en-US" dirty="0" err="1"/>
              <a:t>o‘lchovlarni</a:t>
            </a:r>
            <a:r>
              <a:rPr lang="en-US" dirty="0"/>
              <a:t> </a:t>
            </a:r>
            <a:r>
              <a:rPr lang="en-US" dirty="0" err="1"/>
              <a:t>tekshiradi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qonuniyatlarni</a:t>
            </a:r>
            <a:r>
              <a:rPr lang="en-US" dirty="0"/>
              <a:t> </a:t>
            </a:r>
            <a:r>
              <a:rPr lang="en-US" dirty="0" err="1"/>
              <a:t>aniqlash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kuzatish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taqqoslash</a:t>
            </a:r>
            <a:r>
              <a:rPr lang="en-US" dirty="0"/>
              <a:t> </a:t>
            </a:r>
            <a:r>
              <a:rPr lang="en-US" dirty="0" err="1"/>
              <a:t>usullaridan</a:t>
            </a:r>
            <a:r>
              <a:rPr lang="en-US" dirty="0"/>
              <a:t> </a:t>
            </a:r>
            <a:r>
              <a:rPr lang="en-US" dirty="0" err="1"/>
              <a:t>foydalanadi</a:t>
            </a:r>
            <a:r>
              <a:rPr lang="en-US" dirty="0"/>
              <a:t>.</a:t>
            </a:r>
          </a:p>
          <a:p>
            <a:pPr lvl="0">
              <a:spcAft>
                <a:spcPts val="0"/>
              </a:spcAft>
              <a:buSzPts val="1000"/>
              <a:tabLst>
                <a:tab pos="457200" algn="l"/>
              </a:tabLst>
            </a:pP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474452" y="4554893"/>
            <a:ext cx="11283353" cy="20313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b="1" dirty="0" err="1"/>
              <a:t>Mavzu</a:t>
            </a:r>
            <a:r>
              <a:rPr lang="en-US" b="1" dirty="0"/>
              <a:t>: "</a:t>
            </a:r>
            <a:r>
              <a:rPr lang="en-US" b="1" dirty="0" err="1" smtClean="0"/>
              <a:t>Sonlarning</a:t>
            </a:r>
            <a:r>
              <a:rPr lang="en-US" b="1" dirty="0" smtClean="0"/>
              <a:t> </a:t>
            </a:r>
            <a:r>
              <a:rPr lang="en-US" b="1" dirty="0" err="1" smtClean="0"/>
              <a:t>bo‘linish</a:t>
            </a:r>
            <a:r>
              <a:rPr lang="en-US" b="1" dirty="0" smtClean="0"/>
              <a:t> </a:t>
            </a:r>
            <a:r>
              <a:rPr lang="en-US" b="1" dirty="0" err="1" smtClean="0"/>
              <a:t>belgilari</a:t>
            </a:r>
            <a:r>
              <a:rPr lang="en-US" b="1" dirty="0" smtClean="0"/>
              <a:t>"</a:t>
            </a:r>
            <a:endParaRPr lang="en-US" b="1" dirty="0"/>
          </a:p>
          <a:p>
            <a:r>
              <a:rPr lang="en-US" b="1" dirty="0" err="1"/>
              <a:t>Faoliyat</a:t>
            </a:r>
            <a:r>
              <a:rPr lang="en-US" b="1" dirty="0"/>
              <a:t>:</a:t>
            </a: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err="1"/>
              <a:t>O‘quvchilar</a:t>
            </a:r>
            <a:r>
              <a:rPr lang="en-US" dirty="0"/>
              <a:t> </a:t>
            </a:r>
            <a:r>
              <a:rPr lang="en-US" dirty="0" err="1" smtClean="0"/>
              <a:t>sonlarning</a:t>
            </a:r>
            <a:r>
              <a:rPr lang="en-US" dirty="0" smtClean="0"/>
              <a:t> 2</a:t>
            </a:r>
            <a:r>
              <a:rPr lang="en-US" dirty="0"/>
              <a:t>, 3, 5 </a:t>
            </a:r>
            <a:r>
              <a:rPr lang="en-US" dirty="0" err="1"/>
              <a:t>va</a:t>
            </a:r>
            <a:r>
              <a:rPr lang="en-US" dirty="0"/>
              <a:t> 9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 smtClean="0"/>
              <a:t>bo‘linish</a:t>
            </a:r>
            <a:r>
              <a:rPr lang="en-US" dirty="0" smtClean="0"/>
              <a:t> </a:t>
            </a:r>
            <a:r>
              <a:rPr lang="en-US" dirty="0" err="1" smtClean="0"/>
              <a:t>belgilarini</a:t>
            </a:r>
            <a:r>
              <a:rPr lang="en-US" dirty="0" smtClean="0"/>
              <a:t> </a:t>
            </a:r>
            <a:r>
              <a:rPr lang="en-US" dirty="0" err="1"/>
              <a:t>misollar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tekshiradi</a:t>
            </a:r>
            <a:r>
              <a:rPr lang="en-US" dirty="0"/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sonlarni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, </a:t>
            </a:r>
            <a:r>
              <a:rPr lang="en-US" dirty="0" err="1"/>
              <a:t>qaysi</a:t>
            </a:r>
            <a:r>
              <a:rPr lang="en-US" dirty="0"/>
              <a:t> </a:t>
            </a:r>
            <a:r>
              <a:rPr lang="en-US" dirty="0" err="1"/>
              <a:t>qoidalarga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kelishini</a:t>
            </a:r>
            <a:r>
              <a:rPr lang="en-US" dirty="0"/>
              <a:t> </a:t>
            </a:r>
            <a:r>
              <a:rPr lang="en-US" dirty="0" err="1"/>
              <a:t>guruhda</a:t>
            </a:r>
            <a:r>
              <a:rPr lang="en-US" dirty="0"/>
              <a:t> </a:t>
            </a:r>
            <a:r>
              <a:rPr lang="en-US" dirty="0" err="1"/>
              <a:t>tahlil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</a:t>
            </a:r>
          </a:p>
          <a:p>
            <a:r>
              <a:rPr lang="en-US" b="1" dirty="0" err="1"/>
              <a:t>Tadqiqot</a:t>
            </a:r>
            <a:r>
              <a:rPr lang="en-US" b="1" dirty="0"/>
              <a:t>:</a:t>
            </a: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err="1"/>
              <a:t>Qoidalarni</a:t>
            </a:r>
            <a:r>
              <a:rPr lang="en-US" dirty="0"/>
              <a:t> </a:t>
            </a:r>
            <a:r>
              <a:rPr lang="en-US" dirty="0" err="1"/>
              <a:t>tasdiqlash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tajribalar</a:t>
            </a:r>
            <a:r>
              <a:rPr lang="en-US" dirty="0"/>
              <a:t> </a:t>
            </a:r>
            <a:r>
              <a:rPr lang="en-US" dirty="0" err="1"/>
              <a:t>o‘tkazadi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o‘xshashliklar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xulosalar</a:t>
            </a:r>
            <a:r>
              <a:rPr lang="en-US" dirty="0"/>
              <a:t> </a:t>
            </a:r>
            <a:r>
              <a:rPr lang="en-US" dirty="0" err="1"/>
              <a:t>chiqaradi</a:t>
            </a:r>
            <a:r>
              <a:rPr lang="en-US" dirty="0"/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err="1"/>
              <a:t>Savol</a:t>
            </a:r>
            <a:r>
              <a:rPr lang="en-US" dirty="0"/>
              <a:t>: “</a:t>
            </a:r>
            <a:r>
              <a:rPr lang="en-US" dirty="0" err="1"/>
              <a:t>Nega</a:t>
            </a:r>
            <a:r>
              <a:rPr lang="en-US" dirty="0"/>
              <a:t> </a:t>
            </a:r>
            <a:r>
              <a:rPr lang="en-US" dirty="0" err="1"/>
              <a:t>bo‘linuvchanlik</a:t>
            </a:r>
            <a:r>
              <a:rPr lang="en-US" dirty="0"/>
              <a:t> </a:t>
            </a:r>
            <a:r>
              <a:rPr lang="en-US" dirty="0" err="1"/>
              <a:t>qoidalari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sondagi</a:t>
            </a:r>
            <a:r>
              <a:rPr lang="en-US" dirty="0"/>
              <a:t> </a:t>
            </a:r>
            <a:r>
              <a:rPr lang="en-US" dirty="0" err="1"/>
              <a:t>raqamlarning</a:t>
            </a:r>
            <a:r>
              <a:rPr lang="en-US" dirty="0"/>
              <a:t> </a:t>
            </a:r>
            <a:r>
              <a:rPr lang="en-US" dirty="0" err="1"/>
              <a:t>yig‘indisiga</a:t>
            </a:r>
            <a:r>
              <a:rPr lang="en-US" dirty="0"/>
              <a:t> </a:t>
            </a:r>
            <a:r>
              <a:rPr lang="en-US" dirty="0" err="1"/>
              <a:t>bog‘liq</a:t>
            </a:r>
            <a:r>
              <a:rPr lang="en-US" dirty="0"/>
              <a:t>?”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06550" y="955537"/>
            <a:ext cx="135966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 </a:t>
            </a:r>
            <a:r>
              <a:rPr lang="en-US" sz="2800" b="1" dirty="0" err="1" smtClean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guruh</a:t>
            </a:r>
            <a:endParaRPr lang="ru-RU" sz="2800" b="1" cap="none" spc="0" dirty="0">
              <a:ln w="0"/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14565" y="4093633"/>
            <a:ext cx="134363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 </a:t>
            </a:r>
            <a:r>
              <a:rPr lang="en-US" sz="2800" b="1" dirty="0" err="1" smtClean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guruh</a:t>
            </a:r>
            <a:endParaRPr lang="ru-RU" sz="2800" b="1" cap="none" spc="0" dirty="0">
              <a:ln w="0"/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899562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69343" y="763062"/>
            <a:ext cx="11067692" cy="230832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b="1" dirty="0" err="1"/>
              <a:t>Mavzu</a:t>
            </a:r>
            <a:r>
              <a:rPr lang="en-US" b="1" dirty="0"/>
              <a:t>: "</a:t>
            </a:r>
            <a:r>
              <a:rPr lang="en-US" b="1" dirty="0" err="1"/>
              <a:t>Pifagor</a:t>
            </a:r>
            <a:r>
              <a:rPr lang="en-US" b="1" dirty="0"/>
              <a:t> </a:t>
            </a:r>
            <a:r>
              <a:rPr lang="en-US" b="1" dirty="0" err="1"/>
              <a:t>teoremasi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uning</a:t>
            </a:r>
            <a:r>
              <a:rPr lang="en-US" b="1" dirty="0"/>
              <a:t> </a:t>
            </a:r>
            <a:r>
              <a:rPr lang="en-US" b="1" dirty="0" err="1"/>
              <a:t>qo‘llanilishi</a:t>
            </a:r>
            <a:r>
              <a:rPr lang="en-US" b="1" dirty="0"/>
              <a:t>"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 err="1"/>
              <a:t>Faoliyat</a:t>
            </a:r>
            <a:r>
              <a:rPr lang="en-US" b="1" dirty="0"/>
              <a:t>:</a:t>
            </a: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err="1"/>
              <a:t>O‘quvchilar</a:t>
            </a:r>
            <a:r>
              <a:rPr lang="en-US" dirty="0"/>
              <a:t> </a:t>
            </a:r>
            <a:r>
              <a:rPr lang="en-US" dirty="0" err="1"/>
              <a:t>Pifagor</a:t>
            </a:r>
            <a:r>
              <a:rPr lang="en-US" dirty="0"/>
              <a:t> </a:t>
            </a:r>
            <a:r>
              <a:rPr lang="en-US" dirty="0" err="1" smtClean="0"/>
              <a:t>teoremasidan</a:t>
            </a:r>
            <a:r>
              <a:rPr lang="en-US" dirty="0" smtClean="0"/>
              <a:t> </a:t>
            </a:r>
            <a:r>
              <a:rPr lang="en-US" dirty="0" err="1"/>
              <a:t>foydalanib</a:t>
            </a:r>
            <a:r>
              <a:rPr lang="en-US" dirty="0"/>
              <a:t>, </a:t>
            </a:r>
            <a:r>
              <a:rPr lang="en-US" dirty="0" err="1"/>
              <a:t>uchburchakning</a:t>
            </a:r>
            <a:r>
              <a:rPr lang="en-US" dirty="0"/>
              <a:t> </a:t>
            </a:r>
            <a:r>
              <a:rPr lang="en-US" dirty="0" err="1"/>
              <a:t>tomonlari</a:t>
            </a:r>
            <a:r>
              <a:rPr lang="en-US" dirty="0"/>
              <a:t> </a:t>
            </a:r>
            <a:r>
              <a:rPr lang="en-US" dirty="0" err="1"/>
              <a:t>uzunligini</a:t>
            </a:r>
            <a:r>
              <a:rPr lang="en-US" dirty="0"/>
              <a:t> </a:t>
            </a:r>
            <a:r>
              <a:rPr lang="en-US" dirty="0" err="1"/>
              <a:t>hisoblashni</a:t>
            </a:r>
            <a:r>
              <a:rPr lang="en-US" dirty="0"/>
              <a:t> </a:t>
            </a:r>
            <a:r>
              <a:rPr lang="en-US" dirty="0" err="1"/>
              <a:t>o‘rganadi</a:t>
            </a:r>
            <a:r>
              <a:rPr lang="en-US" dirty="0"/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err="1" smtClean="0"/>
              <a:t>Hayotiy</a:t>
            </a:r>
            <a:r>
              <a:rPr lang="en-US" dirty="0" smtClean="0"/>
              <a:t> </a:t>
            </a:r>
            <a:r>
              <a:rPr lang="en-US" dirty="0" err="1"/>
              <a:t>masalalarda</a:t>
            </a:r>
            <a:r>
              <a:rPr lang="en-US" dirty="0"/>
              <a:t>, 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baland</a:t>
            </a:r>
            <a:r>
              <a:rPr lang="en-US" dirty="0"/>
              <a:t> </a:t>
            </a:r>
            <a:r>
              <a:rPr lang="en-US" dirty="0" err="1"/>
              <a:t>binodan</a:t>
            </a:r>
            <a:r>
              <a:rPr lang="en-US" dirty="0"/>
              <a:t> </a:t>
            </a:r>
            <a:r>
              <a:rPr lang="en-US" dirty="0" err="1" smtClean="0"/>
              <a:t>uzoqda</a:t>
            </a:r>
            <a:r>
              <a:rPr lang="en-US" dirty="0" smtClean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masofani</a:t>
            </a:r>
            <a:r>
              <a:rPr lang="en-US" dirty="0"/>
              <a:t> </a:t>
            </a:r>
            <a:r>
              <a:rPr lang="en-US" dirty="0" err="1" smtClean="0"/>
              <a:t>topishda</a:t>
            </a:r>
            <a:r>
              <a:rPr lang="en-US" dirty="0" smtClean="0"/>
              <a:t> </a:t>
            </a:r>
            <a:r>
              <a:rPr lang="en-US" dirty="0" err="1"/>
              <a:t>teoremadan</a:t>
            </a:r>
            <a:r>
              <a:rPr lang="en-US" dirty="0"/>
              <a:t> </a:t>
            </a:r>
            <a:r>
              <a:rPr lang="en-US" dirty="0" err="1"/>
              <a:t>foydalanadi</a:t>
            </a:r>
            <a:r>
              <a:rPr lang="en-US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 err="1"/>
              <a:t>Tadqiqot</a:t>
            </a:r>
            <a:r>
              <a:rPr lang="en-US" b="1" dirty="0"/>
              <a:t>:</a:t>
            </a: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err="1"/>
              <a:t>O‘quvchilar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necha</a:t>
            </a:r>
            <a:r>
              <a:rPr lang="en-US" dirty="0"/>
              <a:t> </a:t>
            </a:r>
            <a:r>
              <a:rPr lang="en-US" dirty="0" err="1"/>
              <a:t>uchburchak</a:t>
            </a:r>
            <a:r>
              <a:rPr lang="en-US" dirty="0"/>
              <a:t> </a:t>
            </a:r>
            <a:r>
              <a:rPr lang="en-US" dirty="0" err="1"/>
              <a:t>chizadi</a:t>
            </a:r>
            <a:r>
              <a:rPr lang="en-US" dirty="0"/>
              <a:t>, </a:t>
            </a:r>
            <a:r>
              <a:rPr lang="en-US" dirty="0" err="1"/>
              <a:t>tomonlarini</a:t>
            </a:r>
            <a:r>
              <a:rPr lang="en-US" dirty="0"/>
              <a:t> </a:t>
            </a:r>
            <a:r>
              <a:rPr lang="en-US" dirty="0" err="1"/>
              <a:t>o‘lchaydi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teorema</a:t>
            </a:r>
            <a:r>
              <a:rPr lang="en-US" dirty="0"/>
              <a:t> </a:t>
            </a:r>
            <a:r>
              <a:rPr lang="en-US" dirty="0" err="1"/>
              <a:t>amal</a:t>
            </a:r>
            <a:r>
              <a:rPr lang="en-US" dirty="0"/>
              <a:t> </a:t>
            </a:r>
            <a:r>
              <a:rPr lang="en-US" dirty="0" err="1"/>
              <a:t>qilishi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shartlarni</a:t>
            </a:r>
            <a:r>
              <a:rPr lang="en-US" dirty="0"/>
              <a:t> </a:t>
            </a:r>
            <a:r>
              <a:rPr lang="en-US" dirty="0" err="1"/>
              <a:t>tahlil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"</a:t>
            </a:r>
            <a:r>
              <a:rPr lang="en-US" dirty="0" err="1"/>
              <a:t>Teorema</a:t>
            </a:r>
            <a:r>
              <a:rPr lang="en-US" dirty="0"/>
              <a:t> </a:t>
            </a:r>
            <a:r>
              <a:rPr lang="en-US" dirty="0" err="1"/>
              <a:t>qachon</a:t>
            </a:r>
            <a:r>
              <a:rPr lang="en-US" dirty="0"/>
              <a:t> </a:t>
            </a:r>
            <a:r>
              <a:rPr lang="en-US" dirty="0" err="1"/>
              <a:t>ishlamaydi</a:t>
            </a:r>
            <a:r>
              <a:rPr lang="en-US" dirty="0"/>
              <a:t>?" </a:t>
            </a:r>
            <a:r>
              <a:rPr lang="en-US" dirty="0" err="1"/>
              <a:t>degan</a:t>
            </a:r>
            <a:r>
              <a:rPr lang="en-US" dirty="0"/>
              <a:t> </a:t>
            </a:r>
            <a:r>
              <a:rPr lang="en-US" dirty="0" err="1"/>
              <a:t>savolni</a:t>
            </a:r>
            <a:r>
              <a:rPr lang="en-US" dirty="0"/>
              <a:t> </a:t>
            </a:r>
            <a:r>
              <a:rPr lang="en-US" dirty="0" err="1"/>
              <a:t>muhokama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69343" y="3882083"/>
            <a:ext cx="11067692" cy="20313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b="1" dirty="0" err="1"/>
              <a:t>Mavzu</a:t>
            </a:r>
            <a:r>
              <a:rPr lang="en-US" b="1" dirty="0"/>
              <a:t>: "</a:t>
            </a:r>
            <a:r>
              <a:rPr lang="en-US" b="1" dirty="0" err="1"/>
              <a:t>Funksiyalar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ularning</a:t>
            </a:r>
            <a:r>
              <a:rPr lang="en-US" b="1" dirty="0"/>
              <a:t> </a:t>
            </a:r>
            <a:r>
              <a:rPr lang="en-US" b="1" dirty="0" err="1"/>
              <a:t>grafiklari</a:t>
            </a:r>
            <a:r>
              <a:rPr lang="en-US" b="1" dirty="0"/>
              <a:t>"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 err="1"/>
              <a:t>Faoliyat</a:t>
            </a:r>
            <a:r>
              <a:rPr lang="en-US" b="1" dirty="0"/>
              <a:t>:</a:t>
            </a: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err="1"/>
              <a:t>O‘quvchilar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funksiyalarning</a:t>
            </a:r>
            <a:r>
              <a:rPr lang="en-US" dirty="0"/>
              <a:t> (</a:t>
            </a:r>
            <a:r>
              <a:rPr lang="en-US" dirty="0" err="1"/>
              <a:t>masalan</a:t>
            </a:r>
            <a:r>
              <a:rPr lang="en-US" dirty="0"/>
              <a:t>, 𝑦 = 2𝑥, 𝑦 = 𝑥², 𝑦 = −𝑥) </a:t>
            </a:r>
            <a:r>
              <a:rPr lang="en-US" dirty="0" err="1"/>
              <a:t>grafiklarini</a:t>
            </a:r>
            <a:r>
              <a:rPr lang="en-US" dirty="0"/>
              <a:t> </a:t>
            </a:r>
            <a:r>
              <a:rPr lang="en-US" dirty="0" err="1"/>
              <a:t>chizadi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solishtiradi</a:t>
            </a:r>
            <a:r>
              <a:rPr lang="en-US" dirty="0"/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funksiyaning</a:t>
            </a:r>
            <a:r>
              <a:rPr lang="en-US" dirty="0"/>
              <a:t> </a:t>
            </a:r>
            <a:r>
              <a:rPr lang="en-US" dirty="0" err="1"/>
              <a:t>xususiyatlarini</a:t>
            </a:r>
            <a:r>
              <a:rPr lang="en-US" dirty="0"/>
              <a:t> </a:t>
            </a:r>
            <a:r>
              <a:rPr lang="en-US" dirty="0" err="1"/>
              <a:t>tahlil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: </a:t>
            </a:r>
            <a:r>
              <a:rPr lang="en-US" dirty="0" err="1"/>
              <a:t>o‘sish</a:t>
            </a:r>
            <a:r>
              <a:rPr lang="en-US" dirty="0"/>
              <a:t>, </a:t>
            </a:r>
            <a:r>
              <a:rPr lang="en-US" dirty="0" err="1"/>
              <a:t>kamayish</a:t>
            </a:r>
            <a:r>
              <a:rPr lang="en-US" dirty="0"/>
              <a:t>, </a:t>
            </a:r>
            <a:r>
              <a:rPr lang="en-US" dirty="0" err="1"/>
              <a:t>simmetriya</a:t>
            </a:r>
            <a:r>
              <a:rPr lang="en-US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 err="1"/>
              <a:t>Tadqiqot</a:t>
            </a:r>
            <a:r>
              <a:rPr lang="en-US" b="1" dirty="0"/>
              <a:t>:</a:t>
            </a: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err="1"/>
              <a:t>O‘quvchilar</a:t>
            </a:r>
            <a:r>
              <a:rPr lang="en-US" dirty="0"/>
              <a:t> </a:t>
            </a:r>
            <a:r>
              <a:rPr lang="en-US" dirty="0" err="1"/>
              <a:t>funksiyalarni</a:t>
            </a:r>
            <a:r>
              <a:rPr lang="en-US" dirty="0"/>
              <a:t> real </a:t>
            </a:r>
            <a:r>
              <a:rPr lang="en-US" dirty="0" err="1"/>
              <a:t>hayotdagi</a:t>
            </a:r>
            <a:r>
              <a:rPr lang="en-US" dirty="0"/>
              <a:t> </a:t>
            </a:r>
            <a:r>
              <a:rPr lang="en-US" dirty="0" err="1"/>
              <a:t>hodisalar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bog‘laydi</a:t>
            </a:r>
            <a:r>
              <a:rPr lang="en-US" dirty="0"/>
              <a:t> (</a:t>
            </a:r>
            <a:r>
              <a:rPr lang="en-US" dirty="0" err="1"/>
              <a:t>masalan</a:t>
            </a:r>
            <a:r>
              <a:rPr lang="en-US" dirty="0"/>
              <a:t>, parabola </a:t>
            </a:r>
            <a:r>
              <a:rPr lang="en-US" dirty="0" err="1"/>
              <a:t>shaklidagi</a:t>
            </a:r>
            <a:r>
              <a:rPr lang="en-US" dirty="0"/>
              <a:t> </a:t>
            </a:r>
            <a:r>
              <a:rPr lang="en-US" dirty="0" err="1"/>
              <a:t>suv</a:t>
            </a:r>
            <a:r>
              <a:rPr lang="en-US" dirty="0"/>
              <a:t> </a:t>
            </a:r>
            <a:r>
              <a:rPr lang="en-US" dirty="0" err="1"/>
              <a:t>favvorasi</a:t>
            </a:r>
            <a:r>
              <a:rPr lang="en-US" dirty="0"/>
              <a:t>).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err="1"/>
              <a:t>Savol</a:t>
            </a:r>
            <a:r>
              <a:rPr lang="en-US" dirty="0"/>
              <a:t>: “</a:t>
            </a:r>
            <a:r>
              <a:rPr lang="en-US" dirty="0" err="1"/>
              <a:t>Funksiyalar</a:t>
            </a:r>
            <a:r>
              <a:rPr lang="en-US" dirty="0"/>
              <a:t> </a:t>
            </a:r>
            <a:r>
              <a:rPr lang="en-US" dirty="0" err="1" smtClean="0"/>
              <a:t>grafigi</a:t>
            </a:r>
            <a:r>
              <a:rPr lang="en-US" dirty="0" smtClean="0"/>
              <a:t> </a:t>
            </a:r>
            <a:r>
              <a:rPr lang="en-US" dirty="0" err="1"/>
              <a:t>qanday</a:t>
            </a:r>
            <a:r>
              <a:rPr lang="en-US" dirty="0"/>
              <a:t> real </a:t>
            </a:r>
            <a:r>
              <a:rPr lang="en-US" dirty="0" err="1"/>
              <a:t>hayotiy</a:t>
            </a:r>
            <a:r>
              <a:rPr lang="en-US" dirty="0"/>
              <a:t> </a:t>
            </a:r>
            <a:r>
              <a:rPr lang="en-US" dirty="0" err="1"/>
              <a:t>jarayonlarni</a:t>
            </a:r>
            <a:r>
              <a:rPr lang="en-US" dirty="0"/>
              <a:t> </a:t>
            </a:r>
            <a:r>
              <a:rPr lang="en-US" dirty="0" err="1"/>
              <a:t>ifodalaydi</a:t>
            </a:r>
            <a:r>
              <a:rPr lang="en-US" dirty="0"/>
              <a:t>?”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69343" y="239842"/>
            <a:ext cx="133241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</a:t>
            </a:r>
            <a:r>
              <a:rPr lang="en-US" sz="2800" b="1" dirty="0" smtClean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guruh</a:t>
            </a:r>
            <a:endParaRPr lang="ru-RU" sz="2800" b="1" cap="none" spc="0" dirty="0">
              <a:ln w="0"/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51710" y="3377463"/>
            <a:ext cx="136768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 </a:t>
            </a:r>
            <a:r>
              <a:rPr lang="en-US" sz="2800" b="1" dirty="0" err="1" smtClean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guruh</a:t>
            </a:r>
            <a:endParaRPr lang="ru-RU" sz="2800" b="1" cap="none" spc="0" dirty="0">
              <a:ln w="0"/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669503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5574" y="3072110"/>
            <a:ext cx="5973558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Amaliy</a:t>
            </a:r>
            <a:r>
              <a:rPr lang="en-US" sz="6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66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topshiriq</a:t>
            </a:r>
            <a:r>
              <a:rPr lang="en-US" sz="6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ru-RU" sz="6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098" name="Picture 2" descr="Практическое задание 3 Copy – adupla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9132" y="851157"/>
            <a:ext cx="5549901" cy="5549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25437" y="5330586"/>
            <a:ext cx="627383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err="1" smtClean="0">
                <a:solidFill>
                  <a:srgbClr val="002060"/>
                </a:solidFill>
              </a:rPr>
              <a:t>Mavzularni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o‘rganib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chiqing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va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tadqiqotchilikka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en-US" sz="2400" b="1" dirty="0" err="1" smtClean="0">
                <a:solidFill>
                  <a:srgbClr val="002060"/>
                </a:solidFill>
              </a:rPr>
              <a:t>yo‘naltirilgan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dars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shaklida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taqdim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eting</a:t>
            </a:r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val="21776327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4324" y="239109"/>
            <a:ext cx="8448675" cy="63469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g</a:t>
            </a:r>
            <a:r>
              <a:rPr lang="ru-RU" b="1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uruh</a:t>
            </a:r>
            <a:r>
              <a:rPr lang="ru-RU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ru-RU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(7–9-bet):</a:t>
            </a:r>
            <a:endParaRPr lang="ru-RU" dirty="0" smtClean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1688" lvl="2" indent="-266700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"/>
              <a:tabLst>
                <a:tab pos="1371600" algn="l"/>
              </a:tabLst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transport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vositasi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masofa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1688" lvl="2" indent="-266700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"/>
              <a:tabLst>
                <a:tab pos="1371600" algn="l"/>
              </a:tabLst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Guruh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a’zolari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grafik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chizib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tasvirlaydi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1688" lvl="2" indent="-266700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"/>
              <a:tabLst>
                <a:tab pos="1371600" algn="l"/>
              </a:tabLst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Savol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“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grafikni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o‘rganadi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?”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0" lvl="0" indent="-36195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 g</a:t>
            </a:r>
            <a:r>
              <a:rPr lang="ru-RU" b="1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uruh</a:t>
            </a:r>
            <a:r>
              <a:rPr lang="ru-RU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Kuboid</a:t>
            </a:r>
            <a:r>
              <a:rPr lang="ru-RU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hajmi</a:t>
            </a:r>
            <a:r>
              <a:rPr lang="ru-RU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(28–30-bet):</a:t>
            </a:r>
            <a:endParaRPr lang="ru-RU" dirty="0" smtClean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1688" lvl="2" indent="-266700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"/>
              <a:tabLst>
                <a:tab pos="1371600" algn="l"/>
              </a:tabLst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Kuboidning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hajmini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guruhlar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taqqoslash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1688" lvl="2" indent="-266700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"/>
              <a:tabLst>
                <a:tab pos="1371600" algn="l"/>
              </a:tabLst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"Agar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bitta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o‘lcham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o‘zgartirilsa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hajm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o‘zgaradi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?"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muammosini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0" lvl="0" indent="-36195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 g</a:t>
            </a:r>
            <a:r>
              <a:rPr lang="ru-RU" b="1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uruh</a:t>
            </a:r>
            <a:r>
              <a:rPr lang="ru-RU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Doiraviy</a:t>
            </a:r>
            <a:r>
              <a:rPr lang="ru-RU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diagramma</a:t>
            </a:r>
            <a:r>
              <a:rPr lang="ru-RU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(54–57-bet):</a:t>
            </a:r>
            <a:endParaRPr lang="ru-RU" dirty="0" smtClean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1688" lvl="2" indent="-266700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"/>
              <a:tabLst>
                <a:tab pos="1371600" algn="l"/>
              </a:tabLst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Diagrammadagi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diagramma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1688" lvl="2" indent="-266700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"/>
              <a:tabLst>
                <a:tab pos="1371600" algn="l"/>
              </a:tabLst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diagramma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talqinida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xatolarga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yo‘l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qo‘yishi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?”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muammosini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muhokama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0" lvl="0" indent="-36195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361950" algn="l"/>
                <a:tab pos="457200" algn="l"/>
              </a:tabLst>
            </a:pPr>
            <a:r>
              <a:rPr lang="en-US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 g</a:t>
            </a:r>
            <a:r>
              <a:rPr lang="ru-RU" b="1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uruh</a:t>
            </a:r>
            <a:r>
              <a:rPr lang="ru-RU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Matnli</a:t>
            </a:r>
            <a:r>
              <a:rPr lang="ru-RU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masala</a:t>
            </a:r>
            <a:r>
              <a:rPr lang="ru-RU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(20–25-bet):</a:t>
            </a:r>
            <a:endParaRPr lang="ru-RU" dirty="0" smtClean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1688" lvl="2" indent="-266700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"/>
              <a:tabLst>
                <a:tab pos="1371600" algn="l"/>
              </a:tabLst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harakatlanuvchi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jismning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uchrashish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natijalarni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grafikda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1688" lvl="2" indent="-266700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"/>
              <a:tabLst>
                <a:tab pos="1371600" algn="l"/>
              </a:tabLst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turdagi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masalalarni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o‘rganishi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?”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savolini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muhokama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10">
            <a:extLst>
              <a:ext uri="{FF2B5EF4-FFF2-40B4-BE49-F238E27FC236}">
                <a16:creationId xmlns:a16="http://schemas.microsoft.com/office/drawing/2014/main" id="{7576374A-F002-E0B3-ADA6-5D5BC76A80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1794" y="1863305"/>
            <a:ext cx="2883377" cy="3820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6934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54428"/>
            <a:ext cx="12192000" cy="91923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3837" y="2165048"/>
            <a:ext cx="4373832" cy="4692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351776" y="1735667"/>
            <a:ext cx="4917952" cy="2175729"/>
          </a:xfrm>
          <a:prstGeom prst="rect">
            <a:avLst/>
          </a:prstGeom>
          <a:noFill/>
        </p:spPr>
        <p:txBody>
          <a:bodyPr spcFirstLastPara="1" wrap="none" lIns="58057" tIns="29029" rIns="58057" bIns="29029" numCol="1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8762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8762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18037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703274" y="325482"/>
            <a:ext cx="4621778" cy="737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190" b="1" kern="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“3-2-1” </a:t>
            </a:r>
            <a:r>
              <a:rPr lang="en-US" sz="4190" b="1" kern="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refleksiyasi</a:t>
            </a:r>
            <a:endParaRPr lang="ru-RU" sz="4190" b="1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40121" y="1329529"/>
            <a:ext cx="7683514" cy="737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190" b="1" kern="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 ta </a:t>
            </a:r>
            <a:r>
              <a:rPr lang="en-US" sz="4190" b="1" kern="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419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men </a:t>
            </a:r>
            <a:r>
              <a:rPr lang="en-US" sz="419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o‘rgangan</a:t>
            </a:r>
            <a:r>
              <a:rPr lang="en-US" sz="419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19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yangi</a:t>
            </a:r>
            <a:r>
              <a:rPr lang="en-US" sz="419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19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bilim</a:t>
            </a:r>
            <a:endParaRPr lang="ru-RU" sz="419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40121" y="3050753"/>
            <a:ext cx="9339416" cy="737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190" b="1" kern="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 ta </a:t>
            </a:r>
            <a:r>
              <a:rPr lang="en-US" sz="4190" b="1" kern="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419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men </a:t>
            </a:r>
            <a:r>
              <a:rPr lang="en-US" sz="419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amaliyotda</a:t>
            </a:r>
            <a:r>
              <a:rPr lang="en-US" sz="419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19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qo‘llamoqchiman</a:t>
            </a:r>
            <a:endParaRPr lang="ru-RU" sz="419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40121" y="4931168"/>
            <a:ext cx="6200736" cy="737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190" b="1" kern="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ta </a:t>
            </a:r>
            <a:r>
              <a:rPr lang="en-US" sz="4190" b="1" kern="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419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men </a:t>
            </a:r>
            <a:r>
              <a:rPr lang="en-US" sz="419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419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19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mavhum</a:t>
            </a:r>
            <a:endParaRPr lang="ru-RU" sz="4190" b="1" dirty="0"/>
          </a:p>
        </p:txBody>
      </p:sp>
    </p:spTree>
    <p:extLst>
      <p:ext uri="{BB962C8B-B14F-4D97-AF65-F5344CB8AC3E}">
        <p14:creationId xmlns:p14="http://schemas.microsoft.com/office/powerpoint/2010/main" val="356171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54428"/>
            <a:ext cx="12192000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9105" y="118268"/>
            <a:ext cx="2111230" cy="5860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04278" y="2461381"/>
            <a:ext cx="9983442" cy="2855624"/>
          </a:xfrm>
          <a:prstGeom prst="rect">
            <a:avLst/>
          </a:prstGeom>
          <a:noFill/>
        </p:spPr>
        <p:txBody>
          <a:bodyPr wrap="none" lIns="85695" tIns="42848" rIns="85695" bIns="42848">
            <a:spAutoFit/>
          </a:bodyPr>
          <a:lstStyle/>
          <a:p>
            <a:pPr algn="ctr" defTabSz="856895">
              <a:defRPr/>
            </a:pP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</a:p>
          <a:p>
            <a:pPr algn="ctr" defTabSz="856895">
              <a:defRPr/>
            </a:pP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uchun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8997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2930320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716</Words>
  <Application>Microsoft Office PowerPoint</Application>
  <PresentationFormat>Широкоэкранный</PresentationFormat>
  <Paragraphs>98</Paragraphs>
  <Slides>14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5" baseType="lpstr">
      <vt:lpstr>Arial</vt:lpstr>
      <vt:lpstr>Calibri</vt:lpstr>
      <vt:lpstr>Calibri Light</vt:lpstr>
      <vt:lpstr>Fira Sans</vt:lpstr>
      <vt:lpstr>Fira Sans SemiBold</vt:lpstr>
      <vt:lpstr>Roboto</vt:lpstr>
      <vt:lpstr>Symbol</vt:lpstr>
      <vt:lpstr>Times New Roman</vt:lpstr>
      <vt:lpstr>Unbounded</vt:lpstr>
      <vt:lpstr>Wingdings</vt:lpstr>
      <vt:lpstr>Тема Office</vt:lpstr>
      <vt:lpstr>Tadqiqotga asoslangan ta’lim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Tatqiqotga asoslangan ta’lim</dc:title>
  <dc:creator>MYCOM</dc:creator>
  <cp:lastModifiedBy>MYCOM</cp:lastModifiedBy>
  <cp:revision>13</cp:revision>
  <dcterms:created xsi:type="dcterms:W3CDTF">2025-01-24T13:53:31Z</dcterms:created>
  <dcterms:modified xsi:type="dcterms:W3CDTF">2025-01-25T06:59:51Z</dcterms:modified>
</cp:coreProperties>
</file>