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368" r:id="rId2"/>
    <p:sldId id="373" r:id="rId3"/>
    <p:sldId id="353" r:id="rId4"/>
    <p:sldId id="354" r:id="rId5"/>
    <p:sldId id="370" r:id="rId6"/>
    <p:sldId id="356" r:id="rId7"/>
    <p:sldId id="362" r:id="rId8"/>
    <p:sldId id="358" r:id="rId9"/>
    <p:sldId id="365" r:id="rId10"/>
    <p:sldId id="367" r:id="rId11"/>
    <p:sldId id="375" r:id="rId12"/>
    <p:sldId id="377" r:id="rId13"/>
    <p:sldId id="361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1" initials="1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80C783"/>
    <a:srgbClr val="E6E6E6"/>
    <a:srgbClr val="1F295C"/>
    <a:srgbClr val="002060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BE664C-CED6-46A1-AC1E-E02C69F79124}" type="doc">
      <dgm:prSet loTypeId="urn:microsoft.com/office/officeart/2005/8/layout/cycle4#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3CF0DA-2AF1-4F97-A70A-BEFB23B03518}">
      <dgm:prSet phldrT="[Текст]"/>
      <dgm:spPr>
        <a:solidFill>
          <a:srgbClr val="FFC000"/>
        </a:solidFill>
      </dgm:spPr>
      <dgm:t>
        <a:bodyPr/>
        <a:lstStyle/>
        <a:p>
          <a:r>
            <a:rPr lang="uz-Latn-UZ" dirty="0"/>
            <a:t>1</a:t>
          </a:r>
          <a:endParaRPr lang="ru-RU" dirty="0"/>
        </a:p>
      </dgm:t>
    </dgm:pt>
    <dgm:pt modelId="{78FB1767-E9D1-46AC-A553-71675F8AD573}" type="parTrans" cxnId="{8E30A760-AFAB-4E0C-A70F-74812E45F9F0}">
      <dgm:prSet/>
      <dgm:spPr/>
      <dgm:t>
        <a:bodyPr/>
        <a:lstStyle/>
        <a:p>
          <a:endParaRPr lang="ru-RU"/>
        </a:p>
      </dgm:t>
    </dgm:pt>
    <dgm:pt modelId="{3122BFBC-A283-4F21-BE14-E508B3F75327}" type="sibTrans" cxnId="{8E30A760-AFAB-4E0C-A70F-74812E45F9F0}">
      <dgm:prSet/>
      <dgm:spPr/>
      <dgm:t>
        <a:bodyPr/>
        <a:lstStyle/>
        <a:p>
          <a:endParaRPr lang="ru-RU"/>
        </a:p>
      </dgm:t>
    </dgm:pt>
    <dgm:pt modelId="{218656C1-1B84-4E82-9F9C-6DFAEF8CC78A}">
      <dgm:prSet phldrT="[Текст]" custT="1"/>
      <dgm:spPr/>
      <dgm:t>
        <a:bodyPr/>
        <a:lstStyle/>
        <a:p>
          <a:pPr algn="ctr"/>
          <a:r>
            <a:rPr lang="uz-Latn-UZ" sz="3600" b="1" i="0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Strukturaviy aniqlik</a:t>
          </a:r>
          <a:endParaRPr lang="ru-RU" sz="3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90BE81-C556-4D76-B75C-B71D7716F29F}" type="parTrans" cxnId="{5CCF4A1E-FDFC-4F84-88FA-DEE4ED873CE6}">
      <dgm:prSet/>
      <dgm:spPr/>
      <dgm:t>
        <a:bodyPr/>
        <a:lstStyle/>
        <a:p>
          <a:endParaRPr lang="ru-RU"/>
        </a:p>
      </dgm:t>
    </dgm:pt>
    <dgm:pt modelId="{1C912277-AE7A-4172-9449-7B8A41DBCB43}" type="sibTrans" cxnId="{5CCF4A1E-FDFC-4F84-88FA-DEE4ED873CE6}">
      <dgm:prSet/>
      <dgm:spPr/>
      <dgm:t>
        <a:bodyPr/>
        <a:lstStyle/>
        <a:p>
          <a:endParaRPr lang="ru-RU"/>
        </a:p>
      </dgm:t>
    </dgm:pt>
    <dgm:pt modelId="{06BD8A43-DB2D-4596-8E08-06508E4A4D85}">
      <dgm:prSet phldrT="[Текст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uz-Latn-UZ" dirty="0"/>
            <a:t>3</a:t>
          </a:r>
          <a:endParaRPr lang="ru-RU" dirty="0"/>
        </a:p>
      </dgm:t>
    </dgm:pt>
    <dgm:pt modelId="{3DB9F541-5D98-4B5F-AE58-5FFEEE664D77}" type="parTrans" cxnId="{F7597F5D-6E80-49B5-B51A-EFE7D7DE5FD9}">
      <dgm:prSet/>
      <dgm:spPr/>
      <dgm:t>
        <a:bodyPr/>
        <a:lstStyle/>
        <a:p>
          <a:endParaRPr lang="ru-RU"/>
        </a:p>
      </dgm:t>
    </dgm:pt>
    <dgm:pt modelId="{66421D30-A03B-4FF0-8FB0-2A8C7B70A6A7}" type="sibTrans" cxnId="{F7597F5D-6E80-49B5-B51A-EFE7D7DE5FD9}">
      <dgm:prSet/>
      <dgm:spPr/>
      <dgm:t>
        <a:bodyPr/>
        <a:lstStyle/>
        <a:p>
          <a:endParaRPr lang="ru-RU"/>
        </a:p>
      </dgm:t>
    </dgm:pt>
    <dgm:pt modelId="{48351381-5C67-4E71-B263-A98C93D2B285}">
      <dgm:prSet phldrT="[Текст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Latn-UZ" sz="3600" b="1" dirty="0">
              <a:latin typeface="Arial" panose="020B0604020202020204" pitchFamily="34" charset="0"/>
              <a:cs typeface="Arial" panose="020B0604020202020204" pitchFamily="34" charset="0"/>
            </a:rPr>
            <a:t>Yangi metodlar va  yondashuvlar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indent="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3600" dirty="0"/>
        </a:p>
      </dgm:t>
    </dgm:pt>
    <dgm:pt modelId="{72F9F1F8-D3AD-43DC-81B6-96E05D7A09A3}" type="parTrans" cxnId="{234C27CA-B8FF-4E89-A32B-C613DC75E7CF}">
      <dgm:prSet/>
      <dgm:spPr/>
      <dgm:t>
        <a:bodyPr/>
        <a:lstStyle/>
        <a:p>
          <a:endParaRPr lang="ru-RU"/>
        </a:p>
      </dgm:t>
    </dgm:pt>
    <dgm:pt modelId="{2ADED0AE-1046-497D-80A1-E6209EBD2DCA}" type="sibTrans" cxnId="{234C27CA-B8FF-4E89-A32B-C613DC75E7CF}">
      <dgm:prSet/>
      <dgm:spPr/>
      <dgm:t>
        <a:bodyPr/>
        <a:lstStyle/>
        <a:p>
          <a:endParaRPr lang="ru-RU"/>
        </a:p>
      </dgm:t>
    </dgm:pt>
    <dgm:pt modelId="{45C55F57-43C5-4CAF-A50B-7A3D571C0881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uz-Latn-UZ" dirty="0"/>
            <a:t>4</a:t>
          </a:r>
          <a:endParaRPr lang="ru-RU" dirty="0"/>
        </a:p>
      </dgm:t>
    </dgm:pt>
    <dgm:pt modelId="{B73DBE0A-344F-4A4A-A3F8-AF56CAB2DE1D}" type="parTrans" cxnId="{F50A40FC-331F-4747-9676-B17305CC82B3}">
      <dgm:prSet/>
      <dgm:spPr/>
      <dgm:t>
        <a:bodyPr/>
        <a:lstStyle/>
        <a:p>
          <a:endParaRPr lang="ru-RU"/>
        </a:p>
      </dgm:t>
    </dgm:pt>
    <dgm:pt modelId="{3904B753-6B4B-43F1-803D-2889172A5C04}" type="sibTrans" cxnId="{F50A40FC-331F-4747-9676-B17305CC82B3}">
      <dgm:prSet/>
      <dgm:spPr/>
      <dgm:t>
        <a:bodyPr/>
        <a:lstStyle/>
        <a:p>
          <a:endParaRPr lang="ru-RU"/>
        </a:p>
      </dgm:t>
    </dgm:pt>
    <dgm:pt modelId="{EE4516C4-A025-4DA6-9605-D4FFF4570214}">
      <dgm:prSet phldrT="[Текст]" custT="1"/>
      <dgm:spPr/>
      <dgm:t>
        <a:bodyPr/>
        <a:lstStyle/>
        <a:p>
          <a:pPr algn="ctr"/>
          <a:r>
            <a:rPr lang="uz-Latn-UZ" sz="3600" b="1" i="0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Umumiy talablar</a:t>
          </a:r>
          <a:r>
            <a:rPr lang="en-US" sz="4100" b="1" i="0" dirty="0">
              <a:solidFill>
                <a:srgbClr val="333333"/>
              </a:solidFill>
              <a:effectLst/>
              <a:latin typeface="Nunito Sans"/>
            </a:rPr>
            <a:t> </a:t>
          </a:r>
          <a:endParaRPr lang="ru-RU" sz="4100" dirty="0"/>
        </a:p>
      </dgm:t>
    </dgm:pt>
    <dgm:pt modelId="{CCA7DA72-B445-4D22-AE09-9B1CE90841E6}" type="parTrans" cxnId="{B5A1DA8B-C9C6-4887-96B3-C118C85C8AAC}">
      <dgm:prSet/>
      <dgm:spPr/>
      <dgm:t>
        <a:bodyPr/>
        <a:lstStyle/>
        <a:p>
          <a:endParaRPr lang="ru-RU"/>
        </a:p>
      </dgm:t>
    </dgm:pt>
    <dgm:pt modelId="{FB1EFE75-6229-4535-89AB-00A007A95DEA}" type="sibTrans" cxnId="{B5A1DA8B-C9C6-4887-96B3-C118C85C8AAC}">
      <dgm:prSet/>
      <dgm:spPr/>
      <dgm:t>
        <a:bodyPr/>
        <a:lstStyle/>
        <a:p>
          <a:endParaRPr lang="ru-RU"/>
        </a:p>
      </dgm:t>
    </dgm:pt>
    <dgm:pt modelId="{C2A21A19-AF9A-4960-AE02-EEE407680262}">
      <dgm:prSet phldrT="[Текст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uz-Latn-UZ" dirty="0"/>
            <a:t>2</a:t>
          </a:r>
          <a:endParaRPr lang="ru-RU" dirty="0"/>
        </a:p>
      </dgm:t>
    </dgm:pt>
    <dgm:pt modelId="{56F00FD9-DA83-437B-A143-8644CE0F279D}" type="parTrans" cxnId="{8DF99C0C-94AA-4336-A511-EC2CFD7618B5}">
      <dgm:prSet/>
      <dgm:spPr/>
      <dgm:t>
        <a:bodyPr/>
        <a:lstStyle/>
        <a:p>
          <a:endParaRPr lang="ru-RU"/>
        </a:p>
      </dgm:t>
    </dgm:pt>
    <dgm:pt modelId="{99305E71-106D-4B5A-982A-72845969BE9C}" type="sibTrans" cxnId="{8DF99C0C-94AA-4336-A511-EC2CFD7618B5}">
      <dgm:prSet/>
      <dgm:spPr/>
      <dgm:t>
        <a:bodyPr/>
        <a:lstStyle/>
        <a:p>
          <a:endParaRPr lang="ru-RU"/>
        </a:p>
      </dgm:t>
    </dgm:pt>
    <dgm:pt modelId="{D71113D5-39E9-48E0-B099-5A429A7F1895}">
      <dgm:prSet phldrT="[Текст]" custT="1"/>
      <dgm:spPr/>
      <dgm:t>
        <a:bodyPr/>
        <a:lstStyle/>
        <a:p>
          <a:pPr algn="ctr"/>
          <a:r>
            <a:rPr lang="uz-Latn-UZ" sz="3600" b="1" i="0" dirty="0">
              <a:latin typeface="Arial" panose="020B0604020202020204" pitchFamily="34" charset="0"/>
              <a:cs typeface="Arial" panose="020B0604020202020204" pitchFamily="34" charset="0"/>
            </a:rPr>
            <a:t>Tadqiqotning dolzarbligi</a:t>
          </a:r>
          <a:r>
            <a:rPr lang="en-US" sz="3600" b="1" i="0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41CA13-0376-4984-8F51-42E6710D3238}" type="parTrans" cxnId="{C77F69F6-CAB4-46BE-AB32-520ED79375C4}">
      <dgm:prSet/>
      <dgm:spPr/>
      <dgm:t>
        <a:bodyPr/>
        <a:lstStyle/>
        <a:p>
          <a:endParaRPr lang="ru-RU"/>
        </a:p>
      </dgm:t>
    </dgm:pt>
    <dgm:pt modelId="{DF31B3B9-1613-4912-87E8-D342B92DDB86}" type="sibTrans" cxnId="{C77F69F6-CAB4-46BE-AB32-520ED79375C4}">
      <dgm:prSet/>
      <dgm:spPr/>
      <dgm:t>
        <a:bodyPr/>
        <a:lstStyle/>
        <a:p>
          <a:endParaRPr lang="ru-RU"/>
        </a:p>
      </dgm:t>
    </dgm:pt>
    <dgm:pt modelId="{CBDE1F77-37A2-4B6A-A32A-8AB752640125}" type="pres">
      <dgm:prSet presAssocID="{99BE664C-CED6-46A1-AC1E-E02C69F7912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74347EAF-4E85-48AC-ADB9-BBB1D5326470}" type="pres">
      <dgm:prSet presAssocID="{99BE664C-CED6-46A1-AC1E-E02C69F79124}" presName="children" presStyleCnt="0"/>
      <dgm:spPr/>
    </dgm:pt>
    <dgm:pt modelId="{2FC36758-DACB-4879-996D-B621B43A29DF}" type="pres">
      <dgm:prSet presAssocID="{99BE664C-CED6-46A1-AC1E-E02C69F79124}" presName="child1group" presStyleCnt="0"/>
      <dgm:spPr/>
    </dgm:pt>
    <dgm:pt modelId="{9F0A3D44-AF77-4664-A58D-6D22C16DF244}" type="pres">
      <dgm:prSet presAssocID="{99BE664C-CED6-46A1-AC1E-E02C69F79124}" presName="child1" presStyleLbl="bgAcc1" presStyleIdx="0" presStyleCnt="4" custScaleX="152565" custLinFactNeighborX="-48037" custLinFactNeighborY="1745"/>
      <dgm:spPr/>
    </dgm:pt>
    <dgm:pt modelId="{43E5E0C3-312C-4948-B156-F41243AEAF35}" type="pres">
      <dgm:prSet presAssocID="{99BE664C-CED6-46A1-AC1E-E02C69F79124}" presName="child1Text" presStyleLbl="bgAcc1" presStyleIdx="0" presStyleCnt="4">
        <dgm:presLayoutVars>
          <dgm:bulletEnabled val="1"/>
        </dgm:presLayoutVars>
      </dgm:prSet>
      <dgm:spPr/>
    </dgm:pt>
    <dgm:pt modelId="{CE51174E-4B8E-4D4D-A1F9-145DC57E7CB1}" type="pres">
      <dgm:prSet presAssocID="{99BE664C-CED6-46A1-AC1E-E02C69F79124}" presName="child2group" presStyleCnt="0"/>
      <dgm:spPr/>
    </dgm:pt>
    <dgm:pt modelId="{F5B91033-5BF8-42AD-A32E-145FE2FC4B91}" type="pres">
      <dgm:prSet presAssocID="{99BE664C-CED6-46A1-AC1E-E02C69F79124}" presName="child2" presStyleLbl="bgAcc1" presStyleIdx="1" presStyleCnt="4" custScaleX="167350" custLinFactNeighborX="38429" custLinFactNeighborY="872"/>
      <dgm:spPr/>
    </dgm:pt>
    <dgm:pt modelId="{1E403694-9AE0-4840-ACA9-5923093B4ACF}" type="pres">
      <dgm:prSet presAssocID="{99BE664C-CED6-46A1-AC1E-E02C69F79124}" presName="child2Text" presStyleLbl="bgAcc1" presStyleIdx="1" presStyleCnt="4">
        <dgm:presLayoutVars>
          <dgm:bulletEnabled val="1"/>
        </dgm:presLayoutVars>
      </dgm:prSet>
      <dgm:spPr/>
    </dgm:pt>
    <dgm:pt modelId="{15C8E126-AC61-412F-A728-B8DDAB3E8110}" type="pres">
      <dgm:prSet presAssocID="{99BE664C-CED6-46A1-AC1E-E02C69F79124}" presName="child3group" presStyleCnt="0"/>
      <dgm:spPr/>
    </dgm:pt>
    <dgm:pt modelId="{A7E97D98-2C15-4B7D-A7D2-B063FBAEB047}" type="pres">
      <dgm:prSet presAssocID="{99BE664C-CED6-46A1-AC1E-E02C69F79124}" presName="child3" presStyleLbl="bgAcc1" presStyleIdx="2" presStyleCnt="4" custScaleX="174343" custLinFactNeighborX="38994"/>
      <dgm:spPr/>
    </dgm:pt>
    <dgm:pt modelId="{5FD11ACE-5797-4C51-B2BC-8DC3DE30265D}" type="pres">
      <dgm:prSet presAssocID="{99BE664C-CED6-46A1-AC1E-E02C69F79124}" presName="child3Text" presStyleLbl="bgAcc1" presStyleIdx="2" presStyleCnt="4">
        <dgm:presLayoutVars>
          <dgm:bulletEnabled val="1"/>
        </dgm:presLayoutVars>
      </dgm:prSet>
      <dgm:spPr/>
    </dgm:pt>
    <dgm:pt modelId="{29E4089F-8C2B-4678-B7FB-D70CE31829C5}" type="pres">
      <dgm:prSet presAssocID="{99BE664C-CED6-46A1-AC1E-E02C69F79124}" presName="child4group" presStyleCnt="0"/>
      <dgm:spPr/>
    </dgm:pt>
    <dgm:pt modelId="{6FF7EB89-F548-4374-A3B3-F2A46DCD8B9C}" type="pres">
      <dgm:prSet presAssocID="{99BE664C-CED6-46A1-AC1E-E02C69F79124}" presName="child4" presStyleLbl="bgAcc1" presStyleIdx="3" presStyleCnt="4" custScaleX="178976" custScaleY="110157" custLinFactNeighborX="-29952" custLinFactNeighborY="-872"/>
      <dgm:spPr/>
    </dgm:pt>
    <dgm:pt modelId="{F96EA3AD-E74F-4CC8-9BC6-3AAD36AF7723}" type="pres">
      <dgm:prSet presAssocID="{99BE664C-CED6-46A1-AC1E-E02C69F79124}" presName="child4Text" presStyleLbl="bgAcc1" presStyleIdx="3" presStyleCnt="4">
        <dgm:presLayoutVars>
          <dgm:bulletEnabled val="1"/>
        </dgm:presLayoutVars>
      </dgm:prSet>
      <dgm:spPr/>
    </dgm:pt>
    <dgm:pt modelId="{2580C3A9-A773-4013-A855-838CDE0A80AD}" type="pres">
      <dgm:prSet presAssocID="{99BE664C-CED6-46A1-AC1E-E02C69F79124}" presName="childPlaceholder" presStyleCnt="0"/>
      <dgm:spPr/>
    </dgm:pt>
    <dgm:pt modelId="{6D2DB17C-5C32-4D59-BB2C-22D7A0FDDB21}" type="pres">
      <dgm:prSet presAssocID="{99BE664C-CED6-46A1-AC1E-E02C69F79124}" presName="circle" presStyleCnt="0"/>
      <dgm:spPr/>
    </dgm:pt>
    <dgm:pt modelId="{556E6585-EB6F-4958-A249-F9AB82D73C3E}" type="pres">
      <dgm:prSet presAssocID="{99BE664C-CED6-46A1-AC1E-E02C69F79124}" presName="quadrant1" presStyleLbl="node1" presStyleIdx="0" presStyleCnt="4" custLinFactNeighborX="-631" custLinFactNeighborY="-1130">
        <dgm:presLayoutVars>
          <dgm:chMax val="1"/>
          <dgm:bulletEnabled val="1"/>
        </dgm:presLayoutVars>
      </dgm:prSet>
      <dgm:spPr/>
    </dgm:pt>
    <dgm:pt modelId="{7ACE38A7-2458-441C-AAB8-A1863FE35943}" type="pres">
      <dgm:prSet presAssocID="{99BE664C-CED6-46A1-AC1E-E02C69F79124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2FFF0FAC-FCF7-4180-9D88-0F09F2BC76B0}" type="pres">
      <dgm:prSet presAssocID="{99BE664C-CED6-46A1-AC1E-E02C69F79124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27ECE678-5245-4CB5-AAE4-4F2AD2C8E521}" type="pres">
      <dgm:prSet presAssocID="{99BE664C-CED6-46A1-AC1E-E02C69F79124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B1C6C15C-F9D0-49D8-BD42-66731261A385}" type="pres">
      <dgm:prSet presAssocID="{99BE664C-CED6-46A1-AC1E-E02C69F79124}" presName="quadrantPlaceholder" presStyleCnt="0"/>
      <dgm:spPr/>
    </dgm:pt>
    <dgm:pt modelId="{77EA896E-F960-437F-9C64-273D910C6465}" type="pres">
      <dgm:prSet presAssocID="{99BE664C-CED6-46A1-AC1E-E02C69F79124}" presName="center1" presStyleLbl="fgShp" presStyleIdx="0" presStyleCnt="2"/>
      <dgm:spPr/>
    </dgm:pt>
    <dgm:pt modelId="{282024E3-6EC5-4637-848B-855BC37B053B}" type="pres">
      <dgm:prSet presAssocID="{99BE664C-CED6-46A1-AC1E-E02C69F79124}" presName="center2" presStyleLbl="fgShp" presStyleIdx="1" presStyleCnt="2"/>
      <dgm:spPr/>
    </dgm:pt>
  </dgm:ptLst>
  <dgm:cxnLst>
    <dgm:cxn modelId="{4CD8220C-F228-4F46-AF19-A5F388CC6862}" type="presOf" srcId="{D71113D5-39E9-48E0-B099-5A429A7F1895}" destId="{6FF7EB89-F548-4374-A3B3-F2A46DCD8B9C}" srcOrd="0" destOrd="0" presId="urn:microsoft.com/office/officeart/2005/8/layout/cycle4#1"/>
    <dgm:cxn modelId="{8DF99C0C-94AA-4336-A511-EC2CFD7618B5}" srcId="{99BE664C-CED6-46A1-AC1E-E02C69F79124}" destId="{C2A21A19-AF9A-4960-AE02-EEE407680262}" srcOrd="3" destOrd="0" parTransId="{56F00FD9-DA83-437B-A143-8644CE0F279D}" sibTransId="{99305E71-106D-4B5A-982A-72845969BE9C}"/>
    <dgm:cxn modelId="{AAE38813-AD1A-4E20-BF0C-6DD6A997E895}" type="presOf" srcId="{218656C1-1B84-4E82-9F9C-6DFAEF8CC78A}" destId="{9F0A3D44-AF77-4664-A58D-6D22C16DF244}" srcOrd="0" destOrd="0" presId="urn:microsoft.com/office/officeart/2005/8/layout/cycle4#1"/>
    <dgm:cxn modelId="{5CCF4A1E-FDFC-4F84-88FA-DEE4ED873CE6}" srcId="{0D3CF0DA-2AF1-4F97-A70A-BEFB23B03518}" destId="{218656C1-1B84-4E82-9F9C-6DFAEF8CC78A}" srcOrd="0" destOrd="0" parTransId="{A790BE81-C556-4D76-B75C-B71D7716F29F}" sibTransId="{1C912277-AE7A-4172-9449-7B8A41DBCB43}"/>
    <dgm:cxn modelId="{3F84613D-88EE-4C10-883F-79EAA88744C0}" type="presOf" srcId="{EE4516C4-A025-4DA6-9605-D4FFF4570214}" destId="{A7E97D98-2C15-4B7D-A7D2-B063FBAEB047}" srcOrd="0" destOrd="0" presId="urn:microsoft.com/office/officeart/2005/8/layout/cycle4#1"/>
    <dgm:cxn modelId="{F7597F5D-6E80-49B5-B51A-EFE7D7DE5FD9}" srcId="{99BE664C-CED6-46A1-AC1E-E02C69F79124}" destId="{06BD8A43-DB2D-4596-8E08-06508E4A4D85}" srcOrd="1" destOrd="0" parTransId="{3DB9F541-5D98-4B5F-AE58-5FFEEE664D77}" sibTransId="{66421D30-A03B-4FF0-8FB0-2A8C7B70A6A7}"/>
    <dgm:cxn modelId="{8E30A760-AFAB-4E0C-A70F-74812E45F9F0}" srcId="{99BE664C-CED6-46A1-AC1E-E02C69F79124}" destId="{0D3CF0DA-2AF1-4F97-A70A-BEFB23B03518}" srcOrd="0" destOrd="0" parTransId="{78FB1767-E9D1-46AC-A553-71675F8AD573}" sibTransId="{3122BFBC-A283-4F21-BE14-E508B3F75327}"/>
    <dgm:cxn modelId="{4556C569-6EEE-46C0-94AE-57BCA230BE08}" type="presOf" srcId="{C2A21A19-AF9A-4960-AE02-EEE407680262}" destId="{27ECE678-5245-4CB5-AAE4-4F2AD2C8E521}" srcOrd="0" destOrd="0" presId="urn:microsoft.com/office/officeart/2005/8/layout/cycle4#1"/>
    <dgm:cxn modelId="{CB3DAA4E-4FDE-4AE2-A153-BBAFF2E2C794}" type="presOf" srcId="{99BE664C-CED6-46A1-AC1E-E02C69F79124}" destId="{CBDE1F77-37A2-4B6A-A32A-8AB752640125}" srcOrd="0" destOrd="0" presId="urn:microsoft.com/office/officeart/2005/8/layout/cycle4#1"/>
    <dgm:cxn modelId="{DF6C8E7D-1FEE-4D49-B820-289D33AAEE5A}" type="presOf" srcId="{45C55F57-43C5-4CAF-A50B-7A3D571C0881}" destId="{2FFF0FAC-FCF7-4180-9D88-0F09F2BC76B0}" srcOrd="0" destOrd="0" presId="urn:microsoft.com/office/officeart/2005/8/layout/cycle4#1"/>
    <dgm:cxn modelId="{B5A1DA8B-C9C6-4887-96B3-C118C85C8AAC}" srcId="{45C55F57-43C5-4CAF-A50B-7A3D571C0881}" destId="{EE4516C4-A025-4DA6-9605-D4FFF4570214}" srcOrd="0" destOrd="0" parTransId="{CCA7DA72-B445-4D22-AE09-9B1CE90841E6}" sibTransId="{FB1EFE75-6229-4535-89AB-00A007A95DEA}"/>
    <dgm:cxn modelId="{B7C3C195-BBB0-4DF1-ABA5-955A4153AD42}" type="presOf" srcId="{EE4516C4-A025-4DA6-9605-D4FFF4570214}" destId="{5FD11ACE-5797-4C51-B2BC-8DC3DE30265D}" srcOrd="1" destOrd="0" presId="urn:microsoft.com/office/officeart/2005/8/layout/cycle4#1"/>
    <dgm:cxn modelId="{8FB5199F-299D-4D3C-9C81-4AD90B1E533D}" type="presOf" srcId="{218656C1-1B84-4E82-9F9C-6DFAEF8CC78A}" destId="{43E5E0C3-312C-4948-B156-F41243AEAF35}" srcOrd="1" destOrd="0" presId="urn:microsoft.com/office/officeart/2005/8/layout/cycle4#1"/>
    <dgm:cxn modelId="{D7BD80A3-547C-4574-A3A9-52A6317E875E}" type="presOf" srcId="{0D3CF0DA-2AF1-4F97-A70A-BEFB23B03518}" destId="{556E6585-EB6F-4958-A249-F9AB82D73C3E}" srcOrd="0" destOrd="0" presId="urn:microsoft.com/office/officeart/2005/8/layout/cycle4#1"/>
    <dgm:cxn modelId="{234C27CA-B8FF-4E89-A32B-C613DC75E7CF}" srcId="{06BD8A43-DB2D-4596-8E08-06508E4A4D85}" destId="{48351381-5C67-4E71-B263-A98C93D2B285}" srcOrd="0" destOrd="0" parTransId="{72F9F1F8-D3AD-43DC-81B6-96E05D7A09A3}" sibTransId="{2ADED0AE-1046-497D-80A1-E6209EBD2DCA}"/>
    <dgm:cxn modelId="{248399DD-FFAF-4F8D-A65F-8F6603D222C0}" type="presOf" srcId="{D71113D5-39E9-48E0-B099-5A429A7F1895}" destId="{F96EA3AD-E74F-4CC8-9BC6-3AAD36AF7723}" srcOrd="1" destOrd="0" presId="urn:microsoft.com/office/officeart/2005/8/layout/cycle4#1"/>
    <dgm:cxn modelId="{A44FEFE9-80A6-427A-95C0-60FDB69B3104}" type="presOf" srcId="{06BD8A43-DB2D-4596-8E08-06508E4A4D85}" destId="{7ACE38A7-2458-441C-AAB8-A1863FE35943}" srcOrd="0" destOrd="0" presId="urn:microsoft.com/office/officeart/2005/8/layout/cycle4#1"/>
    <dgm:cxn modelId="{7A9421EF-76B1-4D1B-8501-5C7737EF7574}" type="presOf" srcId="{48351381-5C67-4E71-B263-A98C93D2B285}" destId="{F5B91033-5BF8-42AD-A32E-145FE2FC4B91}" srcOrd="0" destOrd="0" presId="urn:microsoft.com/office/officeart/2005/8/layout/cycle4#1"/>
    <dgm:cxn modelId="{F27707F3-CEA9-4EC2-8D51-65F181E5ADCF}" type="presOf" srcId="{48351381-5C67-4E71-B263-A98C93D2B285}" destId="{1E403694-9AE0-4840-ACA9-5923093B4ACF}" srcOrd="1" destOrd="0" presId="urn:microsoft.com/office/officeart/2005/8/layout/cycle4#1"/>
    <dgm:cxn modelId="{C77F69F6-CAB4-46BE-AB32-520ED79375C4}" srcId="{C2A21A19-AF9A-4960-AE02-EEE407680262}" destId="{D71113D5-39E9-48E0-B099-5A429A7F1895}" srcOrd="0" destOrd="0" parTransId="{3C41CA13-0376-4984-8F51-42E6710D3238}" sibTransId="{DF31B3B9-1613-4912-87E8-D342B92DDB86}"/>
    <dgm:cxn modelId="{F50A40FC-331F-4747-9676-B17305CC82B3}" srcId="{99BE664C-CED6-46A1-AC1E-E02C69F79124}" destId="{45C55F57-43C5-4CAF-A50B-7A3D571C0881}" srcOrd="2" destOrd="0" parTransId="{B73DBE0A-344F-4A4A-A3F8-AF56CAB2DE1D}" sibTransId="{3904B753-6B4B-43F1-803D-2889172A5C04}"/>
    <dgm:cxn modelId="{E5BC33FD-5CD3-438C-9172-563122834B13}" type="presParOf" srcId="{CBDE1F77-37A2-4B6A-A32A-8AB752640125}" destId="{74347EAF-4E85-48AC-ADB9-BBB1D5326470}" srcOrd="0" destOrd="0" presId="urn:microsoft.com/office/officeart/2005/8/layout/cycle4#1"/>
    <dgm:cxn modelId="{F0A013F3-CCB3-428C-9CD8-D396EA48FA76}" type="presParOf" srcId="{74347EAF-4E85-48AC-ADB9-BBB1D5326470}" destId="{2FC36758-DACB-4879-996D-B621B43A29DF}" srcOrd="0" destOrd="0" presId="urn:microsoft.com/office/officeart/2005/8/layout/cycle4#1"/>
    <dgm:cxn modelId="{DAF45BEA-4181-4C92-AA3B-D66F5BA0AF1B}" type="presParOf" srcId="{2FC36758-DACB-4879-996D-B621B43A29DF}" destId="{9F0A3D44-AF77-4664-A58D-6D22C16DF244}" srcOrd="0" destOrd="0" presId="urn:microsoft.com/office/officeart/2005/8/layout/cycle4#1"/>
    <dgm:cxn modelId="{639420BB-2BE7-4D7F-981A-30D667BF8C2E}" type="presParOf" srcId="{2FC36758-DACB-4879-996D-B621B43A29DF}" destId="{43E5E0C3-312C-4948-B156-F41243AEAF35}" srcOrd="1" destOrd="0" presId="urn:microsoft.com/office/officeart/2005/8/layout/cycle4#1"/>
    <dgm:cxn modelId="{A449903C-5915-4ABB-8578-E9BC7EF39FD0}" type="presParOf" srcId="{74347EAF-4E85-48AC-ADB9-BBB1D5326470}" destId="{CE51174E-4B8E-4D4D-A1F9-145DC57E7CB1}" srcOrd="1" destOrd="0" presId="urn:microsoft.com/office/officeart/2005/8/layout/cycle4#1"/>
    <dgm:cxn modelId="{39CB5805-0E11-4F6F-B13C-FF6ECAF740C0}" type="presParOf" srcId="{CE51174E-4B8E-4D4D-A1F9-145DC57E7CB1}" destId="{F5B91033-5BF8-42AD-A32E-145FE2FC4B91}" srcOrd="0" destOrd="0" presId="urn:microsoft.com/office/officeart/2005/8/layout/cycle4#1"/>
    <dgm:cxn modelId="{8260900F-28B4-42A0-9876-9E51B487DD67}" type="presParOf" srcId="{CE51174E-4B8E-4D4D-A1F9-145DC57E7CB1}" destId="{1E403694-9AE0-4840-ACA9-5923093B4ACF}" srcOrd="1" destOrd="0" presId="urn:microsoft.com/office/officeart/2005/8/layout/cycle4#1"/>
    <dgm:cxn modelId="{E58478D4-B7DC-4A7D-8F64-851FF52FED92}" type="presParOf" srcId="{74347EAF-4E85-48AC-ADB9-BBB1D5326470}" destId="{15C8E126-AC61-412F-A728-B8DDAB3E8110}" srcOrd="2" destOrd="0" presId="urn:microsoft.com/office/officeart/2005/8/layout/cycle4#1"/>
    <dgm:cxn modelId="{D7CA42A4-D5AD-46BD-9B90-19078173B22C}" type="presParOf" srcId="{15C8E126-AC61-412F-A728-B8DDAB3E8110}" destId="{A7E97D98-2C15-4B7D-A7D2-B063FBAEB047}" srcOrd="0" destOrd="0" presId="urn:microsoft.com/office/officeart/2005/8/layout/cycle4#1"/>
    <dgm:cxn modelId="{B886CABC-2D33-49BB-A1A8-BC237C7879E8}" type="presParOf" srcId="{15C8E126-AC61-412F-A728-B8DDAB3E8110}" destId="{5FD11ACE-5797-4C51-B2BC-8DC3DE30265D}" srcOrd="1" destOrd="0" presId="urn:microsoft.com/office/officeart/2005/8/layout/cycle4#1"/>
    <dgm:cxn modelId="{D4DC964C-2248-4581-A938-A2FF4C0832E2}" type="presParOf" srcId="{74347EAF-4E85-48AC-ADB9-BBB1D5326470}" destId="{29E4089F-8C2B-4678-B7FB-D70CE31829C5}" srcOrd="3" destOrd="0" presId="urn:microsoft.com/office/officeart/2005/8/layout/cycle4#1"/>
    <dgm:cxn modelId="{4BEFD370-9C10-42D0-8F01-78CF0112BFC1}" type="presParOf" srcId="{29E4089F-8C2B-4678-B7FB-D70CE31829C5}" destId="{6FF7EB89-F548-4374-A3B3-F2A46DCD8B9C}" srcOrd="0" destOrd="0" presId="urn:microsoft.com/office/officeart/2005/8/layout/cycle4#1"/>
    <dgm:cxn modelId="{010BF766-1B09-40A9-BC80-AC997752930D}" type="presParOf" srcId="{29E4089F-8C2B-4678-B7FB-D70CE31829C5}" destId="{F96EA3AD-E74F-4CC8-9BC6-3AAD36AF7723}" srcOrd="1" destOrd="0" presId="urn:microsoft.com/office/officeart/2005/8/layout/cycle4#1"/>
    <dgm:cxn modelId="{2470293B-C2D9-4A57-8710-2098131A20B5}" type="presParOf" srcId="{74347EAF-4E85-48AC-ADB9-BBB1D5326470}" destId="{2580C3A9-A773-4013-A855-838CDE0A80AD}" srcOrd="4" destOrd="0" presId="urn:microsoft.com/office/officeart/2005/8/layout/cycle4#1"/>
    <dgm:cxn modelId="{BEF024AF-C03A-4DCB-B5E2-8B673BBD5F65}" type="presParOf" srcId="{CBDE1F77-37A2-4B6A-A32A-8AB752640125}" destId="{6D2DB17C-5C32-4D59-BB2C-22D7A0FDDB21}" srcOrd="1" destOrd="0" presId="urn:microsoft.com/office/officeart/2005/8/layout/cycle4#1"/>
    <dgm:cxn modelId="{29B06056-8C25-4043-BC77-29CFD5879B67}" type="presParOf" srcId="{6D2DB17C-5C32-4D59-BB2C-22D7A0FDDB21}" destId="{556E6585-EB6F-4958-A249-F9AB82D73C3E}" srcOrd="0" destOrd="0" presId="urn:microsoft.com/office/officeart/2005/8/layout/cycle4#1"/>
    <dgm:cxn modelId="{152AC019-B763-4672-8594-1A8E9F31A470}" type="presParOf" srcId="{6D2DB17C-5C32-4D59-BB2C-22D7A0FDDB21}" destId="{7ACE38A7-2458-441C-AAB8-A1863FE35943}" srcOrd="1" destOrd="0" presId="urn:microsoft.com/office/officeart/2005/8/layout/cycle4#1"/>
    <dgm:cxn modelId="{14F041B1-B24B-44F9-847B-80FF7E72A23A}" type="presParOf" srcId="{6D2DB17C-5C32-4D59-BB2C-22D7A0FDDB21}" destId="{2FFF0FAC-FCF7-4180-9D88-0F09F2BC76B0}" srcOrd="2" destOrd="0" presId="urn:microsoft.com/office/officeart/2005/8/layout/cycle4#1"/>
    <dgm:cxn modelId="{D156E62A-FD4D-47B0-BA12-17F1843B93C6}" type="presParOf" srcId="{6D2DB17C-5C32-4D59-BB2C-22D7A0FDDB21}" destId="{27ECE678-5245-4CB5-AAE4-4F2AD2C8E521}" srcOrd="3" destOrd="0" presId="urn:microsoft.com/office/officeart/2005/8/layout/cycle4#1"/>
    <dgm:cxn modelId="{3B8D928D-749D-4A3F-9D1B-70EBAC44D82D}" type="presParOf" srcId="{6D2DB17C-5C32-4D59-BB2C-22D7A0FDDB21}" destId="{B1C6C15C-F9D0-49D8-BD42-66731261A385}" srcOrd="4" destOrd="0" presId="urn:microsoft.com/office/officeart/2005/8/layout/cycle4#1"/>
    <dgm:cxn modelId="{85E42F30-8C52-42C4-95E7-D9AA79A202FC}" type="presParOf" srcId="{CBDE1F77-37A2-4B6A-A32A-8AB752640125}" destId="{77EA896E-F960-437F-9C64-273D910C6465}" srcOrd="2" destOrd="0" presId="urn:microsoft.com/office/officeart/2005/8/layout/cycle4#1"/>
    <dgm:cxn modelId="{995BE667-15D2-4F17-8F32-4EAF471E73B7}" type="presParOf" srcId="{CBDE1F77-37A2-4B6A-A32A-8AB752640125}" destId="{282024E3-6EC5-4637-848B-855BC37B053B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97B272-B3AF-4740-98A5-99C221778C8B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E295157B-8B30-40D2-A48B-BCD3AE78E78C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Latn-UZ" sz="4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Sarlavha  va annotatsiya</a:t>
          </a:r>
          <a:endParaRPr lang="ru-RU" sz="4800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6F9391-FF8B-49ED-9794-B2DCD1A12DC9}" type="parTrans" cxnId="{925335B4-13ED-45DA-A055-FA4DC7A0783B}">
      <dgm:prSet/>
      <dgm:spPr/>
      <dgm:t>
        <a:bodyPr/>
        <a:lstStyle/>
        <a:p>
          <a:endParaRPr lang="ru-RU"/>
        </a:p>
      </dgm:t>
    </dgm:pt>
    <dgm:pt modelId="{46906478-05B8-4955-B0E6-FFC9C3D58B20}" type="sibTrans" cxnId="{925335B4-13ED-45DA-A055-FA4DC7A0783B}">
      <dgm:prSet/>
      <dgm:spPr/>
      <dgm:t>
        <a:bodyPr/>
        <a:lstStyle/>
        <a:p>
          <a:endParaRPr lang="ru-RU"/>
        </a:p>
      </dgm:t>
    </dgm:pt>
    <dgm:pt modelId="{2A517FCD-C105-45AC-99B8-A319EE163B3C}">
      <dgm:prSet phldrT="[Текст]"/>
      <dgm:spPr>
        <a:solidFill>
          <a:schemeClr val="accent1">
            <a:lumMod val="20000"/>
            <a:lumOff val="80000"/>
          </a:schemeClr>
        </a:solidFill>
        <a:ln>
          <a:solidFill>
            <a:srgbClr val="80C783"/>
          </a:solidFill>
        </a:ln>
      </dgm:spPr>
      <dgm:t>
        <a:bodyPr/>
        <a:lstStyle/>
        <a:p>
          <a:r>
            <a:rPr lang="uz-Latn-UZ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Kirish,  asosiy  qism  va  xulosa</a:t>
          </a:r>
          <a:endParaRPr lang="ru-RU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9D9333-4C5B-4907-8139-937AC542783E}" type="parTrans" cxnId="{9F23396E-169A-49FA-B813-E057DFCE2988}">
      <dgm:prSet/>
      <dgm:spPr/>
      <dgm:t>
        <a:bodyPr/>
        <a:lstStyle/>
        <a:p>
          <a:endParaRPr lang="ru-RU"/>
        </a:p>
      </dgm:t>
    </dgm:pt>
    <dgm:pt modelId="{6D58F16A-6515-4AF4-A4AA-55CB365B274A}" type="sibTrans" cxnId="{9F23396E-169A-49FA-B813-E057DFCE2988}">
      <dgm:prSet/>
      <dgm:spPr/>
      <dgm:t>
        <a:bodyPr/>
        <a:lstStyle/>
        <a:p>
          <a:endParaRPr lang="ru-RU"/>
        </a:p>
      </dgm:t>
    </dgm:pt>
    <dgm:pt modelId="{CCB79725-DA20-47CF-B7E8-CFFB9ECA0D74}">
      <dgm:prSet phldrT="[Текст]"/>
      <dgm:spPr>
        <a:solidFill>
          <a:schemeClr val="accent1">
            <a:lumMod val="20000"/>
            <a:lumOff val="80000"/>
          </a:schemeClr>
        </a:solidFill>
        <a:ln>
          <a:solidFill>
            <a:srgbClr val="80C783"/>
          </a:solidFill>
        </a:ln>
      </dgm:spPr>
      <dgm:t>
        <a:bodyPr/>
        <a:lstStyle/>
        <a:p>
          <a:r>
            <a:rPr lang="uz-Latn-UZ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Foydalanilgan adabiyotlar ro‘yxati</a:t>
          </a:r>
          <a:endParaRPr lang="ru-RU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B49F3-C6CB-4703-A0EC-AF3CE2BAAE3D}" type="parTrans" cxnId="{70D87CCC-8A48-4BAF-960F-32964A0B106B}">
      <dgm:prSet/>
      <dgm:spPr/>
      <dgm:t>
        <a:bodyPr/>
        <a:lstStyle/>
        <a:p>
          <a:endParaRPr lang="ru-RU"/>
        </a:p>
      </dgm:t>
    </dgm:pt>
    <dgm:pt modelId="{C327797B-B91F-44E9-AD3B-2558C2536BC6}" type="sibTrans" cxnId="{70D87CCC-8A48-4BAF-960F-32964A0B106B}">
      <dgm:prSet/>
      <dgm:spPr/>
      <dgm:t>
        <a:bodyPr/>
        <a:lstStyle/>
        <a:p>
          <a:endParaRPr lang="ru-RU"/>
        </a:p>
      </dgm:t>
    </dgm:pt>
    <dgm:pt modelId="{CDEC49D4-E9EA-4DF6-9E87-860AF776E6CB}" type="pres">
      <dgm:prSet presAssocID="{7397B272-B3AF-4740-98A5-99C221778C8B}" presName="linearFlow" presStyleCnt="0">
        <dgm:presLayoutVars>
          <dgm:dir/>
          <dgm:resizeHandles val="exact"/>
        </dgm:presLayoutVars>
      </dgm:prSet>
      <dgm:spPr/>
    </dgm:pt>
    <dgm:pt modelId="{92E1C227-2B52-403B-953D-71519FCB1DFE}" type="pres">
      <dgm:prSet presAssocID="{E295157B-8B30-40D2-A48B-BCD3AE78E78C}" presName="composite" presStyleCnt="0"/>
      <dgm:spPr/>
    </dgm:pt>
    <dgm:pt modelId="{3A291118-C321-4AC1-8764-0FEEA7FC94E1}" type="pres">
      <dgm:prSet presAssocID="{E295157B-8B30-40D2-A48B-BCD3AE78E78C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E486D22-248C-4DA0-9745-AF388F7D5213}" type="pres">
      <dgm:prSet presAssocID="{E295157B-8B30-40D2-A48B-BCD3AE78E78C}" presName="txShp" presStyleLbl="node1" presStyleIdx="0" presStyleCnt="3">
        <dgm:presLayoutVars>
          <dgm:bulletEnabled val="1"/>
        </dgm:presLayoutVars>
      </dgm:prSet>
      <dgm:spPr/>
    </dgm:pt>
    <dgm:pt modelId="{0E793026-01EE-4939-B404-D233D163A9F9}" type="pres">
      <dgm:prSet presAssocID="{46906478-05B8-4955-B0E6-FFC9C3D58B20}" presName="spacing" presStyleCnt="0"/>
      <dgm:spPr/>
    </dgm:pt>
    <dgm:pt modelId="{947775C5-0E9B-4162-BD59-C96459089E07}" type="pres">
      <dgm:prSet presAssocID="{2A517FCD-C105-45AC-99B8-A319EE163B3C}" presName="composite" presStyleCnt="0"/>
      <dgm:spPr/>
    </dgm:pt>
    <dgm:pt modelId="{64052426-B963-4D2F-8000-BF822256B188}" type="pres">
      <dgm:prSet presAssocID="{2A517FCD-C105-45AC-99B8-A319EE163B3C}" presName="imgShp" presStyleLbl="fgImgPlac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1ABCAA88-DBFA-4799-BEDD-B178D0C7BBA3}" type="pres">
      <dgm:prSet presAssocID="{2A517FCD-C105-45AC-99B8-A319EE163B3C}" presName="txShp" presStyleLbl="node1" presStyleIdx="1" presStyleCnt="3">
        <dgm:presLayoutVars>
          <dgm:bulletEnabled val="1"/>
        </dgm:presLayoutVars>
      </dgm:prSet>
      <dgm:spPr/>
    </dgm:pt>
    <dgm:pt modelId="{72DF191D-EDFB-4A5F-AA8D-E929DB151E2C}" type="pres">
      <dgm:prSet presAssocID="{6D58F16A-6515-4AF4-A4AA-55CB365B274A}" presName="spacing" presStyleCnt="0"/>
      <dgm:spPr/>
    </dgm:pt>
    <dgm:pt modelId="{4D9CA1CE-721E-44CD-812E-C40C6CFCF280}" type="pres">
      <dgm:prSet presAssocID="{CCB79725-DA20-47CF-B7E8-CFFB9ECA0D74}" presName="composite" presStyleCnt="0"/>
      <dgm:spPr/>
    </dgm:pt>
    <dgm:pt modelId="{C6D7673F-6D68-4E44-BE2F-94DE54EC7687}" type="pres">
      <dgm:prSet presAssocID="{CCB79725-DA20-47CF-B7E8-CFFB9ECA0D74}" presName="imgShp" presStyleLbl="fgImgPlace1" presStyleIdx="2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81E521C-3436-4C94-8721-BFB1C248D842}" type="pres">
      <dgm:prSet presAssocID="{CCB79725-DA20-47CF-B7E8-CFFB9ECA0D74}" presName="txShp" presStyleLbl="node1" presStyleIdx="2" presStyleCnt="3" custLinFactNeighborX="231" custLinFactNeighborY="3612">
        <dgm:presLayoutVars>
          <dgm:bulletEnabled val="1"/>
        </dgm:presLayoutVars>
      </dgm:prSet>
      <dgm:spPr/>
    </dgm:pt>
  </dgm:ptLst>
  <dgm:cxnLst>
    <dgm:cxn modelId="{70647B29-DDE8-41ED-924B-E118C79F5B3D}" type="presOf" srcId="{CCB79725-DA20-47CF-B7E8-CFFB9ECA0D74}" destId="{081E521C-3436-4C94-8721-BFB1C248D842}" srcOrd="0" destOrd="0" presId="urn:microsoft.com/office/officeart/2005/8/layout/vList3#1"/>
    <dgm:cxn modelId="{E273B329-9E73-4700-A0A6-240E11D8710A}" type="presOf" srcId="{E295157B-8B30-40D2-A48B-BCD3AE78E78C}" destId="{3E486D22-248C-4DA0-9745-AF388F7D5213}" srcOrd="0" destOrd="0" presId="urn:microsoft.com/office/officeart/2005/8/layout/vList3#1"/>
    <dgm:cxn modelId="{9F23396E-169A-49FA-B813-E057DFCE2988}" srcId="{7397B272-B3AF-4740-98A5-99C221778C8B}" destId="{2A517FCD-C105-45AC-99B8-A319EE163B3C}" srcOrd="1" destOrd="0" parTransId="{799D9333-4C5B-4907-8139-937AC542783E}" sibTransId="{6D58F16A-6515-4AF4-A4AA-55CB365B274A}"/>
    <dgm:cxn modelId="{EED3FF9B-D841-4441-921A-D46AB959D510}" type="presOf" srcId="{7397B272-B3AF-4740-98A5-99C221778C8B}" destId="{CDEC49D4-E9EA-4DF6-9E87-860AF776E6CB}" srcOrd="0" destOrd="0" presId="urn:microsoft.com/office/officeart/2005/8/layout/vList3#1"/>
    <dgm:cxn modelId="{925335B4-13ED-45DA-A055-FA4DC7A0783B}" srcId="{7397B272-B3AF-4740-98A5-99C221778C8B}" destId="{E295157B-8B30-40D2-A48B-BCD3AE78E78C}" srcOrd="0" destOrd="0" parTransId="{B16F9391-FF8B-49ED-9794-B2DCD1A12DC9}" sibTransId="{46906478-05B8-4955-B0E6-FFC9C3D58B20}"/>
    <dgm:cxn modelId="{6F185ABF-E512-4446-A40E-74F9C1D3EA82}" type="presOf" srcId="{2A517FCD-C105-45AC-99B8-A319EE163B3C}" destId="{1ABCAA88-DBFA-4799-BEDD-B178D0C7BBA3}" srcOrd="0" destOrd="0" presId="urn:microsoft.com/office/officeart/2005/8/layout/vList3#1"/>
    <dgm:cxn modelId="{70D87CCC-8A48-4BAF-960F-32964A0B106B}" srcId="{7397B272-B3AF-4740-98A5-99C221778C8B}" destId="{CCB79725-DA20-47CF-B7E8-CFFB9ECA0D74}" srcOrd="2" destOrd="0" parTransId="{F3FB49F3-C6CB-4703-A0EC-AF3CE2BAAE3D}" sibTransId="{C327797B-B91F-44E9-AD3B-2558C2536BC6}"/>
    <dgm:cxn modelId="{4AC7CE9D-C89A-4E9A-AD94-B1F8FA3B68B9}" type="presParOf" srcId="{CDEC49D4-E9EA-4DF6-9E87-860AF776E6CB}" destId="{92E1C227-2B52-403B-953D-71519FCB1DFE}" srcOrd="0" destOrd="0" presId="urn:microsoft.com/office/officeart/2005/8/layout/vList3#1"/>
    <dgm:cxn modelId="{433D5FCE-4F80-4A1A-990B-D5088C19DD50}" type="presParOf" srcId="{92E1C227-2B52-403B-953D-71519FCB1DFE}" destId="{3A291118-C321-4AC1-8764-0FEEA7FC94E1}" srcOrd="0" destOrd="0" presId="urn:microsoft.com/office/officeart/2005/8/layout/vList3#1"/>
    <dgm:cxn modelId="{50B1F3CB-676C-48EF-9971-76FBECEB460D}" type="presParOf" srcId="{92E1C227-2B52-403B-953D-71519FCB1DFE}" destId="{3E486D22-248C-4DA0-9745-AF388F7D5213}" srcOrd="1" destOrd="0" presId="urn:microsoft.com/office/officeart/2005/8/layout/vList3#1"/>
    <dgm:cxn modelId="{D0A393F9-6B90-49C7-AF65-5815DC5EDFB4}" type="presParOf" srcId="{CDEC49D4-E9EA-4DF6-9E87-860AF776E6CB}" destId="{0E793026-01EE-4939-B404-D233D163A9F9}" srcOrd="1" destOrd="0" presId="urn:microsoft.com/office/officeart/2005/8/layout/vList3#1"/>
    <dgm:cxn modelId="{28FD39DE-A699-4592-99F2-2C16D868D83B}" type="presParOf" srcId="{CDEC49D4-E9EA-4DF6-9E87-860AF776E6CB}" destId="{947775C5-0E9B-4162-BD59-C96459089E07}" srcOrd="2" destOrd="0" presId="urn:microsoft.com/office/officeart/2005/8/layout/vList3#1"/>
    <dgm:cxn modelId="{16DF850F-8874-41B5-B144-D8AF73EAB2AE}" type="presParOf" srcId="{947775C5-0E9B-4162-BD59-C96459089E07}" destId="{64052426-B963-4D2F-8000-BF822256B188}" srcOrd="0" destOrd="0" presId="urn:microsoft.com/office/officeart/2005/8/layout/vList3#1"/>
    <dgm:cxn modelId="{1843526C-A1D7-45A5-8DE9-3AC8B87D9968}" type="presParOf" srcId="{947775C5-0E9B-4162-BD59-C96459089E07}" destId="{1ABCAA88-DBFA-4799-BEDD-B178D0C7BBA3}" srcOrd="1" destOrd="0" presId="urn:microsoft.com/office/officeart/2005/8/layout/vList3#1"/>
    <dgm:cxn modelId="{6D8B161A-738D-4707-9D2D-DE0E3CDC3E4E}" type="presParOf" srcId="{CDEC49D4-E9EA-4DF6-9E87-860AF776E6CB}" destId="{72DF191D-EDFB-4A5F-AA8D-E929DB151E2C}" srcOrd="3" destOrd="0" presId="urn:microsoft.com/office/officeart/2005/8/layout/vList3#1"/>
    <dgm:cxn modelId="{A0D9E8E9-C3EC-438A-BF72-4E7E7681A5D9}" type="presParOf" srcId="{CDEC49D4-E9EA-4DF6-9E87-860AF776E6CB}" destId="{4D9CA1CE-721E-44CD-812E-C40C6CFCF280}" srcOrd="4" destOrd="0" presId="urn:microsoft.com/office/officeart/2005/8/layout/vList3#1"/>
    <dgm:cxn modelId="{6E011879-C583-4DA7-B1E1-FE35E6527F4A}" type="presParOf" srcId="{4D9CA1CE-721E-44CD-812E-C40C6CFCF280}" destId="{C6D7673F-6D68-4E44-BE2F-94DE54EC7687}" srcOrd="0" destOrd="0" presId="urn:microsoft.com/office/officeart/2005/8/layout/vList3#1"/>
    <dgm:cxn modelId="{62C15C9C-B214-4DB4-A377-33C3727A222D}" type="presParOf" srcId="{4D9CA1CE-721E-44CD-812E-C40C6CFCF280}" destId="{081E521C-3436-4C94-8721-BFB1C248D842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6AFE3A-60A4-4DD5-8794-B5E353A035B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964D71F-12BC-4108-90BC-622B03A23875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ctr"/>
          <a:r>
            <a:rPr lang="uz-Latn-UZ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Tadqiqot mavzusi jamiyat va ilm-fan uchun muhim bo</a:t>
          </a:r>
          <a:r>
            <a:rPr lang="en-US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uz-Latn-UZ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lishi kerak</a:t>
          </a:r>
          <a:endParaRPr lang="ru-RU" sz="3600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CB90BF-9DAA-4674-95DE-D02EF39D2F03}" type="parTrans" cxnId="{08180FCB-A09D-4078-B4AB-A060C649AC8D}">
      <dgm:prSet/>
      <dgm:spPr/>
      <dgm:t>
        <a:bodyPr/>
        <a:lstStyle/>
        <a:p>
          <a:endParaRPr lang="ru-RU"/>
        </a:p>
      </dgm:t>
    </dgm:pt>
    <dgm:pt modelId="{F6DF1EF0-E158-4B12-9850-89A8974123E5}" type="sibTrans" cxnId="{08180FCB-A09D-4078-B4AB-A060C649AC8D}">
      <dgm:prSet/>
      <dgm:spPr/>
      <dgm:t>
        <a:bodyPr/>
        <a:lstStyle/>
        <a:p>
          <a:endParaRPr lang="ru-RU"/>
        </a:p>
      </dgm:t>
    </dgm:pt>
    <dgm:pt modelId="{86F70DBA-444B-4CD2-844D-A12466A18B29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ctr"/>
          <a:r>
            <a:rPr lang="uz-Latn-UZ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Mavzu innovatsion  va amaliy ahamiyatga ega bo‘lishi kerak</a:t>
          </a:r>
          <a:endParaRPr lang="ru-RU" sz="3600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7A62DB-8480-4F69-9F79-92E14C45FFC3}" type="parTrans" cxnId="{24549E51-9816-4062-AC1C-197D7CDD4375}">
      <dgm:prSet/>
      <dgm:spPr/>
      <dgm:t>
        <a:bodyPr/>
        <a:lstStyle/>
        <a:p>
          <a:endParaRPr lang="ru-RU"/>
        </a:p>
      </dgm:t>
    </dgm:pt>
    <dgm:pt modelId="{9E4F2FEC-5DFE-485F-9FC0-33F5DD60FC8D}" type="sibTrans" cxnId="{24549E51-9816-4062-AC1C-197D7CDD4375}">
      <dgm:prSet/>
      <dgm:spPr/>
      <dgm:t>
        <a:bodyPr/>
        <a:lstStyle/>
        <a:p>
          <a:endParaRPr lang="ru-RU"/>
        </a:p>
      </dgm:t>
    </dgm:pt>
    <dgm:pt modelId="{0404FC26-910C-4C0A-90F4-C1D73BDA2017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algn="ctr"/>
          <a:r>
            <a:rPr lang="uz-Latn-UZ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O‘zbekistondagi va dunyodagi ilmiy an’analar hisobga olinishi zarur</a:t>
          </a:r>
          <a:endParaRPr lang="ru-RU" sz="3600" b="1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26FDBA-D544-453C-B763-84A6A983B92F}" type="parTrans" cxnId="{FD450A6C-57CD-4C2D-BDE9-15DC703E36D7}">
      <dgm:prSet/>
      <dgm:spPr/>
      <dgm:t>
        <a:bodyPr/>
        <a:lstStyle/>
        <a:p>
          <a:endParaRPr lang="ru-RU"/>
        </a:p>
      </dgm:t>
    </dgm:pt>
    <dgm:pt modelId="{A6CDB1E6-9C2C-4CC0-8A06-3DCCCC0875C3}" type="sibTrans" cxnId="{FD450A6C-57CD-4C2D-BDE9-15DC703E36D7}">
      <dgm:prSet/>
      <dgm:spPr/>
      <dgm:t>
        <a:bodyPr/>
        <a:lstStyle/>
        <a:p>
          <a:endParaRPr lang="ru-RU"/>
        </a:p>
      </dgm:t>
    </dgm:pt>
    <dgm:pt modelId="{F985A824-9D1E-4979-ACF8-0DB2302FAC04}" type="pres">
      <dgm:prSet presAssocID="{296AFE3A-60A4-4DD5-8794-B5E353A035BB}" presName="linear" presStyleCnt="0">
        <dgm:presLayoutVars>
          <dgm:dir/>
          <dgm:animLvl val="lvl"/>
          <dgm:resizeHandles val="exact"/>
        </dgm:presLayoutVars>
      </dgm:prSet>
      <dgm:spPr/>
    </dgm:pt>
    <dgm:pt modelId="{24E4F60B-7145-47EA-A1AA-A47A27D9B391}" type="pres">
      <dgm:prSet presAssocID="{8964D71F-12BC-4108-90BC-622B03A23875}" presName="parentLin" presStyleCnt="0"/>
      <dgm:spPr/>
    </dgm:pt>
    <dgm:pt modelId="{D2062B9E-FAF7-4AC7-9358-1CF9DDE07420}" type="pres">
      <dgm:prSet presAssocID="{8964D71F-12BC-4108-90BC-622B03A23875}" presName="parentLeftMargin" presStyleLbl="node1" presStyleIdx="0" presStyleCnt="3"/>
      <dgm:spPr/>
    </dgm:pt>
    <dgm:pt modelId="{F7FA2DFD-64FB-49DE-B50C-2FBF8EE47B7F}" type="pres">
      <dgm:prSet presAssocID="{8964D71F-12BC-4108-90BC-622B03A23875}" presName="parentText" presStyleLbl="node1" presStyleIdx="0" presStyleCnt="3" custScaleX="131915">
        <dgm:presLayoutVars>
          <dgm:chMax val="0"/>
          <dgm:bulletEnabled val="1"/>
        </dgm:presLayoutVars>
      </dgm:prSet>
      <dgm:spPr/>
    </dgm:pt>
    <dgm:pt modelId="{CB3C7661-EE8C-4D58-BD43-35C41DCF29FD}" type="pres">
      <dgm:prSet presAssocID="{8964D71F-12BC-4108-90BC-622B03A23875}" presName="negativeSpace" presStyleCnt="0"/>
      <dgm:spPr/>
    </dgm:pt>
    <dgm:pt modelId="{512995D6-04B8-41C7-833C-9D6114482CE5}" type="pres">
      <dgm:prSet presAssocID="{8964D71F-12BC-4108-90BC-622B03A23875}" presName="childText" presStyleLbl="conFgAcc1" presStyleIdx="0" presStyleCnt="3">
        <dgm:presLayoutVars>
          <dgm:bulletEnabled val="1"/>
        </dgm:presLayoutVars>
      </dgm:prSet>
      <dgm:spPr/>
    </dgm:pt>
    <dgm:pt modelId="{8048BC4F-B5E7-4415-AE58-CE212AC8F15B}" type="pres">
      <dgm:prSet presAssocID="{F6DF1EF0-E158-4B12-9850-89A8974123E5}" presName="spaceBetweenRectangles" presStyleCnt="0"/>
      <dgm:spPr/>
    </dgm:pt>
    <dgm:pt modelId="{46833149-300D-4412-A7D1-BB0474F89DE7}" type="pres">
      <dgm:prSet presAssocID="{86F70DBA-444B-4CD2-844D-A12466A18B29}" presName="parentLin" presStyleCnt="0"/>
      <dgm:spPr/>
    </dgm:pt>
    <dgm:pt modelId="{3C48065E-A969-46C4-81A8-1639B7441687}" type="pres">
      <dgm:prSet presAssocID="{86F70DBA-444B-4CD2-844D-A12466A18B29}" presName="parentLeftMargin" presStyleLbl="node1" presStyleIdx="0" presStyleCnt="3"/>
      <dgm:spPr/>
    </dgm:pt>
    <dgm:pt modelId="{23FE73C4-AFA5-4AB8-B79F-D2F5ADE57412}" type="pres">
      <dgm:prSet presAssocID="{86F70DBA-444B-4CD2-844D-A12466A18B29}" presName="parentText" presStyleLbl="node1" presStyleIdx="1" presStyleCnt="3" custScaleX="131963">
        <dgm:presLayoutVars>
          <dgm:chMax val="0"/>
          <dgm:bulletEnabled val="1"/>
        </dgm:presLayoutVars>
      </dgm:prSet>
      <dgm:spPr/>
    </dgm:pt>
    <dgm:pt modelId="{7844D595-F164-4F49-8623-1D5517A43F39}" type="pres">
      <dgm:prSet presAssocID="{86F70DBA-444B-4CD2-844D-A12466A18B29}" presName="negativeSpace" presStyleCnt="0"/>
      <dgm:spPr/>
    </dgm:pt>
    <dgm:pt modelId="{5772D1B4-3DE5-46B6-841A-54A8EC9E97DA}" type="pres">
      <dgm:prSet presAssocID="{86F70DBA-444B-4CD2-844D-A12466A18B29}" presName="childText" presStyleLbl="conFgAcc1" presStyleIdx="1" presStyleCnt="3">
        <dgm:presLayoutVars>
          <dgm:bulletEnabled val="1"/>
        </dgm:presLayoutVars>
      </dgm:prSet>
      <dgm:spPr/>
    </dgm:pt>
    <dgm:pt modelId="{C488B08B-AE5D-4D70-9765-225EC22FD35F}" type="pres">
      <dgm:prSet presAssocID="{9E4F2FEC-5DFE-485F-9FC0-33F5DD60FC8D}" presName="spaceBetweenRectangles" presStyleCnt="0"/>
      <dgm:spPr/>
    </dgm:pt>
    <dgm:pt modelId="{BDB58F57-828B-48C0-B9E8-E546B5BDD09C}" type="pres">
      <dgm:prSet presAssocID="{0404FC26-910C-4C0A-90F4-C1D73BDA2017}" presName="parentLin" presStyleCnt="0"/>
      <dgm:spPr/>
    </dgm:pt>
    <dgm:pt modelId="{4EFE18CA-72FC-4AE3-9DC2-C8145858FC3F}" type="pres">
      <dgm:prSet presAssocID="{0404FC26-910C-4C0A-90F4-C1D73BDA2017}" presName="parentLeftMargin" presStyleLbl="node1" presStyleIdx="1" presStyleCnt="3"/>
      <dgm:spPr/>
    </dgm:pt>
    <dgm:pt modelId="{96E692D7-FF09-4D3D-A209-DFBB0B811588}" type="pres">
      <dgm:prSet presAssocID="{0404FC26-910C-4C0A-90F4-C1D73BDA2017}" presName="parentText" presStyleLbl="node1" presStyleIdx="2" presStyleCnt="3" custScaleX="131946">
        <dgm:presLayoutVars>
          <dgm:chMax val="0"/>
          <dgm:bulletEnabled val="1"/>
        </dgm:presLayoutVars>
      </dgm:prSet>
      <dgm:spPr/>
    </dgm:pt>
    <dgm:pt modelId="{A2AEA62C-5595-46C2-B9E3-FEE8890DCA80}" type="pres">
      <dgm:prSet presAssocID="{0404FC26-910C-4C0A-90F4-C1D73BDA2017}" presName="negativeSpace" presStyleCnt="0"/>
      <dgm:spPr/>
    </dgm:pt>
    <dgm:pt modelId="{DE2654B0-52F1-4E6C-A65F-5E2CEB9EC9D2}" type="pres">
      <dgm:prSet presAssocID="{0404FC26-910C-4C0A-90F4-C1D73BDA201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1EF4901-23EB-4EBB-BEB7-0A9AF29D4C17}" type="presOf" srcId="{86F70DBA-444B-4CD2-844D-A12466A18B29}" destId="{23FE73C4-AFA5-4AB8-B79F-D2F5ADE57412}" srcOrd="1" destOrd="0" presId="urn:microsoft.com/office/officeart/2005/8/layout/list1"/>
    <dgm:cxn modelId="{126F0B13-4349-4505-904A-F5C04D5DD3C5}" type="presOf" srcId="{0404FC26-910C-4C0A-90F4-C1D73BDA2017}" destId="{96E692D7-FF09-4D3D-A209-DFBB0B811588}" srcOrd="1" destOrd="0" presId="urn:microsoft.com/office/officeart/2005/8/layout/list1"/>
    <dgm:cxn modelId="{7A339569-E61C-4268-BCF3-25E3460931F7}" type="presOf" srcId="{8964D71F-12BC-4108-90BC-622B03A23875}" destId="{D2062B9E-FAF7-4AC7-9358-1CF9DDE07420}" srcOrd="0" destOrd="0" presId="urn:microsoft.com/office/officeart/2005/8/layout/list1"/>
    <dgm:cxn modelId="{FD450A6C-57CD-4C2D-BDE9-15DC703E36D7}" srcId="{296AFE3A-60A4-4DD5-8794-B5E353A035BB}" destId="{0404FC26-910C-4C0A-90F4-C1D73BDA2017}" srcOrd="2" destOrd="0" parTransId="{7B26FDBA-D544-453C-B763-84A6A983B92F}" sibTransId="{A6CDB1E6-9C2C-4CC0-8A06-3DCCCC0875C3}"/>
    <dgm:cxn modelId="{24549E51-9816-4062-AC1C-197D7CDD4375}" srcId="{296AFE3A-60A4-4DD5-8794-B5E353A035BB}" destId="{86F70DBA-444B-4CD2-844D-A12466A18B29}" srcOrd="1" destOrd="0" parTransId="{507A62DB-8480-4F69-9F79-92E14C45FFC3}" sibTransId="{9E4F2FEC-5DFE-485F-9FC0-33F5DD60FC8D}"/>
    <dgm:cxn modelId="{03FF8A98-4C35-43F5-A08B-45E993F54C86}" type="presOf" srcId="{296AFE3A-60A4-4DD5-8794-B5E353A035BB}" destId="{F985A824-9D1E-4979-ACF8-0DB2302FAC04}" srcOrd="0" destOrd="0" presId="urn:microsoft.com/office/officeart/2005/8/layout/list1"/>
    <dgm:cxn modelId="{E781A2A4-EC2B-40FF-97D0-FB563CBA87F1}" type="presOf" srcId="{8964D71F-12BC-4108-90BC-622B03A23875}" destId="{F7FA2DFD-64FB-49DE-B50C-2FBF8EE47B7F}" srcOrd="1" destOrd="0" presId="urn:microsoft.com/office/officeart/2005/8/layout/list1"/>
    <dgm:cxn modelId="{75C6ABAF-90F1-4212-AC1B-F609166DCAA2}" type="presOf" srcId="{86F70DBA-444B-4CD2-844D-A12466A18B29}" destId="{3C48065E-A969-46C4-81A8-1639B7441687}" srcOrd="0" destOrd="0" presId="urn:microsoft.com/office/officeart/2005/8/layout/list1"/>
    <dgm:cxn modelId="{08180FCB-A09D-4078-B4AB-A060C649AC8D}" srcId="{296AFE3A-60A4-4DD5-8794-B5E353A035BB}" destId="{8964D71F-12BC-4108-90BC-622B03A23875}" srcOrd="0" destOrd="0" parTransId="{4DCB90BF-9DAA-4674-95DE-D02EF39D2F03}" sibTransId="{F6DF1EF0-E158-4B12-9850-89A8974123E5}"/>
    <dgm:cxn modelId="{85A28BD5-D9C0-4196-8C64-5F8E08FF8EF0}" type="presOf" srcId="{0404FC26-910C-4C0A-90F4-C1D73BDA2017}" destId="{4EFE18CA-72FC-4AE3-9DC2-C8145858FC3F}" srcOrd="0" destOrd="0" presId="urn:microsoft.com/office/officeart/2005/8/layout/list1"/>
    <dgm:cxn modelId="{E350C292-19CB-4972-BE1C-1A6E09CB3B73}" type="presParOf" srcId="{F985A824-9D1E-4979-ACF8-0DB2302FAC04}" destId="{24E4F60B-7145-47EA-A1AA-A47A27D9B391}" srcOrd="0" destOrd="0" presId="urn:microsoft.com/office/officeart/2005/8/layout/list1"/>
    <dgm:cxn modelId="{64CC7187-4166-4DC4-86F7-1015E19A1CB1}" type="presParOf" srcId="{24E4F60B-7145-47EA-A1AA-A47A27D9B391}" destId="{D2062B9E-FAF7-4AC7-9358-1CF9DDE07420}" srcOrd="0" destOrd="0" presId="urn:microsoft.com/office/officeart/2005/8/layout/list1"/>
    <dgm:cxn modelId="{FB37AB7A-AD5F-4C41-A443-5E7E6FEB2E77}" type="presParOf" srcId="{24E4F60B-7145-47EA-A1AA-A47A27D9B391}" destId="{F7FA2DFD-64FB-49DE-B50C-2FBF8EE47B7F}" srcOrd="1" destOrd="0" presId="urn:microsoft.com/office/officeart/2005/8/layout/list1"/>
    <dgm:cxn modelId="{9E98DBD9-F184-43E2-BDF5-155A76D00544}" type="presParOf" srcId="{F985A824-9D1E-4979-ACF8-0DB2302FAC04}" destId="{CB3C7661-EE8C-4D58-BD43-35C41DCF29FD}" srcOrd="1" destOrd="0" presId="urn:microsoft.com/office/officeart/2005/8/layout/list1"/>
    <dgm:cxn modelId="{442D2F6B-3169-4197-9F66-D83B21F8EDF3}" type="presParOf" srcId="{F985A824-9D1E-4979-ACF8-0DB2302FAC04}" destId="{512995D6-04B8-41C7-833C-9D6114482CE5}" srcOrd="2" destOrd="0" presId="urn:microsoft.com/office/officeart/2005/8/layout/list1"/>
    <dgm:cxn modelId="{617D179F-214D-481F-9C3F-26EE198F0E7D}" type="presParOf" srcId="{F985A824-9D1E-4979-ACF8-0DB2302FAC04}" destId="{8048BC4F-B5E7-4415-AE58-CE212AC8F15B}" srcOrd="3" destOrd="0" presId="urn:microsoft.com/office/officeart/2005/8/layout/list1"/>
    <dgm:cxn modelId="{99D675F4-0568-47EE-872B-8F5EEF1697D2}" type="presParOf" srcId="{F985A824-9D1E-4979-ACF8-0DB2302FAC04}" destId="{46833149-300D-4412-A7D1-BB0474F89DE7}" srcOrd="4" destOrd="0" presId="urn:microsoft.com/office/officeart/2005/8/layout/list1"/>
    <dgm:cxn modelId="{3CB73D02-420D-4BF9-82E6-3C5696FFDFCA}" type="presParOf" srcId="{46833149-300D-4412-A7D1-BB0474F89DE7}" destId="{3C48065E-A969-46C4-81A8-1639B7441687}" srcOrd="0" destOrd="0" presId="urn:microsoft.com/office/officeart/2005/8/layout/list1"/>
    <dgm:cxn modelId="{4494893F-1D03-446C-8BF1-EFB0E140518F}" type="presParOf" srcId="{46833149-300D-4412-A7D1-BB0474F89DE7}" destId="{23FE73C4-AFA5-4AB8-B79F-D2F5ADE57412}" srcOrd="1" destOrd="0" presId="urn:microsoft.com/office/officeart/2005/8/layout/list1"/>
    <dgm:cxn modelId="{8F5218A2-D88F-4524-BECD-748B59251C7D}" type="presParOf" srcId="{F985A824-9D1E-4979-ACF8-0DB2302FAC04}" destId="{7844D595-F164-4F49-8623-1D5517A43F39}" srcOrd="5" destOrd="0" presId="urn:microsoft.com/office/officeart/2005/8/layout/list1"/>
    <dgm:cxn modelId="{DD471DD1-571A-4916-BFDF-14E206A870D2}" type="presParOf" srcId="{F985A824-9D1E-4979-ACF8-0DB2302FAC04}" destId="{5772D1B4-3DE5-46B6-841A-54A8EC9E97DA}" srcOrd="6" destOrd="0" presId="urn:microsoft.com/office/officeart/2005/8/layout/list1"/>
    <dgm:cxn modelId="{47B39CE2-7389-4511-9C67-92ED5CC226CB}" type="presParOf" srcId="{F985A824-9D1E-4979-ACF8-0DB2302FAC04}" destId="{C488B08B-AE5D-4D70-9765-225EC22FD35F}" srcOrd="7" destOrd="0" presId="urn:microsoft.com/office/officeart/2005/8/layout/list1"/>
    <dgm:cxn modelId="{E31BD3B5-ABAD-4212-AC49-90517484391F}" type="presParOf" srcId="{F985A824-9D1E-4979-ACF8-0DB2302FAC04}" destId="{BDB58F57-828B-48C0-B9E8-E546B5BDD09C}" srcOrd="8" destOrd="0" presId="urn:microsoft.com/office/officeart/2005/8/layout/list1"/>
    <dgm:cxn modelId="{6AC01485-58FA-47C6-A01F-1EA22A39257B}" type="presParOf" srcId="{BDB58F57-828B-48C0-B9E8-E546B5BDD09C}" destId="{4EFE18CA-72FC-4AE3-9DC2-C8145858FC3F}" srcOrd="0" destOrd="0" presId="urn:microsoft.com/office/officeart/2005/8/layout/list1"/>
    <dgm:cxn modelId="{0CF70D81-59A1-438C-83E5-2BB7E82367E1}" type="presParOf" srcId="{BDB58F57-828B-48C0-B9E8-E546B5BDD09C}" destId="{96E692D7-FF09-4D3D-A209-DFBB0B811588}" srcOrd="1" destOrd="0" presId="urn:microsoft.com/office/officeart/2005/8/layout/list1"/>
    <dgm:cxn modelId="{F08FD991-BE5D-48BD-BBF9-AD4D3CFF0DE9}" type="presParOf" srcId="{F985A824-9D1E-4979-ACF8-0DB2302FAC04}" destId="{A2AEA62C-5595-46C2-B9E3-FEE8890DCA80}" srcOrd="9" destOrd="0" presId="urn:microsoft.com/office/officeart/2005/8/layout/list1"/>
    <dgm:cxn modelId="{07F2D344-7339-4539-A2C4-451DBACCA86B}" type="presParOf" srcId="{F985A824-9D1E-4979-ACF8-0DB2302FAC04}" destId="{DE2654B0-52F1-4E6C-A65F-5E2CEB9EC9D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B63876-B421-4BA4-91DB-2A7A956F616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94ECD89-FA2E-4AE3-8A55-86F90A8E29FA}">
      <dgm:prSet phldrT="[Текст]"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uz-Latn-UZ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avvalgi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usullarga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nisbatan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samaraliroq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foydaliroq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ekanligini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aniq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ko‘rsatish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kerak</a:t>
          </a:r>
          <a:r>
            <a: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30552540-2538-4CC2-BBF9-884B42A4DB94}" type="parTrans" cxnId="{82FAF303-A9C2-478E-9ED5-BF19B3FD036B}">
      <dgm:prSet/>
      <dgm:spPr/>
      <dgm:t>
        <a:bodyPr/>
        <a:lstStyle/>
        <a:p>
          <a:endParaRPr lang="ru-RU"/>
        </a:p>
      </dgm:t>
    </dgm:pt>
    <dgm:pt modelId="{A40E8F25-BBCD-4CBB-B03B-343CBA224DB1}" type="sibTrans" cxnId="{82FAF303-A9C2-478E-9ED5-BF19B3FD036B}">
      <dgm:prSet/>
      <dgm:spPr/>
      <dgm:t>
        <a:bodyPr/>
        <a:lstStyle/>
        <a:p>
          <a:endParaRPr lang="ru-RU"/>
        </a:p>
      </dgm:t>
    </dgm:pt>
    <dgm:pt modelId="{1F776FB9-837B-4BFC-9C76-64A7EE292DF1}">
      <dgm:prSet phldrT="[Текст]"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uz-Latn-UZ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Tadqiqotlar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tajribalar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natijalar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yangi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metodning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afzalliklarini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asoslash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muhim</a:t>
          </a:r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E4193A-031B-4084-AEF4-44478D38553C}" type="parTrans" cxnId="{9C1FF154-5300-40D5-9906-B0BF226DEBC4}">
      <dgm:prSet/>
      <dgm:spPr/>
      <dgm:t>
        <a:bodyPr/>
        <a:lstStyle/>
        <a:p>
          <a:endParaRPr lang="ru-RU"/>
        </a:p>
      </dgm:t>
    </dgm:pt>
    <dgm:pt modelId="{FE54BC9A-AB44-458E-93D2-109265CADFC7}" type="sibTrans" cxnId="{9C1FF154-5300-40D5-9906-B0BF226DEBC4}">
      <dgm:prSet/>
      <dgm:spPr/>
      <dgm:t>
        <a:bodyPr/>
        <a:lstStyle/>
        <a:p>
          <a:endParaRPr lang="ru-RU"/>
        </a:p>
      </dgm:t>
    </dgm:pt>
    <dgm:pt modelId="{D7A12AC5-0DA0-4B74-B220-5C53494D78BB}">
      <dgm:prSet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uz-Latn-UZ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Maqolada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yangi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metodikalar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o‘quv jarayonlarini tashkil qilishga oid yangiliklar taqdim etilishi kerak</a:t>
          </a:r>
          <a:endParaRPr lang="ru-RU" sz="3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7AD087-44A4-4DD4-B7CC-78DA0C701D0E}" type="parTrans" cxnId="{A0071157-C4B0-4695-B87E-FAFE9F2AD778}">
      <dgm:prSet/>
      <dgm:spPr/>
      <dgm:t>
        <a:bodyPr/>
        <a:lstStyle/>
        <a:p>
          <a:endParaRPr lang="ru-RU"/>
        </a:p>
      </dgm:t>
    </dgm:pt>
    <dgm:pt modelId="{48372897-FE70-4C1B-8BA0-196917273F7F}" type="sibTrans" cxnId="{A0071157-C4B0-4695-B87E-FAFE9F2AD778}">
      <dgm:prSet/>
      <dgm:spPr/>
      <dgm:t>
        <a:bodyPr/>
        <a:lstStyle/>
        <a:p>
          <a:endParaRPr lang="ru-RU"/>
        </a:p>
      </dgm:t>
    </dgm:pt>
    <dgm:pt modelId="{B0771D03-6B43-49D8-BDEC-15B515CA60CE}">
      <dgm:prSet custT="1"/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uz-Latn-UZ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4. Y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angi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oddiy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tushunarli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qo‘llash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qulay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bo‘lishi</a:t>
          </a:r>
          <a:r>
            <a: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kerak</a:t>
          </a:r>
          <a:r>
            <a:rPr lang="uz-Latn-UZ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2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A128FE-DDBA-460B-AA52-9806D1D0ECD0}" type="parTrans" cxnId="{EF3829F8-6369-4449-8CA2-98044DA0C95B}">
      <dgm:prSet/>
      <dgm:spPr/>
      <dgm:t>
        <a:bodyPr/>
        <a:lstStyle/>
        <a:p>
          <a:endParaRPr lang="ru-RU"/>
        </a:p>
      </dgm:t>
    </dgm:pt>
    <dgm:pt modelId="{9DACE0CF-C4A4-46E3-ABDD-D4B0AFDE6897}" type="sibTrans" cxnId="{EF3829F8-6369-4449-8CA2-98044DA0C95B}">
      <dgm:prSet/>
      <dgm:spPr/>
      <dgm:t>
        <a:bodyPr/>
        <a:lstStyle/>
        <a:p>
          <a:endParaRPr lang="ru-RU"/>
        </a:p>
      </dgm:t>
    </dgm:pt>
    <dgm:pt modelId="{15479C51-6817-428D-B440-99F00B816613}" type="pres">
      <dgm:prSet presAssocID="{6FB63876-B421-4BA4-91DB-2A7A956F616B}" presName="compositeShape" presStyleCnt="0">
        <dgm:presLayoutVars>
          <dgm:dir/>
          <dgm:resizeHandles/>
        </dgm:presLayoutVars>
      </dgm:prSet>
      <dgm:spPr/>
    </dgm:pt>
    <dgm:pt modelId="{992FE73A-D75D-42B4-8F17-8453FDE9CC7D}" type="pres">
      <dgm:prSet presAssocID="{6FB63876-B421-4BA4-91DB-2A7A956F616B}" presName="pyramid" presStyleLbl="node1" presStyleIdx="0" presStyleCnt="1"/>
      <dgm:spPr>
        <a:solidFill>
          <a:schemeClr val="accent5">
            <a:lumMod val="75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</dgm:pt>
    <dgm:pt modelId="{30EC783A-3794-436C-8A2C-4A2DA8226B67}" type="pres">
      <dgm:prSet presAssocID="{6FB63876-B421-4BA4-91DB-2A7A956F616B}" presName="theList" presStyleCnt="0"/>
      <dgm:spPr/>
    </dgm:pt>
    <dgm:pt modelId="{BC7D8DE2-4147-4217-B65A-A78BB75A83DC}" type="pres">
      <dgm:prSet presAssocID="{D7A12AC5-0DA0-4B74-B220-5C53494D78BB}" presName="aNode" presStyleLbl="fgAcc1" presStyleIdx="0" presStyleCnt="4" custScaleX="192344" custScaleY="135279" custLinFactNeighborX="40924" custLinFactNeighborY="50960">
        <dgm:presLayoutVars>
          <dgm:bulletEnabled val="1"/>
        </dgm:presLayoutVars>
      </dgm:prSet>
      <dgm:spPr/>
    </dgm:pt>
    <dgm:pt modelId="{F268AB37-B4E7-4481-8655-DAFB083CCDF2}" type="pres">
      <dgm:prSet presAssocID="{D7A12AC5-0DA0-4B74-B220-5C53494D78BB}" presName="aSpace" presStyleCnt="0"/>
      <dgm:spPr/>
    </dgm:pt>
    <dgm:pt modelId="{07E14ED7-A24C-4D79-A19C-2047D7DECECC}" type="pres">
      <dgm:prSet presAssocID="{894ECD89-FA2E-4AE3-8A55-86F90A8E29FA}" presName="aNode" presStyleLbl="fgAcc1" presStyleIdx="1" presStyleCnt="4" custScaleX="198434" custScaleY="113217" custLinFactY="3473" custLinFactNeighborX="41785" custLinFactNeighborY="100000">
        <dgm:presLayoutVars>
          <dgm:bulletEnabled val="1"/>
        </dgm:presLayoutVars>
      </dgm:prSet>
      <dgm:spPr/>
    </dgm:pt>
    <dgm:pt modelId="{59B0E91B-E5BD-4EA4-B8A8-B909D23FADD7}" type="pres">
      <dgm:prSet presAssocID="{894ECD89-FA2E-4AE3-8A55-86F90A8E29FA}" presName="aSpace" presStyleCnt="0"/>
      <dgm:spPr/>
    </dgm:pt>
    <dgm:pt modelId="{E0058BC4-7B90-4BE0-86C7-2A2EBA6E3D62}" type="pres">
      <dgm:prSet presAssocID="{1F776FB9-837B-4BFC-9C76-64A7EE292DF1}" presName="aNode" presStyleLbl="fgAcc1" presStyleIdx="2" presStyleCnt="4" custScaleX="198220" custScaleY="118318" custLinFactY="9006" custLinFactNeighborX="41865" custLinFactNeighborY="100000">
        <dgm:presLayoutVars>
          <dgm:bulletEnabled val="1"/>
        </dgm:presLayoutVars>
      </dgm:prSet>
      <dgm:spPr/>
    </dgm:pt>
    <dgm:pt modelId="{542DE17A-02F7-41F2-950D-982EC78C563D}" type="pres">
      <dgm:prSet presAssocID="{1F776FB9-837B-4BFC-9C76-64A7EE292DF1}" presName="aSpace" presStyleCnt="0"/>
      <dgm:spPr/>
    </dgm:pt>
    <dgm:pt modelId="{3AC1C63B-0C26-434D-908E-A7CEF5F01F8A}" type="pres">
      <dgm:prSet presAssocID="{B0771D03-6B43-49D8-BDEC-15B515CA60CE}" presName="aNode" presStyleLbl="fgAcc1" presStyleIdx="3" presStyleCnt="4" custScaleX="199931" custScaleY="123032" custLinFactY="21927" custLinFactNeighborX="44705" custLinFactNeighborY="100000">
        <dgm:presLayoutVars>
          <dgm:bulletEnabled val="1"/>
        </dgm:presLayoutVars>
      </dgm:prSet>
      <dgm:spPr/>
    </dgm:pt>
    <dgm:pt modelId="{325F8917-51AF-4E72-898F-49B9E5C01C83}" type="pres">
      <dgm:prSet presAssocID="{B0771D03-6B43-49D8-BDEC-15B515CA60CE}" presName="aSpace" presStyleCnt="0"/>
      <dgm:spPr/>
    </dgm:pt>
  </dgm:ptLst>
  <dgm:cxnLst>
    <dgm:cxn modelId="{82FAF303-A9C2-478E-9ED5-BF19B3FD036B}" srcId="{6FB63876-B421-4BA4-91DB-2A7A956F616B}" destId="{894ECD89-FA2E-4AE3-8A55-86F90A8E29FA}" srcOrd="1" destOrd="0" parTransId="{30552540-2538-4CC2-BBF9-884B42A4DB94}" sibTransId="{A40E8F25-BBCD-4CBB-B03B-343CBA224DB1}"/>
    <dgm:cxn modelId="{CDEF1F0B-BBEC-4B41-8D7A-FD817712D1A2}" type="presOf" srcId="{6FB63876-B421-4BA4-91DB-2A7A956F616B}" destId="{15479C51-6817-428D-B440-99F00B816613}" srcOrd="0" destOrd="0" presId="urn:microsoft.com/office/officeart/2005/8/layout/pyramid2"/>
    <dgm:cxn modelId="{AECC4228-7F3B-4674-9D6A-05F35104203D}" type="presOf" srcId="{894ECD89-FA2E-4AE3-8A55-86F90A8E29FA}" destId="{07E14ED7-A24C-4D79-A19C-2047D7DECECC}" srcOrd="0" destOrd="0" presId="urn:microsoft.com/office/officeart/2005/8/layout/pyramid2"/>
    <dgm:cxn modelId="{04AF1543-A9E6-47B0-B099-31C11E531E63}" type="presOf" srcId="{D7A12AC5-0DA0-4B74-B220-5C53494D78BB}" destId="{BC7D8DE2-4147-4217-B65A-A78BB75A83DC}" srcOrd="0" destOrd="0" presId="urn:microsoft.com/office/officeart/2005/8/layout/pyramid2"/>
    <dgm:cxn modelId="{9C1FF154-5300-40D5-9906-B0BF226DEBC4}" srcId="{6FB63876-B421-4BA4-91DB-2A7A956F616B}" destId="{1F776FB9-837B-4BFC-9C76-64A7EE292DF1}" srcOrd="2" destOrd="0" parTransId="{62E4193A-031B-4084-AEF4-44478D38553C}" sibTransId="{FE54BC9A-AB44-458E-93D2-109265CADFC7}"/>
    <dgm:cxn modelId="{A0071157-C4B0-4695-B87E-FAFE9F2AD778}" srcId="{6FB63876-B421-4BA4-91DB-2A7A956F616B}" destId="{D7A12AC5-0DA0-4B74-B220-5C53494D78BB}" srcOrd="0" destOrd="0" parTransId="{EC7AD087-44A4-4DD4-B7CC-78DA0C701D0E}" sibTransId="{48372897-FE70-4C1B-8BA0-196917273F7F}"/>
    <dgm:cxn modelId="{062DA0D1-31BC-43A7-A59C-9B916F2A1FA2}" type="presOf" srcId="{1F776FB9-837B-4BFC-9C76-64A7EE292DF1}" destId="{E0058BC4-7B90-4BE0-86C7-2A2EBA6E3D62}" srcOrd="0" destOrd="0" presId="urn:microsoft.com/office/officeart/2005/8/layout/pyramid2"/>
    <dgm:cxn modelId="{EF3829F8-6369-4449-8CA2-98044DA0C95B}" srcId="{6FB63876-B421-4BA4-91DB-2A7A956F616B}" destId="{B0771D03-6B43-49D8-BDEC-15B515CA60CE}" srcOrd="3" destOrd="0" parTransId="{ADA128FE-DDBA-460B-AA52-9806D1D0ECD0}" sibTransId="{9DACE0CF-C4A4-46E3-ABDD-D4B0AFDE6897}"/>
    <dgm:cxn modelId="{1BC312FA-FC8A-4CDA-B1B9-819ADC27C598}" type="presOf" srcId="{B0771D03-6B43-49D8-BDEC-15B515CA60CE}" destId="{3AC1C63B-0C26-434D-908E-A7CEF5F01F8A}" srcOrd="0" destOrd="0" presId="urn:microsoft.com/office/officeart/2005/8/layout/pyramid2"/>
    <dgm:cxn modelId="{70237712-8F82-4719-9697-E0AE63FB9099}" type="presParOf" srcId="{15479C51-6817-428D-B440-99F00B816613}" destId="{992FE73A-D75D-42B4-8F17-8453FDE9CC7D}" srcOrd="0" destOrd="0" presId="urn:microsoft.com/office/officeart/2005/8/layout/pyramid2"/>
    <dgm:cxn modelId="{FD4BC07F-AD60-43E9-8B70-9F53BE36B343}" type="presParOf" srcId="{15479C51-6817-428D-B440-99F00B816613}" destId="{30EC783A-3794-436C-8A2C-4A2DA8226B67}" srcOrd="1" destOrd="0" presId="urn:microsoft.com/office/officeart/2005/8/layout/pyramid2"/>
    <dgm:cxn modelId="{4698D93B-1BC9-4521-8183-3DC517AB7130}" type="presParOf" srcId="{30EC783A-3794-436C-8A2C-4A2DA8226B67}" destId="{BC7D8DE2-4147-4217-B65A-A78BB75A83DC}" srcOrd="0" destOrd="0" presId="urn:microsoft.com/office/officeart/2005/8/layout/pyramid2"/>
    <dgm:cxn modelId="{1136EAC2-EC5C-480D-B7FB-EAB75A482B70}" type="presParOf" srcId="{30EC783A-3794-436C-8A2C-4A2DA8226B67}" destId="{F268AB37-B4E7-4481-8655-DAFB083CCDF2}" srcOrd="1" destOrd="0" presId="urn:microsoft.com/office/officeart/2005/8/layout/pyramid2"/>
    <dgm:cxn modelId="{3787C1C3-3B0E-4FC0-9D39-BA3F194B21F9}" type="presParOf" srcId="{30EC783A-3794-436C-8A2C-4A2DA8226B67}" destId="{07E14ED7-A24C-4D79-A19C-2047D7DECECC}" srcOrd="2" destOrd="0" presId="urn:microsoft.com/office/officeart/2005/8/layout/pyramid2"/>
    <dgm:cxn modelId="{26915BBB-5B11-4A6B-BEE1-587F6A5C81B6}" type="presParOf" srcId="{30EC783A-3794-436C-8A2C-4A2DA8226B67}" destId="{59B0E91B-E5BD-4EA4-B8A8-B909D23FADD7}" srcOrd="3" destOrd="0" presId="urn:microsoft.com/office/officeart/2005/8/layout/pyramid2"/>
    <dgm:cxn modelId="{128CCD01-FD31-4484-BB70-FA790A0D4DEC}" type="presParOf" srcId="{30EC783A-3794-436C-8A2C-4A2DA8226B67}" destId="{E0058BC4-7B90-4BE0-86C7-2A2EBA6E3D62}" srcOrd="4" destOrd="0" presId="urn:microsoft.com/office/officeart/2005/8/layout/pyramid2"/>
    <dgm:cxn modelId="{8D6DED72-4826-43C4-9256-307ACE8F34A8}" type="presParOf" srcId="{30EC783A-3794-436C-8A2C-4A2DA8226B67}" destId="{542DE17A-02F7-41F2-950D-982EC78C563D}" srcOrd="5" destOrd="0" presId="urn:microsoft.com/office/officeart/2005/8/layout/pyramid2"/>
    <dgm:cxn modelId="{DA8585DE-0A14-440D-AC1E-6F29DDC2B508}" type="presParOf" srcId="{30EC783A-3794-436C-8A2C-4A2DA8226B67}" destId="{3AC1C63B-0C26-434D-908E-A7CEF5F01F8A}" srcOrd="6" destOrd="0" presId="urn:microsoft.com/office/officeart/2005/8/layout/pyramid2"/>
    <dgm:cxn modelId="{25C1C859-C701-4C23-BFCA-77FEC4BDB033}" type="presParOf" srcId="{30EC783A-3794-436C-8A2C-4A2DA8226B67}" destId="{325F8917-51AF-4E72-898F-49B9E5C01C83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E97D98-2C15-4B7D-A7D2-B063FBAEB047}">
      <dsp:nvSpPr>
        <dsp:cNvPr id="0" name=""/>
        <dsp:cNvSpPr/>
      </dsp:nvSpPr>
      <dsp:spPr>
        <a:xfrm>
          <a:off x="8887155" y="4566097"/>
          <a:ext cx="5815803" cy="21608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285750" lvl="1" indent="-28575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3600" b="1" i="0" kern="1200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Umumiy talablar</a:t>
          </a:r>
          <a:r>
            <a:rPr lang="en-US" sz="4100" b="1" i="0" kern="1200" dirty="0">
              <a:solidFill>
                <a:srgbClr val="333333"/>
              </a:solidFill>
              <a:effectLst/>
              <a:latin typeface="Nunito Sans"/>
            </a:rPr>
            <a:t> </a:t>
          </a:r>
          <a:endParaRPr lang="ru-RU" sz="4100" kern="1200" dirty="0"/>
        </a:p>
      </dsp:txBody>
      <dsp:txXfrm>
        <a:off x="10679363" y="5153781"/>
        <a:ext cx="3976128" cy="1525717"/>
      </dsp:txXfrm>
    </dsp:sp>
    <dsp:sp modelId="{6FF7EB89-F548-4374-A3B3-F2A46DCD8B9C}">
      <dsp:nvSpPr>
        <dsp:cNvPr id="0" name=""/>
        <dsp:cNvSpPr/>
      </dsp:nvSpPr>
      <dsp:spPr>
        <a:xfrm>
          <a:off x="1067266" y="4437515"/>
          <a:ext cx="5970353" cy="23803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285750" lvl="1" indent="-28575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3600" b="1" i="0" kern="1200" dirty="0">
              <a:latin typeface="Arial" panose="020B0604020202020204" pitchFamily="34" charset="0"/>
              <a:cs typeface="Arial" panose="020B0604020202020204" pitchFamily="34" charset="0"/>
            </a:rPr>
            <a:t>Tadqiqotning dolzarbligi</a:t>
          </a:r>
          <a:r>
            <a:rPr lang="en-US" sz="3600" b="1" i="0" kern="1200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19554" y="5084890"/>
        <a:ext cx="4074671" cy="1680684"/>
      </dsp:txXfrm>
    </dsp:sp>
    <dsp:sp modelId="{F5B91033-5BF8-42AD-A32E-145FE2FC4B91}">
      <dsp:nvSpPr>
        <dsp:cNvPr id="0" name=""/>
        <dsp:cNvSpPr/>
      </dsp:nvSpPr>
      <dsp:spPr>
        <a:xfrm>
          <a:off x="8984945" y="-6903"/>
          <a:ext cx="5582528" cy="21608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marR="0" lvl="1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Latn-UZ" sz="3600" b="1" kern="1200" dirty="0">
              <a:latin typeface="Arial" panose="020B0604020202020204" pitchFamily="34" charset="0"/>
              <a:cs typeface="Arial" panose="020B0604020202020204" pitchFamily="34" charset="0"/>
            </a:rPr>
            <a:t>Yangi metodlar va  yondashuvlar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3600" kern="1200" dirty="0"/>
        </a:p>
      </dsp:txBody>
      <dsp:txXfrm>
        <a:off x="10707171" y="40564"/>
        <a:ext cx="3812835" cy="1525717"/>
      </dsp:txXfrm>
    </dsp:sp>
    <dsp:sp modelId="{9F0A3D44-AF77-4664-A58D-6D22C16DF244}">
      <dsp:nvSpPr>
        <dsp:cNvPr id="0" name=""/>
        <dsp:cNvSpPr/>
      </dsp:nvSpPr>
      <dsp:spPr>
        <a:xfrm>
          <a:off x="904493" y="11960"/>
          <a:ext cx="5089324" cy="21608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285750" lvl="1" indent="-28575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Latn-UZ" sz="3600" b="1" i="0" kern="1200" dirty="0">
              <a:solidFill>
                <a:srgbClr val="333333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Strukturaviy aniqlik</a:t>
          </a:r>
          <a:endParaRPr lang="ru-RU" sz="3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1960" y="59427"/>
        <a:ext cx="3467593" cy="1525717"/>
      </dsp:txXfrm>
    </dsp:sp>
    <dsp:sp modelId="{556E6585-EB6F-4958-A249-F9AB82D73C3E}">
      <dsp:nvSpPr>
        <dsp:cNvPr id="0" name=""/>
        <dsp:cNvSpPr/>
      </dsp:nvSpPr>
      <dsp:spPr>
        <a:xfrm>
          <a:off x="4724397" y="380987"/>
          <a:ext cx="2923924" cy="2923924"/>
        </a:xfrm>
        <a:prstGeom prst="pieWedge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500" kern="1200" dirty="0"/>
            <a:t>1</a:t>
          </a:r>
          <a:endParaRPr lang="ru-RU" sz="6500" kern="1200" dirty="0"/>
        </a:p>
      </dsp:txBody>
      <dsp:txXfrm>
        <a:off x="5580795" y="1237385"/>
        <a:ext cx="2067526" cy="2067526"/>
      </dsp:txXfrm>
    </dsp:sp>
    <dsp:sp modelId="{7ACE38A7-2458-441C-AAB8-A1863FE35943}">
      <dsp:nvSpPr>
        <dsp:cNvPr id="0" name=""/>
        <dsp:cNvSpPr/>
      </dsp:nvSpPr>
      <dsp:spPr>
        <a:xfrm rot="5400000">
          <a:off x="7801826" y="414027"/>
          <a:ext cx="2923924" cy="2923924"/>
        </a:xfrm>
        <a:prstGeom prst="pieWedge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500" kern="1200" dirty="0"/>
            <a:t>3</a:t>
          </a:r>
          <a:endParaRPr lang="ru-RU" sz="6500" kern="1200" dirty="0"/>
        </a:p>
      </dsp:txBody>
      <dsp:txXfrm rot="-5400000">
        <a:off x="7801826" y="1270425"/>
        <a:ext cx="2067526" cy="2067526"/>
      </dsp:txXfrm>
    </dsp:sp>
    <dsp:sp modelId="{2FFF0FAC-FCF7-4180-9D88-0F09F2BC76B0}">
      <dsp:nvSpPr>
        <dsp:cNvPr id="0" name=""/>
        <dsp:cNvSpPr/>
      </dsp:nvSpPr>
      <dsp:spPr>
        <a:xfrm rot="10800000">
          <a:off x="7801826" y="3473006"/>
          <a:ext cx="2923924" cy="2923924"/>
        </a:xfrm>
        <a:prstGeom prst="pieWedge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500" kern="1200" dirty="0"/>
            <a:t>4</a:t>
          </a:r>
          <a:endParaRPr lang="ru-RU" sz="6500" kern="1200" dirty="0"/>
        </a:p>
      </dsp:txBody>
      <dsp:txXfrm rot="10800000">
        <a:off x="7801826" y="3473006"/>
        <a:ext cx="2067526" cy="2067526"/>
      </dsp:txXfrm>
    </dsp:sp>
    <dsp:sp modelId="{27ECE678-5245-4CB5-AAE4-4F2AD2C8E521}">
      <dsp:nvSpPr>
        <dsp:cNvPr id="0" name=""/>
        <dsp:cNvSpPr/>
      </dsp:nvSpPr>
      <dsp:spPr>
        <a:xfrm rot="16200000">
          <a:off x="4742847" y="3473006"/>
          <a:ext cx="2923924" cy="2923924"/>
        </a:xfrm>
        <a:prstGeom prst="pieWedge">
          <a:avLst/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6500" kern="1200" dirty="0"/>
            <a:t>2</a:t>
          </a:r>
          <a:endParaRPr lang="ru-RU" sz="6500" kern="1200" dirty="0"/>
        </a:p>
      </dsp:txBody>
      <dsp:txXfrm rot="5400000">
        <a:off x="5599245" y="3473006"/>
        <a:ext cx="2067526" cy="2067526"/>
      </dsp:txXfrm>
    </dsp:sp>
    <dsp:sp modelId="{77EA896E-F960-437F-9C64-273D910C6465}">
      <dsp:nvSpPr>
        <dsp:cNvPr id="0" name=""/>
        <dsp:cNvSpPr/>
      </dsp:nvSpPr>
      <dsp:spPr>
        <a:xfrm>
          <a:off x="7229534" y="2797735"/>
          <a:ext cx="1009530" cy="877852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024E3-6EC5-4637-848B-855BC37B053B}">
      <dsp:nvSpPr>
        <dsp:cNvPr id="0" name=""/>
        <dsp:cNvSpPr/>
      </dsp:nvSpPr>
      <dsp:spPr>
        <a:xfrm rot="10800000">
          <a:off x="7229534" y="3135370"/>
          <a:ext cx="1009530" cy="877852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486D22-248C-4DA0-9745-AF388F7D5213}">
      <dsp:nvSpPr>
        <dsp:cNvPr id="0" name=""/>
        <dsp:cNvSpPr/>
      </dsp:nvSpPr>
      <dsp:spPr>
        <a:xfrm rot="10800000">
          <a:off x="3012249" y="2183"/>
          <a:ext cx="10329902" cy="1641428"/>
        </a:xfrm>
        <a:prstGeom prst="homePlat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824" tIns="182880" rIns="341376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8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Sarlavha  va annotatsiya</a:t>
          </a:r>
          <a:endParaRPr lang="ru-RU" sz="48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422606" y="2183"/>
        <a:ext cx="9919545" cy="1641428"/>
      </dsp:txXfrm>
    </dsp:sp>
    <dsp:sp modelId="{3A291118-C321-4AC1-8764-0FEEA7FC94E1}">
      <dsp:nvSpPr>
        <dsp:cNvPr id="0" name=""/>
        <dsp:cNvSpPr/>
      </dsp:nvSpPr>
      <dsp:spPr>
        <a:xfrm>
          <a:off x="2191535" y="2183"/>
          <a:ext cx="1641428" cy="164142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CAA88-DBFA-4799-BEDD-B178D0C7BBA3}">
      <dsp:nvSpPr>
        <dsp:cNvPr id="0" name=""/>
        <dsp:cNvSpPr/>
      </dsp:nvSpPr>
      <dsp:spPr>
        <a:xfrm rot="10800000">
          <a:off x="3012249" y="2105048"/>
          <a:ext cx="10329902" cy="1641428"/>
        </a:xfrm>
        <a:prstGeom prst="homePlat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rgbClr val="80C78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824" tIns="182880" rIns="341376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8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Kirish,  asosiy  qism  va  xulosa</a:t>
          </a:r>
          <a:endParaRPr lang="ru-RU" sz="48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422606" y="2105048"/>
        <a:ext cx="9919545" cy="1641428"/>
      </dsp:txXfrm>
    </dsp:sp>
    <dsp:sp modelId="{64052426-B963-4D2F-8000-BF822256B188}">
      <dsp:nvSpPr>
        <dsp:cNvPr id="0" name=""/>
        <dsp:cNvSpPr/>
      </dsp:nvSpPr>
      <dsp:spPr>
        <a:xfrm>
          <a:off x="2191535" y="2105048"/>
          <a:ext cx="1641428" cy="164142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E521C-3436-4C94-8721-BFB1C248D842}">
      <dsp:nvSpPr>
        <dsp:cNvPr id="0" name=""/>
        <dsp:cNvSpPr/>
      </dsp:nvSpPr>
      <dsp:spPr>
        <a:xfrm rot="10800000">
          <a:off x="3036111" y="4210096"/>
          <a:ext cx="10329902" cy="1641428"/>
        </a:xfrm>
        <a:prstGeom prst="homePlat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rgbClr val="80C78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824" tIns="182880" rIns="341376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8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Foydalanilgan adabiyotlar ro‘yxati</a:t>
          </a:r>
          <a:endParaRPr lang="ru-RU" sz="48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3446468" y="4210096"/>
        <a:ext cx="9919545" cy="1641428"/>
      </dsp:txXfrm>
    </dsp:sp>
    <dsp:sp modelId="{C6D7673F-6D68-4E44-BE2F-94DE54EC7687}">
      <dsp:nvSpPr>
        <dsp:cNvPr id="0" name=""/>
        <dsp:cNvSpPr/>
      </dsp:nvSpPr>
      <dsp:spPr>
        <a:xfrm>
          <a:off x="2191535" y="4207912"/>
          <a:ext cx="1641428" cy="164142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2995D6-04B8-41C7-833C-9D6114482CE5}">
      <dsp:nvSpPr>
        <dsp:cNvPr id="0" name=""/>
        <dsp:cNvSpPr/>
      </dsp:nvSpPr>
      <dsp:spPr>
        <a:xfrm>
          <a:off x="0" y="662804"/>
          <a:ext cx="14859001" cy="108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FA2DFD-64FB-49DE-B50C-2FBF8EE47B7F}">
      <dsp:nvSpPr>
        <dsp:cNvPr id="0" name=""/>
        <dsp:cNvSpPr/>
      </dsp:nvSpPr>
      <dsp:spPr>
        <a:xfrm>
          <a:off x="742950" y="28124"/>
          <a:ext cx="13720875" cy="12693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4" tIns="0" rIns="393144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6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Tadqiqot mavzusi jamiyat va ilm-fan uchun muhim bo</a:t>
          </a:r>
          <a:r>
            <a:rPr lang="en-US" sz="36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‘</a:t>
          </a:r>
          <a:r>
            <a:rPr lang="uz-Latn-UZ" sz="36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lishi kerak</a:t>
          </a:r>
          <a:endParaRPr lang="ru-RU" sz="36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4915" y="90089"/>
        <a:ext cx="13596945" cy="1145430"/>
      </dsp:txXfrm>
    </dsp:sp>
    <dsp:sp modelId="{5772D1B4-3DE5-46B6-841A-54A8EC9E97DA}">
      <dsp:nvSpPr>
        <dsp:cNvPr id="0" name=""/>
        <dsp:cNvSpPr/>
      </dsp:nvSpPr>
      <dsp:spPr>
        <a:xfrm>
          <a:off x="0" y="2613284"/>
          <a:ext cx="14859001" cy="108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FE73C4-AFA5-4AB8-B79F-D2F5ADE57412}">
      <dsp:nvSpPr>
        <dsp:cNvPr id="0" name=""/>
        <dsp:cNvSpPr/>
      </dsp:nvSpPr>
      <dsp:spPr>
        <a:xfrm>
          <a:off x="742950" y="1978604"/>
          <a:ext cx="13725868" cy="12693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4" tIns="0" rIns="393144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6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Mavzu innovatsion  va amaliy ahamiyatga ega bo‘lishi kerak</a:t>
          </a:r>
          <a:endParaRPr lang="ru-RU" sz="36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4915" y="2040569"/>
        <a:ext cx="13601938" cy="1145430"/>
      </dsp:txXfrm>
    </dsp:sp>
    <dsp:sp modelId="{DE2654B0-52F1-4E6C-A65F-5E2CEB9EC9D2}">
      <dsp:nvSpPr>
        <dsp:cNvPr id="0" name=""/>
        <dsp:cNvSpPr/>
      </dsp:nvSpPr>
      <dsp:spPr>
        <a:xfrm>
          <a:off x="0" y="4563764"/>
          <a:ext cx="14859001" cy="108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E692D7-FF09-4D3D-A209-DFBB0B811588}">
      <dsp:nvSpPr>
        <dsp:cNvPr id="0" name=""/>
        <dsp:cNvSpPr/>
      </dsp:nvSpPr>
      <dsp:spPr>
        <a:xfrm>
          <a:off x="742950" y="3929084"/>
          <a:ext cx="13724100" cy="12693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144" tIns="0" rIns="393144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600" b="1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O‘zbekistondagi va dunyodagi ilmiy an’analar hisobga olinishi zarur</a:t>
          </a:r>
          <a:endParaRPr lang="ru-RU" sz="3600" b="1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4915" y="3991049"/>
        <a:ext cx="13600170" cy="11454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2FE73A-D75D-42B4-8F17-8453FDE9CC7D}">
      <dsp:nvSpPr>
        <dsp:cNvPr id="0" name=""/>
        <dsp:cNvSpPr/>
      </dsp:nvSpPr>
      <dsp:spPr>
        <a:xfrm>
          <a:off x="2011098" y="0"/>
          <a:ext cx="7908925" cy="7908925"/>
        </a:xfrm>
        <a:prstGeom prst="triangle">
          <a:avLst/>
        </a:prstGeom>
        <a:solidFill>
          <a:schemeClr val="accent5">
            <a:lumMod val="7500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7D8DE2-4147-4217-B65A-A78BB75A83DC}">
      <dsp:nvSpPr>
        <dsp:cNvPr id="0" name=""/>
        <dsp:cNvSpPr/>
      </dsp:nvSpPr>
      <dsp:spPr>
        <a:xfrm>
          <a:off x="5695771" y="868542"/>
          <a:ext cx="9888022" cy="158397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Maqolada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yangi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metodikalar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uz-Latn-UZ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o‘quv jarayonlarini tashkil qilishga oid yangiliklar taqdim etilishi kerak</a:t>
          </a:r>
          <a:endParaRPr lang="ru-RU" sz="3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73094" y="945865"/>
        <a:ext cx="9733376" cy="1429324"/>
      </dsp:txXfrm>
    </dsp:sp>
    <dsp:sp modelId="{07E14ED7-A24C-4D79-A19C-2047D7DECECC}">
      <dsp:nvSpPr>
        <dsp:cNvPr id="0" name=""/>
        <dsp:cNvSpPr/>
      </dsp:nvSpPr>
      <dsp:spPr>
        <a:xfrm>
          <a:off x="5484990" y="2711315"/>
          <a:ext cx="10201097" cy="132564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avvalgi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usullarga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nisbatan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samaraliroq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foydaliroq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ekanligini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aniq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ko‘rsatish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kerak</a:t>
          </a:r>
          <a:r>
            <a:rPr lang="ru-RU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5549703" y="2776028"/>
        <a:ext cx="10071671" cy="1196222"/>
      </dsp:txXfrm>
    </dsp:sp>
    <dsp:sp modelId="{E0058BC4-7B90-4BE0-86C7-2A2EBA6E3D62}">
      <dsp:nvSpPr>
        <dsp:cNvPr id="0" name=""/>
        <dsp:cNvSpPr/>
      </dsp:nvSpPr>
      <dsp:spPr>
        <a:xfrm>
          <a:off x="5495991" y="4248110"/>
          <a:ext cx="10190096" cy="13853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Tadqiqotlar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tajribalar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yoki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natijalar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yangi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metodning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afzalliklarini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asoslash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muhim</a:t>
          </a: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63619" y="4315738"/>
        <a:ext cx="10054840" cy="1250119"/>
      </dsp:txXfrm>
    </dsp:sp>
    <dsp:sp modelId="{3AC1C63B-0C26-434D-908E-A7CEF5F01F8A}">
      <dsp:nvSpPr>
        <dsp:cNvPr id="0" name=""/>
        <dsp:cNvSpPr/>
      </dsp:nvSpPr>
      <dsp:spPr>
        <a:xfrm>
          <a:off x="5408032" y="5931138"/>
          <a:ext cx="10278055" cy="144057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4. Y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angi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metod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oddiy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tushunarli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qo‘llash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qulay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bo‘lishi</a:t>
          </a:r>
          <a:r>
            <a:rPr lang="en-US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kerak</a:t>
          </a:r>
          <a:r>
            <a:rPr lang="uz-Latn-UZ" sz="32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2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8355" y="6001461"/>
        <a:ext cx="10137409" cy="12999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671203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92a8583979_0_8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92a8583979_0_89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97eb4989a3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97eb4989a3_0_247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98099b62ae_0_1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98099b62ae_0_16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1" name="Google Shape;3651;g98099b62ae_0_2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2" name="Google Shape;3652;g98099b62ae_0_2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3" name="Google Shape;1543;g97c0c60065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4" name="Google Shape;1544;g97c0c60065_0_8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" name="Google Shape;1178;g9907ee7a87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9" name="Google Shape;1179;g9907ee7a87_0_17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microsoft.com/office/2007/relationships/diagramDrawing" Target="../diagrams/drawin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206750" y="2352675"/>
            <a:ext cx="1318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fontAlgn="base">
              <a:spcAft>
                <a:spcPts val="800"/>
              </a:spcAft>
            </a:pPr>
            <a:r>
              <a:rPr lang="en-US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ANNI O‘QITISHDA  ZAMONAVIY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YONDASHUVLAR</a:t>
            </a:r>
            <a:endParaRPr lang="en-US" sz="3600" b="1" kern="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67720" y="5159127"/>
            <a:ext cx="1531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 fontAlgn="base">
              <a:spcAft>
                <a:spcPts val="800"/>
              </a:spcAft>
            </a:pPr>
            <a:r>
              <a:rPr lang="uz-Latn-UZ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3.7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en-US" sz="3600" b="1" kern="0" dirty="0" err="1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modul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uz-Cyrl-UZ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O‘qituvchilarning uslubiy ishlanmalar yaratish ko‘nikmalarini takomillashtirish</a:t>
            </a:r>
            <a:endParaRPr lang="en-US" sz="3600" b="1" kern="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671137" y="7991475"/>
            <a:ext cx="1508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 fontAlgn="base">
              <a:spcAft>
                <a:spcPts val="800"/>
              </a:spcAft>
            </a:pPr>
            <a:r>
              <a:rPr lang="uz-Latn-UZ" sz="3600" b="1" kern="0" dirty="0">
                <a:solidFill>
                  <a:srgbClr val="4472C4">
                    <a:lumMod val="50000"/>
                  </a:srgbClr>
                </a:solidFill>
                <a:latin typeface="Times New Roman"/>
                <a:ea typeface="Calibri"/>
              </a:rPr>
              <a:t>1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</a:t>
            </a:r>
            <a:r>
              <a:rPr lang="en-US" sz="3600" b="1" kern="0" dirty="0" err="1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mavzu</a:t>
            </a:r>
            <a:r>
              <a:rPr lang="en-US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: </a:t>
            </a:r>
            <a:r>
              <a:rPr lang="uz-Cyrl-UZ" sz="36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Maqola, uslubiy tavsiya va qo‘llanma  tayyorlashga qo‘yiladigan talablar</a:t>
            </a:r>
            <a:endParaRPr lang="en-US" sz="3600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563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"/>
          <p:cNvSpPr/>
          <p:nvPr/>
        </p:nvSpPr>
        <p:spPr>
          <a:xfrm rot="10800000">
            <a:off x="899795" y="4439436"/>
            <a:ext cx="9079428" cy="1584450"/>
          </a:xfrm>
          <a:prstGeom prst="rect">
            <a:avLst/>
          </a:prstGeom>
          <a:gradFill>
            <a:gsLst>
              <a:gs pos="0">
                <a:srgbClr val="EFEFEF"/>
              </a:gs>
              <a:gs pos="64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10800025" scaled="0"/>
          </a:gra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0" name="Google Shape;120;p16"/>
          <p:cNvSpPr/>
          <p:nvPr/>
        </p:nvSpPr>
        <p:spPr>
          <a:xfrm>
            <a:off x="8017169" y="2644058"/>
            <a:ext cx="9079428" cy="1584450"/>
          </a:xfrm>
          <a:prstGeom prst="rect">
            <a:avLst/>
          </a:prstGeom>
          <a:gradFill>
            <a:gsLst>
              <a:gs pos="0">
                <a:srgbClr val="EFEFEF"/>
              </a:gs>
              <a:gs pos="64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10800025" scaled="0"/>
          </a:gra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1" name="Google Shape;121;p1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101115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" dirty="0">
                <a:solidFill>
                  <a:schemeClr val="dk1"/>
                </a:solidFill>
              </a:rPr>
              <a:t>Big Data Infographics</a:t>
            </a:r>
            <a:endParaRPr dirty="0">
              <a:solidFill>
                <a:schemeClr val="dk1"/>
              </a:solidFill>
            </a:endParaRPr>
          </a:p>
          <a:p>
            <a:pPr algn="ctr">
              <a:spcBef>
                <a:spcPts val="0"/>
              </a:spcBef>
            </a:pPr>
            <a:endParaRPr dirty="0"/>
          </a:p>
        </p:txBody>
      </p:sp>
      <p:sp>
        <p:nvSpPr>
          <p:cNvPr id="122" name="Google Shape;122;p16"/>
          <p:cNvSpPr/>
          <p:nvPr/>
        </p:nvSpPr>
        <p:spPr>
          <a:xfrm rot="10800000">
            <a:off x="899795" y="8030190"/>
            <a:ext cx="9079428" cy="1584450"/>
          </a:xfrm>
          <a:prstGeom prst="rect">
            <a:avLst/>
          </a:prstGeom>
          <a:gradFill>
            <a:gsLst>
              <a:gs pos="0">
                <a:srgbClr val="EFEFEF"/>
              </a:gs>
              <a:gs pos="64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10800025" scaled="0"/>
          </a:gra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3" name="Google Shape;123;p16"/>
          <p:cNvSpPr/>
          <p:nvPr/>
        </p:nvSpPr>
        <p:spPr>
          <a:xfrm>
            <a:off x="8017169" y="6234812"/>
            <a:ext cx="9079428" cy="1584450"/>
          </a:xfrm>
          <a:prstGeom prst="rect">
            <a:avLst/>
          </a:prstGeom>
          <a:gradFill>
            <a:gsLst>
              <a:gs pos="0">
                <a:srgbClr val="EFEFEF"/>
              </a:gs>
              <a:gs pos="64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10800025" scaled="0"/>
          </a:gra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4" name="Google Shape;124;p16"/>
          <p:cNvSpPr/>
          <p:nvPr/>
        </p:nvSpPr>
        <p:spPr>
          <a:xfrm>
            <a:off x="6908736" y="2209090"/>
            <a:ext cx="2280553" cy="2413587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5" name="Google Shape;125;p16"/>
          <p:cNvSpPr/>
          <p:nvPr/>
        </p:nvSpPr>
        <p:spPr>
          <a:xfrm>
            <a:off x="8806617" y="3980654"/>
            <a:ext cx="2280553" cy="2413587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6" name="Google Shape;126;p16"/>
          <p:cNvSpPr/>
          <p:nvPr/>
        </p:nvSpPr>
        <p:spPr>
          <a:xfrm>
            <a:off x="6908736" y="5752220"/>
            <a:ext cx="2280553" cy="2413587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7" name="Google Shape;127;p16"/>
          <p:cNvSpPr/>
          <p:nvPr/>
        </p:nvSpPr>
        <p:spPr>
          <a:xfrm>
            <a:off x="8806617" y="7523784"/>
            <a:ext cx="2280553" cy="2413587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29" name="Google Shape;129;p16"/>
          <p:cNvSpPr txBox="1"/>
          <p:nvPr/>
        </p:nvSpPr>
        <p:spPr>
          <a:xfrm>
            <a:off x="9979223" y="2644058"/>
            <a:ext cx="7117374" cy="158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uz-Latn-UZ"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Sizningcha, o‘qituvchi maqola, uslubiy tavsiya, qo‘llanma  yozishni bilishi muhimmi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uz-Latn-UZ"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2800" b="1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1" name="Google Shape;131;p16"/>
          <p:cNvSpPr txBox="1"/>
          <p:nvPr/>
        </p:nvSpPr>
        <p:spPr>
          <a:xfrm>
            <a:off x="899796" y="4439437"/>
            <a:ext cx="5404674" cy="1446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Ilg‘or ish tajribasi deganda nimani tushunasiz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3" name="Google Shape;133;p16"/>
          <p:cNvSpPr txBox="1"/>
          <p:nvPr/>
        </p:nvSpPr>
        <p:spPr>
          <a:xfrm>
            <a:off x="10115512" y="6290628"/>
            <a:ext cx="6981086" cy="1505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uz-Latn-UZ"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Hozirda maqola, uslubiy tavsiya hamda qo‘llanma yozish  uchun qaysi mavzular optimal, deb o‘ylaysiz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sz="2800" b="1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34" name="Google Shape;134;p16"/>
          <p:cNvSpPr txBox="1"/>
          <p:nvPr/>
        </p:nvSpPr>
        <p:spPr>
          <a:xfrm>
            <a:off x="1349693" y="7796254"/>
            <a:ext cx="5849848" cy="530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sz="3200" b="1" dirty="0">
              <a:solidFill>
                <a:schemeClr val="accent5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899796" y="8030190"/>
            <a:ext cx="7793354" cy="1516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800" b="1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Nega uslubiy tavsiya va qo‘llanmalarni yozishga hamma qiziqmaydi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sz="2800" b="1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136" name="Google Shape;136;p16"/>
          <p:cNvGrpSpPr/>
          <p:nvPr/>
        </p:nvGrpSpPr>
        <p:grpSpPr>
          <a:xfrm>
            <a:off x="9731044" y="4992965"/>
            <a:ext cx="431683" cy="477332"/>
            <a:chOff x="3357325" y="2093500"/>
            <a:chExt cx="311525" cy="322825"/>
          </a:xfrm>
        </p:grpSpPr>
        <p:sp>
          <p:nvSpPr>
            <p:cNvPr id="137" name="Google Shape;137;p16"/>
            <p:cNvSpPr/>
            <p:nvPr/>
          </p:nvSpPr>
          <p:spPr>
            <a:xfrm>
              <a:off x="3357325" y="2210550"/>
              <a:ext cx="85700" cy="205775"/>
            </a:xfrm>
            <a:custGeom>
              <a:avLst/>
              <a:gdLst/>
              <a:ahLst/>
              <a:cxnLst/>
              <a:rect l="l" t="t" r="r" b="b"/>
              <a:pathLst>
                <a:path w="3428" h="8231" extrusionOk="0">
                  <a:moveTo>
                    <a:pt x="566" y="1"/>
                  </a:moveTo>
                  <a:cubicBezTo>
                    <a:pt x="253" y="1"/>
                    <a:pt x="0" y="251"/>
                    <a:pt x="0" y="564"/>
                  </a:cubicBezTo>
                  <a:lnTo>
                    <a:pt x="0" y="7664"/>
                  </a:lnTo>
                  <a:cubicBezTo>
                    <a:pt x="0" y="7978"/>
                    <a:pt x="253" y="8231"/>
                    <a:pt x="566" y="8231"/>
                  </a:cubicBezTo>
                  <a:lnTo>
                    <a:pt x="2861" y="8231"/>
                  </a:lnTo>
                  <a:cubicBezTo>
                    <a:pt x="3174" y="8231"/>
                    <a:pt x="3427" y="7978"/>
                    <a:pt x="3427" y="7664"/>
                  </a:cubicBezTo>
                  <a:lnTo>
                    <a:pt x="3427" y="564"/>
                  </a:lnTo>
                  <a:cubicBezTo>
                    <a:pt x="3427" y="251"/>
                    <a:pt x="3174" y="1"/>
                    <a:pt x="286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38" name="Google Shape;138;p16"/>
            <p:cNvSpPr/>
            <p:nvPr/>
          </p:nvSpPr>
          <p:spPr>
            <a:xfrm>
              <a:off x="3471225" y="2152075"/>
              <a:ext cx="84725" cy="264250"/>
            </a:xfrm>
            <a:custGeom>
              <a:avLst/>
              <a:gdLst/>
              <a:ahLst/>
              <a:cxnLst/>
              <a:rect l="l" t="t" r="r" b="b"/>
              <a:pathLst>
                <a:path w="3389" h="10570" extrusionOk="0">
                  <a:moveTo>
                    <a:pt x="563" y="0"/>
                  </a:moveTo>
                  <a:cubicBezTo>
                    <a:pt x="253" y="0"/>
                    <a:pt x="0" y="250"/>
                    <a:pt x="0" y="563"/>
                  </a:cubicBezTo>
                  <a:lnTo>
                    <a:pt x="0" y="10003"/>
                  </a:lnTo>
                  <a:cubicBezTo>
                    <a:pt x="0" y="10317"/>
                    <a:pt x="253" y="10570"/>
                    <a:pt x="563" y="10570"/>
                  </a:cubicBezTo>
                  <a:lnTo>
                    <a:pt x="2822" y="10570"/>
                  </a:lnTo>
                  <a:cubicBezTo>
                    <a:pt x="3135" y="10570"/>
                    <a:pt x="3388" y="10317"/>
                    <a:pt x="3388" y="10003"/>
                  </a:cubicBezTo>
                  <a:lnTo>
                    <a:pt x="3388" y="563"/>
                  </a:lnTo>
                  <a:cubicBezTo>
                    <a:pt x="3388" y="250"/>
                    <a:pt x="3135" y="0"/>
                    <a:pt x="282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39" name="Google Shape;139;p16"/>
            <p:cNvSpPr/>
            <p:nvPr/>
          </p:nvSpPr>
          <p:spPr>
            <a:xfrm>
              <a:off x="3584150" y="2093500"/>
              <a:ext cx="84700" cy="322825"/>
            </a:xfrm>
            <a:custGeom>
              <a:avLst/>
              <a:gdLst/>
              <a:ahLst/>
              <a:cxnLst/>
              <a:rect l="l" t="t" r="r" b="b"/>
              <a:pathLst>
                <a:path w="3388" h="12913" extrusionOk="0">
                  <a:moveTo>
                    <a:pt x="563" y="0"/>
                  </a:moveTo>
                  <a:cubicBezTo>
                    <a:pt x="253" y="0"/>
                    <a:pt x="0" y="253"/>
                    <a:pt x="0" y="566"/>
                  </a:cubicBezTo>
                  <a:lnTo>
                    <a:pt x="0" y="12346"/>
                  </a:lnTo>
                  <a:cubicBezTo>
                    <a:pt x="0" y="12660"/>
                    <a:pt x="253" y="12913"/>
                    <a:pt x="563" y="12913"/>
                  </a:cubicBezTo>
                  <a:lnTo>
                    <a:pt x="2822" y="12913"/>
                  </a:lnTo>
                  <a:cubicBezTo>
                    <a:pt x="3135" y="12913"/>
                    <a:pt x="3388" y="12660"/>
                    <a:pt x="3388" y="12346"/>
                  </a:cubicBezTo>
                  <a:lnTo>
                    <a:pt x="3388" y="566"/>
                  </a:lnTo>
                  <a:cubicBezTo>
                    <a:pt x="3388" y="253"/>
                    <a:pt x="3135" y="0"/>
                    <a:pt x="282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140" name="Google Shape;140;p16"/>
          <p:cNvGrpSpPr/>
          <p:nvPr/>
        </p:nvGrpSpPr>
        <p:grpSpPr>
          <a:xfrm>
            <a:off x="7715172" y="3059680"/>
            <a:ext cx="667669" cy="712431"/>
            <a:chOff x="1492675" y="2620775"/>
            <a:chExt cx="481825" cy="481825"/>
          </a:xfrm>
        </p:grpSpPr>
        <p:sp>
          <p:nvSpPr>
            <p:cNvPr id="141" name="Google Shape;141;p16"/>
            <p:cNvSpPr/>
            <p:nvPr/>
          </p:nvSpPr>
          <p:spPr>
            <a:xfrm>
              <a:off x="1677125" y="2620775"/>
              <a:ext cx="112950" cy="113850"/>
            </a:xfrm>
            <a:custGeom>
              <a:avLst/>
              <a:gdLst/>
              <a:ahLst/>
              <a:cxnLst/>
              <a:rect l="l" t="t" r="r" b="b"/>
              <a:pathLst>
                <a:path w="4518" h="4554" extrusionOk="0">
                  <a:moveTo>
                    <a:pt x="2259" y="0"/>
                  </a:moveTo>
                  <a:cubicBezTo>
                    <a:pt x="1009" y="0"/>
                    <a:pt x="0" y="1048"/>
                    <a:pt x="0" y="2298"/>
                  </a:cubicBezTo>
                  <a:cubicBezTo>
                    <a:pt x="0" y="3544"/>
                    <a:pt x="1009" y="4553"/>
                    <a:pt x="2259" y="4553"/>
                  </a:cubicBezTo>
                  <a:cubicBezTo>
                    <a:pt x="3505" y="4553"/>
                    <a:pt x="4517" y="3544"/>
                    <a:pt x="4517" y="2298"/>
                  </a:cubicBezTo>
                  <a:cubicBezTo>
                    <a:pt x="4517" y="1048"/>
                    <a:pt x="3505" y="0"/>
                    <a:pt x="22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2" name="Google Shape;142;p16"/>
            <p:cNvSpPr/>
            <p:nvPr/>
          </p:nvSpPr>
          <p:spPr>
            <a:xfrm>
              <a:off x="1492675" y="2734675"/>
              <a:ext cx="481825" cy="367925"/>
            </a:xfrm>
            <a:custGeom>
              <a:avLst/>
              <a:gdLst/>
              <a:ahLst/>
              <a:cxnLst/>
              <a:rect l="l" t="t" r="r" b="b"/>
              <a:pathLst>
                <a:path w="19273" h="14717" extrusionOk="0">
                  <a:moveTo>
                    <a:pt x="5120" y="4517"/>
                  </a:moveTo>
                  <a:cubicBezTo>
                    <a:pt x="5623" y="4517"/>
                    <a:pt x="5873" y="5122"/>
                    <a:pt x="5517" y="5481"/>
                  </a:cubicBezTo>
                  <a:cubicBezTo>
                    <a:pt x="5403" y="5595"/>
                    <a:pt x="5262" y="5647"/>
                    <a:pt x="5123" y="5647"/>
                  </a:cubicBezTo>
                  <a:cubicBezTo>
                    <a:pt x="4833" y="5647"/>
                    <a:pt x="4554" y="5421"/>
                    <a:pt x="4554" y="5080"/>
                  </a:cubicBezTo>
                  <a:cubicBezTo>
                    <a:pt x="4554" y="4767"/>
                    <a:pt x="4807" y="4517"/>
                    <a:pt x="5120" y="4517"/>
                  </a:cubicBezTo>
                  <a:close/>
                  <a:moveTo>
                    <a:pt x="3991" y="0"/>
                  </a:moveTo>
                  <a:cubicBezTo>
                    <a:pt x="3677" y="0"/>
                    <a:pt x="3425" y="250"/>
                    <a:pt x="3425" y="563"/>
                  </a:cubicBezTo>
                  <a:lnTo>
                    <a:pt x="3425" y="2572"/>
                  </a:lnTo>
                  <a:cubicBezTo>
                    <a:pt x="2455" y="3367"/>
                    <a:pt x="1750" y="4439"/>
                    <a:pt x="1401" y="5646"/>
                  </a:cubicBezTo>
                  <a:lnTo>
                    <a:pt x="564" y="5646"/>
                  </a:lnTo>
                  <a:cubicBezTo>
                    <a:pt x="251" y="5646"/>
                    <a:pt x="1" y="5896"/>
                    <a:pt x="1" y="6209"/>
                  </a:cubicBezTo>
                  <a:lnTo>
                    <a:pt x="1" y="9597"/>
                  </a:lnTo>
                  <a:cubicBezTo>
                    <a:pt x="1" y="9910"/>
                    <a:pt x="251" y="10163"/>
                    <a:pt x="564" y="10163"/>
                  </a:cubicBezTo>
                  <a:lnTo>
                    <a:pt x="1850" y="10163"/>
                  </a:lnTo>
                  <a:cubicBezTo>
                    <a:pt x="2446" y="11322"/>
                    <a:pt x="3391" y="12265"/>
                    <a:pt x="4554" y="12858"/>
                  </a:cubicBezTo>
                  <a:lnTo>
                    <a:pt x="4554" y="14153"/>
                  </a:lnTo>
                  <a:cubicBezTo>
                    <a:pt x="4554" y="14463"/>
                    <a:pt x="4807" y="14716"/>
                    <a:pt x="5120" y="14716"/>
                  </a:cubicBezTo>
                  <a:lnTo>
                    <a:pt x="7378" y="14716"/>
                  </a:lnTo>
                  <a:cubicBezTo>
                    <a:pt x="7688" y="14716"/>
                    <a:pt x="7941" y="14463"/>
                    <a:pt x="7941" y="14153"/>
                  </a:cubicBezTo>
                  <a:lnTo>
                    <a:pt x="7941" y="13551"/>
                  </a:lnTo>
                  <a:lnTo>
                    <a:pt x="11329" y="13551"/>
                  </a:lnTo>
                  <a:lnTo>
                    <a:pt x="11329" y="14153"/>
                  </a:lnTo>
                  <a:cubicBezTo>
                    <a:pt x="11329" y="14463"/>
                    <a:pt x="11582" y="14716"/>
                    <a:pt x="11895" y="14716"/>
                  </a:cubicBezTo>
                  <a:lnTo>
                    <a:pt x="14154" y="14716"/>
                  </a:lnTo>
                  <a:cubicBezTo>
                    <a:pt x="14464" y="14716"/>
                    <a:pt x="14717" y="14463"/>
                    <a:pt x="14717" y="14153"/>
                  </a:cubicBezTo>
                  <a:lnTo>
                    <a:pt x="14717" y="12864"/>
                  </a:lnTo>
                  <a:cubicBezTo>
                    <a:pt x="16647" y="11880"/>
                    <a:pt x="17945" y="9958"/>
                    <a:pt x="18107" y="7808"/>
                  </a:cubicBezTo>
                  <a:cubicBezTo>
                    <a:pt x="18800" y="7582"/>
                    <a:pt x="19270" y="6938"/>
                    <a:pt x="19273" y="6209"/>
                  </a:cubicBezTo>
                  <a:lnTo>
                    <a:pt x="19273" y="5080"/>
                  </a:lnTo>
                  <a:cubicBezTo>
                    <a:pt x="19273" y="4767"/>
                    <a:pt x="19020" y="4517"/>
                    <a:pt x="18707" y="4517"/>
                  </a:cubicBezTo>
                  <a:cubicBezTo>
                    <a:pt x="18393" y="4517"/>
                    <a:pt x="18144" y="4767"/>
                    <a:pt x="18144" y="5080"/>
                  </a:cubicBezTo>
                  <a:lnTo>
                    <a:pt x="18144" y="6209"/>
                  </a:lnTo>
                  <a:cubicBezTo>
                    <a:pt x="18141" y="6300"/>
                    <a:pt x="18116" y="6387"/>
                    <a:pt x="18074" y="6465"/>
                  </a:cubicBezTo>
                  <a:cubicBezTo>
                    <a:pt x="17647" y="3454"/>
                    <a:pt x="15021" y="1129"/>
                    <a:pt x="11895" y="1129"/>
                  </a:cubicBezTo>
                  <a:lnTo>
                    <a:pt x="7378" y="1129"/>
                  </a:lnTo>
                  <a:cubicBezTo>
                    <a:pt x="7020" y="1129"/>
                    <a:pt x="6665" y="1166"/>
                    <a:pt x="6315" y="1232"/>
                  </a:cubicBezTo>
                  <a:cubicBezTo>
                    <a:pt x="5788" y="464"/>
                    <a:pt x="4921" y="3"/>
                    <a:pt x="399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143" name="Google Shape;143;p16"/>
          <p:cNvGrpSpPr/>
          <p:nvPr/>
        </p:nvGrpSpPr>
        <p:grpSpPr>
          <a:xfrm>
            <a:off x="9570246" y="8344363"/>
            <a:ext cx="753303" cy="772401"/>
            <a:chOff x="-62890750" y="3747425"/>
            <a:chExt cx="330825" cy="317900"/>
          </a:xfrm>
        </p:grpSpPr>
        <p:sp>
          <p:nvSpPr>
            <p:cNvPr id="144" name="Google Shape;144;p16"/>
            <p:cNvSpPr/>
            <p:nvPr/>
          </p:nvSpPr>
          <p:spPr>
            <a:xfrm>
              <a:off x="-62890750" y="3747425"/>
              <a:ext cx="313500" cy="195825"/>
            </a:xfrm>
            <a:custGeom>
              <a:avLst/>
              <a:gdLst/>
              <a:ahLst/>
              <a:cxnLst/>
              <a:rect l="l" t="t" r="r" b="b"/>
              <a:pathLst>
                <a:path w="12540" h="7833" extrusionOk="0">
                  <a:moveTo>
                    <a:pt x="6591" y="0"/>
                  </a:moveTo>
                  <a:cubicBezTo>
                    <a:pt x="4966" y="0"/>
                    <a:pt x="3342" y="616"/>
                    <a:pt x="2112" y="1846"/>
                  </a:cubicBezTo>
                  <a:cubicBezTo>
                    <a:pt x="663" y="3296"/>
                    <a:pt x="1" y="5438"/>
                    <a:pt x="379" y="7454"/>
                  </a:cubicBezTo>
                  <a:cubicBezTo>
                    <a:pt x="442" y="7675"/>
                    <a:pt x="568" y="7832"/>
                    <a:pt x="789" y="7832"/>
                  </a:cubicBezTo>
                  <a:lnTo>
                    <a:pt x="852" y="7832"/>
                  </a:lnTo>
                  <a:cubicBezTo>
                    <a:pt x="1104" y="7801"/>
                    <a:pt x="1198" y="7549"/>
                    <a:pt x="1167" y="7360"/>
                  </a:cubicBezTo>
                  <a:cubicBezTo>
                    <a:pt x="852" y="5596"/>
                    <a:pt x="1419" y="3737"/>
                    <a:pt x="2710" y="2477"/>
                  </a:cubicBezTo>
                  <a:cubicBezTo>
                    <a:pt x="3719" y="1437"/>
                    <a:pt x="5136" y="870"/>
                    <a:pt x="6617" y="870"/>
                  </a:cubicBezTo>
                  <a:cubicBezTo>
                    <a:pt x="7940" y="870"/>
                    <a:pt x="9200" y="1342"/>
                    <a:pt x="10177" y="2193"/>
                  </a:cubicBezTo>
                  <a:lnTo>
                    <a:pt x="9610" y="2792"/>
                  </a:lnTo>
                  <a:cubicBezTo>
                    <a:pt x="9484" y="2918"/>
                    <a:pt x="9452" y="3075"/>
                    <a:pt x="9484" y="3170"/>
                  </a:cubicBezTo>
                  <a:cubicBezTo>
                    <a:pt x="9515" y="3327"/>
                    <a:pt x="9641" y="3422"/>
                    <a:pt x="9799" y="3453"/>
                  </a:cubicBezTo>
                  <a:lnTo>
                    <a:pt x="12036" y="3926"/>
                  </a:lnTo>
                  <a:lnTo>
                    <a:pt x="12130" y="3926"/>
                  </a:lnTo>
                  <a:cubicBezTo>
                    <a:pt x="12225" y="3926"/>
                    <a:pt x="12319" y="3894"/>
                    <a:pt x="12382" y="3800"/>
                  </a:cubicBezTo>
                  <a:cubicBezTo>
                    <a:pt x="12508" y="3674"/>
                    <a:pt x="12540" y="3579"/>
                    <a:pt x="12508" y="3422"/>
                  </a:cubicBezTo>
                  <a:lnTo>
                    <a:pt x="12036" y="1153"/>
                  </a:lnTo>
                  <a:cubicBezTo>
                    <a:pt x="12004" y="1027"/>
                    <a:pt x="11878" y="901"/>
                    <a:pt x="11752" y="838"/>
                  </a:cubicBezTo>
                  <a:cubicBezTo>
                    <a:pt x="11715" y="831"/>
                    <a:pt x="11678" y="827"/>
                    <a:pt x="11642" y="827"/>
                  </a:cubicBezTo>
                  <a:cubicBezTo>
                    <a:pt x="11526" y="827"/>
                    <a:pt x="11422" y="868"/>
                    <a:pt x="11374" y="964"/>
                  </a:cubicBezTo>
                  <a:lnTo>
                    <a:pt x="10776" y="1563"/>
                  </a:lnTo>
                  <a:cubicBezTo>
                    <a:pt x="9583" y="521"/>
                    <a:pt x="8087" y="0"/>
                    <a:pt x="65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" name="Google Shape;145;p16"/>
            <p:cNvSpPr/>
            <p:nvPr/>
          </p:nvSpPr>
          <p:spPr>
            <a:xfrm>
              <a:off x="-62874975" y="3869075"/>
              <a:ext cx="315050" cy="196250"/>
            </a:xfrm>
            <a:custGeom>
              <a:avLst/>
              <a:gdLst/>
              <a:ahLst/>
              <a:cxnLst/>
              <a:rect l="l" t="t" r="r" b="b"/>
              <a:pathLst>
                <a:path w="12602" h="7850" extrusionOk="0">
                  <a:moveTo>
                    <a:pt x="11779" y="0"/>
                  </a:moveTo>
                  <a:cubicBezTo>
                    <a:pt x="11759" y="0"/>
                    <a:pt x="11739" y="2"/>
                    <a:pt x="11720" y="5"/>
                  </a:cubicBezTo>
                  <a:cubicBezTo>
                    <a:pt x="11499" y="36"/>
                    <a:pt x="11373" y="288"/>
                    <a:pt x="11405" y="477"/>
                  </a:cubicBezTo>
                  <a:cubicBezTo>
                    <a:pt x="11720" y="2242"/>
                    <a:pt x="11184" y="4101"/>
                    <a:pt x="9861" y="5361"/>
                  </a:cubicBezTo>
                  <a:cubicBezTo>
                    <a:pt x="8853" y="6400"/>
                    <a:pt x="7435" y="6967"/>
                    <a:pt x="5986" y="6967"/>
                  </a:cubicBezTo>
                  <a:cubicBezTo>
                    <a:pt x="4631" y="6967"/>
                    <a:pt x="3371" y="6495"/>
                    <a:pt x="2394" y="5644"/>
                  </a:cubicBezTo>
                  <a:lnTo>
                    <a:pt x="2993" y="5046"/>
                  </a:lnTo>
                  <a:cubicBezTo>
                    <a:pt x="3088" y="4920"/>
                    <a:pt x="3151" y="4762"/>
                    <a:pt x="3088" y="4668"/>
                  </a:cubicBezTo>
                  <a:cubicBezTo>
                    <a:pt x="3056" y="4510"/>
                    <a:pt x="2962" y="4416"/>
                    <a:pt x="2772" y="4384"/>
                  </a:cubicBezTo>
                  <a:lnTo>
                    <a:pt x="536" y="3912"/>
                  </a:lnTo>
                  <a:cubicBezTo>
                    <a:pt x="498" y="3904"/>
                    <a:pt x="465" y="3900"/>
                    <a:pt x="433" y="3900"/>
                  </a:cubicBezTo>
                  <a:cubicBezTo>
                    <a:pt x="332" y="3900"/>
                    <a:pt x="254" y="3941"/>
                    <a:pt x="158" y="4038"/>
                  </a:cubicBezTo>
                  <a:cubicBezTo>
                    <a:pt x="32" y="4132"/>
                    <a:pt x="0" y="4258"/>
                    <a:pt x="32" y="4416"/>
                  </a:cubicBezTo>
                  <a:lnTo>
                    <a:pt x="504" y="6652"/>
                  </a:lnTo>
                  <a:cubicBezTo>
                    <a:pt x="536" y="6810"/>
                    <a:pt x="662" y="6936"/>
                    <a:pt x="788" y="6967"/>
                  </a:cubicBezTo>
                  <a:lnTo>
                    <a:pt x="882" y="6967"/>
                  </a:lnTo>
                  <a:cubicBezTo>
                    <a:pt x="1008" y="6967"/>
                    <a:pt x="1103" y="6936"/>
                    <a:pt x="1166" y="6873"/>
                  </a:cubicBezTo>
                  <a:lnTo>
                    <a:pt x="1764" y="6274"/>
                  </a:lnTo>
                  <a:cubicBezTo>
                    <a:pt x="2930" y="7346"/>
                    <a:pt x="4442" y="7850"/>
                    <a:pt x="5923" y="7850"/>
                  </a:cubicBezTo>
                  <a:cubicBezTo>
                    <a:pt x="7561" y="7850"/>
                    <a:pt x="9168" y="7220"/>
                    <a:pt x="10428" y="5991"/>
                  </a:cubicBezTo>
                  <a:cubicBezTo>
                    <a:pt x="11909" y="4510"/>
                    <a:pt x="12602" y="2368"/>
                    <a:pt x="12192" y="320"/>
                  </a:cubicBezTo>
                  <a:cubicBezTo>
                    <a:pt x="12164" y="122"/>
                    <a:pt x="11958" y="0"/>
                    <a:pt x="1177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-62751325" y="3834525"/>
              <a:ext cx="15775" cy="26800"/>
            </a:xfrm>
            <a:custGeom>
              <a:avLst/>
              <a:gdLst/>
              <a:ahLst/>
              <a:cxnLst/>
              <a:rect l="l" t="t" r="r" b="b"/>
              <a:pathLst>
                <a:path w="631" h="1072" extrusionOk="0">
                  <a:moveTo>
                    <a:pt x="630" y="1"/>
                  </a:moveTo>
                  <a:cubicBezTo>
                    <a:pt x="410" y="221"/>
                    <a:pt x="158" y="599"/>
                    <a:pt x="0" y="1072"/>
                  </a:cubicBezTo>
                  <a:lnTo>
                    <a:pt x="630" y="1072"/>
                  </a:lnTo>
                  <a:lnTo>
                    <a:pt x="63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7" name="Google Shape;147;p16"/>
            <p:cNvSpPr/>
            <p:nvPr/>
          </p:nvSpPr>
          <p:spPr>
            <a:xfrm>
              <a:off x="-62715100" y="3950300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1" y="1"/>
                  </a:moveTo>
                  <a:lnTo>
                    <a:pt x="1" y="1041"/>
                  </a:lnTo>
                  <a:cubicBezTo>
                    <a:pt x="253" y="852"/>
                    <a:pt x="473" y="473"/>
                    <a:pt x="63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" name="Google Shape;148;p16"/>
            <p:cNvSpPr/>
            <p:nvPr/>
          </p:nvSpPr>
          <p:spPr>
            <a:xfrm>
              <a:off x="-62751325" y="3950300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158" y="473"/>
                    <a:pt x="410" y="852"/>
                    <a:pt x="630" y="1041"/>
                  </a:cubicBezTo>
                  <a:lnTo>
                    <a:pt x="63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" name="Google Shape;149;p16"/>
            <p:cNvSpPr/>
            <p:nvPr/>
          </p:nvSpPr>
          <p:spPr>
            <a:xfrm>
              <a:off x="-62822225" y="3881000"/>
              <a:ext cx="44125" cy="48075"/>
            </a:xfrm>
            <a:custGeom>
              <a:avLst/>
              <a:gdLst/>
              <a:ahLst/>
              <a:cxnLst/>
              <a:rect l="l" t="t" r="r" b="b"/>
              <a:pathLst>
                <a:path w="1765" h="1923" extrusionOk="0">
                  <a:moveTo>
                    <a:pt x="127" y="0"/>
                  </a:moveTo>
                  <a:cubicBezTo>
                    <a:pt x="32" y="316"/>
                    <a:pt x="1" y="631"/>
                    <a:pt x="1" y="977"/>
                  </a:cubicBezTo>
                  <a:cubicBezTo>
                    <a:pt x="1" y="1324"/>
                    <a:pt x="32" y="1670"/>
                    <a:pt x="127" y="1922"/>
                  </a:cubicBezTo>
                  <a:lnTo>
                    <a:pt x="1765" y="1922"/>
                  </a:lnTo>
                  <a:cubicBezTo>
                    <a:pt x="1734" y="1607"/>
                    <a:pt x="1702" y="1292"/>
                    <a:pt x="1702" y="977"/>
                  </a:cubicBezTo>
                  <a:cubicBezTo>
                    <a:pt x="1702" y="662"/>
                    <a:pt x="1734" y="316"/>
                    <a:pt x="17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-62715100" y="3833750"/>
              <a:ext cx="15775" cy="26800"/>
            </a:xfrm>
            <a:custGeom>
              <a:avLst/>
              <a:gdLst/>
              <a:ahLst/>
              <a:cxnLst/>
              <a:rect l="l" t="t" r="r" b="b"/>
              <a:pathLst>
                <a:path w="631" h="1072" extrusionOk="0">
                  <a:moveTo>
                    <a:pt x="1" y="0"/>
                  </a:moveTo>
                  <a:lnTo>
                    <a:pt x="1" y="1071"/>
                  </a:lnTo>
                  <a:lnTo>
                    <a:pt x="631" y="1071"/>
                  </a:lnTo>
                  <a:cubicBezTo>
                    <a:pt x="505" y="599"/>
                    <a:pt x="253" y="189"/>
                    <a:pt x="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1" name="Google Shape;151;p16"/>
            <p:cNvSpPr/>
            <p:nvPr/>
          </p:nvSpPr>
          <p:spPr>
            <a:xfrm>
              <a:off x="-62758425" y="3881000"/>
              <a:ext cx="22875" cy="48075"/>
            </a:xfrm>
            <a:custGeom>
              <a:avLst/>
              <a:gdLst/>
              <a:ahLst/>
              <a:cxnLst/>
              <a:rect l="l" t="t" r="r" b="b"/>
              <a:pathLst>
                <a:path w="915" h="1923" extrusionOk="0">
                  <a:moveTo>
                    <a:pt x="95" y="0"/>
                  </a:moveTo>
                  <a:cubicBezTo>
                    <a:pt x="64" y="316"/>
                    <a:pt x="1" y="631"/>
                    <a:pt x="1" y="977"/>
                  </a:cubicBezTo>
                  <a:cubicBezTo>
                    <a:pt x="1" y="1324"/>
                    <a:pt x="64" y="1670"/>
                    <a:pt x="95" y="1922"/>
                  </a:cubicBezTo>
                  <a:lnTo>
                    <a:pt x="914" y="1922"/>
                  </a:lnTo>
                  <a:lnTo>
                    <a:pt x="91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" name="Google Shape;152;p16"/>
            <p:cNvSpPr/>
            <p:nvPr/>
          </p:nvSpPr>
          <p:spPr>
            <a:xfrm>
              <a:off x="-62715100" y="3809325"/>
              <a:ext cx="74850" cy="51225"/>
            </a:xfrm>
            <a:custGeom>
              <a:avLst/>
              <a:gdLst/>
              <a:ahLst/>
              <a:cxnLst/>
              <a:rect l="l" t="t" r="r" b="b"/>
              <a:pathLst>
                <a:path w="2994" h="2049" extrusionOk="0">
                  <a:moveTo>
                    <a:pt x="1" y="1"/>
                  </a:moveTo>
                  <a:lnTo>
                    <a:pt x="1" y="32"/>
                  </a:lnTo>
                  <a:cubicBezTo>
                    <a:pt x="631" y="253"/>
                    <a:pt x="1198" y="1009"/>
                    <a:pt x="1481" y="2048"/>
                  </a:cubicBezTo>
                  <a:lnTo>
                    <a:pt x="2994" y="2048"/>
                  </a:lnTo>
                  <a:cubicBezTo>
                    <a:pt x="2426" y="946"/>
                    <a:pt x="1324" y="158"/>
                    <a:pt x="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-62715875" y="3950300"/>
              <a:ext cx="75625" cy="51225"/>
            </a:xfrm>
            <a:custGeom>
              <a:avLst/>
              <a:gdLst/>
              <a:ahLst/>
              <a:cxnLst/>
              <a:rect l="l" t="t" r="r" b="b"/>
              <a:pathLst>
                <a:path w="3025" h="2049" extrusionOk="0">
                  <a:moveTo>
                    <a:pt x="1512" y="1"/>
                  </a:moveTo>
                  <a:cubicBezTo>
                    <a:pt x="1229" y="1009"/>
                    <a:pt x="662" y="1765"/>
                    <a:pt x="0" y="1986"/>
                  </a:cubicBezTo>
                  <a:lnTo>
                    <a:pt x="0" y="2049"/>
                  </a:lnTo>
                  <a:lnTo>
                    <a:pt x="32" y="2049"/>
                  </a:lnTo>
                  <a:cubicBezTo>
                    <a:pt x="1355" y="1891"/>
                    <a:pt x="2457" y="1104"/>
                    <a:pt x="30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" name="Google Shape;154;p16"/>
            <p:cNvSpPr/>
            <p:nvPr/>
          </p:nvSpPr>
          <p:spPr>
            <a:xfrm>
              <a:off x="-62811200" y="3949525"/>
              <a:ext cx="75650" cy="52000"/>
            </a:xfrm>
            <a:custGeom>
              <a:avLst/>
              <a:gdLst/>
              <a:ahLst/>
              <a:cxnLst/>
              <a:rect l="l" t="t" r="r" b="b"/>
              <a:pathLst>
                <a:path w="3026" h="2080" extrusionOk="0">
                  <a:moveTo>
                    <a:pt x="1" y="0"/>
                  </a:moveTo>
                  <a:cubicBezTo>
                    <a:pt x="600" y="1166"/>
                    <a:pt x="1702" y="1954"/>
                    <a:pt x="3025" y="2080"/>
                  </a:cubicBezTo>
                  <a:lnTo>
                    <a:pt x="3025" y="2017"/>
                  </a:lnTo>
                  <a:cubicBezTo>
                    <a:pt x="2364" y="1796"/>
                    <a:pt x="1860" y="1040"/>
                    <a:pt x="154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" name="Google Shape;155;p16"/>
            <p:cNvSpPr/>
            <p:nvPr/>
          </p:nvSpPr>
          <p:spPr>
            <a:xfrm>
              <a:off x="-62673350" y="3881000"/>
              <a:ext cx="44125" cy="48075"/>
            </a:xfrm>
            <a:custGeom>
              <a:avLst/>
              <a:gdLst/>
              <a:ahLst/>
              <a:cxnLst/>
              <a:rect l="l" t="t" r="r" b="b"/>
              <a:pathLst>
                <a:path w="1765" h="1923" extrusionOk="0">
                  <a:moveTo>
                    <a:pt x="0" y="0"/>
                  </a:moveTo>
                  <a:cubicBezTo>
                    <a:pt x="32" y="316"/>
                    <a:pt x="63" y="631"/>
                    <a:pt x="63" y="977"/>
                  </a:cubicBezTo>
                  <a:cubicBezTo>
                    <a:pt x="63" y="1324"/>
                    <a:pt x="32" y="1670"/>
                    <a:pt x="0" y="1922"/>
                  </a:cubicBezTo>
                  <a:lnTo>
                    <a:pt x="1639" y="1922"/>
                  </a:lnTo>
                  <a:cubicBezTo>
                    <a:pt x="1733" y="1670"/>
                    <a:pt x="1765" y="1292"/>
                    <a:pt x="1765" y="977"/>
                  </a:cubicBezTo>
                  <a:cubicBezTo>
                    <a:pt x="1765" y="662"/>
                    <a:pt x="1733" y="316"/>
                    <a:pt x="16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-62810400" y="3810125"/>
              <a:ext cx="75625" cy="51200"/>
            </a:xfrm>
            <a:custGeom>
              <a:avLst/>
              <a:gdLst/>
              <a:ahLst/>
              <a:cxnLst/>
              <a:rect l="l" t="t" r="r" b="b"/>
              <a:pathLst>
                <a:path w="3025" h="2048" extrusionOk="0">
                  <a:moveTo>
                    <a:pt x="2993" y="0"/>
                  </a:moveTo>
                  <a:cubicBezTo>
                    <a:pt x="1702" y="158"/>
                    <a:pt x="599" y="945"/>
                    <a:pt x="0" y="2048"/>
                  </a:cubicBezTo>
                  <a:lnTo>
                    <a:pt x="1544" y="2048"/>
                  </a:lnTo>
                  <a:cubicBezTo>
                    <a:pt x="1828" y="1008"/>
                    <a:pt x="2363" y="284"/>
                    <a:pt x="3025" y="32"/>
                  </a:cubicBezTo>
                  <a:lnTo>
                    <a:pt x="302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7" name="Google Shape;157;p16"/>
            <p:cNvSpPr/>
            <p:nvPr/>
          </p:nvSpPr>
          <p:spPr>
            <a:xfrm>
              <a:off x="-62715100" y="3881000"/>
              <a:ext cx="22850" cy="48075"/>
            </a:xfrm>
            <a:custGeom>
              <a:avLst/>
              <a:gdLst/>
              <a:ahLst/>
              <a:cxnLst/>
              <a:rect l="l" t="t" r="r" b="b"/>
              <a:pathLst>
                <a:path w="914" h="1923" extrusionOk="0">
                  <a:moveTo>
                    <a:pt x="1" y="0"/>
                  </a:moveTo>
                  <a:lnTo>
                    <a:pt x="1" y="1922"/>
                  </a:lnTo>
                  <a:lnTo>
                    <a:pt x="851" y="1922"/>
                  </a:lnTo>
                  <a:cubicBezTo>
                    <a:pt x="883" y="1607"/>
                    <a:pt x="914" y="1292"/>
                    <a:pt x="914" y="977"/>
                  </a:cubicBezTo>
                  <a:cubicBezTo>
                    <a:pt x="914" y="662"/>
                    <a:pt x="883" y="316"/>
                    <a:pt x="8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58" name="Google Shape;158;p16"/>
          <p:cNvGrpSpPr/>
          <p:nvPr/>
        </p:nvGrpSpPr>
        <p:grpSpPr>
          <a:xfrm>
            <a:off x="7686707" y="6574319"/>
            <a:ext cx="724611" cy="769364"/>
            <a:chOff x="-63679950" y="3360375"/>
            <a:chExt cx="318225" cy="316650"/>
          </a:xfrm>
        </p:grpSpPr>
        <p:sp>
          <p:nvSpPr>
            <p:cNvPr id="159" name="Google Shape;159;p16"/>
            <p:cNvSpPr/>
            <p:nvPr/>
          </p:nvSpPr>
          <p:spPr>
            <a:xfrm>
              <a:off x="-63497200" y="3423400"/>
              <a:ext cx="40975" cy="40975"/>
            </a:xfrm>
            <a:custGeom>
              <a:avLst/>
              <a:gdLst/>
              <a:ahLst/>
              <a:cxnLst/>
              <a:rect l="l" t="t" r="r" b="b"/>
              <a:pathLst>
                <a:path w="1639" h="1639" extrusionOk="0">
                  <a:moveTo>
                    <a:pt x="819" y="0"/>
                  </a:moveTo>
                  <a:cubicBezTo>
                    <a:pt x="378" y="0"/>
                    <a:pt x="0" y="378"/>
                    <a:pt x="0" y="819"/>
                  </a:cubicBezTo>
                  <a:cubicBezTo>
                    <a:pt x="0" y="1260"/>
                    <a:pt x="378" y="1638"/>
                    <a:pt x="819" y="1638"/>
                  </a:cubicBezTo>
                  <a:cubicBezTo>
                    <a:pt x="1260" y="1638"/>
                    <a:pt x="1638" y="1260"/>
                    <a:pt x="1638" y="819"/>
                  </a:cubicBezTo>
                  <a:cubicBezTo>
                    <a:pt x="1638" y="378"/>
                    <a:pt x="1260" y="0"/>
                    <a:pt x="81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0" name="Google Shape;160;p16"/>
            <p:cNvSpPr/>
            <p:nvPr/>
          </p:nvSpPr>
          <p:spPr>
            <a:xfrm>
              <a:off x="-63516900" y="3485625"/>
              <a:ext cx="79575" cy="29950"/>
            </a:xfrm>
            <a:custGeom>
              <a:avLst/>
              <a:gdLst/>
              <a:ahLst/>
              <a:cxnLst/>
              <a:rect l="l" t="t" r="r" b="b"/>
              <a:pathLst>
                <a:path w="3183" h="1198" extrusionOk="0">
                  <a:moveTo>
                    <a:pt x="1607" y="0"/>
                  </a:moveTo>
                  <a:cubicBezTo>
                    <a:pt x="820" y="0"/>
                    <a:pt x="190" y="504"/>
                    <a:pt x="1" y="1197"/>
                  </a:cubicBezTo>
                  <a:lnTo>
                    <a:pt x="3183" y="1197"/>
                  </a:lnTo>
                  <a:cubicBezTo>
                    <a:pt x="3025" y="504"/>
                    <a:pt x="2395" y="0"/>
                    <a:pt x="160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1" name="Google Shape;161;p16"/>
            <p:cNvSpPr/>
            <p:nvPr/>
          </p:nvSpPr>
          <p:spPr>
            <a:xfrm>
              <a:off x="-63618500" y="3360375"/>
              <a:ext cx="256775" cy="256600"/>
            </a:xfrm>
            <a:custGeom>
              <a:avLst/>
              <a:gdLst/>
              <a:ahLst/>
              <a:cxnLst/>
              <a:rect l="l" t="t" r="r" b="b"/>
              <a:pathLst>
                <a:path w="10271" h="10264" extrusionOk="0">
                  <a:moveTo>
                    <a:pt x="5703" y="1639"/>
                  </a:moveTo>
                  <a:cubicBezTo>
                    <a:pt x="6616" y="1639"/>
                    <a:pt x="7373" y="2395"/>
                    <a:pt x="7373" y="3309"/>
                  </a:cubicBezTo>
                  <a:cubicBezTo>
                    <a:pt x="7373" y="3750"/>
                    <a:pt x="7215" y="4128"/>
                    <a:pt x="6900" y="4443"/>
                  </a:cubicBezTo>
                  <a:cubicBezTo>
                    <a:pt x="7625" y="4884"/>
                    <a:pt x="8192" y="5672"/>
                    <a:pt x="8192" y="6617"/>
                  </a:cubicBezTo>
                  <a:cubicBezTo>
                    <a:pt x="8160" y="6900"/>
                    <a:pt x="8003" y="7058"/>
                    <a:pt x="7751" y="7058"/>
                  </a:cubicBezTo>
                  <a:lnTo>
                    <a:pt x="3623" y="7058"/>
                  </a:lnTo>
                  <a:cubicBezTo>
                    <a:pt x="3371" y="7058"/>
                    <a:pt x="3214" y="6837"/>
                    <a:pt x="3214" y="6617"/>
                  </a:cubicBezTo>
                  <a:cubicBezTo>
                    <a:pt x="3214" y="5672"/>
                    <a:pt x="3749" y="4884"/>
                    <a:pt x="4537" y="4443"/>
                  </a:cubicBezTo>
                  <a:cubicBezTo>
                    <a:pt x="4254" y="4128"/>
                    <a:pt x="4065" y="3718"/>
                    <a:pt x="4065" y="3309"/>
                  </a:cubicBezTo>
                  <a:cubicBezTo>
                    <a:pt x="4065" y="2395"/>
                    <a:pt x="4789" y="1639"/>
                    <a:pt x="5703" y="1639"/>
                  </a:cubicBezTo>
                  <a:close/>
                  <a:moveTo>
                    <a:pt x="5703" y="1"/>
                  </a:moveTo>
                  <a:cubicBezTo>
                    <a:pt x="3182" y="1"/>
                    <a:pt x="1135" y="2049"/>
                    <a:pt x="1135" y="4569"/>
                  </a:cubicBezTo>
                  <a:cubicBezTo>
                    <a:pt x="1135" y="5609"/>
                    <a:pt x="1481" y="6648"/>
                    <a:pt x="2206" y="7467"/>
                  </a:cubicBezTo>
                  <a:lnTo>
                    <a:pt x="1607" y="8066"/>
                  </a:lnTo>
                  <a:lnTo>
                    <a:pt x="756" y="7184"/>
                  </a:lnTo>
                  <a:cubicBezTo>
                    <a:pt x="678" y="7121"/>
                    <a:pt x="567" y="7089"/>
                    <a:pt x="457" y="7089"/>
                  </a:cubicBezTo>
                  <a:cubicBezTo>
                    <a:pt x="347" y="7089"/>
                    <a:pt x="237" y="7121"/>
                    <a:pt x="158" y="7184"/>
                  </a:cubicBezTo>
                  <a:cubicBezTo>
                    <a:pt x="0" y="7341"/>
                    <a:pt x="0" y="7625"/>
                    <a:pt x="158" y="7783"/>
                  </a:cubicBezTo>
                  <a:lnTo>
                    <a:pt x="1324" y="8980"/>
                  </a:lnTo>
                  <a:lnTo>
                    <a:pt x="2521" y="10145"/>
                  </a:lnTo>
                  <a:cubicBezTo>
                    <a:pt x="2600" y="10224"/>
                    <a:pt x="2710" y="10264"/>
                    <a:pt x="2820" y="10264"/>
                  </a:cubicBezTo>
                  <a:cubicBezTo>
                    <a:pt x="2930" y="10264"/>
                    <a:pt x="3041" y="10224"/>
                    <a:pt x="3119" y="10145"/>
                  </a:cubicBezTo>
                  <a:cubicBezTo>
                    <a:pt x="3277" y="9988"/>
                    <a:pt x="3277" y="9704"/>
                    <a:pt x="3119" y="9547"/>
                  </a:cubicBezTo>
                  <a:lnTo>
                    <a:pt x="2237" y="8696"/>
                  </a:lnTo>
                  <a:lnTo>
                    <a:pt x="2836" y="8098"/>
                  </a:lnTo>
                  <a:cubicBezTo>
                    <a:pt x="3655" y="8759"/>
                    <a:pt x="4695" y="9169"/>
                    <a:pt x="5734" y="9169"/>
                  </a:cubicBezTo>
                  <a:cubicBezTo>
                    <a:pt x="8255" y="9169"/>
                    <a:pt x="10271" y="7121"/>
                    <a:pt x="10271" y="4632"/>
                  </a:cubicBezTo>
                  <a:cubicBezTo>
                    <a:pt x="10239" y="2049"/>
                    <a:pt x="8223" y="1"/>
                    <a:pt x="570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2" name="Google Shape;162;p16"/>
            <p:cNvSpPr/>
            <p:nvPr/>
          </p:nvSpPr>
          <p:spPr>
            <a:xfrm>
              <a:off x="-63679950" y="3576200"/>
              <a:ext cx="102425" cy="100825"/>
            </a:xfrm>
            <a:custGeom>
              <a:avLst/>
              <a:gdLst/>
              <a:ahLst/>
              <a:cxnLst/>
              <a:rect l="l" t="t" r="r" b="b"/>
              <a:pathLst>
                <a:path w="4097" h="4033" extrusionOk="0">
                  <a:moveTo>
                    <a:pt x="2332" y="0"/>
                  </a:moveTo>
                  <a:lnTo>
                    <a:pt x="159" y="2142"/>
                  </a:lnTo>
                  <a:cubicBezTo>
                    <a:pt x="1" y="2300"/>
                    <a:pt x="1" y="2584"/>
                    <a:pt x="159" y="2741"/>
                  </a:cubicBezTo>
                  <a:lnTo>
                    <a:pt x="1356" y="3938"/>
                  </a:lnTo>
                  <a:cubicBezTo>
                    <a:pt x="1434" y="4001"/>
                    <a:pt x="1545" y="4033"/>
                    <a:pt x="1655" y="4033"/>
                  </a:cubicBezTo>
                  <a:cubicBezTo>
                    <a:pt x="1765" y="4033"/>
                    <a:pt x="1876" y="4001"/>
                    <a:pt x="1954" y="3938"/>
                  </a:cubicBezTo>
                  <a:lnTo>
                    <a:pt x="4097" y="1764"/>
                  </a:lnTo>
                  <a:lnTo>
                    <a:pt x="233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4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1881893" y="1743075"/>
            <a:ext cx="3440480" cy="90098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</a:t>
            </a:r>
          </a:p>
          <a:p>
            <a:pPr algn="ctr"/>
            <a:r>
              <a:rPr lang="uz-Latn-U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usuli</a:t>
            </a: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58" y="1448226"/>
            <a:ext cx="1747191" cy="1611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144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54150" y="1438275"/>
            <a:ext cx="15087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z-Cyrl-UZ" sz="4800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1-mavzu</a:t>
            </a:r>
            <a:r>
              <a:rPr lang="uz-Cyrl-UZ" sz="48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Maqola, </a:t>
            </a:r>
            <a:r>
              <a:rPr lang="uz-Cyrl-UZ" sz="4800" b="1" kern="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uslubiy tavsiya va qo‘llanma  tayyorlashga qo‘yiladigan </a:t>
            </a:r>
            <a:r>
              <a:rPr lang="uz-Cyrl-UZ" sz="4800" b="1" kern="0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talablar</a:t>
            </a:r>
            <a:endParaRPr lang="ru-RU" sz="4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76317114"/>
              </p:ext>
            </p:extLst>
          </p:nvPr>
        </p:nvGraphicFramePr>
        <p:xfrm>
          <a:off x="1073150" y="3571875"/>
          <a:ext cx="15468599" cy="6810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1750" y="1743075"/>
            <a:ext cx="16332716" cy="2087762"/>
          </a:xfrm>
        </p:spPr>
        <p:txBody>
          <a:bodyPr>
            <a:normAutofit/>
          </a:bodyPr>
          <a:lstStyle/>
          <a:p>
            <a:pPr algn="ctr"/>
            <a:r>
              <a:rPr lang="uz-Latn-UZ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6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Strukturaviy</a:t>
            </a:r>
            <a:r>
              <a:rPr lang="uz-Latn-UZ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endParaRPr lang="ru-RU" sz="6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6156826"/>
              </p:ext>
            </p:extLst>
          </p:nvPr>
        </p:nvGraphicFramePr>
        <p:xfrm>
          <a:off x="1237456" y="4105275"/>
          <a:ext cx="15533688" cy="585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351" y="0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349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140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25"/>
          <p:cNvSpPr txBox="1">
            <a:spLocks noGrp="1"/>
          </p:cNvSpPr>
          <p:nvPr>
            <p:ph type="title"/>
          </p:nvPr>
        </p:nvSpPr>
        <p:spPr>
          <a:xfrm>
            <a:off x="904617" y="1363085"/>
            <a:ext cx="16191487" cy="767996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uz-Cyrl-UZ" sz="3200" b="1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Maqola, uslubiy tavsiya va qo‘llanma</a:t>
            </a:r>
            <a:r>
              <a:rPr lang="uz-Latn-UZ" sz="3200" b="1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strukturasi bilan aniqroq tanishamiz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53" name="Google Shape;853;p25"/>
          <p:cNvGrpSpPr/>
          <p:nvPr/>
        </p:nvGrpSpPr>
        <p:grpSpPr>
          <a:xfrm>
            <a:off x="904470" y="2131081"/>
            <a:ext cx="7455929" cy="2362763"/>
            <a:chOff x="459575" y="1014800"/>
            <a:chExt cx="3788475" cy="1125125"/>
          </a:xfrm>
        </p:grpSpPr>
        <p:sp>
          <p:nvSpPr>
            <p:cNvPr id="854" name="Google Shape;854;p25"/>
            <p:cNvSpPr/>
            <p:nvPr/>
          </p:nvSpPr>
          <p:spPr>
            <a:xfrm>
              <a:off x="83345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5" name="Google Shape;855;p25"/>
            <p:cNvSpPr/>
            <p:nvPr/>
          </p:nvSpPr>
          <p:spPr>
            <a:xfrm>
              <a:off x="459575" y="1014800"/>
              <a:ext cx="751200" cy="751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500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56" name="Google Shape;856;p25"/>
            <p:cNvSpPr/>
            <p:nvPr/>
          </p:nvSpPr>
          <p:spPr>
            <a:xfrm rot="10800000">
              <a:off x="459650" y="1766075"/>
              <a:ext cx="373800" cy="373800"/>
            </a:xfrm>
            <a:prstGeom prst="rtTriangle">
              <a:avLst/>
            </a:prstGeom>
            <a:solidFill>
              <a:srgbClr val="81995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7" name="Google Shape;857;p25"/>
            <p:cNvSpPr txBox="1"/>
            <p:nvPr/>
          </p:nvSpPr>
          <p:spPr>
            <a:xfrm>
              <a:off x="1242216" y="1573300"/>
              <a:ext cx="2820863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Maqola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sarlavhasi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aniq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mavzuga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bo‘lishi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kerak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858" name="Google Shape;858;p25"/>
            <p:cNvSpPr txBox="1"/>
            <p:nvPr/>
          </p:nvSpPr>
          <p:spPr>
            <a:xfrm>
              <a:off x="1380478" y="1213015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Sarlavha</a:t>
              </a:r>
              <a:endParaRPr sz="4000" dirty="0">
                <a:solidFill>
                  <a:schemeClr val="dk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859" name="Google Shape;859;p25"/>
          <p:cNvGrpSpPr/>
          <p:nvPr/>
        </p:nvGrpSpPr>
        <p:grpSpPr>
          <a:xfrm>
            <a:off x="904470" y="4851421"/>
            <a:ext cx="7455929" cy="2362763"/>
            <a:chOff x="459575" y="2310200"/>
            <a:chExt cx="3788475" cy="1125125"/>
          </a:xfrm>
        </p:grpSpPr>
        <p:sp>
          <p:nvSpPr>
            <p:cNvPr id="860" name="Google Shape;860;p25"/>
            <p:cNvSpPr/>
            <p:nvPr/>
          </p:nvSpPr>
          <p:spPr>
            <a:xfrm>
              <a:off x="83345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1" name="Google Shape;861;p25"/>
            <p:cNvSpPr/>
            <p:nvPr/>
          </p:nvSpPr>
          <p:spPr>
            <a:xfrm>
              <a:off x="459575" y="2310200"/>
              <a:ext cx="751200" cy="75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500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2" name="Google Shape;862;p25"/>
            <p:cNvSpPr/>
            <p:nvPr/>
          </p:nvSpPr>
          <p:spPr>
            <a:xfrm rot="10800000">
              <a:off x="459650" y="3061475"/>
              <a:ext cx="373800" cy="373800"/>
            </a:xfrm>
            <a:prstGeom prst="rtTriangle">
              <a:avLst/>
            </a:prstGeom>
            <a:solidFill>
              <a:srgbClr val="112B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3" name="Google Shape;863;p25"/>
            <p:cNvSpPr txBox="1"/>
            <p:nvPr/>
          </p:nvSpPr>
          <p:spPr>
            <a:xfrm>
              <a:off x="1380477" y="2866319"/>
              <a:ext cx="2867572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Maqolada  yoritilgan metodik tavsiyalar  haqida qisqacha ma’lumot, kalit so‘zlar beriladi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864" name="Google Shape;864;p25"/>
            <p:cNvSpPr txBox="1"/>
            <p:nvPr/>
          </p:nvSpPr>
          <p:spPr>
            <a:xfrm>
              <a:off x="1313575" y="24890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Annotatsiya</a:t>
              </a:r>
              <a:endParaRPr sz="4000" dirty="0">
                <a:solidFill>
                  <a:schemeClr val="dk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865" name="Google Shape;865;p25"/>
          <p:cNvGrpSpPr/>
          <p:nvPr/>
        </p:nvGrpSpPr>
        <p:grpSpPr>
          <a:xfrm>
            <a:off x="904470" y="7571761"/>
            <a:ext cx="7455929" cy="2362763"/>
            <a:chOff x="459575" y="3605600"/>
            <a:chExt cx="3788475" cy="1125125"/>
          </a:xfrm>
        </p:grpSpPr>
        <p:sp>
          <p:nvSpPr>
            <p:cNvPr id="866" name="Google Shape;866;p25"/>
            <p:cNvSpPr/>
            <p:nvPr/>
          </p:nvSpPr>
          <p:spPr>
            <a:xfrm>
              <a:off x="83345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7" name="Google Shape;867;p25"/>
            <p:cNvSpPr/>
            <p:nvPr/>
          </p:nvSpPr>
          <p:spPr>
            <a:xfrm>
              <a:off x="459575" y="3605600"/>
              <a:ext cx="751200" cy="751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500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8" name="Google Shape;868;p25"/>
            <p:cNvSpPr/>
            <p:nvPr/>
          </p:nvSpPr>
          <p:spPr>
            <a:xfrm rot="10800000">
              <a:off x="459650" y="4356875"/>
              <a:ext cx="373800" cy="373800"/>
            </a:xfrm>
            <a:prstGeom prst="rtTriangle">
              <a:avLst/>
            </a:prstGeom>
            <a:solidFill>
              <a:srgbClr val="CAA7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9" name="Google Shape;869;p25"/>
            <p:cNvSpPr txBox="1"/>
            <p:nvPr/>
          </p:nvSpPr>
          <p:spPr>
            <a:xfrm>
              <a:off x="1380478" y="4164100"/>
              <a:ext cx="2682600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M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avzuning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dolzarbligi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maqsadlari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tushuntiriladi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870" name="Google Shape;870;p25"/>
            <p:cNvSpPr txBox="1"/>
            <p:nvPr/>
          </p:nvSpPr>
          <p:spPr>
            <a:xfrm>
              <a:off x="1380478" y="37844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Kirish</a:t>
              </a: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qismi</a:t>
              </a:r>
              <a:endParaRPr sz="4000" dirty="0">
                <a:solidFill>
                  <a:schemeClr val="dk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871" name="Google Shape;871;p25"/>
          <p:cNvGrpSpPr/>
          <p:nvPr/>
        </p:nvGrpSpPr>
        <p:grpSpPr>
          <a:xfrm>
            <a:off x="9640177" y="2131081"/>
            <a:ext cx="7815973" cy="2720341"/>
            <a:chOff x="4898325" y="1014800"/>
            <a:chExt cx="3971419" cy="1295400"/>
          </a:xfrm>
        </p:grpSpPr>
        <p:sp>
          <p:nvSpPr>
            <p:cNvPr id="872" name="Google Shape;872;p25"/>
            <p:cNvSpPr/>
            <p:nvPr/>
          </p:nvSpPr>
          <p:spPr>
            <a:xfrm>
              <a:off x="5272200" y="1165225"/>
              <a:ext cx="3597544" cy="1144975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3" name="Google Shape;873;p25"/>
            <p:cNvSpPr/>
            <p:nvPr/>
          </p:nvSpPr>
          <p:spPr>
            <a:xfrm>
              <a:off x="4898325" y="1014800"/>
              <a:ext cx="751200" cy="751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04</a:t>
              </a:r>
              <a:endParaRPr sz="500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74" name="Google Shape;874;p25"/>
            <p:cNvSpPr/>
            <p:nvPr/>
          </p:nvSpPr>
          <p:spPr>
            <a:xfrm rot="10800000">
              <a:off x="4898400" y="1766075"/>
              <a:ext cx="373800" cy="373800"/>
            </a:xfrm>
            <a:prstGeom prst="rtTriangle">
              <a:avLst/>
            </a:prstGeom>
            <a:solidFill>
              <a:srgbClr val="C4885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5" name="Google Shape;875;p25"/>
            <p:cNvSpPr txBox="1"/>
            <p:nvPr/>
          </p:nvSpPr>
          <p:spPr>
            <a:xfrm>
              <a:off x="5656115" y="1628321"/>
              <a:ext cx="3030822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M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avzuni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to‘liq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tahlil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m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uallifning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asosiy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fikrlari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dalillar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tushuntiriladi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jarayoni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bosqichma-bosqich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ko‘rsat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iladi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876" name="Google Shape;876;p25"/>
            <p:cNvSpPr txBox="1"/>
            <p:nvPr/>
          </p:nvSpPr>
          <p:spPr>
            <a:xfrm>
              <a:off x="5782296" y="107300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4000" b="1" dirty="0" err="1">
                  <a:latin typeface="Times New Roman" pitchFamily="18" charset="0"/>
                  <a:cs typeface="Times New Roman" pitchFamily="18" charset="0"/>
                </a:rPr>
                <a:t>Asosiy</a:t>
              </a:r>
              <a:r>
                <a:rPr lang="en-US" sz="4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4000" b="1" dirty="0" err="1">
                  <a:latin typeface="Times New Roman" pitchFamily="18" charset="0"/>
                  <a:cs typeface="Times New Roman" pitchFamily="18" charset="0"/>
                </a:rPr>
                <a:t>qism</a:t>
              </a:r>
              <a:endParaRPr sz="4000" dirty="0">
                <a:solidFill>
                  <a:schemeClr val="dk1"/>
                </a:solidFill>
                <a:latin typeface="Times New Roman" pitchFamily="18" charset="0"/>
                <a:ea typeface="Fira Sans Extra Condensed Medium"/>
                <a:cs typeface="Times New Roman" pitchFamily="18" charset="0"/>
                <a:sym typeface="Fira Sans Extra Condensed Medium"/>
              </a:endParaRPr>
            </a:p>
          </p:txBody>
        </p:sp>
      </p:grpSp>
      <p:grpSp>
        <p:nvGrpSpPr>
          <p:cNvPr id="877" name="Google Shape;877;p25"/>
          <p:cNvGrpSpPr/>
          <p:nvPr/>
        </p:nvGrpSpPr>
        <p:grpSpPr>
          <a:xfrm>
            <a:off x="9640177" y="4851421"/>
            <a:ext cx="7815973" cy="2362763"/>
            <a:chOff x="4898325" y="2310200"/>
            <a:chExt cx="3971419" cy="1125125"/>
          </a:xfrm>
        </p:grpSpPr>
        <p:sp>
          <p:nvSpPr>
            <p:cNvPr id="878" name="Google Shape;878;p25"/>
            <p:cNvSpPr/>
            <p:nvPr/>
          </p:nvSpPr>
          <p:spPr>
            <a:xfrm>
              <a:off x="5272200" y="2460625"/>
              <a:ext cx="3597544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9" name="Google Shape;879;p25"/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05</a:t>
              </a:r>
              <a:endParaRPr sz="500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0" name="Google Shape;880;p25"/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1" name="Google Shape;881;p25"/>
            <p:cNvSpPr txBox="1"/>
            <p:nvPr/>
          </p:nvSpPr>
          <p:spPr>
            <a:xfrm>
              <a:off x="5819228" y="2866319"/>
              <a:ext cx="2682600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adqiqotning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natijalari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erishilgan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yutuqlar</a:t>
              </a:r>
              <a:r>
                <a:rPr lang="uz-Latn-UZ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kelajakdagi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izlanishlar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uchun</a:t>
              </a:r>
              <a:r>
                <a:rPr lang="uz-Latn-UZ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tavsiyalar</a:t>
              </a:r>
              <a:r>
                <a:rPr lang="en-US" sz="2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keltiriladi</a:t>
              </a:r>
              <a:endParaRPr sz="26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882" name="Google Shape;882;p25"/>
            <p:cNvSpPr txBox="1"/>
            <p:nvPr/>
          </p:nvSpPr>
          <p:spPr>
            <a:xfrm>
              <a:off x="5819228" y="2460625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Xulosa</a:t>
              </a:r>
              <a:endParaRPr sz="4000" dirty="0">
                <a:solidFill>
                  <a:schemeClr val="dk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883" name="Google Shape;883;p25"/>
          <p:cNvGrpSpPr/>
          <p:nvPr/>
        </p:nvGrpSpPr>
        <p:grpSpPr>
          <a:xfrm>
            <a:off x="9640177" y="7571761"/>
            <a:ext cx="7919540" cy="2524209"/>
            <a:chOff x="4898325" y="3605600"/>
            <a:chExt cx="4024043" cy="1202004"/>
          </a:xfrm>
        </p:grpSpPr>
        <p:sp>
          <p:nvSpPr>
            <p:cNvPr id="884" name="Google Shape;884;p25"/>
            <p:cNvSpPr/>
            <p:nvPr/>
          </p:nvSpPr>
          <p:spPr>
            <a:xfrm>
              <a:off x="5324824" y="3756025"/>
              <a:ext cx="3597544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5" name="Google Shape;885;p25"/>
            <p:cNvSpPr/>
            <p:nvPr/>
          </p:nvSpPr>
          <p:spPr>
            <a:xfrm>
              <a:off x="4898325" y="3605600"/>
              <a:ext cx="751200" cy="751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06</a:t>
              </a:r>
              <a:endParaRPr sz="500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6" name="Google Shape;886;p25"/>
            <p:cNvSpPr/>
            <p:nvPr/>
          </p:nvSpPr>
          <p:spPr>
            <a:xfrm rot="10800000">
              <a:off x="4898400" y="4356875"/>
              <a:ext cx="373800" cy="37380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7" name="Google Shape;887;p25"/>
            <p:cNvSpPr txBox="1"/>
            <p:nvPr/>
          </p:nvSpPr>
          <p:spPr>
            <a:xfrm>
              <a:off x="5782296" y="4313804"/>
              <a:ext cx="3087448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oydalanilgan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barcha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manbalar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aniq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ko‘rsatilishi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zarur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800" b="1" dirty="0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888" name="Google Shape;888;p25"/>
            <p:cNvSpPr txBox="1"/>
            <p:nvPr/>
          </p:nvSpPr>
          <p:spPr>
            <a:xfrm>
              <a:off x="5649525" y="3819574"/>
              <a:ext cx="3213766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Foydalanilgan adabiyotlar </a:t>
              </a:r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40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ro‘yxati</a:t>
              </a:r>
              <a:endParaRPr sz="4000" dirty="0">
                <a:solidFill>
                  <a:schemeClr val="dk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-77677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349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63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9599" y="1460500"/>
            <a:ext cx="15521464" cy="2087762"/>
          </a:xfrm>
        </p:spPr>
        <p:txBody>
          <a:bodyPr/>
          <a:lstStyle/>
          <a:p>
            <a:r>
              <a:rPr lang="uz-Latn-UZ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uz-Cyrl-UZ" sz="6600" b="1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Maqola, uslubiy tavsiya va qo‘llanma</a:t>
            </a:r>
            <a:r>
              <a:rPr lang="uz-Latn-UZ" sz="6600" b="1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mavzusining</a:t>
            </a:r>
            <a:r>
              <a:rPr lang="uz-Latn-UZ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dolzarbligi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47952332"/>
              </p:ext>
            </p:extLst>
          </p:nvPr>
        </p:nvGraphicFramePr>
        <p:xfrm>
          <a:off x="2901950" y="3743857"/>
          <a:ext cx="14859001" cy="5675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4" r="20263" b="10370"/>
          <a:stretch/>
        </p:blipFill>
        <p:spPr bwMode="auto">
          <a:xfrm>
            <a:off x="465137" y="4791075"/>
            <a:ext cx="200025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4056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5"/>
          <p:cNvSpPr txBox="1"/>
          <p:nvPr/>
        </p:nvSpPr>
        <p:spPr>
          <a:xfrm>
            <a:off x="11462682" y="2389591"/>
            <a:ext cx="4926668" cy="1269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uz-Latn-UZ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Innovatsion  qarashhlarni  aks ettiradi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4" name="Google Shape;294;p15"/>
          <p:cNvSpPr txBox="1"/>
          <p:nvPr/>
        </p:nvSpPr>
        <p:spPr>
          <a:xfrm>
            <a:off x="11275127" y="4017050"/>
            <a:ext cx="5114223" cy="1236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g‘oyalar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yechimlarni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etishga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5" name="Google Shape;295;p15"/>
          <p:cNvSpPr txBox="1"/>
          <p:nvPr/>
        </p:nvSpPr>
        <p:spPr>
          <a:xfrm>
            <a:off x="11705463" y="5666327"/>
            <a:ext cx="4516614" cy="1268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uammolarga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yondashishni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ta’minlaydi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6" name="Google Shape;296;p15"/>
          <p:cNvSpPr txBox="1"/>
          <p:nvPr/>
        </p:nvSpPr>
        <p:spPr>
          <a:xfrm>
            <a:off x="1773822" y="2644320"/>
            <a:ext cx="4599618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uz-Latn-UZ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Ilm – fanni rivojlantiradi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7" name="Google Shape;297;p15"/>
          <p:cNvSpPr txBox="1"/>
          <p:nvPr/>
        </p:nvSpPr>
        <p:spPr>
          <a:xfrm>
            <a:off x="1606550" y="4035478"/>
            <a:ext cx="4798967" cy="1231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a’lim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samaradorligi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ni oshiradi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8" name="Google Shape;298;p15"/>
          <p:cNvSpPr txBox="1"/>
          <p:nvPr/>
        </p:nvSpPr>
        <p:spPr>
          <a:xfrm>
            <a:off x="1805899" y="5666326"/>
            <a:ext cx="4599618" cy="1268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Ilmiy ishlarda aniqlikni ta’minlaydi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99" name="Google Shape;299;p15"/>
          <p:cNvSpPr/>
          <p:nvPr/>
        </p:nvSpPr>
        <p:spPr>
          <a:xfrm>
            <a:off x="10975053" y="5666327"/>
            <a:ext cx="5247025" cy="1268123"/>
          </a:xfrm>
          <a:custGeom>
            <a:avLst/>
            <a:gdLst/>
            <a:ahLst/>
            <a:cxnLst/>
            <a:rect l="l" t="t" r="r" b="b"/>
            <a:pathLst>
              <a:path w="84177" h="19066" extrusionOk="0">
                <a:moveTo>
                  <a:pt x="81358" y="381"/>
                </a:moveTo>
                <a:cubicBezTo>
                  <a:pt x="82688" y="381"/>
                  <a:pt x="83765" y="1489"/>
                  <a:pt x="83765" y="2820"/>
                </a:cubicBezTo>
                <a:lnTo>
                  <a:pt x="83765" y="16279"/>
                </a:lnTo>
                <a:cubicBezTo>
                  <a:pt x="83765" y="17609"/>
                  <a:pt x="82688" y="18686"/>
                  <a:pt x="81358" y="18686"/>
                </a:cubicBezTo>
                <a:lnTo>
                  <a:pt x="2819" y="18686"/>
                </a:lnTo>
                <a:cubicBezTo>
                  <a:pt x="1489" y="18686"/>
                  <a:pt x="380" y="17609"/>
                  <a:pt x="380" y="16279"/>
                </a:cubicBezTo>
                <a:lnTo>
                  <a:pt x="380" y="2820"/>
                </a:lnTo>
                <a:cubicBezTo>
                  <a:pt x="380" y="1489"/>
                  <a:pt x="1489" y="381"/>
                  <a:pt x="2819" y="381"/>
                </a:cubicBezTo>
                <a:close/>
                <a:moveTo>
                  <a:pt x="2819" y="1"/>
                </a:moveTo>
                <a:cubicBezTo>
                  <a:pt x="1267" y="1"/>
                  <a:pt x="0" y="1268"/>
                  <a:pt x="0" y="2820"/>
                </a:cubicBezTo>
                <a:lnTo>
                  <a:pt x="0" y="16279"/>
                </a:lnTo>
                <a:cubicBezTo>
                  <a:pt x="0" y="17831"/>
                  <a:pt x="1267" y="19066"/>
                  <a:pt x="2819" y="19066"/>
                </a:cubicBezTo>
                <a:lnTo>
                  <a:pt x="81358" y="19066"/>
                </a:lnTo>
                <a:cubicBezTo>
                  <a:pt x="82910" y="19066"/>
                  <a:pt x="84177" y="17831"/>
                  <a:pt x="84177" y="16279"/>
                </a:cubicBezTo>
                <a:lnTo>
                  <a:pt x="84177" y="2820"/>
                </a:lnTo>
                <a:cubicBezTo>
                  <a:pt x="84145" y="1268"/>
                  <a:pt x="82910" y="1"/>
                  <a:pt x="81358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0" name="Google Shape;300;p15"/>
          <p:cNvSpPr/>
          <p:nvPr/>
        </p:nvSpPr>
        <p:spPr>
          <a:xfrm>
            <a:off x="10975053" y="4017050"/>
            <a:ext cx="5247025" cy="1268056"/>
          </a:xfrm>
          <a:custGeom>
            <a:avLst/>
            <a:gdLst/>
            <a:ahLst/>
            <a:cxnLst/>
            <a:rect l="l" t="t" r="r" b="b"/>
            <a:pathLst>
              <a:path w="84177" h="19065" extrusionOk="0">
                <a:moveTo>
                  <a:pt x="81358" y="380"/>
                </a:moveTo>
                <a:cubicBezTo>
                  <a:pt x="82688" y="380"/>
                  <a:pt x="83765" y="1457"/>
                  <a:pt x="83765" y="2787"/>
                </a:cubicBezTo>
                <a:lnTo>
                  <a:pt x="83765" y="16278"/>
                </a:lnTo>
                <a:cubicBezTo>
                  <a:pt x="83765" y="17608"/>
                  <a:pt x="82688" y="18685"/>
                  <a:pt x="81358" y="18685"/>
                </a:cubicBezTo>
                <a:lnTo>
                  <a:pt x="2819" y="18685"/>
                </a:lnTo>
                <a:cubicBezTo>
                  <a:pt x="1489" y="18685"/>
                  <a:pt x="380" y="17608"/>
                  <a:pt x="380" y="16278"/>
                </a:cubicBezTo>
                <a:lnTo>
                  <a:pt x="380" y="2787"/>
                </a:lnTo>
                <a:cubicBezTo>
                  <a:pt x="380" y="1457"/>
                  <a:pt x="1489" y="380"/>
                  <a:pt x="2819" y="380"/>
                </a:cubicBezTo>
                <a:close/>
                <a:moveTo>
                  <a:pt x="2819" y="0"/>
                </a:moveTo>
                <a:cubicBezTo>
                  <a:pt x="1267" y="0"/>
                  <a:pt x="0" y="1267"/>
                  <a:pt x="0" y="2787"/>
                </a:cubicBezTo>
                <a:lnTo>
                  <a:pt x="0" y="16278"/>
                </a:lnTo>
                <a:cubicBezTo>
                  <a:pt x="0" y="17798"/>
                  <a:pt x="1267" y="19065"/>
                  <a:pt x="2819" y="19065"/>
                </a:cubicBezTo>
                <a:lnTo>
                  <a:pt x="81358" y="19065"/>
                </a:lnTo>
                <a:cubicBezTo>
                  <a:pt x="82910" y="19065"/>
                  <a:pt x="84177" y="17798"/>
                  <a:pt x="84177" y="16278"/>
                </a:cubicBezTo>
                <a:lnTo>
                  <a:pt x="84177" y="2787"/>
                </a:lnTo>
                <a:cubicBezTo>
                  <a:pt x="84145" y="1267"/>
                  <a:pt x="82910" y="0"/>
                  <a:pt x="81358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1" name="Google Shape;301;p15"/>
          <p:cNvSpPr/>
          <p:nvPr/>
        </p:nvSpPr>
        <p:spPr>
          <a:xfrm>
            <a:off x="10975053" y="2390854"/>
            <a:ext cx="5247025" cy="1268123"/>
          </a:xfrm>
          <a:custGeom>
            <a:avLst/>
            <a:gdLst/>
            <a:ahLst/>
            <a:cxnLst/>
            <a:rect l="l" t="t" r="r" b="b"/>
            <a:pathLst>
              <a:path w="84177" h="19066" extrusionOk="0">
                <a:moveTo>
                  <a:pt x="81358" y="381"/>
                </a:moveTo>
                <a:cubicBezTo>
                  <a:pt x="82688" y="381"/>
                  <a:pt x="83765" y="1458"/>
                  <a:pt x="83765" y="2788"/>
                </a:cubicBezTo>
                <a:lnTo>
                  <a:pt x="83765" y="16279"/>
                </a:lnTo>
                <a:cubicBezTo>
                  <a:pt x="83765" y="17609"/>
                  <a:pt x="82688" y="18686"/>
                  <a:pt x="81358" y="18686"/>
                </a:cubicBezTo>
                <a:lnTo>
                  <a:pt x="2819" y="18686"/>
                </a:lnTo>
                <a:cubicBezTo>
                  <a:pt x="1489" y="18686"/>
                  <a:pt x="380" y="17609"/>
                  <a:pt x="380" y="16279"/>
                </a:cubicBezTo>
                <a:lnTo>
                  <a:pt x="380" y="2788"/>
                </a:lnTo>
                <a:cubicBezTo>
                  <a:pt x="380" y="1458"/>
                  <a:pt x="1489" y="381"/>
                  <a:pt x="2819" y="381"/>
                </a:cubicBezTo>
                <a:close/>
                <a:moveTo>
                  <a:pt x="2819" y="1"/>
                </a:moveTo>
                <a:cubicBezTo>
                  <a:pt x="1267" y="1"/>
                  <a:pt x="0" y="1268"/>
                  <a:pt x="0" y="2788"/>
                </a:cubicBezTo>
                <a:lnTo>
                  <a:pt x="0" y="16279"/>
                </a:lnTo>
                <a:cubicBezTo>
                  <a:pt x="0" y="17799"/>
                  <a:pt x="1267" y="19066"/>
                  <a:pt x="2819" y="19066"/>
                </a:cubicBezTo>
                <a:lnTo>
                  <a:pt x="81358" y="19066"/>
                </a:lnTo>
                <a:cubicBezTo>
                  <a:pt x="82910" y="19066"/>
                  <a:pt x="84177" y="17799"/>
                  <a:pt x="84177" y="16279"/>
                </a:cubicBezTo>
                <a:lnTo>
                  <a:pt x="84177" y="2788"/>
                </a:lnTo>
                <a:cubicBezTo>
                  <a:pt x="84145" y="1268"/>
                  <a:pt x="82910" y="1"/>
                  <a:pt x="81358" y="1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2" name="Google Shape;302;p15"/>
          <p:cNvSpPr/>
          <p:nvPr/>
        </p:nvSpPr>
        <p:spPr>
          <a:xfrm>
            <a:off x="1773822" y="5666327"/>
            <a:ext cx="5247088" cy="1268123"/>
          </a:xfrm>
          <a:custGeom>
            <a:avLst/>
            <a:gdLst/>
            <a:ahLst/>
            <a:cxnLst/>
            <a:rect l="l" t="t" r="r" b="b"/>
            <a:pathLst>
              <a:path w="84178" h="19066" extrusionOk="0">
                <a:moveTo>
                  <a:pt x="81358" y="381"/>
                </a:moveTo>
                <a:cubicBezTo>
                  <a:pt x="82689" y="381"/>
                  <a:pt x="83765" y="1489"/>
                  <a:pt x="83765" y="2820"/>
                </a:cubicBezTo>
                <a:lnTo>
                  <a:pt x="83765" y="16279"/>
                </a:lnTo>
                <a:cubicBezTo>
                  <a:pt x="83765" y="17609"/>
                  <a:pt x="82689" y="18686"/>
                  <a:pt x="81358" y="18686"/>
                </a:cubicBezTo>
                <a:lnTo>
                  <a:pt x="2819" y="18686"/>
                </a:lnTo>
                <a:cubicBezTo>
                  <a:pt x="1489" y="18686"/>
                  <a:pt x="412" y="17609"/>
                  <a:pt x="412" y="16279"/>
                </a:cubicBezTo>
                <a:lnTo>
                  <a:pt x="412" y="2820"/>
                </a:lnTo>
                <a:cubicBezTo>
                  <a:pt x="412" y="1489"/>
                  <a:pt x="1489" y="381"/>
                  <a:pt x="2819" y="381"/>
                </a:cubicBezTo>
                <a:close/>
                <a:moveTo>
                  <a:pt x="2819" y="1"/>
                </a:moveTo>
                <a:cubicBezTo>
                  <a:pt x="1267" y="1"/>
                  <a:pt x="1" y="1268"/>
                  <a:pt x="1" y="2820"/>
                </a:cubicBezTo>
                <a:lnTo>
                  <a:pt x="1" y="16279"/>
                </a:lnTo>
                <a:cubicBezTo>
                  <a:pt x="1" y="17831"/>
                  <a:pt x="1267" y="19066"/>
                  <a:pt x="2819" y="19066"/>
                </a:cubicBezTo>
                <a:lnTo>
                  <a:pt x="81358" y="19066"/>
                </a:lnTo>
                <a:cubicBezTo>
                  <a:pt x="82910" y="19066"/>
                  <a:pt x="84177" y="17831"/>
                  <a:pt x="84177" y="16279"/>
                </a:cubicBezTo>
                <a:lnTo>
                  <a:pt x="84177" y="2820"/>
                </a:lnTo>
                <a:cubicBezTo>
                  <a:pt x="84177" y="1268"/>
                  <a:pt x="82910" y="1"/>
                  <a:pt x="81358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3" name="Google Shape;303;p15"/>
          <p:cNvSpPr/>
          <p:nvPr/>
        </p:nvSpPr>
        <p:spPr>
          <a:xfrm>
            <a:off x="1773822" y="4017050"/>
            <a:ext cx="5247088" cy="1268056"/>
          </a:xfrm>
          <a:custGeom>
            <a:avLst/>
            <a:gdLst/>
            <a:ahLst/>
            <a:cxnLst/>
            <a:rect l="l" t="t" r="r" b="b"/>
            <a:pathLst>
              <a:path w="84178" h="19065" extrusionOk="0">
                <a:moveTo>
                  <a:pt x="81358" y="380"/>
                </a:moveTo>
                <a:cubicBezTo>
                  <a:pt x="82689" y="380"/>
                  <a:pt x="83765" y="1457"/>
                  <a:pt x="83765" y="2787"/>
                </a:cubicBezTo>
                <a:lnTo>
                  <a:pt x="83765" y="16278"/>
                </a:lnTo>
                <a:cubicBezTo>
                  <a:pt x="83765" y="17608"/>
                  <a:pt x="82689" y="18685"/>
                  <a:pt x="81358" y="18685"/>
                </a:cubicBezTo>
                <a:lnTo>
                  <a:pt x="2819" y="18685"/>
                </a:lnTo>
                <a:cubicBezTo>
                  <a:pt x="1489" y="18685"/>
                  <a:pt x="412" y="17608"/>
                  <a:pt x="412" y="16278"/>
                </a:cubicBezTo>
                <a:lnTo>
                  <a:pt x="412" y="2787"/>
                </a:lnTo>
                <a:cubicBezTo>
                  <a:pt x="412" y="1457"/>
                  <a:pt x="1489" y="380"/>
                  <a:pt x="2819" y="380"/>
                </a:cubicBezTo>
                <a:close/>
                <a:moveTo>
                  <a:pt x="2819" y="0"/>
                </a:moveTo>
                <a:cubicBezTo>
                  <a:pt x="1267" y="0"/>
                  <a:pt x="1" y="1267"/>
                  <a:pt x="1" y="2787"/>
                </a:cubicBezTo>
                <a:lnTo>
                  <a:pt x="1" y="16278"/>
                </a:lnTo>
                <a:cubicBezTo>
                  <a:pt x="1" y="17798"/>
                  <a:pt x="1267" y="19065"/>
                  <a:pt x="2819" y="19065"/>
                </a:cubicBezTo>
                <a:lnTo>
                  <a:pt x="81358" y="19065"/>
                </a:lnTo>
                <a:cubicBezTo>
                  <a:pt x="82910" y="19065"/>
                  <a:pt x="84177" y="17798"/>
                  <a:pt x="84177" y="16278"/>
                </a:cubicBezTo>
                <a:lnTo>
                  <a:pt x="84177" y="2787"/>
                </a:lnTo>
                <a:cubicBezTo>
                  <a:pt x="84177" y="1267"/>
                  <a:pt x="82910" y="0"/>
                  <a:pt x="81358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4" name="Google Shape;304;p15"/>
          <p:cNvSpPr/>
          <p:nvPr/>
        </p:nvSpPr>
        <p:spPr>
          <a:xfrm>
            <a:off x="1773822" y="2390854"/>
            <a:ext cx="5247088" cy="1268123"/>
          </a:xfrm>
          <a:custGeom>
            <a:avLst/>
            <a:gdLst/>
            <a:ahLst/>
            <a:cxnLst/>
            <a:rect l="l" t="t" r="r" b="b"/>
            <a:pathLst>
              <a:path w="84178" h="19066" extrusionOk="0">
                <a:moveTo>
                  <a:pt x="81358" y="381"/>
                </a:moveTo>
                <a:cubicBezTo>
                  <a:pt x="82689" y="381"/>
                  <a:pt x="83765" y="1458"/>
                  <a:pt x="83765" y="2788"/>
                </a:cubicBezTo>
                <a:lnTo>
                  <a:pt x="83765" y="16279"/>
                </a:lnTo>
                <a:cubicBezTo>
                  <a:pt x="83765" y="17609"/>
                  <a:pt x="82689" y="18686"/>
                  <a:pt x="81358" y="18686"/>
                </a:cubicBezTo>
                <a:lnTo>
                  <a:pt x="2819" y="18686"/>
                </a:lnTo>
                <a:cubicBezTo>
                  <a:pt x="1489" y="18686"/>
                  <a:pt x="412" y="17609"/>
                  <a:pt x="412" y="16279"/>
                </a:cubicBezTo>
                <a:lnTo>
                  <a:pt x="412" y="2788"/>
                </a:lnTo>
                <a:cubicBezTo>
                  <a:pt x="412" y="1458"/>
                  <a:pt x="1489" y="381"/>
                  <a:pt x="2819" y="381"/>
                </a:cubicBezTo>
                <a:close/>
                <a:moveTo>
                  <a:pt x="2819" y="1"/>
                </a:moveTo>
                <a:cubicBezTo>
                  <a:pt x="1267" y="1"/>
                  <a:pt x="1" y="1268"/>
                  <a:pt x="1" y="2788"/>
                </a:cubicBezTo>
                <a:lnTo>
                  <a:pt x="1" y="16279"/>
                </a:lnTo>
                <a:cubicBezTo>
                  <a:pt x="1" y="17799"/>
                  <a:pt x="1267" y="19066"/>
                  <a:pt x="2819" y="19066"/>
                </a:cubicBezTo>
                <a:lnTo>
                  <a:pt x="81358" y="19066"/>
                </a:lnTo>
                <a:cubicBezTo>
                  <a:pt x="82910" y="19066"/>
                  <a:pt x="84177" y="17799"/>
                  <a:pt x="84177" y="16279"/>
                </a:cubicBezTo>
                <a:lnTo>
                  <a:pt x="84177" y="2788"/>
                </a:lnTo>
                <a:cubicBezTo>
                  <a:pt x="84177" y="1268"/>
                  <a:pt x="82910" y="1"/>
                  <a:pt x="81358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5" name="Google Shape;305;p15"/>
          <p:cNvSpPr/>
          <p:nvPr/>
        </p:nvSpPr>
        <p:spPr>
          <a:xfrm>
            <a:off x="7828334" y="2982760"/>
            <a:ext cx="1190439" cy="1699921"/>
          </a:xfrm>
          <a:custGeom>
            <a:avLst/>
            <a:gdLst/>
            <a:ahLst/>
            <a:cxnLst/>
            <a:rect l="l" t="t" r="r" b="b"/>
            <a:pathLst>
              <a:path w="19098" h="25558" extrusionOk="0">
                <a:moveTo>
                  <a:pt x="1" y="1"/>
                </a:moveTo>
                <a:lnTo>
                  <a:pt x="1" y="793"/>
                </a:lnTo>
                <a:lnTo>
                  <a:pt x="4973" y="793"/>
                </a:lnTo>
                <a:cubicBezTo>
                  <a:pt x="6715" y="793"/>
                  <a:pt x="8108" y="2186"/>
                  <a:pt x="8108" y="3928"/>
                </a:cubicBezTo>
                <a:lnTo>
                  <a:pt x="8108" y="5036"/>
                </a:lnTo>
                <a:cubicBezTo>
                  <a:pt x="8108" y="7190"/>
                  <a:pt x="9850" y="8931"/>
                  <a:pt x="12003" y="8931"/>
                </a:cubicBezTo>
                <a:lnTo>
                  <a:pt x="15170" y="8931"/>
                </a:lnTo>
                <a:cubicBezTo>
                  <a:pt x="16912" y="8931"/>
                  <a:pt x="18305" y="10325"/>
                  <a:pt x="18305" y="12067"/>
                </a:cubicBezTo>
                <a:lnTo>
                  <a:pt x="18305" y="25558"/>
                </a:lnTo>
                <a:lnTo>
                  <a:pt x="19097" y="25558"/>
                </a:lnTo>
                <a:lnTo>
                  <a:pt x="19097" y="12067"/>
                </a:lnTo>
                <a:cubicBezTo>
                  <a:pt x="19097" y="9913"/>
                  <a:pt x="17324" y="8171"/>
                  <a:pt x="15170" y="8171"/>
                </a:cubicBezTo>
                <a:lnTo>
                  <a:pt x="12003" y="8171"/>
                </a:lnTo>
                <a:cubicBezTo>
                  <a:pt x="10261" y="8171"/>
                  <a:pt x="8868" y="6746"/>
                  <a:pt x="8868" y="5036"/>
                </a:cubicBezTo>
                <a:lnTo>
                  <a:pt x="8868" y="3928"/>
                </a:lnTo>
                <a:cubicBezTo>
                  <a:pt x="8868" y="1774"/>
                  <a:pt x="7126" y="1"/>
                  <a:pt x="4973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6" name="Google Shape;306;p15"/>
          <p:cNvSpPr/>
          <p:nvPr/>
        </p:nvSpPr>
        <p:spPr>
          <a:xfrm>
            <a:off x="7753344" y="2939527"/>
            <a:ext cx="148104" cy="139211"/>
          </a:xfrm>
          <a:custGeom>
            <a:avLst/>
            <a:gdLst/>
            <a:ahLst/>
            <a:cxnLst/>
            <a:rect l="l" t="t" r="r" b="b"/>
            <a:pathLst>
              <a:path w="2376" h="2093" extrusionOk="0">
                <a:moveTo>
                  <a:pt x="1183" y="1"/>
                </a:moveTo>
                <a:cubicBezTo>
                  <a:pt x="773" y="1"/>
                  <a:pt x="389" y="245"/>
                  <a:pt x="222" y="651"/>
                </a:cubicBezTo>
                <a:cubicBezTo>
                  <a:pt x="0" y="1189"/>
                  <a:pt x="254" y="1791"/>
                  <a:pt x="792" y="2013"/>
                </a:cubicBezTo>
                <a:cubicBezTo>
                  <a:pt x="924" y="2067"/>
                  <a:pt x="1060" y="2093"/>
                  <a:pt x="1193" y="2093"/>
                </a:cubicBezTo>
                <a:cubicBezTo>
                  <a:pt x="1603" y="2093"/>
                  <a:pt x="1986" y="1849"/>
                  <a:pt x="2154" y="1443"/>
                </a:cubicBezTo>
                <a:cubicBezTo>
                  <a:pt x="2375" y="904"/>
                  <a:pt x="2122" y="302"/>
                  <a:pt x="1584" y="81"/>
                </a:cubicBezTo>
                <a:cubicBezTo>
                  <a:pt x="1452" y="26"/>
                  <a:pt x="1316" y="1"/>
                  <a:pt x="1183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7" name="Google Shape;307;p15"/>
          <p:cNvSpPr/>
          <p:nvPr/>
        </p:nvSpPr>
        <p:spPr>
          <a:xfrm>
            <a:off x="8969371" y="3022801"/>
            <a:ext cx="1281198" cy="2062213"/>
          </a:xfrm>
          <a:custGeom>
            <a:avLst/>
            <a:gdLst/>
            <a:ahLst/>
            <a:cxnLst/>
            <a:rect l="l" t="t" r="r" b="b"/>
            <a:pathLst>
              <a:path w="20554" h="31005" extrusionOk="0">
                <a:moveTo>
                  <a:pt x="17957" y="1"/>
                </a:moveTo>
                <a:cubicBezTo>
                  <a:pt x="16342" y="1"/>
                  <a:pt x="15012" y="1742"/>
                  <a:pt x="15012" y="3896"/>
                </a:cubicBezTo>
                <a:lnTo>
                  <a:pt x="15012" y="4593"/>
                </a:lnTo>
                <a:cubicBezTo>
                  <a:pt x="15012" y="6303"/>
                  <a:pt x="13586" y="7728"/>
                  <a:pt x="11876" y="7728"/>
                </a:cubicBezTo>
                <a:lnTo>
                  <a:pt x="3927" y="7728"/>
                </a:lnTo>
                <a:cubicBezTo>
                  <a:pt x="1774" y="7728"/>
                  <a:pt x="0" y="9470"/>
                  <a:pt x="0" y="11623"/>
                </a:cubicBezTo>
                <a:lnTo>
                  <a:pt x="0" y="31004"/>
                </a:lnTo>
                <a:lnTo>
                  <a:pt x="792" y="31004"/>
                </a:lnTo>
                <a:lnTo>
                  <a:pt x="792" y="11623"/>
                </a:lnTo>
                <a:cubicBezTo>
                  <a:pt x="792" y="9881"/>
                  <a:pt x="2186" y="8488"/>
                  <a:pt x="3927" y="8488"/>
                </a:cubicBezTo>
                <a:lnTo>
                  <a:pt x="11876" y="8488"/>
                </a:lnTo>
                <a:cubicBezTo>
                  <a:pt x="14030" y="8488"/>
                  <a:pt x="15772" y="6746"/>
                  <a:pt x="15772" y="4593"/>
                </a:cubicBezTo>
                <a:lnTo>
                  <a:pt x="15772" y="3896"/>
                </a:lnTo>
                <a:cubicBezTo>
                  <a:pt x="15772" y="3041"/>
                  <a:pt x="16025" y="2249"/>
                  <a:pt x="16437" y="1647"/>
                </a:cubicBezTo>
                <a:cubicBezTo>
                  <a:pt x="16880" y="1077"/>
                  <a:pt x="17387" y="761"/>
                  <a:pt x="17957" y="761"/>
                </a:cubicBezTo>
                <a:lnTo>
                  <a:pt x="20554" y="761"/>
                </a:lnTo>
                <a:lnTo>
                  <a:pt x="20554" y="1"/>
                </a:ln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8" name="Google Shape;308;p15"/>
          <p:cNvSpPr/>
          <p:nvPr/>
        </p:nvSpPr>
        <p:spPr>
          <a:xfrm>
            <a:off x="7828334" y="4646870"/>
            <a:ext cx="1190439" cy="1213317"/>
          </a:xfrm>
          <a:custGeom>
            <a:avLst/>
            <a:gdLst/>
            <a:ahLst/>
            <a:cxnLst/>
            <a:rect l="l" t="t" r="r" b="b"/>
            <a:pathLst>
              <a:path w="19098" h="18242" extrusionOk="0">
                <a:moveTo>
                  <a:pt x="1" y="0"/>
                </a:moveTo>
                <a:lnTo>
                  <a:pt x="1" y="760"/>
                </a:lnTo>
                <a:lnTo>
                  <a:pt x="15170" y="760"/>
                </a:lnTo>
                <a:cubicBezTo>
                  <a:pt x="16912" y="760"/>
                  <a:pt x="18305" y="2154"/>
                  <a:pt x="18305" y="3896"/>
                </a:cubicBezTo>
                <a:lnTo>
                  <a:pt x="18305" y="18242"/>
                </a:lnTo>
                <a:lnTo>
                  <a:pt x="19097" y="18242"/>
                </a:lnTo>
                <a:lnTo>
                  <a:pt x="19097" y="3896"/>
                </a:lnTo>
                <a:cubicBezTo>
                  <a:pt x="19097" y="1742"/>
                  <a:pt x="17324" y="0"/>
                  <a:pt x="15170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09" name="Google Shape;309;p15"/>
          <p:cNvSpPr/>
          <p:nvPr/>
        </p:nvSpPr>
        <p:spPr>
          <a:xfrm>
            <a:off x="8969371" y="4653189"/>
            <a:ext cx="1281198" cy="1562971"/>
          </a:xfrm>
          <a:custGeom>
            <a:avLst/>
            <a:gdLst/>
            <a:ahLst/>
            <a:cxnLst/>
            <a:rect l="l" t="t" r="r" b="b"/>
            <a:pathLst>
              <a:path w="20554" h="23499" extrusionOk="0">
                <a:moveTo>
                  <a:pt x="3927" y="0"/>
                </a:moveTo>
                <a:cubicBezTo>
                  <a:pt x="1774" y="0"/>
                  <a:pt x="0" y="1742"/>
                  <a:pt x="0" y="3896"/>
                </a:cubicBezTo>
                <a:lnTo>
                  <a:pt x="0" y="23499"/>
                </a:lnTo>
                <a:lnTo>
                  <a:pt x="792" y="23499"/>
                </a:lnTo>
                <a:lnTo>
                  <a:pt x="792" y="3896"/>
                </a:lnTo>
                <a:cubicBezTo>
                  <a:pt x="792" y="2154"/>
                  <a:pt x="2186" y="760"/>
                  <a:pt x="3927" y="760"/>
                </a:cubicBezTo>
                <a:lnTo>
                  <a:pt x="20554" y="760"/>
                </a:lnTo>
                <a:lnTo>
                  <a:pt x="20554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0" name="Google Shape;310;p15"/>
          <p:cNvSpPr/>
          <p:nvPr/>
        </p:nvSpPr>
        <p:spPr>
          <a:xfrm>
            <a:off x="8969371" y="6022376"/>
            <a:ext cx="1281198" cy="1074305"/>
          </a:xfrm>
          <a:custGeom>
            <a:avLst/>
            <a:gdLst/>
            <a:ahLst/>
            <a:cxnLst/>
            <a:rect l="l" t="t" r="r" b="b"/>
            <a:pathLst>
              <a:path w="20554" h="16152" extrusionOk="0">
                <a:moveTo>
                  <a:pt x="3927" y="0"/>
                </a:moveTo>
                <a:cubicBezTo>
                  <a:pt x="1774" y="0"/>
                  <a:pt x="0" y="1773"/>
                  <a:pt x="0" y="3895"/>
                </a:cubicBezTo>
                <a:lnTo>
                  <a:pt x="0" y="16151"/>
                </a:lnTo>
                <a:lnTo>
                  <a:pt x="792" y="16151"/>
                </a:lnTo>
                <a:lnTo>
                  <a:pt x="792" y="3895"/>
                </a:lnTo>
                <a:cubicBezTo>
                  <a:pt x="792" y="2185"/>
                  <a:pt x="2186" y="760"/>
                  <a:pt x="3927" y="760"/>
                </a:cubicBezTo>
                <a:lnTo>
                  <a:pt x="10325" y="760"/>
                </a:lnTo>
                <a:cubicBezTo>
                  <a:pt x="12066" y="760"/>
                  <a:pt x="13460" y="2185"/>
                  <a:pt x="13460" y="3895"/>
                </a:cubicBezTo>
                <a:lnTo>
                  <a:pt x="13460" y="4624"/>
                </a:lnTo>
                <a:cubicBezTo>
                  <a:pt x="13460" y="6777"/>
                  <a:pt x="15233" y="8519"/>
                  <a:pt x="17387" y="8519"/>
                </a:cubicBezTo>
                <a:lnTo>
                  <a:pt x="20554" y="8519"/>
                </a:lnTo>
                <a:lnTo>
                  <a:pt x="20554" y="7759"/>
                </a:lnTo>
                <a:lnTo>
                  <a:pt x="17387" y="7759"/>
                </a:lnTo>
                <a:cubicBezTo>
                  <a:pt x="15645" y="7759"/>
                  <a:pt x="14251" y="6334"/>
                  <a:pt x="14251" y="4624"/>
                </a:cubicBezTo>
                <a:lnTo>
                  <a:pt x="14251" y="3895"/>
                </a:lnTo>
                <a:cubicBezTo>
                  <a:pt x="14251" y="1773"/>
                  <a:pt x="12478" y="0"/>
                  <a:pt x="10325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1" name="Google Shape;311;p15"/>
          <p:cNvSpPr/>
          <p:nvPr/>
        </p:nvSpPr>
        <p:spPr>
          <a:xfrm>
            <a:off x="7790808" y="6291956"/>
            <a:ext cx="1227964" cy="1636734"/>
          </a:xfrm>
          <a:custGeom>
            <a:avLst/>
            <a:gdLst/>
            <a:ahLst/>
            <a:cxnLst/>
            <a:rect l="l" t="t" r="r" b="b"/>
            <a:pathLst>
              <a:path w="19700" h="24608" extrusionOk="0">
                <a:moveTo>
                  <a:pt x="1" y="1"/>
                </a:moveTo>
                <a:lnTo>
                  <a:pt x="1" y="3041"/>
                </a:lnTo>
                <a:cubicBezTo>
                  <a:pt x="1" y="4941"/>
                  <a:pt x="1743" y="6493"/>
                  <a:pt x="3896" y="6493"/>
                </a:cubicBezTo>
                <a:lnTo>
                  <a:pt x="15772" y="6493"/>
                </a:lnTo>
                <a:cubicBezTo>
                  <a:pt x="17514" y="6493"/>
                  <a:pt x="18907" y="7886"/>
                  <a:pt x="18907" y="9628"/>
                </a:cubicBezTo>
                <a:lnTo>
                  <a:pt x="18907" y="24607"/>
                </a:lnTo>
                <a:lnTo>
                  <a:pt x="19699" y="24607"/>
                </a:lnTo>
                <a:lnTo>
                  <a:pt x="19699" y="9628"/>
                </a:lnTo>
                <a:cubicBezTo>
                  <a:pt x="19699" y="7475"/>
                  <a:pt x="17926" y="5701"/>
                  <a:pt x="15772" y="5701"/>
                </a:cubicBezTo>
                <a:lnTo>
                  <a:pt x="3896" y="5701"/>
                </a:lnTo>
                <a:cubicBezTo>
                  <a:pt x="2186" y="5701"/>
                  <a:pt x="761" y="4529"/>
                  <a:pt x="761" y="3041"/>
                </a:cubicBezTo>
                <a:lnTo>
                  <a:pt x="761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2" name="Google Shape;312;p15"/>
          <p:cNvSpPr/>
          <p:nvPr/>
        </p:nvSpPr>
        <p:spPr>
          <a:xfrm>
            <a:off x="7749356" y="6222450"/>
            <a:ext cx="130401" cy="137015"/>
          </a:xfrm>
          <a:custGeom>
            <a:avLst/>
            <a:gdLst/>
            <a:ahLst/>
            <a:cxnLst/>
            <a:rect l="l" t="t" r="r" b="b"/>
            <a:pathLst>
              <a:path w="2092" h="2060" extrusionOk="0">
                <a:moveTo>
                  <a:pt x="1046" y="1"/>
                </a:moveTo>
                <a:cubicBezTo>
                  <a:pt x="476" y="1"/>
                  <a:pt x="1" y="444"/>
                  <a:pt x="1" y="1014"/>
                </a:cubicBezTo>
                <a:cubicBezTo>
                  <a:pt x="1" y="1584"/>
                  <a:pt x="476" y="2059"/>
                  <a:pt x="1046" y="2059"/>
                </a:cubicBezTo>
                <a:cubicBezTo>
                  <a:pt x="1616" y="2059"/>
                  <a:pt x="2091" y="1584"/>
                  <a:pt x="2091" y="1014"/>
                </a:cubicBezTo>
                <a:cubicBezTo>
                  <a:pt x="2091" y="444"/>
                  <a:pt x="1616" y="1"/>
                  <a:pt x="1046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3" name="Google Shape;313;p15"/>
          <p:cNvSpPr/>
          <p:nvPr/>
        </p:nvSpPr>
        <p:spPr>
          <a:xfrm>
            <a:off x="10175548" y="2977507"/>
            <a:ext cx="148104" cy="138745"/>
          </a:xfrm>
          <a:custGeom>
            <a:avLst/>
            <a:gdLst/>
            <a:ahLst/>
            <a:cxnLst/>
            <a:rect l="l" t="t" r="r" b="b"/>
            <a:pathLst>
              <a:path w="2376" h="2086" extrusionOk="0">
                <a:moveTo>
                  <a:pt x="1178" y="1"/>
                </a:moveTo>
                <a:cubicBezTo>
                  <a:pt x="800" y="1"/>
                  <a:pt x="432" y="207"/>
                  <a:pt x="254" y="587"/>
                </a:cubicBezTo>
                <a:cubicBezTo>
                  <a:pt x="0" y="1093"/>
                  <a:pt x="222" y="1695"/>
                  <a:pt x="729" y="1980"/>
                </a:cubicBezTo>
                <a:cubicBezTo>
                  <a:pt x="872" y="2052"/>
                  <a:pt x="1025" y="2085"/>
                  <a:pt x="1177" y="2085"/>
                </a:cubicBezTo>
                <a:cubicBezTo>
                  <a:pt x="1563" y="2085"/>
                  <a:pt x="1940" y="1868"/>
                  <a:pt x="2122" y="1505"/>
                </a:cubicBezTo>
                <a:cubicBezTo>
                  <a:pt x="2375" y="998"/>
                  <a:pt x="2154" y="365"/>
                  <a:pt x="1647" y="111"/>
                </a:cubicBezTo>
                <a:cubicBezTo>
                  <a:pt x="1497" y="37"/>
                  <a:pt x="1337" y="1"/>
                  <a:pt x="1178" y="1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4" name="Google Shape;314;p15"/>
          <p:cNvSpPr/>
          <p:nvPr/>
        </p:nvSpPr>
        <p:spPr>
          <a:xfrm>
            <a:off x="10185397" y="4608956"/>
            <a:ext cx="128406" cy="136949"/>
          </a:xfrm>
          <a:custGeom>
            <a:avLst/>
            <a:gdLst/>
            <a:ahLst/>
            <a:cxnLst/>
            <a:rect l="l" t="t" r="r" b="b"/>
            <a:pathLst>
              <a:path w="2060" h="2059" extrusionOk="0">
                <a:moveTo>
                  <a:pt x="1046" y="0"/>
                </a:moveTo>
                <a:cubicBezTo>
                  <a:pt x="476" y="0"/>
                  <a:pt x="1" y="444"/>
                  <a:pt x="1" y="1014"/>
                </a:cubicBezTo>
                <a:cubicBezTo>
                  <a:pt x="1" y="1615"/>
                  <a:pt x="476" y="2059"/>
                  <a:pt x="1046" y="2059"/>
                </a:cubicBezTo>
                <a:cubicBezTo>
                  <a:pt x="1616" y="2059"/>
                  <a:pt x="2059" y="1615"/>
                  <a:pt x="2059" y="1014"/>
                </a:cubicBezTo>
                <a:cubicBezTo>
                  <a:pt x="2059" y="444"/>
                  <a:pt x="1616" y="0"/>
                  <a:pt x="1046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5" name="Google Shape;315;p15"/>
          <p:cNvSpPr/>
          <p:nvPr/>
        </p:nvSpPr>
        <p:spPr>
          <a:xfrm>
            <a:off x="7763195" y="4602637"/>
            <a:ext cx="128406" cy="136949"/>
          </a:xfrm>
          <a:custGeom>
            <a:avLst/>
            <a:gdLst/>
            <a:ahLst/>
            <a:cxnLst/>
            <a:rect l="l" t="t" r="r" b="b"/>
            <a:pathLst>
              <a:path w="2060" h="2059" extrusionOk="0">
                <a:moveTo>
                  <a:pt x="1014" y="0"/>
                </a:moveTo>
                <a:cubicBezTo>
                  <a:pt x="444" y="0"/>
                  <a:pt x="1" y="475"/>
                  <a:pt x="1" y="1045"/>
                </a:cubicBezTo>
                <a:cubicBezTo>
                  <a:pt x="1" y="1615"/>
                  <a:pt x="444" y="2059"/>
                  <a:pt x="1014" y="2059"/>
                </a:cubicBezTo>
                <a:cubicBezTo>
                  <a:pt x="1584" y="2059"/>
                  <a:pt x="2059" y="1615"/>
                  <a:pt x="2059" y="1045"/>
                </a:cubicBezTo>
                <a:cubicBezTo>
                  <a:pt x="2059" y="475"/>
                  <a:pt x="1584" y="0"/>
                  <a:pt x="1014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16" name="Google Shape;316;p15"/>
          <p:cNvSpPr/>
          <p:nvPr/>
        </p:nvSpPr>
        <p:spPr>
          <a:xfrm>
            <a:off x="10185397" y="6492096"/>
            <a:ext cx="128406" cy="139077"/>
          </a:xfrm>
          <a:custGeom>
            <a:avLst/>
            <a:gdLst/>
            <a:ahLst/>
            <a:cxnLst/>
            <a:rect l="l" t="t" r="r" b="b"/>
            <a:pathLst>
              <a:path w="2060" h="2091" extrusionOk="0">
                <a:moveTo>
                  <a:pt x="1046" y="0"/>
                </a:moveTo>
                <a:cubicBezTo>
                  <a:pt x="476" y="0"/>
                  <a:pt x="1" y="475"/>
                  <a:pt x="1" y="1045"/>
                </a:cubicBezTo>
                <a:cubicBezTo>
                  <a:pt x="1" y="1615"/>
                  <a:pt x="476" y="2090"/>
                  <a:pt x="1046" y="2090"/>
                </a:cubicBezTo>
                <a:cubicBezTo>
                  <a:pt x="1616" y="2090"/>
                  <a:pt x="2059" y="1615"/>
                  <a:pt x="2059" y="1045"/>
                </a:cubicBezTo>
                <a:cubicBezTo>
                  <a:pt x="2059" y="475"/>
                  <a:pt x="1616" y="0"/>
                  <a:pt x="1046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317" name="Google Shape;317;p15"/>
          <p:cNvGrpSpPr/>
          <p:nvPr/>
        </p:nvGrpSpPr>
        <p:grpSpPr>
          <a:xfrm>
            <a:off x="7524328" y="7248462"/>
            <a:ext cx="3024285" cy="2698385"/>
            <a:chOff x="3823229" y="3354923"/>
            <a:chExt cx="1536687" cy="1284945"/>
          </a:xfrm>
        </p:grpSpPr>
        <p:sp>
          <p:nvSpPr>
            <p:cNvPr id="318" name="Google Shape;318;p15"/>
            <p:cNvSpPr/>
            <p:nvPr/>
          </p:nvSpPr>
          <p:spPr>
            <a:xfrm>
              <a:off x="3836278" y="4571651"/>
              <a:ext cx="226712" cy="58182"/>
            </a:xfrm>
            <a:custGeom>
              <a:avLst/>
              <a:gdLst/>
              <a:ahLst/>
              <a:cxnLst/>
              <a:rect l="l" t="t" r="r" b="b"/>
              <a:pathLst>
                <a:path w="7158" h="1837" extrusionOk="0">
                  <a:moveTo>
                    <a:pt x="0" y="0"/>
                  </a:moveTo>
                  <a:lnTo>
                    <a:pt x="4054" y="1457"/>
                  </a:lnTo>
                  <a:lnTo>
                    <a:pt x="7094" y="1837"/>
                  </a:lnTo>
                  <a:lnTo>
                    <a:pt x="7158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9" name="Google Shape;319;p15"/>
            <p:cNvSpPr/>
            <p:nvPr/>
          </p:nvSpPr>
          <p:spPr>
            <a:xfrm>
              <a:off x="3870390" y="4350983"/>
              <a:ext cx="194596" cy="259810"/>
            </a:xfrm>
            <a:custGeom>
              <a:avLst/>
              <a:gdLst/>
              <a:ahLst/>
              <a:cxnLst/>
              <a:rect l="l" t="t" r="r" b="b"/>
              <a:pathLst>
                <a:path w="6144" h="8203" extrusionOk="0">
                  <a:moveTo>
                    <a:pt x="0" y="0"/>
                  </a:moveTo>
                  <a:cubicBezTo>
                    <a:pt x="0" y="0"/>
                    <a:pt x="1108" y="3800"/>
                    <a:pt x="0" y="6967"/>
                  </a:cubicBezTo>
                  <a:lnTo>
                    <a:pt x="4212" y="8202"/>
                  </a:lnTo>
                  <a:lnTo>
                    <a:pt x="6144" y="8202"/>
                  </a:lnTo>
                  <a:lnTo>
                    <a:pt x="6144" y="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0" name="Google Shape;320;p15"/>
            <p:cNvSpPr/>
            <p:nvPr/>
          </p:nvSpPr>
          <p:spPr>
            <a:xfrm>
              <a:off x="3837292" y="4350983"/>
              <a:ext cx="1522624" cy="288885"/>
            </a:xfrm>
            <a:custGeom>
              <a:avLst/>
              <a:gdLst/>
              <a:ahLst/>
              <a:cxnLst/>
              <a:rect l="l" t="t" r="r" b="b"/>
              <a:pathLst>
                <a:path w="48074" h="9121" extrusionOk="0">
                  <a:moveTo>
                    <a:pt x="0" y="0"/>
                  </a:moveTo>
                  <a:lnTo>
                    <a:pt x="4592" y="1425"/>
                  </a:lnTo>
                  <a:cubicBezTo>
                    <a:pt x="5162" y="1583"/>
                    <a:pt x="5637" y="2217"/>
                    <a:pt x="5637" y="2850"/>
                  </a:cubicBezTo>
                  <a:lnTo>
                    <a:pt x="5637" y="8139"/>
                  </a:lnTo>
                  <a:cubicBezTo>
                    <a:pt x="5637" y="8456"/>
                    <a:pt x="5510" y="8772"/>
                    <a:pt x="5257" y="8931"/>
                  </a:cubicBezTo>
                  <a:cubicBezTo>
                    <a:pt x="5130" y="9057"/>
                    <a:pt x="4972" y="9089"/>
                    <a:pt x="4782" y="9121"/>
                  </a:cubicBezTo>
                  <a:lnTo>
                    <a:pt x="47187" y="9121"/>
                  </a:lnTo>
                  <a:cubicBezTo>
                    <a:pt x="47377" y="9121"/>
                    <a:pt x="47567" y="9057"/>
                    <a:pt x="47694" y="8931"/>
                  </a:cubicBezTo>
                  <a:cubicBezTo>
                    <a:pt x="47947" y="8772"/>
                    <a:pt x="48074" y="8487"/>
                    <a:pt x="48074" y="8139"/>
                  </a:cubicBezTo>
                  <a:lnTo>
                    <a:pt x="48074" y="2850"/>
                  </a:lnTo>
                  <a:cubicBezTo>
                    <a:pt x="48074" y="2217"/>
                    <a:pt x="47630" y="1615"/>
                    <a:pt x="47029" y="1425"/>
                  </a:cubicBezTo>
                  <a:lnTo>
                    <a:pt x="42468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1" name="Google Shape;321;p15"/>
            <p:cNvSpPr/>
            <p:nvPr/>
          </p:nvSpPr>
          <p:spPr>
            <a:xfrm>
              <a:off x="4127165" y="4350983"/>
              <a:ext cx="855633" cy="288885"/>
            </a:xfrm>
            <a:custGeom>
              <a:avLst/>
              <a:gdLst/>
              <a:ahLst/>
              <a:cxnLst/>
              <a:rect l="l" t="t" r="r" b="b"/>
              <a:pathLst>
                <a:path w="27015" h="9121" extrusionOk="0">
                  <a:moveTo>
                    <a:pt x="0" y="0"/>
                  </a:moveTo>
                  <a:lnTo>
                    <a:pt x="4561" y="1425"/>
                  </a:lnTo>
                  <a:cubicBezTo>
                    <a:pt x="5162" y="1615"/>
                    <a:pt x="5637" y="2217"/>
                    <a:pt x="5637" y="2850"/>
                  </a:cubicBezTo>
                  <a:lnTo>
                    <a:pt x="5637" y="8139"/>
                  </a:lnTo>
                  <a:cubicBezTo>
                    <a:pt x="5637" y="8456"/>
                    <a:pt x="5479" y="8772"/>
                    <a:pt x="5257" y="8931"/>
                  </a:cubicBezTo>
                  <a:cubicBezTo>
                    <a:pt x="5099" y="9057"/>
                    <a:pt x="4941" y="9089"/>
                    <a:pt x="4782" y="9121"/>
                  </a:cubicBezTo>
                  <a:lnTo>
                    <a:pt x="26159" y="9121"/>
                  </a:lnTo>
                  <a:cubicBezTo>
                    <a:pt x="26349" y="9089"/>
                    <a:pt x="26507" y="9057"/>
                    <a:pt x="26634" y="8931"/>
                  </a:cubicBezTo>
                  <a:cubicBezTo>
                    <a:pt x="26887" y="8772"/>
                    <a:pt x="27014" y="8456"/>
                    <a:pt x="27014" y="8139"/>
                  </a:cubicBezTo>
                  <a:lnTo>
                    <a:pt x="27014" y="2850"/>
                  </a:lnTo>
                  <a:cubicBezTo>
                    <a:pt x="27014" y="2217"/>
                    <a:pt x="26539" y="1615"/>
                    <a:pt x="25969" y="1425"/>
                  </a:cubicBezTo>
                  <a:lnTo>
                    <a:pt x="21377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2" name="Google Shape;322;p15"/>
            <p:cNvSpPr/>
            <p:nvPr/>
          </p:nvSpPr>
          <p:spPr>
            <a:xfrm>
              <a:off x="4941643" y="4350983"/>
              <a:ext cx="258828" cy="288885"/>
            </a:xfrm>
            <a:custGeom>
              <a:avLst/>
              <a:gdLst/>
              <a:ahLst/>
              <a:cxnLst/>
              <a:rect l="l" t="t" r="r" b="b"/>
              <a:pathLst>
                <a:path w="8172" h="9121" extrusionOk="0">
                  <a:moveTo>
                    <a:pt x="1" y="0"/>
                  </a:moveTo>
                  <a:lnTo>
                    <a:pt x="4561" y="1425"/>
                  </a:lnTo>
                  <a:cubicBezTo>
                    <a:pt x="5163" y="1615"/>
                    <a:pt x="5606" y="2217"/>
                    <a:pt x="5606" y="2850"/>
                  </a:cubicBezTo>
                  <a:lnTo>
                    <a:pt x="5606" y="8139"/>
                  </a:lnTo>
                  <a:cubicBezTo>
                    <a:pt x="5606" y="8487"/>
                    <a:pt x="5479" y="8772"/>
                    <a:pt x="5226" y="8931"/>
                  </a:cubicBezTo>
                  <a:cubicBezTo>
                    <a:pt x="5099" y="9057"/>
                    <a:pt x="4941" y="9089"/>
                    <a:pt x="4751" y="9121"/>
                  </a:cubicBezTo>
                  <a:lnTo>
                    <a:pt x="7316" y="9121"/>
                  </a:lnTo>
                  <a:cubicBezTo>
                    <a:pt x="7506" y="9121"/>
                    <a:pt x="7665" y="9057"/>
                    <a:pt x="7791" y="8931"/>
                  </a:cubicBezTo>
                  <a:cubicBezTo>
                    <a:pt x="8045" y="8772"/>
                    <a:pt x="8171" y="8487"/>
                    <a:pt x="8171" y="8139"/>
                  </a:cubicBezTo>
                  <a:lnTo>
                    <a:pt x="8171" y="2850"/>
                  </a:lnTo>
                  <a:cubicBezTo>
                    <a:pt x="8171" y="2217"/>
                    <a:pt x="7728" y="1615"/>
                    <a:pt x="7126" y="1425"/>
                  </a:cubicBezTo>
                  <a:lnTo>
                    <a:pt x="2566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3" name="Google Shape;323;p15"/>
            <p:cNvSpPr/>
            <p:nvPr/>
          </p:nvSpPr>
          <p:spPr>
            <a:xfrm>
              <a:off x="3823229" y="4350793"/>
              <a:ext cx="194628" cy="289075"/>
            </a:xfrm>
            <a:custGeom>
              <a:avLst/>
              <a:gdLst/>
              <a:ahLst/>
              <a:cxnLst/>
              <a:rect l="l" t="t" r="r" b="b"/>
              <a:pathLst>
                <a:path w="6145" h="9127" extrusionOk="0">
                  <a:moveTo>
                    <a:pt x="435" y="0"/>
                  </a:moveTo>
                  <a:cubicBezTo>
                    <a:pt x="271" y="0"/>
                    <a:pt x="119" y="94"/>
                    <a:pt x="64" y="259"/>
                  </a:cubicBezTo>
                  <a:cubicBezTo>
                    <a:pt x="1" y="449"/>
                    <a:pt x="127" y="639"/>
                    <a:pt x="286" y="703"/>
                  </a:cubicBezTo>
                  <a:lnTo>
                    <a:pt x="4878" y="2096"/>
                  </a:lnTo>
                  <a:cubicBezTo>
                    <a:pt x="5163" y="2191"/>
                    <a:pt x="5416" y="2540"/>
                    <a:pt x="5416" y="2856"/>
                  </a:cubicBezTo>
                  <a:lnTo>
                    <a:pt x="5416" y="8145"/>
                  </a:lnTo>
                  <a:cubicBezTo>
                    <a:pt x="5416" y="8240"/>
                    <a:pt x="5384" y="8335"/>
                    <a:pt x="5321" y="8367"/>
                  </a:cubicBezTo>
                  <a:cubicBezTo>
                    <a:pt x="5302" y="8404"/>
                    <a:pt x="5262" y="8419"/>
                    <a:pt x="5213" y="8419"/>
                  </a:cubicBezTo>
                  <a:cubicBezTo>
                    <a:pt x="5178" y="8419"/>
                    <a:pt x="5139" y="8411"/>
                    <a:pt x="5099" y="8398"/>
                  </a:cubicBezTo>
                  <a:lnTo>
                    <a:pt x="507" y="7005"/>
                  </a:lnTo>
                  <a:cubicBezTo>
                    <a:pt x="468" y="6992"/>
                    <a:pt x="428" y="6985"/>
                    <a:pt x="390" y="6985"/>
                  </a:cubicBezTo>
                  <a:cubicBezTo>
                    <a:pt x="244" y="6985"/>
                    <a:pt x="114" y="7076"/>
                    <a:pt x="64" y="7227"/>
                  </a:cubicBezTo>
                  <a:cubicBezTo>
                    <a:pt x="1" y="7417"/>
                    <a:pt x="96" y="7607"/>
                    <a:pt x="286" y="7670"/>
                  </a:cubicBezTo>
                  <a:lnTo>
                    <a:pt x="4878" y="9063"/>
                  </a:lnTo>
                  <a:cubicBezTo>
                    <a:pt x="4973" y="9095"/>
                    <a:pt x="5099" y="9127"/>
                    <a:pt x="5194" y="9127"/>
                  </a:cubicBezTo>
                  <a:cubicBezTo>
                    <a:pt x="5416" y="9127"/>
                    <a:pt x="5606" y="9063"/>
                    <a:pt x="5764" y="8937"/>
                  </a:cubicBezTo>
                  <a:cubicBezTo>
                    <a:pt x="5986" y="8778"/>
                    <a:pt x="6144" y="8493"/>
                    <a:pt x="6144" y="8145"/>
                  </a:cubicBezTo>
                  <a:lnTo>
                    <a:pt x="6144" y="2856"/>
                  </a:lnTo>
                  <a:cubicBezTo>
                    <a:pt x="6144" y="2223"/>
                    <a:pt x="5669" y="1621"/>
                    <a:pt x="5099" y="1431"/>
                  </a:cubicBezTo>
                  <a:lnTo>
                    <a:pt x="507" y="6"/>
                  </a:lnTo>
                  <a:cubicBezTo>
                    <a:pt x="483" y="2"/>
                    <a:pt x="459" y="0"/>
                    <a:pt x="435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4" name="Google Shape;324;p15"/>
            <p:cNvSpPr/>
            <p:nvPr/>
          </p:nvSpPr>
          <p:spPr>
            <a:xfrm>
              <a:off x="3824242" y="4351775"/>
              <a:ext cx="191619" cy="287080"/>
            </a:xfrm>
            <a:custGeom>
              <a:avLst/>
              <a:gdLst/>
              <a:ahLst/>
              <a:cxnLst/>
              <a:rect l="l" t="t" r="r" b="b"/>
              <a:pathLst>
                <a:path w="6050" h="9064" extrusionOk="0">
                  <a:moveTo>
                    <a:pt x="403" y="1"/>
                  </a:moveTo>
                  <a:cubicBezTo>
                    <a:pt x="246" y="1"/>
                    <a:pt x="119" y="91"/>
                    <a:pt x="64" y="228"/>
                  </a:cubicBezTo>
                  <a:cubicBezTo>
                    <a:pt x="32" y="387"/>
                    <a:pt x="127" y="577"/>
                    <a:pt x="285" y="640"/>
                  </a:cubicBezTo>
                  <a:lnTo>
                    <a:pt x="4846" y="2034"/>
                  </a:lnTo>
                  <a:cubicBezTo>
                    <a:pt x="5162" y="2129"/>
                    <a:pt x="5447" y="2509"/>
                    <a:pt x="5447" y="2825"/>
                  </a:cubicBezTo>
                  <a:lnTo>
                    <a:pt x="5447" y="8114"/>
                  </a:lnTo>
                  <a:cubicBezTo>
                    <a:pt x="5447" y="8241"/>
                    <a:pt x="5384" y="8336"/>
                    <a:pt x="5321" y="8367"/>
                  </a:cubicBezTo>
                  <a:cubicBezTo>
                    <a:pt x="5284" y="8404"/>
                    <a:pt x="5236" y="8420"/>
                    <a:pt x="5177" y="8420"/>
                  </a:cubicBezTo>
                  <a:cubicBezTo>
                    <a:pt x="5135" y="8420"/>
                    <a:pt x="5088" y="8412"/>
                    <a:pt x="5036" y="8399"/>
                  </a:cubicBezTo>
                  <a:lnTo>
                    <a:pt x="475" y="7006"/>
                  </a:lnTo>
                  <a:cubicBezTo>
                    <a:pt x="435" y="6992"/>
                    <a:pt x="396" y="6986"/>
                    <a:pt x="358" y="6986"/>
                  </a:cubicBezTo>
                  <a:cubicBezTo>
                    <a:pt x="222" y="6986"/>
                    <a:pt x="113" y="7071"/>
                    <a:pt x="64" y="7196"/>
                  </a:cubicBezTo>
                  <a:cubicBezTo>
                    <a:pt x="0" y="7386"/>
                    <a:pt x="95" y="7544"/>
                    <a:pt x="285" y="7607"/>
                  </a:cubicBezTo>
                  <a:lnTo>
                    <a:pt x="4846" y="9001"/>
                  </a:lnTo>
                  <a:cubicBezTo>
                    <a:pt x="4972" y="9032"/>
                    <a:pt x="5067" y="9064"/>
                    <a:pt x="5162" y="9064"/>
                  </a:cubicBezTo>
                  <a:cubicBezTo>
                    <a:pt x="5352" y="9064"/>
                    <a:pt x="5542" y="9001"/>
                    <a:pt x="5701" y="8874"/>
                  </a:cubicBezTo>
                  <a:cubicBezTo>
                    <a:pt x="5922" y="8716"/>
                    <a:pt x="6049" y="8431"/>
                    <a:pt x="6049" y="8114"/>
                  </a:cubicBezTo>
                  <a:lnTo>
                    <a:pt x="6049" y="2825"/>
                  </a:lnTo>
                  <a:cubicBezTo>
                    <a:pt x="6049" y="2224"/>
                    <a:pt x="5606" y="1590"/>
                    <a:pt x="5036" y="1432"/>
                  </a:cubicBezTo>
                  <a:lnTo>
                    <a:pt x="475" y="7"/>
                  </a:lnTo>
                  <a:cubicBezTo>
                    <a:pt x="451" y="3"/>
                    <a:pt x="427" y="1"/>
                    <a:pt x="403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5" name="Google Shape;325;p15"/>
            <p:cNvSpPr/>
            <p:nvPr/>
          </p:nvSpPr>
          <p:spPr>
            <a:xfrm>
              <a:off x="3826238" y="4353359"/>
              <a:ext cx="188610" cy="284514"/>
            </a:xfrm>
            <a:custGeom>
              <a:avLst/>
              <a:gdLst/>
              <a:ahLst/>
              <a:cxnLst/>
              <a:rect l="l" t="t" r="r" b="b"/>
              <a:pathLst>
                <a:path w="5955" h="8983" extrusionOk="0">
                  <a:moveTo>
                    <a:pt x="296" y="0"/>
                  </a:moveTo>
                  <a:cubicBezTo>
                    <a:pt x="191" y="0"/>
                    <a:pt x="82" y="86"/>
                    <a:pt x="32" y="210"/>
                  </a:cubicBezTo>
                  <a:cubicBezTo>
                    <a:pt x="1" y="337"/>
                    <a:pt x="96" y="495"/>
                    <a:pt x="222" y="527"/>
                  </a:cubicBezTo>
                  <a:lnTo>
                    <a:pt x="4814" y="1952"/>
                  </a:lnTo>
                  <a:cubicBezTo>
                    <a:pt x="5131" y="2047"/>
                    <a:pt x="5416" y="2427"/>
                    <a:pt x="5416" y="2775"/>
                  </a:cubicBezTo>
                  <a:lnTo>
                    <a:pt x="5416" y="8064"/>
                  </a:lnTo>
                  <a:cubicBezTo>
                    <a:pt x="5416" y="8191"/>
                    <a:pt x="5353" y="8317"/>
                    <a:pt x="5289" y="8349"/>
                  </a:cubicBezTo>
                  <a:cubicBezTo>
                    <a:pt x="5231" y="8388"/>
                    <a:pt x="5172" y="8415"/>
                    <a:pt x="5106" y="8415"/>
                  </a:cubicBezTo>
                  <a:cubicBezTo>
                    <a:pt x="5065" y="8415"/>
                    <a:pt x="5021" y="8405"/>
                    <a:pt x="4973" y="8381"/>
                  </a:cubicBezTo>
                  <a:lnTo>
                    <a:pt x="381" y="6987"/>
                  </a:lnTo>
                  <a:cubicBezTo>
                    <a:pt x="360" y="6982"/>
                    <a:pt x="338" y="6979"/>
                    <a:pt x="315" y="6979"/>
                  </a:cubicBezTo>
                  <a:cubicBezTo>
                    <a:pt x="204" y="6979"/>
                    <a:pt x="85" y="7045"/>
                    <a:pt x="32" y="7177"/>
                  </a:cubicBezTo>
                  <a:cubicBezTo>
                    <a:pt x="1" y="7304"/>
                    <a:pt x="96" y="7462"/>
                    <a:pt x="222" y="7526"/>
                  </a:cubicBezTo>
                  <a:lnTo>
                    <a:pt x="4814" y="8919"/>
                  </a:lnTo>
                  <a:cubicBezTo>
                    <a:pt x="4909" y="8951"/>
                    <a:pt x="5004" y="8982"/>
                    <a:pt x="5099" y="8982"/>
                  </a:cubicBezTo>
                  <a:cubicBezTo>
                    <a:pt x="5289" y="8982"/>
                    <a:pt x="5479" y="8919"/>
                    <a:pt x="5606" y="8792"/>
                  </a:cubicBezTo>
                  <a:cubicBezTo>
                    <a:pt x="5828" y="8634"/>
                    <a:pt x="5954" y="8381"/>
                    <a:pt x="5954" y="8064"/>
                  </a:cubicBezTo>
                  <a:lnTo>
                    <a:pt x="5954" y="2775"/>
                  </a:lnTo>
                  <a:cubicBezTo>
                    <a:pt x="5954" y="2205"/>
                    <a:pt x="5511" y="1603"/>
                    <a:pt x="4973" y="1413"/>
                  </a:cubicBezTo>
                  <a:lnTo>
                    <a:pt x="381" y="20"/>
                  </a:lnTo>
                  <a:cubicBezTo>
                    <a:pt x="354" y="7"/>
                    <a:pt x="325" y="0"/>
                    <a:pt x="29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6" name="Google Shape;326;p15"/>
            <p:cNvSpPr/>
            <p:nvPr/>
          </p:nvSpPr>
          <p:spPr>
            <a:xfrm>
              <a:off x="3827251" y="4354721"/>
              <a:ext cx="186583" cy="281125"/>
            </a:xfrm>
            <a:custGeom>
              <a:avLst/>
              <a:gdLst/>
              <a:ahLst/>
              <a:cxnLst/>
              <a:rect l="l" t="t" r="r" b="b"/>
              <a:pathLst>
                <a:path w="5891" h="8876" extrusionOk="0">
                  <a:moveTo>
                    <a:pt x="284" y="1"/>
                  </a:moveTo>
                  <a:cubicBezTo>
                    <a:pt x="181" y="1"/>
                    <a:pt x="90" y="62"/>
                    <a:pt x="64" y="167"/>
                  </a:cubicBezTo>
                  <a:cubicBezTo>
                    <a:pt x="0" y="294"/>
                    <a:pt x="64" y="420"/>
                    <a:pt x="190" y="452"/>
                  </a:cubicBezTo>
                  <a:lnTo>
                    <a:pt x="4782" y="1877"/>
                  </a:lnTo>
                  <a:cubicBezTo>
                    <a:pt x="5131" y="1972"/>
                    <a:pt x="5416" y="2352"/>
                    <a:pt x="5416" y="2732"/>
                  </a:cubicBezTo>
                  <a:lnTo>
                    <a:pt x="5416" y="8021"/>
                  </a:lnTo>
                  <a:cubicBezTo>
                    <a:pt x="5416" y="8179"/>
                    <a:pt x="5384" y="8274"/>
                    <a:pt x="5289" y="8338"/>
                  </a:cubicBezTo>
                  <a:cubicBezTo>
                    <a:pt x="5230" y="8377"/>
                    <a:pt x="5160" y="8404"/>
                    <a:pt x="5077" y="8404"/>
                  </a:cubicBezTo>
                  <a:cubicBezTo>
                    <a:pt x="5025" y="8404"/>
                    <a:pt x="4970" y="8393"/>
                    <a:pt x="4909" y="8369"/>
                  </a:cubicBezTo>
                  <a:lnTo>
                    <a:pt x="349" y="6976"/>
                  </a:lnTo>
                  <a:cubicBezTo>
                    <a:pt x="327" y="6970"/>
                    <a:pt x="305" y="6968"/>
                    <a:pt x="284" y="6968"/>
                  </a:cubicBezTo>
                  <a:cubicBezTo>
                    <a:pt x="181" y="6968"/>
                    <a:pt x="90" y="7029"/>
                    <a:pt x="64" y="7134"/>
                  </a:cubicBezTo>
                  <a:cubicBezTo>
                    <a:pt x="0" y="7261"/>
                    <a:pt x="64" y="7388"/>
                    <a:pt x="190" y="7419"/>
                  </a:cubicBezTo>
                  <a:lnTo>
                    <a:pt x="4782" y="8844"/>
                  </a:lnTo>
                  <a:cubicBezTo>
                    <a:pt x="4877" y="8876"/>
                    <a:pt x="4972" y="8876"/>
                    <a:pt x="5067" y="8876"/>
                  </a:cubicBezTo>
                  <a:cubicBezTo>
                    <a:pt x="5257" y="8876"/>
                    <a:pt x="5416" y="8844"/>
                    <a:pt x="5542" y="8718"/>
                  </a:cubicBezTo>
                  <a:cubicBezTo>
                    <a:pt x="5764" y="8559"/>
                    <a:pt x="5891" y="8306"/>
                    <a:pt x="5891" y="8021"/>
                  </a:cubicBezTo>
                  <a:lnTo>
                    <a:pt x="5891" y="2732"/>
                  </a:lnTo>
                  <a:cubicBezTo>
                    <a:pt x="5891" y="2162"/>
                    <a:pt x="5447" y="1560"/>
                    <a:pt x="4909" y="1402"/>
                  </a:cubicBezTo>
                  <a:lnTo>
                    <a:pt x="349" y="9"/>
                  </a:lnTo>
                  <a:cubicBezTo>
                    <a:pt x="327" y="3"/>
                    <a:pt x="305" y="1"/>
                    <a:pt x="28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7" name="Google Shape;327;p15"/>
            <p:cNvSpPr/>
            <p:nvPr/>
          </p:nvSpPr>
          <p:spPr>
            <a:xfrm>
              <a:off x="3829247" y="4355734"/>
              <a:ext cx="183605" cy="279130"/>
            </a:xfrm>
            <a:custGeom>
              <a:avLst/>
              <a:gdLst/>
              <a:ahLst/>
              <a:cxnLst/>
              <a:rect l="l" t="t" r="r" b="b"/>
              <a:pathLst>
                <a:path w="5797" h="8813" extrusionOk="0">
                  <a:moveTo>
                    <a:pt x="222" y="0"/>
                  </a:moveTo>
                  <a:cubicBezTo>
                    <a:pt x="127" y="0"/>
                    <a:pt x="58" y="57"/>
                    <a:pt x="32" y="135"/>
                  </a:cubicBezTo>
                  <a:cubicBezTo>
                    <a:pt x="1" y="230"/>
                    <a:pt x="64" y="357"/>
                    <a:pt x="159" y="388"/>
                  </a:cubicBezTo>
                  <a:lnTo>
                    <a:pt x="4719" y="1814"/>
                  </a:lnTo>
                  <a:cubicBezTo>
                    <a:pt x="5099" y="1909"/>
                    <a:pt x="5384" y="2320"/>
                    <a:pt x="5384" y="2700"/>
                  </a:cubicBezTo>
                  <a:lnTo>
                    <a:pt x="5384" y="7989"/>
                  </a:lnTo>
                  <a:cubicBezTo>
                    <a:pt x="5384" y="8147"/>
                    <a:pt x="5353" y="8274"/>
                    <a:pt x="5226" y="8337"/>
                  </a:cubicBezTo>
                  <a:cubicBezTo>
                    <a:pt x="5166" y="8398"/>
                    <a:pt x="5093" y="8420"/>
                    <a:pt x="5007" y="8420"/>
                  </a:cubicBezTo>
                  <a:cubicBezTo>
                    <a:pt x="4958" y="8420"/>
                    <a:pt x="4904" y="8412"/>
                    <a:pt x="4846" y="8401"/>
                  </a:cubicBezTo>
                  <a:lnTo>
                    <a:pt x="286" y="6976"/>
                  </a:lnTo>
                  <a:cubicBezTo>
                    <a:pt x="263" y="6970"/>
                    <a:pt x="242" y="6967"/>
                    <a:pt x="222" y="6967"/>
                  </a:cubicBezTo>
                  <a:cubicBezTo>
                    <a:pt x="127" y="6967"/>
                    <a:pt x="58" y="7024"/>
                    <a:pt x="32" y="7102"/>
                  </a:cubicBezTo>
                  <a:cubicBezTo>
                    <a:pt x="1" y="7229"/>
                    <a:pt x="64" y="7324"/>
                    <a:pt x="159" y="7356"/>
                  </a:cubicBezTo>
                  <a:lnTo>
                    <a:pt x="4719" y="8781"/>
                  </a:lnTo>
                  <a:cubicBezTo>
                    <a:pt x="4814" y="8812"/>
                    <a:pt x="4909" y="8812"/>
                    <a:pt x="5004" y="8812"/>
                  </a:cubicBezTo>
                  <a:cubicBezTo>
                    <a:pt x="5194" y="8812"/>
                    <a:pt x="5353" y="8781"/>
                    <a:pt x="5479" y="8654"/>
                  </a:cubicBezTo>
                  <a:cubicBezTo>
                    <a:pt x="5669" y="8527"/>
                    <a:pt x="5796" y="8274"/>
                    <a:pt x="5796" y="7989"/>
                  </a:cubicBezTo>
                  <a:lnTo>
                    <a:pt x="5796" y="2700"/>
                  </a:lnTo>
                  <a:cubicBezTo>
                    <a:pt x="5796" y="2162"/>
                    <a:pt x="5384" y="1592"/>
                    <a:pt x="4846" y="1433"/>
                  </a:cubicBezTo>
                  <a:lnTo>
                    <a:pt x="286" y="8"/>
                  </a:lnTo>
                  <a:cubicBezTo>
                    <a:pt x="263" y="3"/>
                    <a:pt x="242" y="0"/>
                    <a:pt x="222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8" name="Google Shape;328;p15"/>
            <p:cNvSpPr/>
            <p:nvPr/>
          </p:nvSpPr>
          <p:spPr>
            <a:xfrm>
              <a:off x="3830260" y="4356716"/>
              <a:ext cx="181578" cy="277134"/>
            </a:xfrm>
            <a:custGeom>
              <a:avLst/>
              <a:gdLst/>
              <a:ahLst/>
              <a:cxnLst/>
              <a:rect l="l" t="t" r="r" b="b"/>
              <a:pathLst>
                <a:path w="5733" h="8750" extrusionOk="0">
                  <a:moveTo>
                    <a:pt x="185" y="1"/>
                  </a:moveTo>
                  <a:cubicBezTo>
                    <a:pt x="126" y="1"/>
                    <a:pt x="58" y="52"/>
                    <a:pt x="32" y="104"/>
                  </a:cubicBezTo>
                  <a:cubicBezTo>
                    <a:pt x="0" y="199"/>
                    <a:pt x="64" y="294"/>
                    <a:pt x="127" y="326"/>
                  </a:cubicBezTo>
                  <a:lnTo>
                    <a:pt x="4719" y="1719"/>
                  </a:lnTo>
                  <a:cubicBezTo>
                    <a:pt x="5099" y="1846"/>
                    <a:pt x="5416" y="2258"/>
                    <a:pt x="5416" y="2669"/>
                  </a:cubicBezTo>
                  <a:lnTo>
                    <a:pt x="5416" y="7958"/>
                  </a:lnTo>
                  <a:cubicBezTo>
                    <a:pt x="5416" y="8116"/>
                    <a:pt x="5352" y="8275"/>
                    <a:pt x="5226" y="8338"/>
                  </a:cubicBezTo>
                  <a:cubicBezTo>
                    <a:pt x="5164" y="8399"/>
                    <a:pt x="5077" y="8434"/>
                    <a:pt x="4979" y="8434"/>
                  </a:cubicBezTo>
                  <a:cubicBezTo>
                    <a:pt x="4926" y="8434"/>
                    <a:pt x="4870" y="8424"/>
                    <a:pt x="4814" y="8401"/>
                  </a:cubicBezTo>
                  <a:lnTo>
                    <a:pt x="222" y="6976"/>
                  </a:lnTo>
                  <a:cubicBezTo>
                    <a:pt x="159" y="6976"/>
                    <a:pt x="64" y="7008"/>
                    <a:pt x="32" y="7103"/>
                  </a:cubicBezTo>
                  <a:cubicBezTo>
                    <a:pt x="0" y="7166"/>
                    <a:pt x="64" y="7261"/>
                    <a:pt x="127" y="7293"/>
                  </a:cubicBezTo>
                  <a:lnTo>
                    <a:pt x="4719" y="8686"/>
                  </a:lnTo>
                  <a:cubicBezTo>
                    <a:pt x="4814" y="8718"/>
                    <a:pt x="4909" y="8750"/>
                    <a:pt x="4972" y="8750"/>
                  </a:cubicBezTo>
                  <a:cubicBezTo>
                    <a:pt x="5131" y="8750"/>
                    <a:pt x="5289" y="8686"/>
                    <a:pt x="5416" y="8591"/>
                  </a:cubicBezTo>
                  <a:cubicBezTo>
                    <a:pt x="5606" y="8465"/>
                    <a:pt x="5732" y="8243"/>
                    <a:pt x="5732" y="7958"/>
                  </a:cubicBezTo>
                  <a:lnTo>
                    <a:pt x="5732" y="2669"/>
                  </a:lnTo>
                  <a:cubicBezTo>
                    <a:pt x="5732" y="2131"/>
                    <a:pt x="5321" y="1593"/>
                    <a:pt x="4814" y="1434"/>
                  </a:cubicBezTo>
                  <a:lnTo>
                    <a:pt x="222" y="9"/>
                  </a:lnTo>
                  <a:cubicBezTo>
                    <a:pt x="210" y="3"/>
                    <a:pt x="198" y="1"/>
                    <a:pt x="185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9" name="Google Shape;329;p15"/>
            <p:cNvSpPr/>
            <p:nvPr/>
          </p:nvSpPr>
          <p:spPr>
            <a:xfrm>
              <a:off x="3831242" y="4358585"/>
              <a:ext cx="178601" cy="274252"/>
            </a:xfrm>
            <a:custGeom>
              <a:avLst/>
              <a:gdLst/>
              <a:ahLst/>
              <a:cxnLst/>
              <a:rect l="l" t="t" r="r" b="b"/>
              <a:pathLst>
                <a:path w="5639" h="8659" extrusionOk="0">
                  <a:moveTo>
                    <a:pt x="141" y="1"/>
                  </a:moveTo>
                  <a:cubicBezTo>
                    <a:pt x="96" y="1"/>
                    <a:pt x="56" y="30"/>
                    <a:pt x="33" y="77"/>
                  </a:cubicBezTo>
                  <a:cubicBezTo>
                    <a:pt x="1" y="140"/>
                    <a:pt x="64" y="203"/>
                    <a:pt x="128" y="235"/>
                  </a:cubicBezTo>
                  <a:lnTo>
                    <a:pt x="4688" y="1629"/>
                  </a:lnTo>
                  <a:cubicBezTo>
                    <a:pt x="5068" y="1755"/>
                    <a:pt x="5416" y="2199"/>
                    <a:pt x="5416" y="2610"/>
                  </a:cubicBezTo>
                  <a:lnTo>
                    <a:pt x="5416" y="7899"/>
                  </a:lnTo>
                  <a:cubicBezTo>
                    <a:pt x="5416" y="8089"/>
                    <a:pt x="5353" y="8247"/>
                    <a:pt x="5226" y="8311"/>
                  </a:cubicBezTo>
                  <a:cubicBezTo>
                    <a:pt x="5145" y="8372"/>
                    <a:pt x="5050" y="8407"/>
                    <a:pt x="4941" y="8407"/>
                  </a:cubicBezTo>
                  <a:cubicBezTo>
                    <a:pt x="4882" y="8407"/>
                    <a:pt x="4819" y="8396"/>
                    <a:pt x="4751" y="8374"/>
                  </a:cubicBezTo>
                  <a:lnTo>
                    <a:pt x="191" y="6981"/>
                  </a:lnTo>
                  <a:cubicBezTo>
                    <a:pt x="174" y="6972"/>
                    <a:pt x="157" y="6968"/>
                    <a:pt x="141" y="6968"/>
                  </a:cubicBezTo>
                  <a:cubicBezTo>
                    <a:pt x="96" y="6968"/>
                    <a:pt x="56" y="6998"/>
                    <a:pt x="33" y="7044"/>
                  </a:cubicBezTo>
                  <a:cubicBezTo>
                    <a:pt x="33" y="7107"/>
                    <a:pt x="64" y="7171"/>
                    <a:pt x="128" y="7202"/>
                  </a:cubicBezTo>
                  <a:lnTo>
                    <a:pt x="4688" y="8596"/>
                  </a:lnTo>
                  <a:cubicBezTo>
                    <a:pt x="4783" y="8627"/>
                    <a:pt x="4878" y="8659"/>
                    <a:pt x="4941" y="8659"/>
                  </a:cubicBezTo>
                  <a:cubicBezTo>
                    <a:pt x="5100" y="8659"/>
                    <a:pt x="5258" y="8596"/>
                    <a:pt x="5353" y="8501"/>
                  </a:cubicBezTo>
                  <a:cubicBezTo>
                    <a:pt x="5543" y="8374"/>
                    <a:pt x="5638" y="8152"/>
                    <a:pt x="5638" y="7899"/>
                  </a:cubicBezTo>
                  <a:lnTo>
                    <a:pt x="5638" y="2610"/>
                  </a:lnTo>
                  <a:cubicBezTo>
                    <a:pt x="5638" y="2104"/>
                    <a:pt x="5258" y="1565"/>
                    <a:pt x="4751" y="1407"/>
                  </a:cubicBezTo>
                  <a:lnTo>
                    <a:pt x="191" y="13"/>
                  </a:lnTo>
                  <a:cubicBezTo>
                    <a:pt x="174" y="5"/>
                    <a:pt x="157" y="1"/>
                    <a:pt x="141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0" name="Google Shape;330;p15"/>
            <p:cNvSpPr/>
            <p:nvPr/>
          </p:nvSpPr>
          <p:spPr>
            <a:xfrm>
              <a:off x="3836278" y="4322889"/>
              <a:ext cx="226712" cy="59196"/>
            </a:xfrm>
            <a:custGeom>
              <a:avLst/>
              <a:gdLst/>
              <a:ahLst/>
              <a:cxnLst/>
              <a:rect l="l" t="t" r="r" b="b"/>
              <a:pathLst>
                <a:path w="7158" h="1869" extrusionOk="0">
                  <a:moveTo>
                    <a:pt x="7158" y="0"/>
                  </a:moveTo>
                  <a:lnTo>
                    <a:pt x="0" y="32"/>
                  </a:lnTo>
                  <a:lnTo>
                    <a:pt x="4054" y="1489"/>
                  </a:lnTo>
                  <a:lnTo>
                    <a:pt x="7094" y="1869"/>
                  </a:lnTo>
                  <a:lnTo>
                    <a:pt x="7158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1" name="Google Shape;331;p15"/>
            <p:cNvSpPr/>
            <p:nvPr/>
          </p:nvSpPr>
          <p:spPr>
            <a:xfrm>
              <a:off x="3870390" y="4103204"/>
              <a:ext cx="194596" cy="258828"/>
            </a:xfrm>
            <a:custGeom>
              <a:avLst/>
              <a:gdLst/>
              <a:ahLst/>
              <a:cxnLst/>
              <a:rect l="l" t="t" r="r" b="b"/>
              <a:pathLst>
                <a:path w="6144" h="8172" extrusionOk="0">
                  <a:moveTo>
                    <a:pt x="0" y="1"/>
                  </a:moveTo>
                  <a:cubicBezTo>
                    <a:pt x="0" y="1"/>
                    <a:pt x="1108" y="3801"/>
                    <a:pt x="0" y="6968"/>
                  </a:cubicBezTo>
                  <a:lnTo>
                    <a:pt x="4212" y="8171"/>
                  </a:lnTo>
                  <a:lnTo>
                    <a:pt x="6144" y="8171"/>
                  </a:lnTo>
                  <a:lnTo>
                    <a:pt x="6144" y="60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F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2" name="Google Shape;332;p15"/>
            <p:cNvSpPr/>
            <p:nvPr/>
          </p:nvSpPr>
          <p:spPr>
            <a:xfrm>
              <a:off x="3837292" y="4103204"/>
              <a:ext cx="1522624" cy="288917"/>
            </a:xfrm>
            <a:custGeom>
              <a:avLst/>
              <a:gdLst/>
              <a:ahLst/>
              <a:cxnLst/>
              <a:rect l="l" t="t" r="r" b="b"/>
              <a:pathLst>
                <a:path w="48074" h="9122" extrusionOk="0">
                  <a:moveTo>
                    <a:pt x="0" y="1"/>
                  </a:moveTo>
                  <a:lnTo>
                    <a:pt x="4592" y="1426"/>
                  </a:lnTo>
                  <a:cubicBezTo>
                    <a:pt x="5162" y="1584"/>
                    <a:pt x="5637" y="2218"/>
                    <a:pt x="5637" y="2819"/>
                  </a:cubicBezTo>
                  <a:lnTo>
                    <a:pt x="5637" y="8140"/>
                  </a:lnTo>
                  <a:cubicBezTo>
                    <a:pt x="5637" y="8456"/>
                    <a:pt x="5510" y="8741"/>
                    <a:pt x="5257" y="8931"/>
                  </a:cubicBezTo>
                  <a:cubicBezTo>
                    <a:pt x="5130" y="9026"/>
                    <a:pt x="4972" y="9090"/>
                    <a:pt x="4782" y="9121"/>
                  </a:cubicBezTo>
                  <a:lnTo>
                    <a:pt x="47187" y="9121"/>
                  </a:lnTo>
                  <a:cubicBezTo>
                    <a:pt x="47377" y="9121"/>
                    <a:pt x="47567" y="9058"/>
                    <a:pt x="47694" y="8931"/>
                  </a:cubicBezTo>
                  <a:cubicBezTo>
                    <a:pt x="47947" y="8773"/>
                    <a:pt x="48074" y="8456"/>
                    <a:pt x="48074" y="8140"/>
                  </a:cubicBezTo>
                  <a:lnTo>
                    <a:pt x="48074" y="2851"/>
                  </a:lnTo>
                  <a:cubicBezTo>
                    <a:pt x="48074" y="2218"/>
                    <a:pt x="47630" y="1584"/>
                    <a:pt x="47029" y="1426"/>
                  </a:cubicBezTo>
                  <a:lnTo>
                    <a:pt x="42468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3" name="Google Shape;333;p15"/>
            <p:cNvSpPr/>
            <p:nvPr/>
          </p:nvSpPr>
          <p:spPr>
            <a:xfrm>
              <a:off x="4127165" y="4103204"/>
              <a:ext cx="855633" cy="288917"/>
            </a:xfrm>
            <a:custGeom>
              <a:avLst/>
              <a:gdLst/>
              <a:ahLst/>
              <a:cxnLst/>
              <a:rect l="l" t="t" r="r" b="b"/>
              <a:pathLst>
                <a:path w="27015" h="9122" extrusionOk="0">
                  <a:moveTo>
                    <a:pt x="0" y="1"/>
                  </a:moveTo>
                  <a:lnTo>
                    <a:pt x="4561" y="1426"/>
                  </a:lnTo>
                  <a:cubicBezTo>
                    <a:pt x="5162" y="1584"/>
                    <a:pt x="5637" y="2218"/>
                    <a:pt x="5637" y="2819"/>
                  </a:cubicBezTo>
                  <a:lnTo>
                    <a:pt x="5637" y="8140"/>
                  </a:lnTo>
                  <a:cubicBezTo>
                    <a:pt x="5637" y="8456"/>
                    <a:pt x="5479" y="8741"/>
                    <a:pt x="5257" y="8931"/>
                  </a:cubicBezTo>
                  <a:cubicBezTo>
                    <a:pt x="5099" y="9026"/>
                    <a:pt x="4941" y="9090"/>
                    <a:pt x="4782" y="9121"/>
                  </a:cubicBezTo>
                  <a:lnTo>
                    <a:pt x="26159" y="9121"/>
                  </a:lnTo>
                  <a:cubicBezTo>
                    <a:pt x="26349" y="9090"/>
                    <a:pt x="26507" y="9026"/>
                    <a:pt x="26634" y="8931"/>
                  </a:cubicBezTo>
                  <a:cubicBezTo>
                    <a:pt x="26887" y="8741"/>
                    <a:pt x="27014" y="8456"/>
                    <a:pt x="27014" y="8140"/>
                  </a:cubicBezTo>
                  <a:lnTo>
                    <a:pt x="27014" y="2819"/>
                  </a:lnTo>
                  <a:cubicBezTo>
                    <a:pt x="27014" y="2218"/>
                    <a:pt x="26539" y="1584"/>
                    <a:pt x="25969" y="1426"/>
                  </a:cubicBezTo>
                  <a:lnTo>
                    <a:pt x="21377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4" name="Google Shape;334;p15"/>
            <p:cNvSpPr/>
            <p:nvPr/>
          </p:nvSpPr>
          <p:spPr>
            <a:xfrm>
              <a:off x="4941643" y="4103204"/>
              <a:ext cx="258828" cy="288917"/>
            </a:xfrm>
            <a:custGeom>
              <a:avLst/>
              <a:gdLst/>
              <a:ahLst/>
              <a:cxnLst/>
              <a:rect l="l" t="t" r="r" b="b"/>
              <a:pathLst>
                <a:path w="8172" h="9122" extrusionOk="0">
                  <a:moveTo>
                    <a:pt x="1" y="1"/>
                  </a:moveTo>
                  <a:lnTo>
                    <a:pt x="4561" y="1426"/>
                  </a:lnTo>
                  <a:cubicBezTo>
                    <a:pt x="5163" y="1584"/>
                    <a:pt x="5606" y="2218"/>
                    <a:pt x="5606" y="2851"/>
                  </a:cubicBezTo>
                  <a:lnTo>
                    <a:pt x="5606" y="8140"/>
                  </a:lnTo>
                  <a:cubicBezTo>
                    <a:pt x="5606" y="8456"/>
                    <a:pt x="5479" y="8773"/>
                    <a:pt x="5226" y="8931"/>
                  </a:cubicBezTo>
                  <a:cubicBezTo>
                    <a:pt x="5099" y="9026"/>
                    <a:pt x="4941" y="9090"/>
                    <a:pt x="4751" y="9121"/>
                  </a:cubicBezTo>
                  <a:lnTo>
                    <a:pt x="7316" y="9121"/>
                  </a:lnTo>
                  <a:cubicBezTo>
                    <a:pt x="7506" y="9090"/>
                    <a:pt x="7665" y="9026"/>
                    <a:pt x="7791" y="8931"/>
                  </a:cubicBezTo>
                  <a:cubicBezTo>
                    <a:pt x="8045" y="8773"/>
                    <a:pt x="8171" y="8456"/>
                    <a:pt x="8171" y="8140"/>
                  </a:cubicBezTo>
                  <a:lnTo>
                    <a:pt x="8171" y="2851"/>
                  </a:lnTo>
                  <a:cubicBezTo>
                    <a:pt x="8171" y="2218"/>
                    <a:pt x="7728" y="1584"/>
                    <a:pt x="7126" y="1426"/>
                  </a:cubicBezTo>
                  <a:lnTo>
                    <a:pt x="2566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5" name="Google Shape;335;p15"/>
            <p:cNvSpPr/>
            <p:nvPr/>
          </p:nvSpPr>
          <p:spPr>
            <a:xfrm>
              <a:off x="3823229" y="4102697"/>
              <a:ext cx="194628" cy="289423"/>
            </a:xfrm>
            <a:custGeom>
              <a:avLst/>
              <a:gdLst/>
              <a:ahLst/>
              <a:cxnLst/>
              <a:rect l="l" t="t" r="r" b="b"/>
              <a:pathLst>
                <a:path w="6145" h="9138" extrusionOk="0">
                  <a:moveTo>
                    <a:pt x="407" y="0"/>
                  </a:moveTo>
                  <a:cubicBezTo>
                    <a:pt x="254" y="0"/>
                    <a:pt x="116" y="114"/>
                    <a:pt x="64" y="270"/>
                  </a:cubicBezTo>
                  <a:cubicBezTo>
                    <a:pt x="1" y="429"/>
                    <a:pt x="127" y="650"/>
                    <a:pt x="286" y="714"/>
                  </a:cubicBezTo>
                  <a:lnTo>
                    <a:pt x="4878" y="2107"/>
                  </a:lnTo>
                  <a:cubicBezTo>
                    <a:pt x="5163" y="2202"/>
                    <a:pt x="5416" y="2550"/>
                    <a:pt x="5416" y="2867"/>
                  </a:cubicBezTo>
                  <a:lnTo>
                    <a:pt x="5416" y="8156"/>
                  </a:lnTo>
                  <a:cubicBezTo>
                    <a:pt x="5416" y="8251"/>
                    <a:pt x="5384" y="8346"/>
                    <a:pt x="5321" y="8377"/>
                  </a:cubicBezTo>
                  <a:cubicBezTo>
                    <a:pt x="5302" y="8415"/>
                    <a:pt x="5262" y="8430"/>
                    <a:pt x="5213" y="8430"/>
                  </a:cubicBezTo>
                  <a:cubicBezTo>
                    <a:pt x="5178" y="8430"/>
                    <a:pt x="5139" y="8422"/>
                    <a:pt x="5099" y="8409"/>
                  </a:cubicBezTo>
                  <a:lnTo>
                    <a:pt x="507" y="6984"/>
                  </a:lnTo>
                  <a:cubicBezTo>
                    <a:pt x="474" y="6973"/>
                    <a:pt x="440" y="6968"/>
                    <a:pt x="407" y="6968"/>
                  </a:cubicBezTo>
                  <a:cubicBezTo>
                    <a:pt x="254" y="6968"/>
                    <a:pt x="116" y="7081"/>
                    <a:pt x="64" y="7237"/>
                  </a:cubicBezTo>
                  <a:cubicBezTo>
                    <a:pt x="1" y="7427"/>
                    <a:pt x="96" y="7617"/>
                    <a:pt x="286" y="7681"/>
                  </a:cubicBezTo>
                  <a:lnTo>
                    <a:pt x="4878" y="9074"/>
                  </a:lnTo>
                  <a:cubicBezTo>
                    <a:pt x="4973" y="9106"/>
                    <a:pt x="5099" y="9137"/>
                    <a:pt x="5194" y="9137"/>
                  </a:cubicBezTo>
                  <a:cubicBezTo>
                    <a:pt x="5416" y="9137"/>
                    <a:pt x="5606" y="9074"/>
                    <a:pt x="5764" y="8947"/>
                  </a:cubicBezTo>
                  <a:cubicBezTo>
                    <a:pt x="5986" y="8789"/>
                    <a:pt x="6144" y="8472"/>
                    <a:pt x="6144" y="8156"/>
                  </a:cubicBezTo>
                  <a:lnTo>
                    <a:pt x="6144" y="2867"/>
                  </a:lnTo>
                  <a:cubicBezTo>
                    <a:pt x="6144" y="2234"/>
                    <a:pt x="5669" y="1600"/>
                    <a:pt x="5099" y="1442"/>
                  </a:cubicBezTo>
                  <a:lnTo>
                    <a:pt x="507" y="17"/>
                  </a:lnTo>
                  <a:cubicBezTo>
                    <a:pt x="474" y="6"/>
                    <a:pt x="440" y="0"/>
                    <a:pt x="40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6" name="Google Shape;336;p15"/>
            <p:cNvSpPr/>
            <p:nvPr/>
          </p:nvSpPr>
          <p:spPr>
            <a:xfrm>
              <a:off x="3824242" y="4103584"/>
              <a:ext cx="191619" cy="287523"/>
            </a:xfrm>
            <a:custGeom>
              <a:avLst/>
              <a:gdLst/>
              <a:ahLst/>
              <a:cxnLst/>
              <a:rect l="l" t="t" r="r" b="b"/>
              <a:pathLst>
                <a:path w="6050" h="9078" extrusionOk="0">
                  <a:moveTo>
                    <a:pt x="361" y="1"/>
                  </a:moveTo>
                  <a:cubicBezTo>
                    <a:pt x="223" y="1"/>
                    <a:pt x="114" y="92"/>
                    <a:pt x="64" y="242"/>
                  </a:cubicBezTo>
                  <a:cubicBezTo>
                    <a:pt x="32" y="401"/>
                    <a:pt x="127" y="591"/>
                    <a:pt x="285" y="622"/>
                  </a:cubicBezTo>
                  <a:lnTo>
                    <a:pt x="4846" y="2047"/>
                  </a:lnTo>
                  <a:cubicBezTo>
                    <a:pt x="5162" y="2142"/>
                    <a:pt x="5447" y="2491"/>
                    <a:pt x="5447" y="2839"/>
                  </a:cubicBezTo>
                  <a:lnTo>
                    <a:pt x="5447" y="8128"/>
                  </a:lnTo>
                  <a:cubicBezTo>
                    <a:pt x="5447" y="8254"/>
                    <a:pt x="5384" y="8349"/>
                    <a:pt x="5321" y="8381"/>
                  </a:cubicBezTo>
                  <a:cubicBezTo>
                    <a:pt x="5284" y="8418"/>
                    <a:pt x="5236" y="8434"/>
                    <a:pt x="5177" y="8434"/>
                  </a:cubicBezTo>
                  <a:cubicBezTo>
                    <a:pt x="5135" y="8434"/>
                    <a:pt x="5088" y="8426"/>
                    <a:pt x="5036" y="8413"/>
                  </a:cubicBezTo>
                  <a:lnTo>
                    <a:pt x="475" y="6988"/>
                  </a:lnTo>
                  <a:cubicBezTo>
                    <a:pt x="451" y="6984"/>
                    <a:pt x="427" y="6982"/>
                    <a:pt x="403" y="6982"/>
                  </a:cubicBezTo>
                  <a:cubicBezTo>
                    <a:pt x="246" y="6982"/>
                    <a:pt x="119" y="7071"/>
                    <a:pt x="64" y="7209"/>
                  </a:cubicBezTo>
                  <a:cubicBezTo>
                    <a:pt x="0" y="7368"/>
                    <a:pt x="95" y="7558"/>
                    <a:pt x="285" y="7621"/>
                  </a:cubicBezTo>
                  <a:lnTo>
                    <a:pt x="4846" y="9014"/>
                  </a:lnTo>
                  <a:cubicBezTo>
                    <a:pt x="4972" y="9046"/>
                    <a:pt x="5067" y="9078"/>
                    <a:pt x="5162" y="9078"/>
                  </a:cubicBezTo>
                  <a:cubicBezTo>
                    <a:pt x="5352" y="9078"/>
                    <a:pt x="5542" y="9014"/>
                    <a:pt x="5701" y="8888"/>
                  </a:cubicBezTo>
                  <a:cubicBezTo>
                    <a:pt x="5922" y="8729"/>
                    <a:pt x="6049" y="8444"/>
                    <a:pt x="6049" y="8128"/>
                  </a:cubicBezTo>
                  <a:lnTo>
                    <a:pt x="6049" y="2807"/>
                  </a:lnTo>
                  <a:cubicBezTo>
                    <a:pt x="6049" y="2237"/>
                    <a:pt x="5606" y="1604"/>
                    <a:pt x="5036" y="1446"/>
                  </a:cubicBezTo>
                  <a:lnTo>
                    <a:pt x="475" y="20"/>
                  </a:lnTo>
                  <a:cubicBezTo>
                    <a:pt x="436" y="7"/>
                    <a:pt x="397" y="1"/>
                    <a:pt x="361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7" name="Google Shape;337;p15"/>
            <p:cNvSpPr/>
            <p:nvPr/>
          </p:nvSpPr>
          <p:spPr>
            <a:xfrm>
              <a:off x="3826238" y="4105579"/>
              <a:ext cx="188610" cy="283532"/>
            </a:xfrm>
            <a:custGeom>
              <a:avLst/>
              <a:gdLst/>
              <a:ahLst/>
              <a:cxnLst/>
              <a:rect l="l" t="t" r="r" b="b"/>
              <a:pathLst>
                <a:path w="5955" h="8952" extrusionOk="0">
                  <a:moveTo>
                    <a:pt x="294" y="1"/>
                  </a:moveTo>
                  <a:cubicBezTo>
                    <a:pt x="189" y="1"/>
                    <a:pt x="82" y="80"/>
                    <a:pt x="32" y="179"/>
                  </a:cubicBezTo>
                  <a:cubicBezTo>
                    <a:pt x="1" y="338"/>
                    <a:pt x="96" y="496"/>
                    <a:pt x="222" y="528"/>
                  </a:cubicBezTo>
                  <a:lnTo>
                    <a:pt x="4814" y="1953"/>
                  </a:lnTo>
                  <a:cubicBezTo>
                    <a:pt x="5131" y="2048"/>
                    <a:pt x="5416" y="2428"/>
                    <a:pt x="5416" y="2776"/>
                  </a:cubicBezTo>
                  <a:lnTo>
                    <a:pt x="5416" y="8065"/>
                  </a:lnTo>
                  <a:cubicBezTo>
                    <a:pt x="5416" y="8191"/>
                    <a:pt x="5353" y="8286"/>
                    <a:pt x="5289" y="8350"/>
                  </a:cubicBezTo>
                  <a:cubicBezTo>
                    <a:pt x="5234" y="8387"/>
                    <a:pt x="5178" y="8402"/>
                    <a:pt x="5116" y="8402"/>
                  </a:cubicBezTo>
                  <a:cubicBezTo>
                    <a:pt x="5072" y="8402"/>
                    <a:pt x="5025" y="8395"/>
                    <a:pt x="4973" y="8381"/>
                  </a:cubicBezTo>
                  <a:lnTo>
                    <a:pt x="381" y="6988"/>
                  </a:lnTo>
                  <a:cubicBezTo>
                    <a:pt x="353" y="6974"/>
                    <a:pt x="324" y="6968"/>
                    <a:pt x="294" y="6968"/>
                  </a:cubicBezTo>
                  <a:cubicBezTo>
                    <a:pt x="189" y="6968"/>
                    <a:pt x="82" y="7047"/>
                    <a:pt x="32" y="7146"/>
                  </a:cubicBezTo>
                  <a:cubicBezTo>
                    <a:pt x="1" y="7305"/>
                    <a:pt x="96" y="7463"/>
                    <a:pt x="222" y="7495"/>
                  </a:cubicBezTo>
                  <a:lnTo>
                    <a:pt x="4814" y="8920"/>
                  </a:lnTo>
                  <a:cubicBezTo>
                    <a:pt x="4909" y="8951"/>
                    <a:pt x="5004" y="8951"/>
                    <a:pt x="5099" y="8951"/>
                  </a:cubicBezTo>
                  <a:cubicBezTo>
                    <a:pt x="5289" y="8951"/>
                    <a:pt x="5479" y="8920"/>
                    <a:pt x="5606" y="8793"/>
                  </a:cubicBezTo>
                  <a:cubicBezTo>
                    <a:pt x="5828" y="8635"/>
                    <a:pt x="5954" y="8381"/>
                    <a:pt x="5954" y="8065"/>
                  </a:cubicBezTo>
                  <a:lnTo>
                    <a:pt x="5954" y="2776"/>
                  </a:lnTo>
                  <a:cubicBezTo>
                    <a:pt x="5954" y="2174"/>
                    <a:pt x="5511" y="1573"/>
                    <a:pt x="4973" y="1414"/>
                  </a:cubicBezTo>
                  <a:lnTo>
                    <a:pt x="381" y="21"/>
                  </a:lnTo>
                  <a:cubicBezTo>
                    <a:pt x="353" y="7"/>
                    <a:pt x="324" y="1"/>
                    <a:pt x="294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8" name="Google Shape;338;p15"/>
            <p:cNvSpPr/>
            <p:nvPr/>
          </p:nvSpPr>
          <p:spPr>
            <a:xfrm>
              <a:off x="3827251" y="4105959"/>
              <a:ext cx="186583" cy="282139"/>
            </a:xfrm>
            <a:custGeom>
              <a:avLst/>
              <a:gdLst/>
              <a:ahLst/>
              <a:cxnLst/>
              <a:rect l="l" t="t" r="r" b="b"/>
              <a:pathLst>
                <a:path w="5891" h="8908" extrusionOk="0">
                  <a:moveTo>
                    <a:pt x="284" y="1"/>
                  </a:moveTo>
                  <a:cubicBezTo>
                    <a:pt x="181" y="1"/>
                    <a:pt x="90" y="62"/>
                    <a:pt x="64" y="167"/>
                  </a:cubicBezTo>
                  <a:cubicBezTo>
                    <a:pt x="0" y="294"/>
                    <a:pt x="64" y="452"/>
                    <a:pt x="190" y="484"/>
                  </a:cubicBezTo>
                  <a:lnTo>
                    <a:pt x="4782" y="1877"/>
                  </a:lnTo>
                  <a:cubicBezTo>
                    <a:pt x="5131" y="2004"/>
                    <a:pt x="5416" y="2384"/>
                    <a:pt x="5416" y="2732"/>
                  </a:cubicBezTo>
                  <a:lnTo>
                    <a:pt x="5416" y="8053"/>
                  </a:lnTo>
                  <a:cubicBezTo>
                    <a:pt x="5416" y="8179"/>
                    <a:pt x="5384" y="8306"/>
                    <a:pt x="5289" y="8369"/>
                  </a:cubicBezTo>
                  <a:cubicBezTo>
                    <a:pt x="5230" y="8409"/>
                    <a:pt x="5160" y="8436"/>
                    <a:pt x="5077" y="8436"/>
                  </a:cubicBezTo>
                  <a:cubicBezTo>
                    <a:pt x="5025" y="8436"/>
                    <a:pt x="4970" y="8425"/>
                    <a:pt x="4909" y="8401"/>
                  </a:cubicBezTo>
                  <a:lnTo>
                    <a:pt x="349" y="7008"/>
                  </a:lnTo>
                  <a:cubicBezTo>
                    <a:pt x="327" y="7002"/>
                    <a:pt x="305" y="7000"/>
                    <a:pt x="284" y="7000"/>
                  </a:cubicBezTo>
                  <a:cubicBezTo>
                    <a:pt x="181" y="7000"/>
                    <a:pt x="90" y="7061"/>
                    <a:pt x="64" y="7166"/>
                  </a:cubicBezTo>
                  <a:cubicBezTo>
                    <a:pt x="0" y="7293"/>
                    <a:pt x="64" y="7419"/>
                    <a:pt x="190" y="7451"/>
                  </a:cubicBezTo>
                  <a:lnTo>
                    <a:pt x="4782" y="8876"/>
                  </a:lnTo>
                  <a:cubicBezTo>
                    <a:pt x="4877" y="8908"/>
                    <a:pt x="4972" y="8908"/>
                    <a:pt x="5067" y="8908"/>
                  </a:cubicBezTo>
                  <a:cubicBezTo>
                    <a:pt x="5257" y="8908"/>
                    <a:pt x="5416" y="8844"/>
                    <a:pt x="5542" y="8749"/>
                  </a:cubicBezTo>
                  <a:cubicBezTo>
                    <a:pt x="5764" y="8591"/>
                    <a:pt x="5891" y="8338"/>
                    <a:pt x="5891" y="8053"/>
                  </a:cubicBezTo>
                  <a:lnTo>
                    <a:pt x="5891" y="2732"/>
                  </a:lnTo>
                  <a:cubicBezTo>
                    <a:pt x="5891" y="2194"/>
                    <a:pt x="5447" y="1592"/>
                    <a:pt x="4909" y="1434"/>
                  </a:cubicBezTo>
                  <a:lnTo>
                    <a:pt x="349" y="9"/>
                  </a:lnTo>
                  <a:cubicBezTo>
                    <a:pt x="327" y="3"/>
                    <a:pt x="305" y="1"/>
                    <a:pt x="284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9" name="Google Shape;339;p15"/>
            <p:cNvSpPr/>
            <p:nvPr/>
          </p:nvSpPr>
          <p:spPr>
            <a:xfrm>
              <a:off x="3829247" y="4107955"/>
              <a:ext cx="183605" cy="279161"/>
            </a:xfrm>
            <a:custGeom>
              <a:avLst/>
              <a:gdLst/>
              <a:ahLst/>
              <a:cxnLst/>
              <a:rect l="l" t="t" r="r" b="b"/>
              <a:pathLst>
                <a:path w="5797" h="8814" extrusionOk="0">
                  <a:moveTo>
                    <a:pt x="222" y="1"/>
                  </a:moveTo>
                  <a:cubicBezTo>
                    <a:pt x="127" y="1"/>
                    <a:pt x="58" y="58"/>
                    <a:pt x="32" y="136"/>
                  </a:cubicBezTo>
                  <a:cubicBezTo>
                    <a:pt x="1" y="231"/>
                    <a:pt x="64" y="358"/>
                    <a:pt x="159" y="389"/>
                  </a:cubicBezTo>
                  <a:lnTo>
                    <a:pt x="4719" y="1783"/>
                  </a:lnTo>
                  <a:cubicBezTo>
                    <a:pt x="5099" y="1909"/>
                    <a:pt x="5384" y="2321"/>
                    <a:pt x="5384" y="2701"/>
                  </a:cubicBezTo>
                  <a:lnTo>
                    <a:pt x="5384" y="7990"/>
                  </a:lnTo>
                  <a:cubicBezTo>
                    <a:pt x="5384" y="8148"/>
                    <a:pt x="5353" y="8275"/>
                    <a:pt x="5226" y="8338"/>
                  </a:cubicBezTo>
                  <a:cubicBezTo>
                    <a:pt x="5166" y="8398"/>
                    <a:pt x="5093" y="8420"/>
                    <a:pt x="5007" y="8420"/>
                  </a:cubicBezTo>
                  <a:cubicBezTo>
                    <a:pt x="4958" y="8420"/>
                    <a:pt x="4904" y="8413"/>
                    <a:pt x="4846" y="8401"/>
                  </a:cubicBezTo>
                  <a:lnTo>
                    <a:pt x="286" y="6976"/>
                  </a:lnTo>
                  <a:cubicBezTo>
                    <a:pt x="263" y="6971"/>
                    <a:pt x="242" y="6968"/>
                    <a:pt x="222" y="6968"/>
                  </a:cubicBezTo>
                  <a:cubicBezTo>
                    <a:pt x="127" y="6968"/>
                    <a:pt x="58" y="7025"/>
                    <a:pt x="32" y="7103"/>
                  </a:cubicBezTo>
                  <a:cubicBezTo>
                    <a:pt x="1" y="7198"/>
                    <a:pt x="64" y="7325"/>
                    <a:pt x="159" y="7356"/>
                  </a:cubicBezTo>
                  <a:lnTo>
                    <a:pt x="4719" y="8750"/>
                  </a:lnTo>
                  <a:cubicBezTo>
                    <a:pt x="4814" y="8781"/>
                    <a:pt x="4909" y="8813"/>
                    <a:pt x="5004" y="8813"/>
                  </a:cubicBezTo>
                  <a:cubicBezTo>
                    <a:pt x="5194" y="8813"/>
                    <a:pt x="5353" y="8750"/>
                    <a:pt x="5479" y="8655"/>
                  </a:cubicBezTo>
                  <a:cubicBezTo>
                    <a:pt x="5669" y="8496"/>
                    <a:pt x="5796" y="8275"/>
                    <a:pt x="5796" y="7990"/>
                  </a:cubicBezTo>
                  <a:lnTo>
                    <a:pt x="5796" y="2701"/>
                  </a:lnTo>
                  <a:cubicBezTo>
                    <a:pt x="5796" y="2131"/>
                    <a:pt x="5384" y="1561"/>
                    <a:pt x="4846" y="1403"/>
                  </a:cubicBezTo>
                  <a:lnTo>
                    <a:pt x="286" y="9"/>
                  </a:lnTo>
                  <a:cubicBezTo>
                    <a:pt x="263" y="4"/>
                    <a:pt x="242" y="1"/>
                    <a:pt x="222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0" name="Google Shape;340;p15"/>
            <p:cNvSpPr/>
            <p:nvPr/>
          </p:nvSpPr>
          <p:spPr>
            <a:xfrm>
              <a:off x="3830260" y="4108968"/>
              <a:ext cx="181578" cy="277134"/>
            </a:xfrm>
            <a:custGeom>
              <a:avLst/>
              <a:gdLst/>
              <a:ahLst/>
              <a:cxnLst/>
              <a:rect l="l" t="t" r="r" b="b"/>
              <a:pathLst>
                <a:path w="5733" h="8750" extrusionOk="0">
                  <a:moveTo>
                    <a:pt x="185" y="0"/>
                  </a:moveTo>
                  <a:cubicBezTo>
                    <a:pt x="126" y="0"/>
                    <a:pt x="58" y="52"/>
                    <a:pt x="32" y="104"/>
                  </a:cubicBezTo>
                  <a:cubicBezTo>
                    <a:pt x="0" y="199"/>
                    <a:pt x="64" y="294"/>
                    <a:pt x="127" y="326"/>
                  </a:cubicBezTo>
                  <a:lnTo>
                    <a:pt x="4719" y="1719"/>
                  </a:lnTo>
                  <a:cubicBezTo>
                    <a:pt x="5099" y="1846"/>
                    <a:pt x="5416" y="2257"/>
                    <a:pt x="5416" y="2669"/>
                  </a:cubicBezTo>
                  <a:lnTo>
                    <a:pt x="5416" y="7958"/>
                  </a:lnTo>
                  <a:cubicBezTo>
                    <a:pt x="5416" y="8116"/>
                    <a:pt x="5352" y="8274"/>
                    <a:pt x="5226" y="8338"/>
                  </a:cubicBezTo>
                  <a:cubicBezTo>
                    <a:pt x="5165" y="8398"/>
                    <a:pt x="5080" y="8420"/>
                    <a:pt x="4985" y="8420"/>
                  </a:cubicBezTo>
                  <a:cubicBezTo>
                    <a:pt x="4930" y="8420"/>
                    <a:pt x="4872" y="8413"/>
                    <a:pt x="4814" y="8401"/>
                  </a:cubicBezTo>
                  <a:lnTo>
                    <a:pt x="222" y="6976"/>
                  </a:lnTo>
                  <a:cubicBezTo>
                    <a:pt x="210" y="6970"/>
                    <a:pt x="198" y="6968"/>
                    <a:pt x="185" y="6968"/>
                  </a:cubicBezTo>
                  <a:cubicBezTo>
                    <a:pt x="126" y="6968"/>
                    <a:pt x="58" y="7019"/>
                    <a:pt x="32" y="7071"/>
                  </a:cubicBezTo>
                  <a:cubicBezTo>
                    <a:pt x="0" y="7166"/>
                    <a:pt x="64" y="7261"/>
                    <a:pt x="127" y="7293"/>
                  </a:cubicBezTo>
                  <a:lnTo>
                    <a:pt x="4719" y="8686"/>
                  </a:lnTo>
                  <a:cubicBezTo>
                    <a:pt x="4814" y="8718"/>
                    <a:pt x="4909" y="8749"/>
                    <a:pt x="4972" y="8749"/>
                  </a:cubicBezTo>
                  <a:cubicBezTo>
                    <a:pt x="5131" y="8749"/>
                    <a:pt x="5289" y="8686"/>
                    <a:pt x="5416" y="8591"/>
                  </a:cubicBezTo>
                  <a:cubicBezTo>
                    <a:pt x="5606" y="8464"/>
                    <a:pt x="5732" y="8211"/>
                    <a:pt x="5732" y="7958"/>
                  </a:cubicBezTo>
                  <a:lnTo>
                    <a:pt x="5732" y="2669"/>
                  </a:lnTo>
                  <a:cubicBezTo>
                    <a:pt x="5732" y="2131"/>
                    <a:pt x="5321" y="1561"/>
                    <a:pt x="4814" y="1434"/>
                  </a:cubicBezTo>
                  <a:lnTo>
                    <a:pt x="222" y="9"/>
                  </a:lnTo>
                  <a:cubicBezTo>
                    <a:pt x="210" y="3"/>
                    <a:pt x="198" y="0"/>
                    <a:pt x="185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1" name="Google Shape;341;p15"/>
            <p:cNvSpPr/>
            <p:nvPr/>
          </p:nvSpPr>
          <p:spPr>
            <a:xfrm>
              <a:off x="3831242" y="4110235"/>
              <a:ext cx="178601" cy="273872"/>
            </a:xfrm>
            <a:custGeom>
              <a:avLst/>
              <a:gdLst/>
              <a:ahLst/>
              <a:cxnLst/>
              <a:rect l="l" t="t" r="r" b="b"/>
              <a:pathLst>
                <a:path w="5639" h="8647" extrusionOk="0">
                  <a:moveTo>
                    <a:pt x="191" y="1"/>
                  </a:moveTo>
                  <a:cubicBezTo>
                    <a:pt x="128" y="1"/>
                    <a:pt x="64" y="32"/>
                    <a:pt x="33" y="96"/>
                  </a:cubicBezTo>
                  <a:cubicBezTo>
                    <a:pt x="1" y="159"/>
                    <a:pt x="64" y="222"/>
                    <a:pt x="128" y="222"/>
                  </a:cubicBezTo>
                  <a:lnTo>
                    <a:pt x="4688" y="1647"/>
                  </a:lnTo>
                  <a:cubicBezTo>
                    <a:pt x="5068" y="1774"/>
                    <a:pt x="5416" y="2217"/>
                    <a:pt x="5416" y="2629"/>
                  </a:cubicBezTo>
                  <a:lnTo>
                    <a:pt x="5416" y="7918"/>
                  </a:lnTo>
                  <a:cubicBezTo>
                    <a:pt x="5416" y="8108"/>
                    <a:pt x="5353" y="8234"/>
                    <a:pt x="5226" y="8329"/>
                  </a:cubicBezTo>
                  <a:cubicBezTo>
                    <a:pt x="5145" y="8391"/>
                    <a:pt x="5050" y="8426"/>
                    <a:pt x="4941" y="8426"/>
                  </a:cubicBezTo>
                  <a:cubicBezTo>
                    <a:pt x="4882" y="8426"/>
                    <a:pt x="4819" y="8415"/>
                    <a:pt x="4751" y="8393"/>
                  </a:cubicBezTo>
                  <a:lnTo>
                    <a:pt x="191" y="6968"/>
                  </a:lnTo>
                  <a:cubicBezTo>
                    <a:pt x="128" y="6968"/>
                    <a:pt x="64" y="6999"/>
                    <a:pt x="33" y="7063"/>
                  </a:cubicBezTo>
                  <a:cubicBezTo>
                    <a:pt x="33" y="7126"/>
                    <a:pt x="64" y="7189"/>
                    <a:pt x="128" y="7189"/>
                  </a:cubicBezTo>
                  <a:lnTo>
                    <a:pt x="4688" y="8614"/>
                  </a:lnTo>
                  <a:cubicBezTo>
                    <a:pt x="4783" y="8646"/>
                    <a:pt x="4878" y="8646"/>
                    <a:pt x="4941" y="8646"/>
                  </a:cubicBezTo>
                  <a:cubicBezTo>
                    <a:pt x="5100" y="8646"/>
                    <a:pt x="5258" y="8614"/>
                    <a:pt x="5353" y="8519"/>
                  </a:cubicBezTo>
                  <a:cubicBezTo>
                    <a:pt x="5543" y="8393"/>
                    <a:pt x="5638" y="8171"/>
                    <a:pt x="5638" y="7918"/>
                  </a:cubicBezTo>
                  <a:lnTo>
                    <a:pt x="5638" y="2629"/>
                  </a:lnTo>
                  <a:cubicBezTo>
                    <a:pt x="5638" y="2091"/>
                    <a:pt x="5258" y="1584"/>
                    <a:pt x="4751" y="1426"/>
                  </a:cubicBezTo>
                  <a:lnTo>
                    <a:pt x="191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2" name="Google Shape;342;p15"/>
            <p:cNvSpPr/>
            <p:nvPr/>
          </p:nvSpPr>
          <p:spPr>
            <a:xfrm>
              <a:off x="3890439" y="4079132"/>
              <a:ext cx="226712" cy="58214"/>
            </a:xfrm>
            <a:custGeom>
              <a:avLst/>
              <a:gdLst/>
              <a:ahLst/>
              <a:cxnLst/>
              <a:rect l="l" t="t" r="r" b="b"/>
              <a:pathLst>
                <a:path w="7158" h="1838" extrusionOk="0">
                  <a:moveTo>
                    <a:pt x="7158" y="1"/>
                  </a:moveTo>
                  <a:lnTo>
                    <a:pt x="0" y="32"/>
                  </a:lnTo>
                  <a:lnTo>
                    <a:pt x="4086" y="1458"/>
                  </a:lnTo>
                  <a:lnTo>
                    <a:pt x="7094" y="1838"/>
                  </a:lnTo>
                  <a:lnTo>
                    <a:pt x="7158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3" name="Google Shape;343;p15"/>
            <p:cNvSpPr/>
            <p:nvPr/>
          </p:nvSpPr>
          <p:spPr>
            <a:xfrm>
              <a:off x="3924551" y="3886559"/>
              <a:ext cx="194596" cy="231716"/>
            </a:xfrm>
            <a:custGeom>
              <a:avLst/>
              <a:gdLst/>
              <a:ahLst/>
              <a:cxnLst/>
              <a:rect l="l" t="t" r="r" b="b"/>
              <a:pathLst>
                <a:path w="6144" h="7316" extrusionOk="0">
                  <a:moveTo>
                    <a:pt x="0" y="0"/>
                  </a:moveTo>
                  <a:cubicBezTo>
                    <a:pt x="0" y="0"/>
                    <a:pt x="1109" y="2914"/>
                    <a:pt x="0" y="6112"/>
                  </a:cubicBezTo>
                  <a:lnTo>
                    <a:pt x="4212" y="7316"/>
                  </a:lnTo>
                  <a:lnTo>
                    <a:pt x="6144" y="7316"/>
                  </a:lnTo>
                  <a:lnTo>
                    <a:pt x="6144" y="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F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4" name="Google Shape;344;p15"/>
            <p:cNvSpPr/>
            <p:nvPr/>
          </p:nvSpPr>
          <p:spPr>
            <a:xfrm>
              <a:off x="3892435" y="3886559"/>
              <a:ext cx="1410313" cy="260823"/>
            </a:xfrm>
            <a:custGeom>
              <a:avLst/>
              <a:gdLst/>
              <a:ahLst/>
              <a:cxnLst/>
              <a:rect l="l" t="t" r="r" b="b"/>
              <a:pathLst>
                <a:path w="44528" h="8235" extrusionOk="0">
                  <a:moveTo>
                    <a:pt x="1" y="0"/>
                  </a:moveTo>
                  <a:lnTo>
                    <a:pt x="4561" y="1425"/>
                  </a:lnTo>
                  <a:cubicBezTo>
                    <a:pt x="5163" y="1615"/>
                    <a:pt x="5606" y="2217"/>
                    <a:pt x="5606" y="2851"/>
                  </a:cubicBezTo>
                  <a:lnTo>
                    <a:pt x="5606" y="7253"/>
                  </a:lnTo>
                  <a:cubicBezTo>
                    <a:pt x="5606" y="7569"/>
                    <a:pt x="5480" y="7886"/>
                    <a:pt x="5226" y="8044"/>
                  </a:cubicBezTo>
                  <a:cubicBezTo>
                    <a:pt x="5100" y="8171"/>
                    <a:pt x="4941" y="8234"/>
                    <a:pt x="4751" y="8234"/>
                  </a:cubicBezTo>
                  <a:lnTo>
                    <a:pt x="43609" y="8234"/>
                  </a:lnTo>
                  <a:cubicBezTo>
                    <a:pt x="43799" y="8234"/>
                    <a:pt x="43989" y="8171"/>
                    <a:pt x="44147" y="8044"/>
                  </a:cubicBezTo>
                  <a:cubicBezTo>
                    <a:pt x="44369" y="7886"/>
                    <a:pt x="44528" y="7601"/>
                    <a:pt x="44528" y="7253"/>
                  </a:cubicBezTo>
                  <a:lnTo>
                    <a:pt x="44528" y="2851"/>
                  </a:lnTo>
                  <a:cubicBezTo>
                    <a:pt x="44528" y="2249"/>
                    <a:pt x="44052" y="1615"/>
                    <a:pt x="43451" y="1425"/>
                  </a:cubicBezTo>
                  <a:lnTo>
                    <a:pt x="38890" y="32"/>
                  </a:lnTo>
                  <a:cubicBezTo>
                    <a:pt x="38859" y="0"/>
                    <a:pt x="38795" y="0"/>
                    <a:pt x="3876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5" name="Google Shape;345;p15"/>
            <p:cNvSpPr/>
            <p:nvPr/>
          </p:nvSpPr>
          <p:spPr>
            <a:xfrm>
              <a:off x="4177304" y="3886559"/>
              <a:ext cx="747313" cy="260823"/>
            </a:xfrm>
            <a:custGeom>
              <a:avLst/>
              <a:gdLst/>
              <a:ahLst/>
              <a:cxnLst/>
              <a:rect l="l" t="t" r="r" b="b"/>
              <a:pathLst>
                <a:path w="23595" h="8235" extrusionOk="0">
                  <a:moveTo>
                    <a:pt x="1" y="0"/>
                  </a:moveTo>
                  <a:cubicBezTo>
                    <a:pt x="64" y="0"/>
                    <a:pt x="96" y="0"/>
                    <a:pt x="127" y="32"/>
                  </a:cubicBezTo>
                  <a:lnTo>
                    <a:pt x="4688" y="1425"/>
                  </a:lnTo>
                  <a:cubicBezTo>
                    <a:pt x="5290" y="1615"/>
                    <a:pt x="5765" y="2249"/>
                    <a:pt x="5765" y="2851"/>
                  </a:cubicBezTo>
                  <a:lnTo>
                    <a:pt x="5765" y="7253"/>
                  </a:lnTo>
                  <a:cubicBezTo>
                    <a:pt x="5765" y="7601"/>
                    <a:pt x="5606" y="7886"/>
                    <a:pt x="5385" y="8044"/>
                  </a:cubicBezTo>
                  <a:cubicBezTo>
                    <a:pt x="5226" y="8171"/>
                    <a:pt x="5068" y="8203"/>
                    <a:pt x="4910" y="8234"/>
                  </a:cubicBezTo>
                  <a:lnTo>
                    <a:pt x="22739" y="8234"/>
                  </a:lnTo>
                  <a:cubicBezTo>
                    <a:pt x="22929" y="8234"/>
                    <a:pt x="23088" y="8171"/>
                    <a:pt x="23214" y="8044"/>
                  </a:cubicBezTo>
                  <a:cubicBezTo>
                    <a:pt x="23468" y="7886"/>
                    <a:pt x="23594" y="7601"/>
                    <a:pt x="23594" y="7253"/>
                  </a:cubicBezTo>
                  <a:lnTo>
                    <a:pt x="23594" y="2851"/>
                  </a:lnTo>
                  <a:cubicBezTo>
                    <a:pt x="23594" y="2217"/>
                    <a:pt x="23119" y="1615"/>
                    <a:pt x="22549" y="1425"/>
                  </a:cubicBezTo>
                  <a:lnTo>
                    <a:pt x="17957" y="32"/>
                  </a:lnTo>
                  <a:cubicBezTo>
                    <a:pt x="17926" y="0"/>
                    <a:pt x="17894" y="0"/>
                    <a:pt x="17862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6" name="Google Shape;346;p15"/>
            <p:cNvSpPr/>
            <p:nvPr/>
          </p:nvSpPr>
          <p:spPr>
            <a:xfrm>
              <a:off x="4879469" y="3886559"/>
              <a:ext cx="263832" cy="260823"/>
            </a:xfrm>
            <a:custGeom>
              <a:avLst/>
              <a:gdLst/>
              <a:ahLst/>
              <a:cxnLst/>
              <a:rect l="l" t="t" r="r" b="b"/>
              <a:pathLst>
                <a:path w="8330" h="8235" extrusionOk="0">
                  <a:moveTo>
                    <a:pt x="0" y="0"/>
                  </a:moveTo>
                  <a:cubicBezTo>
                    <a:pt x="32" y="0"/>
                    <a:pt x="95" y="0"/>
                    <a:pt x="127" y="32"/>
                  </a:cubicBezTo>
                  <a:lnTo>
                    <a:pt x="4687" y="1425"/>
                  </a:lnTo>
                  <a:cubicBezTo>
                    <a:pt x="5289" y="1615"/>
                    <a:pt x="5732" y="2249"/>
                    <a:pt x="5732" y="2851"/>
                  </a:cubicBezTo>
                  <a:lnTo>
                    <a:pt x="5732" y="7253"/>
                  </a:lnTo>
                  <a:cubicBezTo>
                    <a:pt x="5732" y="7601"/>
                    <a:pt x="5606" y="7886"/>
                    <a:pt x="5352" y="8044"/>
                  </a:cubicBezTo>
                  <a:cubicBezTo>
                    <a:pt x="5226" y="8171"/>
                    <a:pt x="5067" y="8203"/>
                    <a:pt x="4877" y="8234"/>
                  </a:cubicBezTo>
                  <a:lnTo>
                    <a:pt x="7474" y="8234"/>
                  </a:lnTo>
                  <a:cubicBezTo>
                    <a:pt x="7632" y="8234"/>
                    <a:pt x="7791" y="8171"/>
                    <a:pt x="7949" y="8044"/>
                  </a:cubicBezTo>
                  <a:cubicBezTo>
                    <a:pt x="8171" y="7886"/>
                    <a:pt x="8329" y="7601"/>
                    <a:pt x="8329" y="7253"/>
                  </a:cubicBezTo>
                  <a:lnTo>
                    <a:pt x="8329" y="2851"/>
                  </a:lnTo>
                  <a:cubicBezTo>
                    <a:pt x="8329" y="2217"/>
                    <a:pt x="7854" y="1615"/>
                    <a:pt x="7252" y="1425"/>
                  </a:cubicBezTo>
                  <a:lnTo>
                    <a:pt x="2692" y="32"/>
                  </a:lnTo>
                  <a:cubicBezTo>
                    <a:pt x="2660" y="0"/>
                    <a:pt x="2629" y="0"/>
                    <a:pt x="2565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7" name="Google Shape;347;p15"/>
            <p:cNvSpPr/>
            <p:nvPr/>
          </p:nvSpPr>
          <p:spPr>
            <a:xfrm>
              <a:off x="3877390" y="3886939"/>
              <a:ext cx="194628" cy="260443"/>
            </a:xfrm>
            <a:custGeom>
              <a:avLst/>
              <a:gdLst/>
              <a:ahLst/>
              <a:cxnLst/>
              <a:rect l="l" t="t" r="r" b="b"/>
              <a:pathLst>
                <a:path w="6145" h="8223" extrusionOk="0">
                  <a:moveTo>
                    <a:pt x="390" y="0"/>
                  </a:moveTo>
                  <a:cubicBezTo>
                    <a:pt x="244" y="0"/>
                    <a:pt x="114" y="91"/>
                    <a:pt x="64" y="242"/>
                  </a:cubicBezTo>
                  <a:cubicBezTo>
                    <a:pt x="1" y="432"/>
                    <a:pt x="127" y="622"/>
                    <a:pt x="317" y="685"/>
                  </a:cubicBezTo>
                  <a:lnTo>
                    <a:pt x="4878" y="2078"/>
                  </a:lnTo>
                  <a:cubicBezTo>
                    <a:pt x="5163" y="2174"/>
                    <a:pt x="5416" y="2522"/>
                    <a:pt x="5416" y="2839"/>
                  </a:cubicBezTo>
                  <a:lnTo>
                    <a:pt x="5416" y="7241"/>
                  </a:lnTo>
                  <a:cubicBezTo>
                    <a:pt x="5416" y="7367"/>
                    <a:pt x="5385" y="7431"/>
                    <a:pt x="5353" y="7494"/>
                  </a:cubicBezTo>
                  <a:cubicBezTo>
                    <a:pt x="5321" y="7510"/>
                    <a:pt x="5282" y="7518"/>
                    <a:pt x="5238" y="7518"/>
                  </a:cubicBezTo>
                  <a:cubicBezTo>
                    <a:pt x="5194" y="7518"/>
                    <a:pt x="5147" y="7510"/>
                    <a:pt x="5099" y="7494"/>
                  </a:cubicBezTo>
                  <a:lnTo>
                    <a:pt x="507" y="6100"/>
                  </a:lnTo>
                  <a:cubicBezTo>
                    <a:pt x="468" y="6087"/>
                    <a:pt x="428" y="6081"/>
                    <a:pt x="390" y="6081"/>
                  </a:cubicBezTo>
                  <a:cubicBezTo>
                    <a:pt x="244" y="6081"/>
                    <a:pt x="114" y="6172"/>
                    <a:pt x="64" y="6322"/>
                  </a:cubicBezTo>
                  <a:cubicBezTo>
                    <a:pt x="1" y="6512"/>
                    <a:pt x="127" y="6702"/>
                    <a:pt x="317" y="6765"/>
                  </a:cubicBezTo>
                  <a:lnTo>
                    <a:pt x="4878" y="8191"/>
                  </a:lnTo>
                  <a:cubicBezTo>
                    <a:pt x="5004" y="8222"/>
                    <a:pt x="5099" y="8222"/>
                    <a:pt x="5194" y="8222"/>
                  </a:cubicBezTo>
                  <a:cubicBezTo>
                    <a:pt x="5416" y="8222"/>
                    <a:pt x="5606" y="8159"/>
                    <a:pt x="5765" y="8064"/>
                  </a:cubicBezTo>
                  <a:cubicBezTo>
                    <a:pt x="5986" y="7874"/>
                    <a:pt x="6145" y="7589"/>
                    <a:pt x="6145" y="7241"/>
                  </a:cubicBezTo>
                  <a:lnTo>
                    <a:pt x="6145" y="2839"/>
                  </a:lnTo>
                  <a:cubicBezTo>
                    <a:pt x="6145" y="2237"/>
                    <a:pt x="5670" y="1603"/>
                    <a:pt x="5099" y="1413"/>
                  </a:cubicBezTo>
                  <a:lnTo>
                    <a:pt x="507" y="20"/>
                  </a:lnTo>
                  <a:cubicBezTo>
                    <a:pt x="468" y="7"/>
                    <a:pt x="428" y="0"/>
                    <a:pt x="39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8" name="Google Shape;348;p15"/>
            <p:cNvSpPr/>
            <p:nvPr/>
          </p:nvSpPr>
          <p:spPr>
            <a:xfrm>
              <a:off x="3879417" y="3887920"/>
              <a:ext cx="191587" cy="258448"/>
            </a:xfrm>
            <a:custGeom>
              <a:avLst/>
              <a:gdLst/>
              <a:ahLst/>
              <a:cxnLst/>
              <a:rect l="l" t="t" r="r" b="b"/>
              <a:pathLst>
                <a:path w="6049" h="8160" extrusionOk="0">
                  <a:moveTo>
                    <a:pt x="327" y="1"/>
                  </a:moveTo>
                  <a:cubicBezTo>
                    <a:pt x="190" y="1"/>
                    <a:pt x="82" y="86"/>
                    <a:pt x="32" y="211"/>
                  </a:cubicBezTo>
                  <a:cubicBezTo>
                    <a:pt x="0" y="369"/>
                    <a:pt x="95" y="559"/>
                    <a:pt x="253" y="622"/>
                  </a:cubicBezTo>
                  <a:lnTo>
                    <a:pt x="4814" y="2016"/>
                  </a:lnTo>
                  <a:cubicBezTo>
                    <a:pt x="5130" y="2111"/>
                    <a:pt x="5416" y="2491"/>
                    <a:pt x="5416" y="2808"/>
                  </a:cubicBezTo>
                  <a:lnTo>
                    <a:pt x="5416" y="7210"/>
                  </a:lnTo>
                  <a:cubicBezTo>
                    <a:pt x="5416" y="7336"/>
                    <a:pt x="5352" y="7431"/>
                    <a:pt x="5289" y="7495"/>
                  </a:cubicBezTo>
                  <a:cubicBezTo>
                    <a:pt x="5257" y="7510"/>
                    <a:pt x="5218" y="7518"/>
                    <a:pt x="5170" y="7518"/>
                  </a:cubicBezTo>
                  <a:cubicBezTo>
                    <a:pt x="5123" y="7518"/>
                    <a:pt x="5067" y="7510"/>
                    <a:pt x="5004" y="7495"/>
                  </a:cubicBezTo>
                  <a:lnTo>
                    <a:pt x="443" y="6101"/>
                  </a:lnTo>
                  <a:cubicBezTo>
                    <a:pt x="403" y="6088"/>
                    <a:pt x="364" y="6081"/>
                    <a:pt x="327" y="6081"/>
                  </a:cubicBezTo>
                  <a:cubicBezTo>
                    <a:pt x="190" y="6081"/>
                    <a:pt x="82" y="6167"/>
                    <a:pt x="32" y="6291"/>
                  </a:cubicBezTo>
                  <a:cubicBezTo>
                    <a:pt x="0" y="6481"/>
                    <a:pt x="95" y="6639"/>
                    <a:pt x="253" y="6703"/>
                  </a:cubicBezTo>
                  <a:lnTo>
                    <a:pt x="4814" y="8096"/>
                  </a:lnTo>
                  <a:cubicBezTo>
                    <a:pt x="4940" y="8128"/>
                    <a:pt x="5035" y="8160"/>
                    <a:pt x="5130" y="8160"/>
                  </a:cubicBezTo>
                  <a:cubicBezTo>
                    <a:pt x="5352" y="8160"/>
                    <a:pt x="5511" y="8096"/>
                    <a:pt x="5669" y="7970"/>
                  </a:cubicBezTo>
                  <a:cubicBezTo>
                    <a:pt x="5891" y="7811"/>
                    <a:pt x="6049" y="7526"/>
                    <a:pt x="6049" y="7210"/>
                  </a:cubicBezTo>
                  <a:lnTo>
                    <a:pt x="6049" y="2808"/>
                  </a:lnTo>
                  <a:cubicBezTo>
                    <a:pt x="6049" y="2206"/>
                    <a:pt x="5574" y="1604"/>
                    <a:pt x="5004" y="1414"/>
                  </a:cubicBezTo>
                  <a:lnTo>
                    <a:pt x="443" y="21"/>
                  </a:lnTo>
                  <a:cubicBezTo>
                    <a:pt x="403" y="7"/>
                    <a:pt x="364" y="1"/>
                    <a:pt x="327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9" name="Google Shape;349;p15"/>
            <p:cNvSpPr/>
            <p:nvPr/>
          </p:nvSpPr>
          <p:spPr>
            <a:xfrm>
              <a:off x="3880399" y="3889314"/>
              <a:ext cx="188610" cy="256040"/>
            </a:xfrm>
            <a:custGeom>
              <a:avLst/>
              <a:gdLst/>
              <a:ahLst/>
              <a:cxnLst/>
              <a:rect l="l" t="t" r="r" b="b"/>
              <a:pathLst>
                <a:path w="5955" h="8084" extrusionOk="0">
                  <a:moveTo>
                    <a:pt x="316" y="0"/>
                  </a:moveTo>
                  <a:cubicBezTo>
                    <a:pt x="205" y="0"/>
                    <a:pt x="91" y="66"/>
                    <a:pt x="64" y="198"/>
                  </a:cubicBezTo>
                  <a:cubicBezTo>
                    <a:pt x="1" y="325"/>
                    <a:pt x="96" y="483"/>
                    <a:pt x="222" y="547"/>
                  </a:cubicBezTo>
                  <a:lnTo>
                    <a:pt x="4814" y="1940"/>
                  </a:lnTo>
                  <a:cubicBezTo>
                    <a:pt x="5131" y="2035"/>
                    <a:pt x="5416" y="2415"/>
                    <a:pt x="5416" y="2764"/>
                  </a:cubicBezTo>
                  <a:lnTo>
                    <a:pt x="5416" y="7166"/>
                  </a:lnTo>
                  <a:cubicBezTo>
                    <a:pt x="5416" y="7292"/>
                    <a:pt x="5385" y="7419"/>
                    <a:pt x="5290" y="7482"/>
                  </a:cubicBezTo>
                  <a:cubicBezTo>
                    <a:pt x="5245" y="7505"/>
                    <a:pt x="5168" y="7527"/>
                    <a:pt x="5083" y="7527"/>
                  </a:cubicBezTo>
                  <a:cubicBezTo>
                    <a:pt x="5047" y="7527"/>
                    <a:pt x="5010" y="7523"/>
                    <a:pt x="4973" y="7514"/>
                  </a:cubicBezTo>
                  <a:lnTo>
                    <a:pt x="381" y="6089"/>
                  </a:lnTo>
                  <a:cubicBezTo>
                    <a:pt x="360" y="6084"/>
                    <a:pt x="338" y="6081"/>
                    <a:pt x="316" y="6081"/>
                  </a:cubicBezTo>
                  <a:cubicBezTo>
                    <a:pt x="205" y="6081"/>
                    <a:pt x="91" y="6147"/>
                    <a:pt x="64" y="6279"/>
                  </a:cubicBezTo>
                  <a:cubicBezTo>
                    <a:pt x="1" y="6405"/>
                    <a:pt x="96" y="6564"/>
                    <a:pt x="222" y="6627"/>
                  </a:cubicBezTo>
                  <a:lnTo>
                    <a:pt x="4814" y="8021"/>
                  </a:lnTo>
                  <a:cubicBezTo>
                    <a:pt x="4909" y="8052"/>
                    <a:pt x="5004" y="8084"/>
                    <a:pt x="5099" y="8084"/>
                  </a:cubicBezTo>
                  <a:cubicBezTo>
                    <a:pt x="5290" y="8084"/>
                    <a:pt x="5480" y="8021"/>
                    <a:pt x="5606" y="7926"/>
                  </a:cubicBezTo>
                  <a:cubicBezTo>
                    <a:pt x="5828" y="7736"/>
                    <a:pt x="5955" y="7482"/>
                    <a:pt x="5955" y="7166"/>
                  </a:cubicBezTo>
                  <a:lnTo>
                    <a:pt x="5955" y="2764"/>
                  </a:lnTo>
                  <a:cubicBezTo>
                    <a:pt x="5955" y="2194"/>
                    <a:pt x="5511" y="1592"/>
                    <a:pt x="4973" y="1402"/>
                  </a:cubicBezTo>
                  <a:lnTo>
                    <a:pt x="381" y="8"/>
                  </a:lnTo>
                  <a:cubicBezTo>
                    <a:pt x="360" y="3"/>
                    <a:pt x="338" y="0"/>
                    <a:pt x="316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0" name="Google Shape;350;p15"/>
            <p:cNvSpPr/>
            <p:nvPr/>
          </p:nvSpPr>
          <p:spPr>
            <a:xfrm>
              <a:off x="3882426" y="3890296"/>
              <a:ext cx="185569" cy="253063"/>
            </a:xfrm>
            <a:custGeom>
              <a:avLst/>
              <a:gdLst/>
              <a:ahLst/>
              <a:cxnLst/>
              <a:rect l="l" t="t" r="r" b="b"/>
              <a:pathLst>
                <a:path w="5859" h="7990" extrusionOk="0">
                  <a:moveTo>
                    <a:pt x="252" y="1"/>
                  </a:moveTo>
                  <a:cubicBezTo>
                    <a:pt x="149" y="1"/>
                    <a:pt x="58" y="62"/>
                    <a:pt x="32" y="167"/>
                  </a:cubicBezTo>
                  <a:cubicBezTo>
                    <a:pt x="0" y="294"/>
                    <a:pt x="63" y="421"/>
                    <a:pt x="190" y="452"/>
                  </a:cubicBezTo>
                  <a:lnTo>
                    <a:pt x="4750" y="1877"/>
                  </a:lnTo>
                  <a:cubicBezTo>
                    <a:pt x="5099" y="1972"/>
                    <a:pt x="5384" y="2384"/>
                    <a:pt x="5384" y="2733"/>
                  </a:cubicBezTo>
                  <a:lnTo>
                    <a:pt x="5384" y="7135"/>
                  </a:lnTo>
                  <a:cubicBezTo>
                    <a:pt x="5384" y="7293"/>
                    <a:pt x="5352" y="7388"/>
                    <a:pt x="5257" y="7451"/>
                  </a:cubicBezTo>
                  <a:cubicBezTo>
                    <a:pt x="5197" y="7511"/>
                    <a:pt x="5124" y="7533"/>
                    <a:pt x="5046" y="7533"/>
                  </a:cubicBezTo>
                  <a:cubicBezTo>
                    <a:pt x="5002" y="7533"/>
                    <a:pt x="4955" y="7526"/>
                    <a:pt x="4909" y="7515"/>
                  </a:cubicBezTo>
                  <a:lnTo>
                    <a:pt x="317" y="6089"/>
                  </a:lnTo>
                  <a:cubicBezTo>
                    <a:pt x="295" y="6084"/>
                    <a:pt x="273" y="6081"/>
                    <a:pt x="252" y="6081"/>
                  </a:cubicBezTo>
                  <a:cubicBezTo>
                    <a:pt x="149" y="6081"/>
                    <a:pt x="58" y="6143"/>
                    <a:pt x="32" y="6248"/>
                  </a:cubicBezTo>
                  <a:cubicBezTo>
                    <a:pt x="0" y="6374"/>
                    <a:pt x="63" y="6501"/>
                    <a:pt x="190" y="6533"/>
                  </a:cubicBezTo>
                  <a:lnTo>
                    <a:pt x="4750" y="7958"/>
                  </a:lnTo>
                  <a:cubicBezTo>
                    <a:pt x="4845" y="7990"/>
                    <a:pt x="4940" y="7990"/>
                    <a:pt x="5035" y="7990"/>
                  </a:cubicBezTo>
                  <a:cubicBezTo>
                    <a:pt x="5226" y="7990"/>
                    <a:pt x="5384" y="7958"/>
                    <a:pt x="5542" y="7831"/>
                  </a:cubicBezTo>
                  <a:cubicBezTo>
                    <a:pt x="5732" y="7673"/>
                    <a:pt x="5859" y="7420"/>
                    <a:pt x="5859" y="7135"/>
                  </a:cubicBezTo>
                  <a:lnTo>
                    <a:pt x="5859" y="2733"/>
                  </a:lnTo>
                  <a:cubicBezTo>
                    <a:pt x="5859" y="2163"/>
                    <a:pt x="5447" y="1592"/>
                    <a:pt x="4909" y="1402"/>
                  </a:cubicBezTo>
                  <a:lnTo>
                    <a:pt x="317" y="9"/>
                  </a:lnTo>
                  <a:cubicBezTo>
                    <a:pt x="295" y="4"/>
                    <a:pt x="273" y="1"/>
                    <a:pt x="252" y="1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1" name="Google Shape;351;p15"/>
            <p:cNvSpPr/>
            <p:nvPr/>
          </p:nvSpPr>
          <p:spPr>
            <a:xfrm>
              <a:off x="3883408" y="3891310"/>
              <a:ext cx="183605" cy="251036"/>
            </a:xfrm>
            <a:custGeom>
              <a:avLst/>
              <a:gdLst/>
              <a:ahLst/>
              <a:cxnLst/>
              <a:rect l="l" t="t" r="r" b="b"/>
              <a:pathLst>
                <a:path w="5797" h="7926" extrusionOk="0">
                  <a:moveTo>
                    <a:pt x="222" y="0"/>
                  </a:moveTo>
                  <a:cubicBezTo>
                    <a:pt x="127" y="0"/>
                    <a:pt x="59" y="57"/>
                    <a:pt x="32" y="135"/>
                  </a:cubicBezTo>
                  <a:cubicBezTo>
                    <a:pt x="1" y="262"/>
                    <a:pt x="64" y="357"/>
                    <a:pt x="159" y="389"/>
                  </a:cubicBezTo>
                  <a:lnTo>
                    <a:pt x="4719" y="1814"/>
                  </a:lnTo>
                  <a:cubicBezTo>
                    <a:pt x="5100" y="1909"/>
                    <a:pt x="5385" y="2321"/>
                    <a:pt x="5385" y="2701"/>
                  </a:cubicBezTo>
                  <a:lnTo>
                    <a:pt x="5385" y="7103"/>
                  </a:lnTo>
                  <a:cubicBezTo>
                    <a:pt x="5385" y="7261"/>
                    <a:pt x="5353" y="7388"/>
                    <a:pt x="5226" y="7483"/>
                  </a:cubicBezTo>
                  <a:cubicBezTo>
                    <a:pt x="5171" y="7520"/>
                    <a:pt x="5104" y="7535"/>
                    <a:pt x="5027" y="7535"/>
                  </a:cubicBezTo>
                  <a:cubicBezTo>
                    <a:pt x="4972" y="7535"/>
                    <a:pt x="4912" y="7527"/>
                    <a:pt x="4846" y="7514"/>
                  </a:cubicBezTo>
                  <a:lnTo>
                    <a:pt x="286" y="6089"/>
                  </a:lnTo>
                  <a:cubicBezTo>
                    <a:pt x="264" y="6084"/>
                    <a:pt x="243" y="6081"/>
                    <a:pt x="224" y="6081"/>
                  </a:cubicBezTo>
                  <a:cubicBezTo>
                    <a:pt x="128" y="6081"/>
                    <a:pt x="59" y="6143"/>
                    <a:pt x="32" y="6247"/>
                  </a:cubicBezTo>
                  <a:cubicBezTo>
                    <a:pt x="1" y="6342"/>
                    <a:pt x="64" y="6437"/>
                    <a:pt x="159" y="6469"/>
                  </a:cubicBezTo>
                  <a:lnTo>
                    <a:pt x="4719" y="7894"/>
                  </a:lnTo>
                  <a:cubicBezTo>
                    <a:pt x="4846" y="7926"/>
                    <a:pt x="4941" y="7926"/>
                    <a:pt x="5004" y="7926"/>
                  </a:cubicBezTo>
                  <a:cubicBezTo>
                    <a:pt x="5195" y="7926"/>
                    <a:pt x="5353" y="7894"/>
                    <a:pt x="5480" y="7768"/>
                  </a:cubicBezTo>
                  <a:cubicBezTo>
                    <a:pt x="5670" y="7641"/>
                    <a:pt x="5796" y="7388"/>
                    <a:pt x="5796" y="7103"/>
                  </a:cubicBezTo>
                  <a:lnTo>
                    <a:pt x="5796" y="2701"/>
                  </a:lnTo>
                  <a:cubicBezTo>
                    <a:pt x="5796" y="2162"/>
                    <a:pt x="5385" y="1592"/>
                    <a:pt x="4846" y="1434"/>
                  </a:cubicBezTo>
                  <a:lnTo>
                    <a:pt x="286" y="9"/>
                  </a:lnTo>
                  <a:cubicBezTo>
                    <a:pt x="263" y="3"/>
                    <a:pt x="242" y="0"/>
                    <a:pt x="222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2" name="Google Shape;352;p15"/>
            <p:cNvSpPr/>
            <p:nvPr/>
          </p:nvSpPr>
          <p:spPr>
            <a:xfrm>
              <a:off x="3884421" y="3892576"/>
              <a:ext cx="181578" cy="248787"/>
            </a:xfrm>
            <a:custGeom>
              <a:avLst/>
              <a:gdLst/>
              <a:ahLst/>
              <a:cxnLst/>
              <a:rect l="l" t="t" r="r" b="b"/>
              <a:pathLst>
                <a:path w="5733" h="7855" extrusionOk="0">
                  <a:moveTo>
                    <a:pt x="222" y="0"/>
                  </a:moveTo>
                  <a:cubicBezTo>
                    <a:pt x="159" y="0"/>
                    <a:pt x="64" y="32"/>
                    <a:pt x="32" y="127"/>
                  </a:cubicBezTo>
                  <a:cubicBezTo>
                    <a:pt x="0" y="190"/>
                    <a:pt x="64" y="285"/>
                    <a:pt x="127" y="317"/>
                  </a:cubicBezTo>
                  <a:lnTo>
                    <a:pt x="4719" y="1710"/>
                  </a:lnTo>
                  <a:cubicBezTo>
                    <a:pt x="5099" y="1837"/>
                    <a:pt x="5416" y="2281"/>
                    <a:pt x="5416" y="2661"/>
                  </a:cubicBezTo>
                  <a:lnTo>
                    <a:pt x="5416" y="7063"/>
                  </a:lnTo>
                  <a:cubicBezTo>
                    <a:pt x="5416" y="7253"/>
                    <a:pt x="5353" y="7379"/>
                    <a:pt x="5226" y="7474"/>
                  </a:cubicBezTo>
                  <a:cubicBezTo>
                    <a:pt x="5167" y="7513"/>
                    <a:pt x="5084" y="7540"/>
                    <a:pt x="4992" y="7540"/>
                  </a:cubicBezTo>
                  <a:cubicBezTo>
                    <a:pt x="4935" y="7540"/>
                    <a:pt x="4875" y="7530"/>
                    <a:pt x="4814" y="7506"/>
                  </a:cubicBezTo>
                  <a:lnTo>
                    <a:pt x="222" y="6112"/>
                  </a:lnTo>
                  <a:cubicBezTo>
                    <a:pt x="206" y="6105"/>
                    <a:pt x="188" y="6101"/>
                    <a:pt x="170" y="6101"/>
                  </a:cubicBezTo>
                  <a:cubicBezTo>
                    <a:pt x="115" y="6101"/>
                    <a:pt x="56" y="6136"/>
                    <a:pt x="32" y="6207"/>
                  </a:cubicBezTo>
                  <a:cubicBezTo>
                    <a:pt x="0" y="6271"/>
                    <a:pt x="64" y="6366"/>
                    <a:pt x="127" y="6397"/>
                  </a:cubicBezTo>
                  <a:lnTo>
                    <a:pt x="4719" y="7823"/>
                  </a:lnTo>
                  <a:cubicBezTo>
                    <a:pt x="4814" y="7823"/>
                    <a:pt x="4909" y="7854"/>
                    <a:pt x="5004" y="7854"/>
                  </a:cubicBezTo>
                  <a:cubicBezTo>
                    <a:pt x="5163" y="7854"/>
                    <a:pt x="5289" y="7823"/>
                    <a:pt x="5416" y="7728"/>
                  </a:cubicBezTo>
                  <a:cubicBezTo>
                    <a:pt x="5606" y="7569"/>
                    <a:pt x="5733" y="7348"/>
                    <a:pt x="5733" y="7063"/>
                  </a:cubicBezTo>
                  <a:lnTo>
                    <a:pt x="5733" y="2661"/>
                  </a:lnTo>
                  <a:cubicBezTo>
                    <a:pt x="5733" y="2122"/>
                    <a:pt x="5321" y="1584"/>
                    <a:pt x="4814" y="1425"/>
                  </a:cubicBezTo>
                  <a:lnTo>
                    <a:pt x="222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3" name="Google Shape;353;p15"/>
            <p:cNvSpPr/>
            <p:nvPr/>
          </p:nvSpPr>
          <p:spPr>
            <a:xfrm>
              <a:off x="3886417" y="3894192"/>
              <a:ext cx="177588" cy="246159"/>
            </a:xfrm>
            <a:custGeom>
              <a:avLst/>
              <a:gdLst/>
              <a:ahLst/>
              <a:cxnLst/>
              <a:rect l="l" t="t" r="r" b="b"/>
              <a:pathLst>
                <a:path w="5607" h="7772" extrusionOk="0">
                  <a:moveTo>
                    <a:pt x="109" y="0"/>
                  </a:moveTo>
                  <a:cubicBezTo>
                    <a:pt x="64" y="0"/>
                    <a:pt x="24" y="30"/>
                    <a:pt x="1" y="76"/>
                  </a:cubicBezTo>
                  <a:cubicBezTo>
                    <a:pt x="1" y="139"/>
                    <a:pt x="32" y="203"/>
                    <a:pt x="96" y="234"/>
                  </a:cubicBezTo>
                  <a:lnTo>
                    <a:pt x="4656" y="1628"/>
                  </a:lnTo>
                  <a:cubicBezTo>
                    <a:pt x="5036" y="1754"/>
                    <a:pt x="5385" y="2198"/>
                    <a:pt x="5385" y="2610"/>
                  </a:cubicBezTo>
                  <a:lnTo>
                    <a:pt x="5385" y="7012"/>
                  </a:lnTo>
                  <a:cubicBezTo>
                    <a:pt x="5385" y="7202"/>
                    <a:pt x="5321" y="7360"/>
                    <a:pt x="5195" y="7455"/>
                  </a:cubicBezTo>
                  <a:cubicBezTo>
                    <a:pt x="5116" y="7494"/>
                    <a:pt x="5026" y="7521"/>
                    <a:pt x="4923" y="7521"/>
                  </a:cubicBezTo>
                  <a:cubicBezTo>
                    <a:pt x="4860" y="7521"/>
                    <a:pt x="4792" y="7511"/>
                    <a:pt x="4719" y="7487"/>
                  </a:cubicBezTo>
                  <a:lnTo>
                    <a:pt x="159" y="6093"/>
                  </a:lnTo>
                  <a:cubicBezTo>
                    <a:pt x="142" y="6085"/>
                    <a:pt x="125" y="6081"/>
                    <a:pt x="109" y="6081"/>
                  </a:cubicBezTo>
                  <a:cubicBezTo>
                    <a:pt x="64" y="6081"/>
                    <a:pt x="24" y="6110"/>
                    <a:pt x="1" y="6156"/>
                  </a:cubicBezTo>
                  <a:cubicBezTo>
                    <a:pt x="1" y="6220"/>
                    <a:pt x="32" y="6283"/>
                    <a:pt x="96" y="6315"/>
                  </a:cubicBezTo>
                  <a:lnTo>
                    <a:pt x="4656" y="7708"/>
                  </a:lnTo>
                  <a:cubicBezTo>
                    <a:pt x="4751" y="7740"/>
                    <a:pt x="4846" y="7772"/>
                    <a:pt x="4941" y="7772"/>
                  </a:cubicBezTo>
                  <a:cubicBezTo>
                    <a:pt x="5068" y="7772"/>
                    <a:pt x="5226" y="7708"/>
                    <a:pt x="5321" y="7645"/>
                  </a:cubicBezTo>
                  <a:cubicBezTo>
                    <a:pt x="5511" y="7487"/>
                    <a:pt x="5606" y="7265"/>
                    <a:pt x="5606" y="7012"/>
                  </a:cubicBezTo>
                  <a:lnTo>
                    <a:pt x="5606" y="2610"/>
                  </a:lnTo>
                  <a:cubicBezTo>
                    <a:pt x="5606" y="2103"/>
                    <a:pt x="5226" y="1564"/>
                    <a:pt x="4719" y="1406"/>
                  </a:cubicBezTo>
                  <a:lnTo>
                    <a:pt x="159" y="13"/>
                  </a:lnTo>
                  <a:cubicBezTo>
                    <a:pt x="142" y="4"/>
                    <a:pt x="125" y="0"/>
                    <a:pt x="109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4" name="Google Shape;354;p15"/>
            <p:cNvSpPr/>
            <p:nvPr/>
          </p:nvSpPr>
          <p:spPr>
            <a:xfrm>
              <a:off x="4279640" y="3512402"/>
              <a:ext cx="634939" cy="513601"/>
            </a:xfrm>
            <a:custGeom>
              <a:avLst/>
              <a:gdLst/>
              <a:ahLst/>
              <a:cxnLst/>
              <a:rect l="l" t="t" r="r" b="b"/>
              <a:pathLst>
                <a:path w="20047" h="16216" extrusionOk="0">
                  <a:moveTo>
                    <a:pt x="3452" y="1"/>
                  </a:moveTo>
                  <a:cubicBezTo>
                    <a:pt x="1552" y="1"/>
                    <a:pt x="0" y="1553"/>
                    <a:pt x="0" y="3453"/>
                  </a:cubicBezTo>
                  <a:lnTo>
                    <a:pt x="0" y="12763"/>
                  </a:lnTo>
                  <a:cubicBezTo>
                    <a:pt x="0" y="14664"/>
                    <a:pt x="1552" y="16215"/>
                    <a:pt x="3452" y="16215"/>
                  </a:cubicBezTo>
                  <a:lnTo>
                    <a:pt x="16595" y="16215"/>
                  </a:lnTo>
                  <a:cubicBezTo>
                    <a:pt x="18495" y="16215"/>
                    <a:pt x="20047" y="14664"/>
                    <a:pt x="20047" y="12763"/>
                  </a:cubicBezTo>
                  <a:lnTo>
                    <a:pt x="20047" y="3453"/>
                  </a:lnTo>
                  <a:cubicBezTo>
                    <a:pt x="20047" y="1553"/>
                    <a:pt x="18495" y="1"/>
                    <a:pt x="16595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5" name="Google Shape;355;p15"/>
            <p:cNvSpPr/>
            <p:nvPr/>
          </p:nvSpPr>
          <p:spPr>
            <a:xfrm>
              <a:off x="4213412" y="3601689"/>
              <a:ext cx="17103" cy="123396"/>
            </a:xfrm>
            <a:custGeom>
              <a:avLst/>
              <a:gdLst/>
              <a:ahLst/>
              <a:cxnLst/>
              <a:rect l="l" t="t" r="r" b="b"/>
              <a:pathLst>
                <a:path w="540" h="3896" extrusionOk="0">
                  <a:moveTo>
                    <a:pt x="159" y="0"/>
                  </a:moveTo>
                  <a:cubicBezTo>
                    <a:pt x="159" y="32"/>
                    <a:pt x="286" y="1394"/>
                    <a:pt x="159" y="2059"/>
                  </a:cubicBezTo>
                  <a:cubicBezTo>
                    <a:pt x="33" y="2661"/>
                    <a:pt x="1" y="3389"/>
                    <a:pt x="96" y="3896"/>
                  </a:cubicBezTo>
                  <a:lnTo>
                    <a:pt x="349" y="3864"/>
                  </a:lnTo>
                  <a:cubicBezTo>
                    <a:pt x="286" y="3484"/>
                    <a:pt x="286" y="2819"/>
                    <a:pt x="413" y="2091"/>
                  </a:cubicBezTo>
                  <a:cubicBezTo>
                    <a:pt x="539" y="1394"/>
                    <a:pt x="413" y="32"/>
                    <a:pt x="413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6" name="Google Shape;356;p15"/>
            <p:cNvSpPr/>
            <p:nvPr/>
          </p:nvSpPr>
          <p:spPr>
            <a:xfrm>
              <a:off x="4050928" y="3366959"/>
              <a:ext cx="1126432" cy="400245"/>
            </a:xfrm>
            <a:custGeom>
              <a:avLst/>
              <a:gdLst/>
              <a:ahLst/>
              <a:cxnLst/>
              <a:rect l="l" t="t" r="r" b="b"/>
              <a:pathLst>
                <a:path w="35565" h="12637" extrusionOk="0">
                  <a:moveTo>
                    <a:pt x="17862" y="1"/>
                  </a:moveTo>
                  <a:lnTo>
                    <a:pt x="887" y="5511"/>
                  </a:lnTo>
                  <a:lnTo>
                    <a:pt x="887" y="5416"/>
                  </a:lnTo>
                  <a:lnTo>
                    <a:pt x="1" y="5416"/>
                  </a:lnTo>
                  <a:lnTo>
                    <a:pt x="1" y="5796"/>
                  </a:lnTo>
                  <a:lnTo>
                    <a:pt x="17672" y="12637"/>
                  </a:lnTo>
                  <a:lnTo>
                    <a:pt x="35565" y="6366"/>
                  </a:lnTo>
                  <a:lnTo>
                    <a:pt x="35565" y="5955"/>
                  </a:lnTo>
                  <a:lnTo>
                    <a:pt x="34678" y="5955"/>
                  </a:lnTo>
                  <a:lnTo>
                    <a:pt x="34678" y="6050"/>
                  </a:lnTo>
                  <a:lnTo>
                    <a:pt x="17862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7" name="Google Shape;357;p15"/>
            <p:cNvSpPr/>
            <p:nvPr/>
          </p:nvSpPr>
          <p:spPr>
            <a:xfrm>
              <a:off x="4050928" y="3354923"/>
              <a:ext cx="1126432" cy="399264"/>
            </a:xfrm>
            <a:custGeom>
              <a:avLst/>
              <a:gdLst/>
              <a:ahLst/>
              <a:cxnLst/>
              <a:rect l="l" t="t" r="r" b="b"/>
              <a:pathLst>
                <a:path w="35565" h="12606" extrusionOk="0">
                  <a:moveTo>
                    <a:pt x="17894" y="1"/>
                  </a:moveTo>
                  <a:lnTo>
                    <a:pt x="1" y="5796"/>
                  </a:lnTo>
                  <a:lnTo>
                    <a:pt x="17672" y="12605"/>
                  </a:lnTo>
                  <a:lnTo>
                    <a:pt x="35565" y="6335"/>
                  </a:lnTo>
                  <a:lnTo>
                    <a:pt x="17894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8" name="Google Shape;358;p15"/>
            <p:cNvSpPr/>
            <p:nvPr/>
          </p:nvSpPr>
          <p:spPr>
            <a:xfrm>
              <a:off x="4577527" y="3522443"/>
              <a:ext cx="58214" cy="20080"/>
            </a:xfrm>
            <a:custGeom>
              <a:avLst/>
              <a:gdLst/>
              <a:ahLst/>
              <a:cxnLst/>
              <a:rect l="l" t="t" r="r" b="b"/>
              <a:pathLst>
                <a:path w="1838" h="634" extrusionOk="0">
                  <a:moveTo>
                    <a:pt x="919" y="1"/>
                  </a:moveTo>
                  <a:cubicBezTo>
                    <a:pt x="412" y="1"/>
                    <a:pt x="32" y="127"/>
                    <a:pt x="1" y="286"/>
                  </a:cubicBezTo>
                  <a:cubicBezTo>
                    <a:pt x="1" y="476"/>
                    <a:pt x="412" y="602"/>
                    <a:pt x="919" y="634"/>
                  </a:cubicBezTo>
                  <a:cubicBezTo>
                    <a:pt x="1426" y="634"/>
                    <a:pt x="1838" y="507"/>
                    <a:pt x="1838" y="317"/>
                  </a:cubicBezTo>
                  <a:cubicBezTo>
                    <a:pt x="1838" y="159"/>
                    <a:pt x="1426" y="1"/>
                    <a:pt x="919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9" name="Google Shape;359;p15"/>
            <p:cNvSpPr/>
            <p:nvPr/>
          </p:nvSpPr>
          <p:spPr>
            <a:xfrm>
              <a:off x="4200394" y="3715966"/>
              <a:ext cx="40129" cy="52260"/>
            </a:xfrm>
            <a:custGeom>
              <a:avLst/>
              <a:gdLst/>
              <a:ahLst/>
              <a:cxnLst/>
              <a:rect l="l" t="t" r="r" b="b"/>
              <a:pathLst>
                <a:path w="1267" h="1650" extrusionOk="0">
                  <a:moveTo>
                    <a:pt x="604" y="1"/>
                  </a:moveTo>
                  <a:cubicBezTo>
                    <a:pt x="593" y="1"/>
                    <a:pt x="582" y="1"/>
                    <a:pt x="570" y="3"/>
                  </a:cubicBezTo>
                  <a:cubicBezTo>
                    <a:pt x="0" y="66"/>
                    <a:pt x="190" y="1649"/>
                    <a:pt x="190" y="1649"/>
                  </a:cubicBezTo>
                  <a:lnTo>
                    <a:pt x="1267" y="1396"/>
                  </a:lnTo>
                  <a:cubicBezTo>
                    <a:pt x="1267" y="1396"/>
                    <a:pt x="1115" y="1"/>
                    <a:pt x="60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0" name="Google Shape;360;p15"/>
            <p:cNvSpPr/>
            <p:nvPr/>
          </p:nvSpPr>
          <p:spPr>
            <a:xfrm>
              <a:off x="4205398" y="3751155"/>
              <a:ext cx="35125" cy="11054"/>
            </a:xfrm>
            <a:custGeom>
              <a:avLst/>
              <a:gdLst/>
              <a:ahLst/>
              <a:cxnLst/>
              <a:rect l="l" t="t" r="r" b="b"/>
              <a:pathLst>
                <a:path w="1109" h="349" extrusionOk="0">
                  <a:moveTo>
                    <a:pt x="1077" y="0"/>
                  </a:moveTo>
                  <a:lnTo>
                    <a:pt x="1" y="222"/>
                  </a:lnTo>
                  <a:cubicBezTo>
                    <a:pt x="1" y="253"/>
                    <a:pt x="1" y="317"/>
                    <a:pt x="1" y="348"/>
                  </a:cubicBezTo>
                  <a:lnTo>
                    <a:pt x="1109" y="158"/>
                  </a:lnTo>
                  <a:cubicBezTo>
                    <a:pt x="1077" y="95"/>
                    <a:pt x="1077" y="63"/>
                    <a:pt x="1077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1" name="Google Shape;361;p15"/>
            <p:cNvSpPr/>
            <p:nvPr/>
          </p:nvSpPr>
          <p:spPr>
            <a:xfrm>
              <a:off x="4239510" y="3450513"/>
              <a:ext cx="362112" cy="82000"/>
            </a:xfrm>
            <a:custGeom>
              <a:avLst/>
              <a:gdLst/>
              <a:ahLst/>
              <a:cxnLst/>
              <a:rect l="l" t="t" r="r" b="b"/>
              <a:pathLst>
                <a:path w="11433" h="2589" extrusionOk="0">
                  <a:moveTo>
                    <a:pt x="2116" y="1"/>
                  </a:moveTo>
                  <a:cubicBezTo>
                    <a:pt x="1241" y="1"/>
                    <a:pt x="446" y="207"/>
                    <a:pt x="0" y="846"/>
                  </a:cubicBezTo>
                  <a:lnTo>
                    <a:pt x="475" y="688"/>
                  </a:lnTo>
                  <a:cubicBezTo>
                    <a:pt x="888" y="363"/>
                    <a:pt x="1478" y="250"/>
                    <a:pt x="2117" y="250"/>
                  </a:cubicBezTo>
                  <a:cubicBezTo>
                    <a:pt x="3097" y="250"/>
                    <a:pt x="4193" y="516"/>
                    <a:pt x="4941" y="688"/>
                  </a:cubicBezTo>
                  <a:cubicBezTo>
                    <a:pt x="5036" y="720"/>
                    <a:pt x="5099" y="720"/>
                    <a:pt x="5162" y="751"/>
                  </a:cubicBezTo>
                  <a:cubicBezTo>
                    <a:pt x="6777" y="1131"/>
                    <a:pt x="11306" y="2588"/>
                    <a:pt x="11369" y="2588"/>
                  </a:cubicBezTo>
                  <a:lnTo>
                    <a:pt x="11433" y="2367"/>
                  </a:lnTo>
                  <a:cubicBezTo>
                    <a:pt x="11401" y="2335"/>
                    <a:pt x="6841" y="878"/>
                    <a:pt x="5226" y="498"/>
                  </a:cubicBezTo>
                  <a:cubicBezTo>
                    <a:pt x="5162" y="498"/>
                    <a:pt x="5099" y="466"/>
                    <a:pt x="5004" y="466"/>
                  </a:cubicBezTo>
                  <a:cubicBezTo>
                    <a:pt x="4197" y="265"/>
                    <a:pt x="3105" y="1"/>
                    <a:pt x="211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62" name="Google Shape;362;p15"/>
          <p:cNvSpPr/>
          <p:nvPr/>
        </p:nvSpPr>
        <p:spPr>
          <a:xfrm>
            <a:off x="10536776" y="5666327"/>
            <a:ext cx="1188446" cy="1268123"/>
          </a:xfrm>
          <a:custGeom>
            <a:avLst/>
            <a:gdLst/>
            <a:ahLst/>
            <a:cxnLst/>
            <a:rect l="l" t="t" r="r" b="b"/>
            <a:pathLst>
              <a:path w="19066" h="19066" extrusionOk="0">
                <a:moveTo>
                  <a:pt x="9533" y="1"/>
                </a:moveTo>
                <a:cubicBezTo>
                  <a:pt x="4276" y="1"/>
                  <a:pt x="1" y="4276"/>
                  <a:pt x="1" y="9533"/>
                </a:cubicBezTo>
                <a:cubicBezTo>
                  <a:pt x="1" y="14790"/>
                  <a:pt x="4276" y="19066"/>
                  <a:pt x="9533" y="19066"/>
                </a:cubicBezTo>
                <a:cubicBezTo>
                  <a:pt x="14790" y="19066"/>
                  <a:pt x="19065" y="14790"/>
                  <a:pt x="19065" y="9533"/>
                </a:cubicBezTo>
                <a:cubicBezTo>
                  <a:pt x="19065" y="4276"/>
                  <a:pt x="14790" y="1"/>
                  <a:pt x="9533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3" name="Google Shape;363;p15"/>
          <p:cNvSpPr/>
          <p:nvPr/>
        </p:nvSpPr>
        <p:spPr>
          <a:xfrm>
            <a:off x="10793410" y="5873052"/>
            <a:ext cx="385032" cy="652485"/>
          </a:xfrm>
          <a:custGeom>
            <a:avLst/>
            <a:gdLst/>
            <a:ahLst/>
            <a:cxnLst/>
            <a:rect l="l" t="t" r="r" b="b"/>
            <a:pathLst>
              <a:path w="6177" h="9810" extrusionOk="0">
                <a:moveTo>
                  <a:pt x="5782" y="1"/>
                </a:moveTo>
                <a:cubicBezTo>
                  <a:pt x="5727" y="1"/>
                  <a:pt x="5668" y="10"/>
                  <a:pt x="5606" y="28"/>
                </a:cubicBezTo>
                <a:lnTo>
                  <a:pt x="571" y="1548"/>
                </a:lnTo>
                <a:cubicBezTo>
                  <a:pt x="254" y="1643"/>
                  <a:pt x="1" y="1960"/>
                  <a:pt x="1" y="2277"/>
                </a:cubicBezTo>
                <a:lnTo>
                  <a:pt x="1" y="9402"/>
                </a:lnTo>
                <a:cubicBezTo>
                  <a:pt x="1" y="9657"/>
                  <a:pt x="165" y="9810"/>
                  <a:pt x="394" y="9810"/>
                </a:cubicBezTo>
                <a:cubicBezTo>
                  <a:pt x="450" y="9810"/>
                  <a:pt x="509" y="9801"/>
                  <a:pt x="571" y="9782"/>
                </a:cubicBezTo>
                <a:lnTo>
                  <a:pt x="602" y="9782"/>
                </a:lnTo>
                <a:lnTo>
                  <a:pt x="602" y="2815"/>
                </a:lnTo>
                <a:cubicBezTo>
                  <a:pt x="602" y="2498"/>
                  <a:pt x="856" y="2182"/>
                  <a:pt x="1172" y="2087"/>
                </a:cubicBezTo>
                <a:lnTo>
                  <a:pt x="6176" y="567"/>
                </a:lnTo>
                <a:lnTo>
                  <a:pt x="6176" y="408"/>
                </a:lnTo>
                <a:cubicBezTo>
                  <a:pt x="6176" y="153"/>
                  <a:pt x="6012" y="1"/>
                  <a:pt x="578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4" name="Google Shape;364;p15"/>
          <p:cNvSpPr/>
          <p:nvPr/>
        </p:nvSpPr>
        <p:spPr>
          <a:xfrm>
            <a:off x="10892148" y="5944887"/>
            <a:ext cx="382976" cy="654215"/>
          </a:xfrm>
          <a:custGeom>
            <a:avLst/>
            <a:gdLst/>
            <a:ahLst/>
            <a:cxnLst/>
            <a:rect l="l" t="t" r="r" b="b"/>
            <a:pathLst>
              <a:path w="6144" h="9836" extrusionOk="0">
                <a:moveTo>
                  <a:pt x="5733" y="0"/>
                </a:moveTo>
                <a:cubicBezTo>
                  <a:pt x="5683" y="0"/>
                  <a:pt x="5629" y="8"/>
                  <a:pt x="5574" y="25"/>
                </a:cubicBezTo>
                <a:lnTo>
                  <a:pt x="570" y="1577"/>
                </a:lnTo>
                <a:cubicBezTo>
                  <a:pt x="253" y="1672"/>
                  <a:pt x="0" y="1988"/>
                  <a:pt x="0" y="2305"/>
                </a:cubicBezTo>
                <a:lnTo>
                  <a:pt x="0" y="9431"/>
                </a:lnTo>
                <a:cubicBezTo>
                  <a:pt x="0" y="9665"/>
                  <a:pt x="172" y="9835"/>
                  <a:pt x="409" y="9835"/>
                </a:cubicBezTo>
                <a:cubicBezTo>
                  <a:pt x="460" y="9835"/>
                  <a:pt x="514" y="9827"/>
                  <a:pt x="570" y="9811"/>
                </a:cubicBezTo>
                <a:lnTo>
                  <a:pt x="1552" y="9494"/>
                </a:lnTo>
                <a:lnTo>
                  <a:pt x="1552" y="2907"/>
                </a:lnTo>
                <a:cubicBezTo>
                  <a:pt x="1552" y="2590"/>
                  <a:pt x="1805" y="2273"/>
                  <a:pt x="2122" y="2178"/>
                </a:cubicBezTo>
                <a:lnTo>
                  <a:pt x="6144" y="943"/>
                </a:lnTo>
                <a:lnTo>
                  <a:pt x="6144" y="437"/>
                </a:lnTo>
                <a:cubicBezTo>
                  <a:pt x="6144" y="175"/>
                  <a:pt x="5972" y="0"/>
                  <a:pt x="573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" name="Google Shape;365;p15"/>
          <p:cNvSpPr/>
          <p:nvPr/>
        </p:nvSpPr>
        <p:spPr>
          <a:xfrm>
            <a:off x="11006596" y="6005747"/>
            <a:ext cx="385032" cy="652485"/>
          </a:xfrm>
          <a:custGeom>
            <a:avLst/>
            <a:gdLst/>
            <a:ahLst/>
            <a:cxnLst/>
            <a:rect l="l" t="t" r="r" b="b"/>
            <a:pathLst>
              <a:path w="6177" h="9810" extrusionOk="0">
                <a:moveTo>
                  <a:pt x="5783" y="1"/>
                </a:moveTo>
                <a:cubicBezTo>
                  <a:pt x="5727" y="1"/>
                  <a:pt x="5668" y="10"/>
                  <a:pt x="5606" y="28"/>
                </a:cubicBezTo>
                <a:lnTo>
                  <a:pt x="571" y="1548"/>
                </a:lnTo>
                <a:cubicBezTo>
                  <a:pt x="254" y="1643"/>
                  <a:pt x="1" y="1992"/>
                  <a:pt x="1" y="2309"/>
                </a:cubicBezTo>
                <a:lnTo>
                  <a:pt x="1" y="9402"/>
                </a:lnTo>
                <a:cubicBezTo>
                  <a:pt x="1" y="9657"/>
                  <a:pt x="165" y="9810"/>
                  <a:pt x="395" y="9810"/>
                </a:cubicBezTo>
                <a:cubicBezTo>
                  <a:pt x="450" y="9810"/>
                  <a:pt x="509" y="9801"/>
                  <a:pt x="571" y="9782"/>
                </a:cubicBezTo>
                <a:lnTo>
                  <a:pt x="603" y="9782"/>
                </a:lnTo>
                <a:lnTo>
                  <a:pt x="603" y="2815"/>
                </a:lnTo>
                <a:cubicBezTo>
                  <a:pt x="603" y="2499"/>
                  <a:pt x="856" y="2182"/>
                  <a:pt x="1173" y="2087"/>
                </a:cubicBezTo>
                <a:lnTo>
                  <a:pt x="6176" y="567"/>
                </a:lnTo>
                <a:lnTo>
                  <a:pt x="6176" y="408"/>
                </a:lnTo>
                <a:cubicBezTo>
                  <a:pt x="6176" y="153"/>
                  <a:pt x="6012" y="1"/>
                  <a:pt x="578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6" name="Google Shape;366;p15"/>
          <p:cNvSpPr/>
          <p:nvPr/>
        </p:nvSpPr>
        <p:spPr>
          <a:xfrm>
            <a:off x="11105333" y="6077580"/>
            <a:ext cx="384969" cy="654415"/>
          </a:xfrm>
          <a:custGeom>
            <a:avLst/>
            <a:gdLst/>
            <a:ahLst/>
            <a:cxnLst/>
            <a:rect l="l" t="t" r="r" b="b"/>
            <a:pathLst>
              <a:path w="6176" h="9839" extrusionOk="0">
                <a:moveTo>
                  <a:pt x="4465" y="2412"/>
                </a:moveTo>
                <a:cubicBezTo>
                  <a:pt x="4566" y="2412"/>
                  <a:pt x="4624" y="2491"/>
                  <a:pt x="4624" y="2590"/>
                </a:cubicBezTo>
                <a:lnTo>
                  <a:pt x="4624" y="3794"/>
                </a:lnTo>
                <a:cubicBezTo>
                  <a:pt x="4624" y="3920"/>
                  <a:pt x="4529" y="4079"/>
                  <a:pt x="4371" y="4110"/>
                </a:cubicBezTo>
                <a:lnTo>
                  <a:pt x="2185" y="4775"/>
                </a:lnTo>
                <a:cubicBezTo>
                  <a:pt x="2151" y="4789"/>
                  <a:pt x="2119" y="4796"/>
                  <a:pt x="2091" y="4796"/>
                </a:cubicBezTo>
                <a:cubicBezTo>
                  <a:pt x="1990" y="4796"/>
                  <a:pt x="1932" y="4716"/>
                  <a:pt x="1932" y="4617"/>
                </a:cubicBezTo>
                <a:lnTo>
                  <a:pt x="1932" y="3414"/>
                </a:lnTo>
                <a:cubicBezTo>
                  <a:pt x="1932" y="3287"/>
                  <a:pt x="2027" y="3129"/>
                  <a:pt x="2185" y="3097"/>
                </a:cubicBezTo>
                <a:lnTo>
                  <a:pt x="4371" y="2432"/>
                </a:lnTo>
                <a:cubicBezTo>
                  <a:pt x="4405" y="2418"/>
                  <a:pt x="4437" y="2412"/>
                  <a:pt x="4465" y="2412"/>
                </a:cubicBezTo>
                <a:close/>
                <a:moveTo>
                  <a:pt x="4070" y="6129"/>
                </a:moveTo>
                <a:cubicBezTo>
                  <a:pt x="4138" y="6129"/>
                  <a:pt x="4181" y="6186"/>
                  <a:pt x="4181" y="6264"/>
                </a:cubicBezTo>
                <a:cubicBezTo>
                  <a:pt x="4181" y="6327"/>
                  <a:pt x="4117" y="6454"/>
                  <a:pt x="4022" y="6454"/>
                </a:cubicBezTo>
                <a:lnTo>
                  <a:pt x="2534" y="6929"/>
                </a:lnTo>
                <a:cubicBezTo>
                  <a:pt x="2439" y="6929"/>
                  <a:pt x="2376" y="6897"/>
                  <a:pt x="2376" y="6802"/>
                </a:cubicBezTo>
                <a:cubicBezTo>
                  <a:pt x="2376" y="6707"/>
                  <a:pt x="2439" y="6612"/>
                  <a:pt x="2534" y="6581"/>
                </a:cubicBezTo>
                <a:lnTo>
                  <a:pt x="4022" y="6137"/>
                </a:lnTo>
                <a:cubicBezTo>
                  <a:pt x="4039" y="6132"/>
                  <a:pt x="4055" y="6129"/>
                  <a:pt x="4070" y="6129"/>
                </a:cubicBezTo>
                <a:close/>
                <a:moveTo>
                  <a:pt x="4070" y="6699"/>
                </a:moveTo>
                <a:cubicBezTo>
                  <a:pt x="4138" y="6699"/>
                  <a:pt x="4181" y="6756"/>
                  <a:pt x="4181" y="6834"/>
                </a:cubicBezTo>
                <a:cubicBezTo>
                  <a:pt x="4181" y="6929"/>
                  <a:pt x="4117" y="7024"/>
                  <a:pt x="4022" y="7056"/>
                </a:cubicBezTo>
                <a:lnTo>
                  <a:pt x="2534" y="7499"/>
                </a:lnTo>
                <a:cubicBezTo>
                  <a:pt x="2517" y="7505"/>
                  <a:pt x="2501" y="7507"/>
                  <a:pt x="2487" y="7507"/>
                </a:cubicBezTo>
                <a:cubicBezTo>
                  <a:pt x="2418" y="7507"/>
                  <a:pt x="2376" y="7450"/>
                  <a:pt x="2376" y="7372"/>
                </a:cubicBezTo>
                <a:cubicBezTo>
                  <a:pt x="2376" y="7277"/>
                  <a:pt x="2439" y="7182"/>
                  <a:pt x="2534" y="7151"/>
                </a:cubicBezTo>
                <a:lnTo>
                  <a:pt x="4022" y="6707"/>
                </a:lnTo>
                <a:cubicBezTo>
                  <a:pt x="4039" y="6702"/>
                  <a:pt x="4055" y="6699"/>
                  <a:pt x="4070" y="6699"/>
                </a:cubicBezTo>
                <a:close/>
                <a:moveTo>
                  <a:pt x="5765" y="1"/>
                </a:moveTo>
                <a:cubicBezTo>
                  <a:pt x="5715" y="1"/>
                  <a:pt x="5661" y="8"/>
                  <a:pt x="5606" y="25"/>
                </a:cubicBezTo>
                <a:lnTo>
                  <a:pt x="570" y="1577"/>
                </a:lnTo>
                <a:cubicBezTo>
                  <a:pt x="254" y="1672"/>
                  <a:pt x="0" y="1989"/>
                  <a:pt x="0" y="2305"/>
                </a:cubicBezTo>
                <a:lnTo>
                  <a:pt x="0" y="9431"/>
                </a:lnTo>
                <a:cubicBezTo>
                  <a:pt x="0" y="9686"/>
                  <a:pt x="165" y="9838"/>
                  <a:pt x="394" y="9838"/>
                </a:cubicBezTo>
                <a:cubicBezTo>
                  <a:pt x="450" y="9838"/>
                  <a:pt x="509" y="9829"/>
                  <a:pt x="570" y="9811"/>
                </a:cubicBezTo>
                <a:lnTo>
                  <a:pt x="5606" y="8291"/>
                </a:lnTo>
                <a:cubicBezTo>
                  <a:pt x="5891" y="8196"/>
                  <a:pt x="6176" y="7847"/>
                  <a:pt x="6176" y="7531"/>
                </a:cubicBezTo>
                <a:lnTo>
                  <a:pt x="6176" y="437"/>
                </a:lnTo>
                <a:cubicBezTo>
                  <a:pt x="6176" y="176"/>
                  <a:pt x="6003" y="1"/>
                  <a:pt x="576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" name="Google Shape;367;p15"/>
          <p:cNvSpPr/>
          <p:nvPr/>
        </p:nvSpPr>
        <p:spPr>
          <a:xfrm>
            <a:off x="10536776" y="4017050"/>
            <a:ext cx="1188446" cy="1268056"/>
          </a:xfrm>
          <a:custGeom>
            <a:avLst/>
            <a:gdLst/>
            <a:ahLst/>
            <a:cxnLst/>
            <a:rect l="l" t="t" r="r" b="b"/>
            <a:pathLst>
              <a:path w="19066" h="19065" extrusionOk="0">
                <a:moveTo>
                  <a:pt x="9533" y="0"/>
                </a:moveTo>
                <a:cubicBezTo>
                  <a:pt x="4276" y="0"/>
                  <a:pt x="1" y="4276"/>
                  <a:pt x="1" y="9533"/>
                </a:cubicBezTo>
                <a:cubicBezTo>
                  <a:pt x="1" y="14790"/>
                  <a:pt x="4276" y="19065"/>
                  <a:pt x="9533" y="19065"/>
                </a:cubicBezTo>
                <a:cubicBezTo>
                  <a:pt x="14790" y="19065"/>
                  <a:pt x="19065" y="14790"/>
                  <a:pt x="19065" y="9533"/>
                </a:cubicBezTo>
                <a:cubicBezTo>
                  <a:pt x="19065" y="4276"/>
                  <a:pt x="14790" y="0"/>
                  <a:pt x="953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" name="Google Shape;368;p15"/>
          <p:cNvSpPr/>
          <p:nvPr/>
        </p:nvSpPr>
        <p:spPr>
          <a:xfrm>
            <a:off x="10971064" y="4268473"/>
            <a:ext cx="432405" cy="517465"/>
          </a:xfrm>
          <a:custGeom>
            <a:avLst/>
            <a:gdLst/>
            <a:ahLst/>
            <a:cxnLst/>
            <a:rect l="l" t="t" r="r" b="b"/>
            <a:pathLst>
              <a:path w="6937" h="7780" extrusionOk="0">
                <a:moveTo>
                  <a:pt x="6579" y="1"/>
                </a:moveTo>
                <a:cubicBezTo>
                  <a:pt x="6451" y="1"/>
                  <a:pt x="6328" y="86"/>
                  <a:pt x="6303" y="211"/>
                </a:cubicBezTo>
                <a:cubicBezTo>
                  <a:pt x="5955" y="1351"/>
                  <a:pt x="4720" y="1857"/>
                  <a:pt x="3421" y="2364"/>
                </a:cubicBezTo>
                <a:cubicBezTo>
                  <a:pt x="2091" y="2902"/>
                  <a:pt x="761" y="3441"/>
                  <a:pt x="349" y="4708"/>
                </a:cubicBezTo>
                <a:cubicBezTo>
                  <a:pt x="1" y="5753"/>
                  <a:pt x="539" y="6798"/>
                  <a:pt x="1173" y="7779"/>
                </a:cubicBezTo>
                <a:cubicBezTo>
                  <a:pt x="1331" y="7716"/>
                  <a:pt x="1489" y="7653"/>
                  <a:pt x="1648" y="7589"/>
                </a:cubicBezTo>
                <a:cubicBezTo>
                  <a:pt x="1679" y="7589"/>
                  <a:pt x="1711" y="7558"/>
                  <a:pt x="1743" y="7558"/>
                </a:cubicBezTo>
                <a:cubicBezTo>
                  <a:pt x="1141" y="6608"/>
                  <a:pt x="666" y="5721"/>
                  <a:pt x="919" y="4866"/>
                </a:cubicBezTo>
                <a:cubicBezTo>
                  <a:pt x="1236" y="3884"/>
                  <a:pt x="2408" y="3441"/>
                  <a:pt x="3643" y="2934"/>
                </a:cubicBezTo>
                <a:cubicBezTo>
                  <a:pt x="5005" y="2364"/>
                  <a:pt x="6430" y="1794"/>
                  <a:pt x="6873" y="401"/>
                </a:cubicBezTo>
                <a:cubicBezTo>
                  <a:pt x="6936" y="242"/>
                  <a:pt x="6841" y="52"/>
                  <a:pt x="6683" y="21"/>
                </a:cubicBezTo>
                <a:cubicBezTo>
                  <a:pt x="6649" y="7"/>
                  <a:pt x="6614" y="1"/>
                  <a:pt x="65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" name="Google Shape;369;p15"/>
          <p:cNvSpPr/>
          <p:nvPr/>
        </p:nvSpPr>
        <p:spPr>
          <a:xfrm>
            <a:off x="11089500" y="4846944"/>
            <a:ext cx="106714" cy="230998"/>
          </a:xfrm>
          <a:custGeom>
            <a:avLst/>
            <a:gdLst/>
            <a:ahLst/>
            <a:cxnLst/>
            <a:rect l="l" t="t" r="r" b="b"/>
            <a:pathLst>
              <a:path w="1712" h="3473" extrusionOk="0">
                <a:moveTo>
                  <a:pt x="571" y="1"/>
                </a:moveTo>
                <a:cubicBezTo>
                  <a:pt x="476" y="64"/>
                  <a:pt x="381" y="96"/>
                  <a:pt x="254" y="159"/>
                </a:cubicBezTo>
                <a:cubicBezTo>
                  <a:pt x="159" y="191"/>
                  <a:pt x="96" y="222"/>
                  <a:pt x="1" y="254"/>
                </a:cubicBezTo>
                <a:cubicBezTo>
                  <a:pt x="603" y="1204"/>
                  <a:pt x="1078" y="2123"/>
                  <a:pt x="793" y="3073"/>
                </a:cubicBezTo>
                <a:cubicBezTo>
                  <a:pt x="729" y="3231"/>
                  <a:pt x="824" y="3389"/>
                  <a:pt x="983" y="3453"/>
                </a:cubicBezTo>
                <a:cubicBezTo>
                  <a:pt x="1017" y="3466"/>
                  <a:pt x="1050" y="3473"/>
                  <a:pt x="1083" y="3473"/>
                </a:cubicBezTo>
                <a:cubicBezTo>
                  <a:pt x="1204" y="3473"/>
                  <a:pt x="1313" y="3387"/>
                  <a:pt x="1363" y="3263"/>
                </a:cubicBezTo>
                <a:cubicBezTo>
                  <a:pt x="1711" y="2091"/>
                  <a:pt x="1236" y="1046"/>
                  <a:pt x="57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" name="Google Shape;370;p15"/>
          <p:cNvSpPr/>
          <p:nvPr/>
        </p:nvSpPr>
        <p:spPr>
          <a:xfrm>
            <a:off x="11083578" y="4182138"/>
            <a:ext cx="106714" cy="230931"/>
          </a:xfrm>
          <a:custGeom>
            <a:avLst/>
            <a:gdLst/>
            <a:ahLst/>
            <a:cxnLst/>
            <a:rect l="l" t="t" r="r" b="b"/>
            <a:pathLst>
              <a:path w="1712" h="3472" extrusionOk="0">
                <a:moveTo>
                  <a:pt x="629" y="0"/>
                </a:moveTo>
                <a:cubicBezTo>
                  <a:pt x="508" y="0"/>
                  <a:pt x="399" y="86"/>
                  <a:pt x="349" y="210"/>
                </a:cubicBezTo>
                <a:cubicBezTo>
                  <a:pt x="1" y="1382"/>
                  <a:pt x="476" y="2427"/>
                  <a:pt x="1141" y="3472"/>
                </a:cubicBezTo>
                <a:cubicBezTo>
                  <a:pt x="1236" y="3409"/>
                  <a:pt x="1363" y="3377"/>
                  <a:pt x="1458" y="3314"/>
                </a:cubicBezTo>
                <a:cubicBezTo>
                  <a:pt x="1553" y="3282"/>
                  <a:pt x="1616" y="3250"/>
                  <a:pt x="1711" y="3219"/>
                </a:cubicBezTo>
                <a:cubicBezTo>
                  <a:pt x="1109" y="2269"/>
                  <a:pt x="634" y="1350"/>
                  <a:pt x="919" y="400"/>
                </a:cubicBezTo>
                <a:cubicBezTo>
                  <a:pt x="983" y="242"/>
                  <a:pt x="888" y="83"/>
                  <a:pt x="729" y="20"/>
                </a:cubicBezTo>
                <a:cubicBezTo>
                  <a:pt x="696" y="7"/>
                  <a:pt x="662" y="0"/>
                  <a:pt x="6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1" name="Google Shape;371;p15"/>
          <p:cNvSpPr/>
          <p:nvPr/>
        </p:nvSpPr>
        <p:spPr>
          <a:xfrm>
            <a:off x="10876316" y="4472004"/>
            <a:ext cx="430412" cy="519595"/>
          </a:xfrm>
          <a:custGeom>
            <a:avLst/>
            <a:gdLst/>
            <a:ahLst/>
            <a:cxnLst/>
            <a:rect l="l" t="t" r="r" b="b"/>
            <a:pathLst>
              <a:path w="6905" h="7812" extrusionOk="0">
                <a:moveTo>
                  <a:pt x="5764" y="1"/>
                </a:moveTo>
                <a:cubicBezTo>
                  <a:pt x="5606" y="96"/>
                  <a:pt x="5448" y="159"/>
                  <a:pt x="5289" y="222"/>
                </a:cubicBezTo>
                <a:cubicBezTo>
                  <a:pt x="5258" y="222"/>
                  <a:pt x="5226" y="222"/>
                  <a:pt x="5194" y="254"/>
                </a:cubicBezTo>
                <a:cubicBezTo>
                  <a:pt x="5796" y="1172"/>
                  <a:pt x="6271" y="2091"/>
                  <a:pt x="6018" y="2946"/>
                </a:cubicBezTo>
                <a:cubicBezTo>
                  <a:pt x="5701" y="3928"/>
                  <a:pt x="4529" y="4371"/>
                  <a:pt x="3294" y="4878"/>
                </a:cubicBezTo>
                <a:cubicBezTo>
                  <a:pt x="1933" y="5448"/>
                  <a:pt x="507" y="6018"/>
                  <a:pt x="64" y="7411"/>
                </a:cubicBezTo>
                <a:cubicBezTo>
                  <a:pt x="1" y="7570"/>
                  <a:pt x="96" y="7760"/>
                  <a:pt x="254" y="7791"/>
                </a:cubicBezTo>
                <a:cubicBezTo>
                  <a:pt x="288" y="7805"/>
                  <a:pt x="323" y="7811"/>
                  <a:pt x="358" y="7811"/>
                </a:cubicBezTo>
                <a:cubicBezTo>
                  <a:pt x="486" y="7811"/>
                  <a:pt x="609" y="7726"/>
                  <a:pt x="634" y="7601"/>
                </a:cubicBezTo>
                <a:cubicBezTo>
                  <a:pt x="982" y="6461"/>
                  <a:pt x="2218" y="5954"/>
                  <a:pt x="3516" y="5448"/>
                </a:cubicBezTo>
                <a:cubicBezTo>
                  <a:pt x="4846" y="4909"/>
                  <a:pt x="6176" y="4371"/>
                  <a:pt x="6588" y="3104"/>
                </a:cubicBezTo>
                <a:cubicBezTo>
                  <a:pt x="6905" y="2059"/>
                  <a:pt x="6398" y="1014"/>
                  <a:pt x="576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2" name="Google Shape;372;p15"/>
          <p:cNvSpPr/>
          <p:nvPr/>
        </p:nvSpPr>
        <p:spPr>
          <a:xfrm>
            <a:off x="11125094" y="4208743"/>
            <a:ext cx="248772" cy="101165"/>
          </a:xfrm>
          <a:custGeom>
            <a:avLst/>
            <a:gdLst/>
            <a:ahLst/>
            <a:cxnLst/>
            <a:rect l="l" t="t" r="r" b="b"/>
            <a:pathLst>
              <a:path w="3991" h="1521" extrusionOk="0">
                <a:moveTo>
                  <a:pt x="95" y="0"/>
                </a:moveTo>
                <a:lnTo>
                  <a:pt x="0" y="285"/>
                </a:lnTo>
                <a:lnTo>
                  <a:pt x="3864" y="1520"/>
                </a:lnTo>
                <a:lnTo>
                  <a:pt x="3990" y="1204"/>
                </a:lnTo>
                <a:lnTo>
                  <a:pt x="9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3" name="Google Shape;373;p15"/>
          <p:cNvSpPr/>
          <p:nvPr/>
        </p:nvSpPr>
        <p:spPr>
          <a:xfrm>
            <a:off x="11113251" y="4250845"/>
            <a:ext cx="246776" cy="101165"/>
          </a:xfrm>
          <a:custGeom>
            <a:avLst/>
            <a:gdLst/>
            <a:ahLst/>
            <a:cxnLst/>
            <a:rect l="l" t="t" r="r" b="b"/>
            <a:pathLst>
              <a:path w="3959" h="1521" extrusionOk="0">
                <a:moveTo>
                  <a:pt x="95" y="0"/>
                </a:moveTo>
                <a:lnTo>
                  <a:pt x="0" y="317"/>
                </a:lnTo>
                <a:lnTo>
                  <a:pt x="3864" y="1521"/>
                </a:lnTo>
                <a:lnTo>
                  <a:pt x="3959" y="1204"/>
                </a:lnTo>
                <a:lnTo>
                  <a:pt x="9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4" name="Google Shape;374;p15"/>
          <p:cNvSpPr/>
          <p:nvPr/>
        </p:nvSpPr>
        <p:spPr>
          <a:xfrm>
            <a:off x="11125094" y="4301398"/>
            <a:ext cx="195477" cy="84338"/>
          </a:xfrm>
          <a:custGeom>
            <a:avLst/>
            <a:gdLst/>
            <a:ahLst/>
            <a:cxnLst/>
            <a:rect l="l" t="t" r="r" b="b"/>
            <a:pathLst>
              <a:path w="3136" h="1268" extrusionOk="0">
                <a:moveTo>
                  <a:pt x="95" y="1"/>
                </a:moveTo>
                <a:lnTo>
                  <a:pt x="0" y="286"/>
                </a:lnTo>
                <a:lnTo>
                  <a:pt x="3040" y="1267"/>
                </a:lnTo>
                <a:lnTo>
                  <a:pt x="3135" y="951"/>
                </a:lnTo>
                <a:lnTo>
                  <a:pt x="9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5" name="Google Shape;375;p15"/>
          <p:cNvSpPr/>
          <p:nvPr/>
        </p:nvSpPr>
        <p:spPr>
          <a:xfrm>
            <a:off x="11140864" y="4351949"/>
            <a:ext cx="132334" cy="63254"/>
          </a:xfrm>
          <a:custGeom>
            <a:avLst/>
            <a:gdLst/>
            <a:ahLst/>
            <a:cxnLst/>
            <a:rect l="l" t="t" r="r" b="b"/>
            <a:pathLst>
              <a:path w="2123" h="951" extrusionOk="0">
                <a:moveTo>
                  <a:pt x="95" y="1"/>
                </a:moveTo>
                <a:lnTo>
                  <a:pt x="0" y="317"/>
                </a:lnTo>
                <a:lnTo>
                  <a:pt x="2027" y="951"/>
                </a:lnTo>
                <a:lnTo>
                  <a:pt x="2122" y="634"/>
                </a:lnTo>
                <a:lnTo>
                  <a:pt x="9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6" name="Google Shape;376;p15"/>
          <p:cNvSpPr/>
          <p:nvPr/>
        </p:nvSpPr>
        <p:spPr>
          <a:xfrm>
            <a:off x="11000673" y="4851201"/>
            <a:ext cx="138256" cy="63254"/>
          </a:xfrm>
          <a:custGeom>
            <a:avLst/>
            <a:gdLst/>
            <a:ahLst/>
            <a:cxnLst/>
            <a:rect l="l" t="t" r="r" b="b"/>
            <a:pathLst>
              <a:path w="2218" h="951" extrusionOk="0">
                <a:moveTo>
                  <a:pt x="96" y="0"/>
                </a:moveTo>
                <a:lnTo>
                  <a:pt x="1" y="285"/>
                </a:lnTo>
                <a:lnTo>
                  <a:pt x="2123" y="950"/>
                </a:lnTo>
                <a:lnTo>
                  <a:pt x="2218" y="665"/>
                </a:lnTo>
                <a:lnTo>
                  <a:pt x="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7" name="Google Shape;377;p15"/>
          <p:cNvSpPr/>
          <p:nvPr/>
        </p:nvSpPr>
        <p:spPr>
          <a:xfrm>
            <a:off x="10953299" y="4882794"/>
            <a:ext cx="213304" cy="88528"/>
          </a:xfrm>
          <a:custGeom>
            <a:avLst/>
            <a:gdLst/>
            <a:ahLst/>
            <a:cxnLst/>
            <a:rect l="l" t="t" r="r" b="b"/>
            <a:pathLst>
              <a:path w="3422" h="1331" extrusionOk="0">
                <a:moveTo>
                  <a:pt x="96" y="0"/>
                </a:moveTo>
                <a:lnTo>
                  <a:pt x="1" y="317"/>
                </a:lnTo>
                <a:lnTo>
                  <a:pt x="3326" y="1330"/>
                </a:lnTo>
                <a:lnTo>
                  <a:pt x="3421" y="1045"/>
                </a:lnTo>
                <a:lnTo>
                  <a:pt x="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8" name="Google Shape;378;p15"/>
          <p:cNvSpPr/>
          <p:nvPr/>
        </p:nvSpPr>
        <p:spPr>
          <a:xfrm>
            <a:off x="10917768" y="4916451"/>
            <a:ext cx="246839" cy="101165"/>
          </a:xfrm>
          <a:custGeom>
            <a:avLst/>
            <a:gdLst/>
            <a:ahLst/>
            <a:cxnLst/>
            <a:rect l="l" t="t" r="r" b="b"/>
            <a:pathLst>
              <a:path w="3960" h="1521" extrusionOk="0">
                <a:moveTo>
                  <a:pt x="96" y="1"/>
                </a:moveTo>
                <a:lnTo>
                  <a:pt x="1" y="318"/>
                </a:lnTo>
                <a:lnTo>
                  <a:pt x="3864" y="1521"/>
                </a:lnTo>
                <a:lnTo>
                  <a:pt x="3959" y="1204"/>
                </a:lnTo>
                <a:lnTo>
                  <a:pt x="9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9" name="Google Shape;379;p15"/>
          <p:cNvSpPr/>
          <p:nvPr/>
        </p:nvSpPr>
        <p:spPr>
          <a:xfrm>
            <a:off x="10905924" y="4958619"/>
            <a:ext cx="246839" cy="101165"/>
          </a:xfrm>
          <a:custGeom>
            <a:avLst/>
            <a:gdLst/>
            <a:ahLst/>
            <a:cxnLst/>
            <a:rect l="l" t="t" r="r" b="b"/>
            <a:pathLst>
              <a:path w="3960" h="1521" extrusionOk="0">
                <a:moveTo>
                  <a:pt x="96" y="0"/>
                </a:moveTo>
                <a:lnTo>
                  <a:pt x="1" y="317"/>
                </a:lnTo>
                <a:lnTo>
                  <a:pt x="3864" y="1520"/>
                </a:lnTo>
                <a:lnTo>
                  <a:pt x="3959" y="1235"/>
                </a:lnTo>
                <a:lnTo>
                  <a:pt x="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0" name="Google Shape;380;p15"/>
          <p:cNvSpPr/>
          <p:nvPr/>
        </p:nvSpPr>
        <p:spPr>
          <a:xfrm>
            <a:off x="11107265" y="4469942"/>
            <a:ext cx="146171" cy="67444"/>
          </a:xfrm>
          <a:custGeom>
            <a:avLst/>
            <a:gdLst/>
            <a:ahLst/>
            <a:cxnLst/>
            <a:rect l="l" t="t" r="r" b="b"/>
            <a:pathLst>
              <a:path w="2345" h="1014" extrusionOk="0">
                <a:moveTo>
                  <a:pt x="96" y="0"/>
                </a:moveTo>
                <a:lnTo>
                  <a:pt x="1" y="317"/>
                </a:lnTo>
                <a:lnTo>
                  <a:pt x="2250" y="1013"/>
                </a:lnTo>
                <a:lnTo>
                  <a:pt x="2345" y="697"/>
                </a:lnTo>
                <a:lnTo>
                  <a:pt x="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1" name="Google Shape;381;p15"/>
          <p:cNvSpPr/>
          <p:nvPr/>
        </p:nvSpPr>
        <p:spPr>
          <a:xfrm>
            <a:off x="11065812" y="4503600"/>
            <a:ext cx="199466" cy="84338"/>
          </a:xfrm>
          <a:custGeom>
            <a:avLst/>
            <a:gdLst/>
            <a:ahLst/>
            <a:cxnLst/>
            <a:rect l="l" t="t" r="r" b="b"/>
            <a:pathLst>
              <a:path w="3200" h="1268" extrusionOk="0">
                <a:moveTo>
                  <a:pt x="96" y="1"/>
                </a:moveTo>
                <a:lnTo>
                  <a:pt x="1" y="286"/>
                </a:lnTo>
                <a:lnTo>
                  <a:pt x="3105" y="1268"/>
                </a:lnTo>
                <a:lnTo>
                  <a:pt x="3200" y="951"/>
                </a:lnTo>
                <a:lnTo>
                  <a:pt x="9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2" name="Google Shape;382;p15"/>
          <p:cNvSpPr/>
          <p:nvPr/>
        </p:nvSpPr>
        <p:spPr>
          <a:xfrm>
            <a:off x="11028351" y="4537321"/>
            <a:ext cx="246776" cy="101165"/>
          </a:xfrm>
          <a:custGeom>
            <a:avLst/>
            <a:gdLst/>
            <a:ahLst/>
            <a:cxnLst/>
            <a:rect l="l" t="t" r="r" b="b"/>
            <a:pathLst>
              <a:path w="3959" h="1521" extrusionOk="0">
                <a:moveTo>
                  <a:pt x="95" y="0"/>
                </a:moveTo>
                <a:lnTo>
                  <a:pt x="0" y="317"/>
                </a:lnTo>
                <a:lnTo>
                  <a:pt x="3864" y="1521"/>
                </a:lnTo>
                <a:lnTo>
                  <a:pt x="3959" y="1204"/>
                </a:lnTo>
                <a:lnTo>
                  <a:pt x="9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3" name="Google Shape;383;p15"/>
          <p:cNvSpPr/>
          <p:nvPr/>
        </p:nvSpPr>
        <p:spPr>
          <a:xfrm>
            <a:off x="11016507" y="4579424"/>
            <a:ext cx="248772" cy="101165"/>
          </a:xfrm>
          <a:custGeom>
            <a:avLst/>
            <a:gdLst/>
            <a:ahLst/>
            <a:cxnLst/>
            <a:rect l="l" t="t" r="r" b="b"/>
            <a:pathLst>
              <a:path w="3991" h="1521" extrusionOk="0">
                <a:moveTo>
                  <a:pt x="127" y="1"/>
                </a:moveTo>
                <a:lnTo>
                  <a:pt x="0" y="318"/>
                </a:lnTo>
                <a:lnTo>
                  <a:pt x="3896" y="1521"/>
                </a:lnTo>
                <a:lnTo>
                  <a:pt x="3991" y="1236"/>
                </a:lnTo>
                <a:lnTo>
                  <a:pt x="12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4" name="Google Shape;384;p15"/>
          <p:cNvSpPr/>
          <p:nvPr/>
        </p:nvSpPr>
        <p:spPr>
          <a:xfrm>
            <a:off x="11004663" y="4621594"/>
            <a:ext cx="246776" cy="101165"/>
          </a:xfrm>
          <a:custGeom>
            <a:avLst/>
            <a:gdLst/>
            <a:ahLst/>
            <a:cxnLst/>
            <a:rect l="l" t="t" r="r" b="b"/>
            <a:pathLst>
              <a:path w="3959" h="1521" extrusionOk="0">
                <a:moveTo>
                  <a:pt x="95" y="0"/>
                </a:moveTo>
                <a:lnTo>
                  <a:pt x="0" y="317"/>
                </a:lnTo>
                <a:lnTo>
                  <a:pt x="3864" y="1520"/>
                </a:lnTo>
                <a:lnTo>
                  <a:pt x="3959" y="1235"/>
                </a:lnTo>
                <a:lnTo>
                  <a:pt x="9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5" name="Google Shape;385;p15"/>
          <p:cNvSpPr/>
          <p:nvPr/>
        </p:nvSpPr>
        <p:spPr>
          <a:xfrm>
            <a:off x="11014511" y="4672146"/>
            <a:ext cx="205388" cy="86400"/>
          </a:xfrm>
          <a:custGeom>
            <a:avLst/>
            <a:gdLst/>
            <a:ahLst/>
            <a:cxnLst/>
            <a:rect l="l" t="t" r="r" b="b"/>
            <a:pathLst>
              <a:path w="3295" h="1299" extrusionOk="0">
                <a:moveTo>
                  <a:pt x="96" y="0"/>
                </a:moveTo>
                <a:lnTo>
                  <a:pt x="1" y="317"/>
                </a:lnTo>
                <a:lnTo>
                  <a:pt x="3199" y="1299"/>
                </a:lnTo>
                <a:lnTo>
                  <a:pt x="3294" y="1014"/>
                </a:lnTo>
                <a:lnTo>
                  <a:pt x="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6" name="Google Shape;386;p15"/>
          <p:cNvSpPr/>
          <p:nvPr/>
        </p:nvSpPr>
        <p:spPr>
          <a:xfrm>
            <a:off x="11034272" y="4724757"/>
            <a:ext cx="134267" cy="63319"/>
          </a:xfrm>
          <a:custGeom>
            <a:avLst/>
            <a:gdLst/>
            <a:ahLst/>
            <a:cxnLst/>
            <a:rect l="l" t="t" r="r" b="b"/>
            <a:pathLst>
              <a:path w="2154" h="952" extrusionOk="0">
                <a:moveTo>
                  <a:pt x="127" y="1"/>
                </a:moveTo>
                <a:lnTo>
                  <a:pt x="0" y="318"/>
                </a:lnTo>
                <a:lnTo>
                  <a:pt x="2059" y="951"/>
                </a:lnTo>
                <a:lnTo>
                  <a:pt x="2154" y="634"/>
                </a:lnTo>
                <a:lnTo>
                  <a:pt x="12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7" name="Google Shape;387;p15"/>
          <p:cNvSpPr/>
          <p:nvPr/>
        </p:nvSpPr>
        <p:spPr>
          <a:xfrm>
            <a:off x="6296458" y="2389591"/>
            <a:ext cx="1340413" cy="1270649"/>
          </a:xfrm>
          <a:custGeom>
            <a:avLst/>
            <a:gdLst/>
            <a:ahLst/>
            <a:cxnLst/>
            <a:rect l="l" t="t" r="r" b="b"/>
            <a:pathLst>
              <a:path w="21504" h="19104" extrusionOk="0">
                <a:moveTo>
                  <a:pt x="10744" y="1"/>
                </a:moveTo>
                <a:cubicBezTo>
                  <a:pt x="9680" y="1"/>
                  <a:pt x="8598" y="180"/>
                  <a:pt x="7538" y="558"/>
                </a:cubicBezTo>
                <a:cubicBezTo>
                  <a:pt x="2566" y="2363"/>
                  <a:pt x="0" y="7810"/>
                  <a:pt x="1774" y="12751"/>
                </a:cubicBezTo>
                <a:cubicBezTo>
                  <a:pt x="3169" y="16662"/>
                  <a:pt x="6838" y="19104"/>
                  <a:pt x="10761" y="19104"/>
                </a:cubicBezTo>
                <a:cubicBezTo>
                  <a:pt x="11824" y="19104"/>
                  <a:pt x="12906" y="18924"/>
                  <a:pt x="13967" y="18546"/>
                </a:cubicBezTo>
                <a:cubicBezTo>
                  <a:pt x="18939" y="16741"/>
                  <a:pt x="21504" y="11294"/>
                  <a:pt x="19730" y="6354"/>
                </a:cubicBezTo>
                <a:cubicBezTo>
                  <a:pt x="18335" y="2442"/>
                  <a:pt x="14666" y="1"/>
                  <a:pt x="10744" y="1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8" name="Google Shape;388;p15"/>
          <p:cNvSpPr/>
          <p:nvPr/>
        </p:nvSpPr>
        <p:spPr>
          <a:xfrm>
            <a:off x="6910393" y="2919571"/>
            <a:ext cx="171790" cy="181247"/>
          </a:xfrm>
          <a:custGeom>
            <a:avLst/>
            <a:gdLst/>
            <a:ahLst/>
            <a:cxnLst/>
            <a:rect l="l" t="t" r="r" b="b"/>
            <a:pathLst>
              <a:path w="2756" h="2725" extrusionOk="0">
                <a:moveTo>
                  <a:pt x="824" y="666"/>
                </a:moveTo>
                <a:cubicBezTo>
                  <a:pt x="982" y="666"/>
                  <a:pt x="1109" y="792"/>
                  <a:pt x="1109" y="982"/>
                </a:cubicBezTo>
                <a:cubicBezTo>
                  <a:pt x="1109" y="1141"/>
                  <a:pt x="982" y="1268"/>
                  <a:pt x="824" y="1268"/>
                </a:cubicBezTo>
                <a:cubicBezTo>
                  <a:pt x="634" y="1268"/>
                  <a:pt x="507" y="1141"/>
                  <a:pt x="507" y="982"/>
                </a:cubicBezTo>
                <a:cubicBezTo>
                  <a:pt x="507" y="792"/>
                  <a:pt x="634" y="666"/>
                  <a:pt x="824" y="666"/>
                </a:cubicBezTo>
                <a:close/>
                <a:moveTo>
                  <a:pt x="1362" y="1"/>
                </a:moveTo>
                <a:cubicBezTo>
                  <a:pt x="602" y="1"/>
                  <a:pt x="1" y="602"/>
                  <a:pt x="1" y="1363"/>
                </a:cubicBezTo>
                <a:cubicBezTo>
                  <a:pt x="1" y="2123"/>
                  <a:pt x="602" y="2724"/>
                  <a:pt x="1362" y="2724"/>
                </a:cubicBezTo>
                <a:cubicBezTo>
                  <a:pt x="2122" y="2724"/>
                  <a:pt x="2724" y="2123"/>
                  <a:pt x="2724" y="1363"/>
                </a:cubicBezTo>
                <a:cubicBezTo>
                  <a:pt x="2756" y="602"/>
                  <a:pt x="2122" y="1"/>
                  <a:pt x="136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89" name="Google Shape;389;p15"/>
          <p:cNvSpPr/>
          <p:nvPr/>
        </p:nvSpPr>
        <p:spPr>
          <a:xfrm>
            <a:off x="6746576" y="2626711"/>
            <a:ext cx="102664" cy="207119"/>
          </a:xfrm>
          <a:custGeom>
            <a:avLst/>
            <a:gdLst/>
            <a:ahLst/>
            <a:cxnLst/>
            <a:rect l="l" t="t" r="r" b="b"/>
            <a:pathLst>
              <a:path w="1647" h="3114" extrusionOk="0">
                <a:moveTo>
                  <a:pt x="1211" y="0"/>
                </a:moveTo>
                <a:cubicBezTo>
                  <a:pt x="1034" y="0"/>
                  <a:pt x="871" y="39"/>
                  <a:pt x="728" y="128"/>
                </a:cubicBezTo>
                <a:cubicBezTo>
                  <a:pt x="127" y="477"/>
                  <a:pt x="0" y="1490"/>
                  <a:pt x="380" y="2979"/>
                </a:cubicBezTo>
                <a:cubicBezTo>
                  <a:pt x="380" y="3057"/>
                  <a:pt x="466" y="3114"/>
                  <a:pt x="549" y="3114"/>
                </a:cubicBezTo>
                <a:cubicBezTo>
                  <a:pt x="567" y="3114"/>
                  <a:pt x="585" y="3111"/>
                  <a:pt x="602" y="3105"/>
                </a:cubicBezTo>
                <a:cubicBezTo>
                  <a:pt x="697" y="3074"/>
                  <a:pt x="760" y="2979"/>
                  <a:pt x="728" y="2884"/>
                </a:cubicBezTo>
                <a:cubicBezTo>
                  <a:pt x="412" y="1617"/>
                  <a:pt x="475" y="698"/>
                  <a:pt x="918" y="445"/>
                </a:cubicBezTo>
                <a:cubicBezTo>
                  <a:pt x="1006" y="393"/>
                  <a:pt x="1102" y="369"/>
                  <a:pt x="1209" y="369"/>
                </a:cubicBezTo>
                <a:cubicBezTo>
                  <a:pt x="1296" y="369"/>
                  <a:pt x="1389" y="385"/>
                  <a:pt x="1488" y="413"/>
                </a:cubicBezTo>
                <a:cubicBezTo>
                  <a:pt x="1520" y="287"/>
                  <a:pt x="1552" y="160"/>
                  <a:pt x="1647" y="65"/>
                </a:cubicBezTo>
                <a:cubicBezTo>
                  <a:pt x="1495" y="24"/>
                  <a:pt x="1349" y="0"/>
                  <a:pt x="121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0" name="Google Shape;390;p15"/>
          <p:cNvSpPr/>
          <p:nvPr/>
        </p:nvSpPr>
        <p:spPr>
          <a:xfrm>
            <a:off x="6803799" y="2696285"/>
            <a:ext cx="440260" cy="697313"/>
          </a:xfrm>
          <a:custGeom>
            <a:avLst/>
            <a:gdLst/>
            <a:ahLst/>
            <a:cxnLst/>
            <a:rect l="l" t="t" r="r" b="b"/>
            <a:pathLst>
              <a:path w="7063" h="10484" extrusionOk="0">
                <a:moveTo>
                  <a:pt x="2281" y="1"/>
                </a:moveTo>
                <a:cubicBezTo>
                  <a:pt x="2249" y="128"/>
                  <a:pt x="2154" y="223"/>
                  <a:pt x="2059" y="286"/>
                </a:cubicBezTo>
                <a:cubicBezTo>
                  <a:pt x="2946" y="1141"/>
                  <a:pt x="3896" y="2344"/>
                  <a:pt x="4719" y="3769"/>
                </a:cubicBezTo>
                <a:cubicBezTo>
                  <a:pt x="5543" y="5226"/>
                  <a:pt x="6144" y="6683"/>
                  <a:pt x="6398" y="7918"/>
                </a:cubicBezTo>
                <a:cubicBezTo>
                  <a:pt x="6651" y="9026"/>
                  <a:pt x="6556" y="9818"/>
                  <a:pt x="6144" y="10040"/>
                </a:cubicBezTo>
                <a:cubicBezTo>
                  <a:pt x="6061" y="10088"/>
                  <a:pt x="5961" y="10113"/>
                  <a:pt x="5847" y="10113"/>
                </a:cubicBezTo>
                <a:cubicBezTo>
                  <a:pt x="5439" y="10113"/>
                  <a:pt x="4849" y="9803"/>
                  <a:pt x="4181" y="9185"/>
                </a:cubicBezTo>
                <a:cubicBezTo>
                  <a:pt x="3231" y="8361"/>
                  <a:pt x="2281" y="7126"/>
                  <a:pt x="1426" y="5670"/>
                </a:cubicBezTo>
                <a:cubicBezTo>
                  <a:pt x="1046" y="4973"/>
                  <a:pt x="697" y="4276"/>
                  <a:pt x="412" y="3579"/>
                </a:cubicBezTo>
                <a:cubicBezTo>
                  <a:pt x="365" y="3508"/>
                  <a:pt x="299" y="3473"/>
                  <a:pt x="230" y="3473"/>
                </a:cubicBezTo>
                <a:cubicBezTo>
                  <a:pt x="206" y="3473"/>
                  <a:pt x="183" y="3477"/>
                  <a:pt x="159" y="3484"/>
                </a:cubicBezTo>
                <a:cubicBezTo>
                  <a:pt x="64" y="3516"/>
                  <a:pt x="0" y="3643"/>
                  <a:pt x="64" y="3738"/>
                </a:cubicBezTo>
                <a:cubicBezTo>
                  <a:pt x="349" y="4435"/>
                  <a:pt x="697" y="5163"/>
                  <a:pt x="1109" y="5860"/>
                </a:cubicBezTo>
                <a:cubicBezTo>
                  <a:pt x="1964" y="7348"/>
                  <a:pt x="2946" y="8615"/>
                  <a:pt x="3896" y="9470"/>
                </a:cubicBezTo>
                <a:cubicBezTo>
                  <a:pt x="4656" y="10135"/>
                  <a:pt x="5321" y="10483"/>
                  <a:pt x="5859" y="10483"/>
                </a:cubicBezTo>
                <a:cubicBezTo>
                  <a:pt x="6018" y="10483"/>
                  <a:pt x="6176" y="10452"/>
                  <a:pt x="6334" y="10357"/>
                </a:cubicBezTo>
                <a:cubicBezTo>
                  <a:pt x="6904" y="10040"/>
                  <a:pt x="7063" y="9153"/>
                  <a:pt x="6778" y="7823"/>
                </a:cubicBezTo>
                <a:cubicBezTo>
                  <a:pt x="6524" y="6588"/>
                  <a:pt x="5891" y="5068"/>
                  <a:pt x="5036" y="3579"/>
                </a:cubicBezTo>
                <a:cubicBezTo>
                  <a:pt x="4212" y="2123"/>
                  <a:pt x="3231" y="856"/>
                  <a:pt x="228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1" name="Google Shape;391;p15"/>
          <p:cNvSpPr/>
          <p:nvPr/>
        </p:nvSpPr>
        <p:spPr>
          <a:xfrm>
            <a:off x="6851174" y="2620461"/>
            <a:ext cx="88887" cy="94847"/>
          </a:xfrm>
          <a:custGeom>
            <a:avLst/>
            <a:gdLst/>
            <a:ahLst/>
            <a:cxnLst/>
            <a:rect l="l" t="t" r="r" b="b"/>
            <a:pathLst>
              <a:path w="1426" h="1426" extrusionOk="0">
                <a:moveTo>
                  <a:pt x="476" y="412"/>
                </a:moveTo>
                <a:cubicBezTo>
                  <a:pt x="571" y="412"/>
                  <a:pt x="634" y="476"/>
                  <a:pt x="634" y="571"/>
                </a:cubicBezTo>
                <a:cubicBezTo>
                  <a:pt x="634" y="666"/>
                  <a:pt x="571" y="729"/>
                  <a:pt x="476" y="729"/>
                </a:cubicBezTo>
                <a:cubicBezTo>
                  <a:pt x="381" y="729"/>
                  <a:pt x="286" y="666"/>
                  <a:pt x="286" y="571"/>
                </a:cubicBezTo>
                <a:cubicBezTo>
                  <a:pt x="286" y="476"/>
                  <a:pt x="381" y="412"/>
                  <a:pt x="476" y="412"/>
                </a:cubicBezTo>
                <a:close/>
                <a:moveTo>
                  <a:pt x="697" y="1"/>
                </a:moveTo>
                <a:cubicBezTo>
                  <a:pt x="317" y="1"/>
                  <a:pt x="0" y="317"/>
                  <a:pt x="0" y="697"/>
                </a:cubicBezTo>
                <a:cubicBezTo>
                  <a:pt x="0" y="1109"/>
                  <a:pt x="317" y="1426"/>
                  <a:pt x="697" y="1426"/>
                </a:cubicBezTo>
                <a:cubicBezTo>
                  <a:pt x="1109" y="1426"/>
                  <a:pt x="1426" y="1109"/>
                  <a:pt x="1426" y="697"/>
                </a:cubicBezTo>
                <a:cubicBezTo>
                  <a:pt x="1426" y="317"/>
                  <a:pt x="1109" y="1"/>
                  <a:pt x="69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2" name="Google Shape;392;p15"/>
          <p:cNvSpPr/>
          <p:nvPr/>
        </p:nvSpPr>
        <p:spPr>
          <a:xfrm>
            <a:off x="7261773" y="2900084"/>
            <a:ext cx="140250" cy="156503"/>
          </a:xfrm>
          <a:custGeom>
            <a:avLst/>
            <a:gdLst/>
            <a:ahLst/>
            <a:cxnLst/>
            <a:rect l="l" t="t" r="r" b="b"/>
            <a:pathLst>
              <a:path w="2250" h="2353" extrusionOk="0">
                <a:moveTo>
                  <a:pt x="204" y="1"/>
                </a:moveTo>
                <a:cubicBezTo>
                  <a:pt x="127" y="1"/>
                  <a:pt x="58" y="57"/>
                  <a:pt x="32" y="135"/>
                </a:cubicBezTo>
                <a:cubicBezTo>
                  <a:pt x="1" y="230"/>
                  <a:pt x="64" y="325"/>
                  <a:pt x="159" y="357"/>
                </a:cubicBezTo>
                <a:cubicBezTo>
                  <a:pt x="1236" y="737"/>
                  <a:pt x="1869" y="1180"/>
                  <a:pt x="1869" y="1656"/>
                </a:cubicBezTo>
                <a:cubicBezTo>
                  <a:pt x="1869" y="1782"/>
                  <a:pt x="1837" y="1909"/>
                  <a:pt x="1742" y="2036"/>
                </a:cubicBezTo>
                <a:cubicBezTo>
                  <a:pt x="1837" y="2131"/>
                  <a:pt x="1901" y="2226"/>
                  <a:pt x="1964" y="2352"/>
                </a:cubicBezTo>
                <a:cubicBezTo>
                  <a:pt x="2154" y="2131"/>
                  <a:pt x="2249" y="1909"/>
                  <a:pt x="2249" y="1656"/>
                </a:cubicBezTo>
                <a:cubicBezTo>
                  <a:pt x="2249" y="1022"/>
                  <a:pt x="1552" y="420"/>
                  <a:pt x="254" y="9"/>
                </a:cubicBezTo>
                <a:cubicBezTo>
                  <a:pt x="237" y="3"/>
                  <a:pt x="220" y="1"/>
                  <a:pt x="2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3" name="Google Shape;393;p15"/>
          <p:cNvSpPr/>
          <p:nvPr/>
        </p:nvSpPr>
        <p:spPr>
          <a:xfrm>
            <a:off x="6588620" y="2858511"/>
            <a:ext cx="694954" cy="301300"/>
          </a:xfrm>
          <a:custGeom>
            <a:avLst/>
            <a:gdLst/>
            <a:ahLst/>
            <a:cxnLst/>
            <a:rect l="l" t="t" r="r" b="b"/>
            <a:pathLst>
              <a:path w="11149" h="4530" extrusionOk="0">
                <a:moveTo>
                  <a:pt x="6524" y="0"/>
                </a:moveTo>
                <a:cubicBezTo>
                  <a:pt x="3326" y="0"/>
                  <a:pt x="0" y="855"/>
                  <a:pt x="0" y="2281"/>
                </a:cubicBezTo>
                <a:cubicBezTo>
                  <a:pt x="0" y="3706"/>
                  <a:pt x="3326" y="4529"/>
                  <a:pt x="6524" y="4529"/>
                </a:cubicBezTo>
                <a:cubicBezTo>
                  <a:pt x="8203" y="4529"/>
                  <a:pt x="9881" y="4307"/>
                  <a:pt x="11148" y="3896"/>
                </a:cubicBezTo>
                <a:cubicBezTo>
                  <a:pt x="11053" y="3801"/>
                  <a:pt x="11021" y="3674"/>
                  <a:pt x="10990" y="3547"/>
                </a:cubicBezTo>
                <a:cubicBezTo>
                  <a:pt x="9881" y="3927"/>
                  <a:pt x="8361" y="4181"/>
                  <a:pt x="6524" y="4181"/>
                </a:cubicBezTo>
                <a:cubicBezTo>
                  <a:pt x="2914" y="4181"/>
                  <a:pt x="381" y="3167"/>
                  <a:pt x="381" y="2281"/>
                </a:cubicBezTo>
                <a:cubicBezTo>
                  <a:pt x="381" y="1394"/>
                  <a:pt x="2914" y="380"/>
                  <a:pt x="6524" y="380"/>
                </a:cubicBezTo>
                <a:cubicBezTo>
                  <a:pt x="7316" y="380"/>
                  <a:pt x="8076" y="444"/>
                  <a:pt x="8804" y="507"/>
                </a:cubicBezTo>
                <a:cubicBezTo>
                  <a:pt x="8826" y="512"/>
                  <a:pt x="8847" y="515"/>
                  <a:pt x="8867" y="515"/>
                </a:cubicBezTo>
                <a:cubicBezTo>
                  <a:pt x="8961" y="515"/>
                  <a:pt x="9026" y="454"/>
                  <a:pt x="9026" y="349"/>
                </a:cubicBezTo>
                <a:cubicBezTo>
                  <a:pt x="9026" y="254"/>
                  <a:pt x="8963" y="159"/>
                  <a:pt x="8868" y="159"/>
                </a:cubicBezTo>
                <a:cubicBezTo>
                  <a:pt x="8108" y="64"/>
                  <a:pt x="7316" y="0"/>
                  <a:pt x="652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4" name="Google Shape;394;p15"/>
          <p:cNvSpPr/>
          <p:nvPr/>
        </p:nvSpPr>
        <p:spPr>
          <a:xfrm>
            <a:off x="7285461" y="3033312"/>
            <a:ext cx="88887" cy="94847"/>
          </a:xfrm>
          <a:custGeom>
            <a:avLst/>
            <a:gdLst/>
            <a:ahLst/>
            <a:cxnLst/>
            <a:rect l="l" t="t" r="r" b="b"/>
            <a:pathLst>
              <a:path w="1426" h="1426" extrusionOk="0">
                <a:moveTo>
                  <a:pt x="476" y="413"/>
                </a:moveTo>
                <a:cubicBezTo>
                  <a:pt x="571" y="413"/>
                  <a:pt x="634" y="476"/>
                  <a:pt x="634" y="571"/>
                </a:cubicBezTo>
                <a:cubicBezTo>
                  <a:pt x="634" y="666"/>
                  <a:pt x="571" y="761"/>
                  <a:pt x="476" y="761"/>
                </a:cubicBezTo>
                <a:cubicBezTo>
                  <a:pt x="381" y="761"/>
                  <a:pt x="286" y="666"/>
                  <a:pt x="286" y="571"/>
                </a:cubicBezTo>
                <a:cubicBezTo>
                  <a:pt x="286" y="476"/>
                  <a:pt x="381" y="413"/>
                  <a:pt x="476" y="413"/>
                </a:cubicBezTo>
                <a:close/>
                <a:moveTo>
                  <a:pt x="697" y="1"/>
                </a:moveTo>
                <a:cubicBezTo>
                  <a:pt x="317" y="1"/>
                  <a:pt x="1" y="318"/>
                  <a:pt x="1" y="729"/>
                </a:cubicBezTo>
                <a:cubicBezTo>
                  <a:pt x="1" y="1109"/>
                  <a:pt x="317" y="1426"/>
                  <a:pt x="697" y="1426"/>
                </a:cubicBezTo>
                <a:cubicBezTo>
                  <a:pt x="1109" y="1426"/>
                  <a:pt x="1426" y="1109"/>
                  <a:pt x="1426" y="729"/>
                </a:cubicBezTo>
                <a:cubicBezTo>
                  <a:pt x="1426" y="318"/>
                  <a:pt x="1109" y="1"/>
                  <a:pt x="69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5" name="Google Shape;395;p15"/>
          <p:cNvSpPr/>
          <p:nvPr/>
        </p:nvSpPr>
        <p:spPr>
          <a:xfrm>
            <a:off x="6768269" y="2626579"/>
            <a:ext cx="475789" cy="583779"/>
          </a:xfrm>
          <a:custGeom>
            <a:avLst/>
            <a:gdLst/>
            <a:ahLst/>
            <a:cxnLst/>
            <a:rect l="l" t="t" r="r" b="b"/>
            <a:pathLst>
              <a:path w="7633" h="8777" extrusionOk="0">
                <a:moveTo>
                  <a:pt x="6407" y="0"/>
                </a:moveTo>
                <a:cubicBezTo>
                  <a:pt x="5103" y="0"/>
                  <a:pt x="3098" y="2179"/>
                  <a:pt x="1679" y="4627"/>
                </a:cubicBezTo>
                <a:cubicBezTo>
                  <a:pt x="855" y="6053"/>
                  <a:pt x="285" y="7478"/>
                  <a:pt x="0" y="8681"/>
                </a:cubicBezTo>
                <a:cubicBezTo>
                  <a:pt x="127" y="8681"/>
                  <a:pt x="254" y="8713"/>
                  <a:pt x="349" y="8776"/>
                </a:cubicBezTo>
                <a:cubicBezTo>
                  <a:pt x="634" y="7604"/>
                  <a:pt x="1204" y="6211"/>
                  <a:pt x="1996" y="4817"/>
                </a:cubicBezTo>
                <a:cubicBezTo>
                  <a:pt x="3609" y="2015"/>
                  <a:pt x="5475" y="377"/>
                  <a:pt x="6419" y="377"/>
                </a:cubicBezTo>
                <a:cubicBezTo>
                  <a:pt x="6531" y="377"/>
                  <a:pt x="6630" y="400"/>
                  <a:pt x="6714" y="447"/>
                </a:cubicBezTo>
                <a:cubicBezTo>
                  <a:pt x="7126" y="669"/>
                  <a:pt x="7221" y="1461"/>
                  <a:pt x="6968" y="2601"/>
                </a:cubicBezTo>
                <a:cubicBezTo>
                  <a:pt x="6714" y="3804"/>
                  <a:pt x="6113" y="5261"/>
                  <a:pt x="5289" y="6718"/>
                </a:cubicBezTo>
                <a:cubicBezTo>
                  <a:pt x="4941" y="7319"/>
                  <a:pt x="4561" y="7889"/>
                  <a:pt x="4181" y="8396"/>
                </a:cubicBezTo>
                <a:cubicBezTo>
                  <a:pt x="4117" y="8491"/>
                  <a:pt x="4149" y="8618"/>
                  <a:pt x="4212" y="8681"/>
                </a:cubicBezTo>
                <a:cubicBezTo>
                  <a:pt x="4247" y="8693"/>
                  <a:pt x="4286" y="8700"/>
                  <a:pt x="4323" y="8700"/>
                </a:cubicBezTo>
                <a:cubicBezTo>
                  <a:pt x="4387" y="8700"/>
                  <a:pt x="4446" y="8678"/>
                  <a:pt x="4466" y="8618"/>
                </a:cubicBezTo>
                <a:cubicBezTo>
                  <a:pt x="4877" y="8079"/>
                  <a:pt x="5257" y="7509"/>
                  <a:pt x="5606" y="6908"/>
                </a:cubicBezTo>
                <a:cubicBezTo>
                  <a:pt x="6461" y="5419"/>
                  <a:pt x="7063" y="3931"/>
                  <a:pt x="7348" y="2664"/>
                </a:cubicBezTo>
                <a:cubicBezTo>
                  <a:pt x="7633" y="1334"/>
                  <a:pt x="7474" y="447"/>
                  <a:pt x="6904" y="130"/>
                </a:cubicBezTo>
                <a:cubicBezTo>
                  <a:pt x="6754" y="42"/>
                  <a:pt x="6587" y="0"/>
                  <a:pt x="64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6" name="Google Shape;396;p15"/>
          <p:cNvSpPr/>
          <p:nvPr/>
        </p:nvSpPr>
        <p:spPr>
          <a:xfrm>
            <a:off x="6760351" y="3283470"/>
            <a:ext cx="209315" cy="110145"/>
          </a:xfrm>
          <a:custGeom>
            <a:avLst/>
            <a:gdLst/>
            <a:ahLst/>
            <a:cxnLst/>
            <a:rect l="l" t="t" r="r" b="b"/>
            <a:pathLst>
              <a:path w="3358" h="1656" extrusionOk="0">
                <a:moveTo>
                  <a:pt x="3136" y="1"/>
                </a:moveTo>
                <a:cubicBezTo>
                  <a:pt x="3088" y="1"/>
                  <a:pt x="3041" y="24"/>
                  <a:pt x="3009" y="72"/>
                </a:cubicBezTo>
                <a:cubicBezTo>
                  <a:pt x="2217" y="864"/>
                  <a:pt x="1487" y="1285"/>
                  <a:pt x="1001" y="1285"/>
                </a:cubicBezTo>
                <a:cubicBezTo>
                  <a:pt x="885" y="1285"/>
                  <a:pt x="783" y="1261"/>
                  <a:pt x="697" y="1212"/>
                </a:cubicBezTo>
                <a:cubicBezTo>
                  <a:pt x="539" y="1117"/>
                  <a:pt x="412" y="895"/>
                  <a:pt x="349" y="610"/>
                </a:cubicBezTo>
                <a:cubicBezTo>
                  <a:pt x="254" y="642"/>
                  <a:pt x="159" y="674"/>
                  <a:pt x="32" y="674"/>
                </a:cubicBezTo>
                <a:lnTo>
                  <a:pt x="1" y="674"/>
                </a:lnTo>
                <a:cubicBezTo>
                  <a:pt x="64" y="1085"/>
                  <a:pt x="254" y="1370"/>
                  <a:pt x="507" y="1529"/>
                </a:cubicBezTo>
                <a:cubicBezTo>
                  <a:pt x="666" y="1624"/>
                  <a:pt x="824" y="1655"/>
                  <a:pt x="1014" y="1655"/>
                </a:cubicBezTo>
                <a:cubicBezTo>
                  <a:pt x="1616" y="1655"/>
                  <a:pt x="2376" y="1212"/>
                  <a:pt x="3263" y="325"/>
                </a:cubicBezTo>
                <a:cubicBezTo>
                  <a:pt x="3358" y="262"/>
                  <a:pt x="3358" y="135"/>
                  <a:pt x="3263" y="72"/>
                </a:cubicBezTo>
                <a:cubicBezTo>
                  <a:pt x="3231" y="24"/>
                  <a:pt x="3183" y="1"/>
                  <a:pt x="313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7" name="Google Shape;397;p15"/>
          <p:cNvSpPr/>
          <p:nvPr/>
        </p:nvSpPr>
        <p:spPr>
          <a:xfrm>
            <a:off x="6718899" y="3218685"/>
            <a:ext cx="88887" cy="94847"/>
          </a:xfrm>
          <a:custGeom>
            <a:avLst/>
            <a:gdLst/>
            <a:ahLst/>
            <a:cxnLst/>
            <a:rect l="l" t="t" r="r" b="b"/>
            <a:pathLst>
              <a:path w="1426" h="1426" extrusionOk="0">
                <a:moveTo>
                  <a:pt x="476" y="412"/>
                </a:moveTo>
                <a:cubicBezTo>
                  <a:pt x="571" y="412"/>
                  <a:pt x="634" y="476"/>
                  <a:pt x="634" y="571"/>
                </a:cubicBezTo>
                <a:cubicBezTo>
                  <a:pt x="634" y="666"/>
                  <a:pt x="571" y="761"/>
                  <a:pt x="476" y="761"/>
                </a:cubicBezTo>
                <a:cubicBezTo>
                  <a:pt x="381" y="761"/>
                  <a:pt x="286" y="666"/>
                  <a:pt x="286" y="571"/>
                </a:cubicBezTo>
                <a:cubicBezTo>
                  <a:pt x="286" y="476"/>
                  <a:pt x="381" y="412"/>
                  <a:pt x="476" y="412"/>
                </a:cubicBezTo>
                <a:close/>
                <a:moveTo>
                  <a:pt x="697" y="1"/>
                </a:moveTo>
                <a:cubicBezTo>
                  <a:pt x="317" y="1"/>
                  <a:pt x="1" y="317"/>
                  <a:pt x="1" y="697"/>
                </a:cubicBezTo>
                <a:cubicBezTo>
                  <a:pt x="1" y="1109"/>
                  <a:pt x="317" y="1426"/>
                  <a:pt x="697" y="1426"/>
                </a:cubicBezTo>
                <a:cubicBezTo>
                  <a:pt x="1109" y="1426"/>
                  <a:pt x="1426" y="1109"/>
                  <a:pt x="1426" y="697"/>
                </a:cubicBezTo>
                <a:cubicBezTo>
                  <a:pt x="1426" y="317"/>
                  <a:pt x="1109" y="1"/>
                  <a:pt x="69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8" name="Google Shape;398;p15"/>
          <p:cNvSpPr/>
          <p:nvPr/>
        </p:nvSpPr>
        <p:spPr>
          <a:xfrm>
            <a:off x="6373440" y="5666327"/>
            <a:ext cx="1188446" cy="1268123"/>
          </a:xfrm>
          <a:custGeom>
            <a:avLst/>
            <a:gdLst/>
            <a:ahLst/>
            <a:cxnLst/>
            <a:rect l="l" t="t" r="r" b="b"/>
            <a:pathLst>
              <a:path w="19066" h="19066" extrusionOk="0">
                <a:moveTo>
                  <a:pt x="9533" y="1"/>
                </a:moveTo>
                <a:cubicBezTo>
                  <a:pt x="4244" y="1"/>
                  <a:pt x="1" y="4276"/>
                  <a:pt x="1" y="9533"/>
                </a:cubicBezTo>
                <a:cubicBezTo>
                  <a:pt x="1" y="14790"/>
                  <a:pt x="4244" y="19066"/>
                  <a:pt x="9533" y="19066"/>
                </a:cubicBezTo>
                <a:cubicBezTo>
                  <a:pt x="14790" y="19066"/>
                  <a:pt x="19065" y="14790"/>
                  <a:pt x="19065" y="9533"/>
                </a:cubicBezTo>
                <a:cubicBezTo>
                  <a:pt x="19065" y="4276"/>
                  <a:pt x="14790" y="1"/>
                  <a:pt x="9533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99" name="Google Shape;399;p15"/>
          <p:cNvSpPr/>
          <p:nvPr/>
        </p:nvSpPr>
        <p:spPr>
          <a:xfrm>
            <a:off x="7129498" y="5963377"/>
            <a:ext cx="165931" cy="671973"/>
          </a:xfrm>
          <a:custGeom>
            <a:avLst/>
            <a:gdLst/>
            <a:ahLst/>
            <a:cxnLst/>
            <a:rect l="l" t="t" r="r" b="b"/>
            <a:pathLst>
              <a:path w="2662" h="10103" extrusionOk="0">
                <a:moveTo>
                  <a:pt x="2154" y="0"/>
                </a:moveTo>
                <a:lnTo>
                  <a:pt x="2154" y="8361"/>
                </a:lnTo>
                <a:cubicBezTo>
                  <a:pt x="2154" y="9058"/>
                  <a:pt x="1584" y="9628"/>
                  <a:pt x="919" y="9628"/>
                </a:cubicBezTo>
                <a:cubicBezTo>
                  <a:pt x="698" y="9628"/>
                  <a:pt x="476" y="9564"/>
                  <a:pt x="286" y="9438"/>
                </a:cubicBezTo>
                <a:cubicBezTo>
                  <a:pt x="254" y="9628"/>
                  <a:pt x="159" y="9754"/>
                  <a:pt x="1" y="9849"/>
                </a:cubicBezTo>
                <a:cubicBezTo>
                  <a:pt x="254" y="10008"/>
                  <a:pt x="571" y="10103"/>
                  <a:pt x="919" y="10103"/>
                </a:cubicBezTo>
                <a:cubicBezTo>
                  <a:pt x="1869" y="10103"/>
                  <a:pt x="2661" y="9343"/>
                  <a:pt x="2661" y="8361"/>
                </a:cubicBezTo>
                <a:lnTo>
                  <a:pt x="266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0" name="Google Shape;400;p15"/>
          <p:cNvSpPr/>
          <p:nvPr/>
        </p:nvSpPr>
        <p:spPr>
          <a:xfrm>
            <a:off x="7078196" y="5963377"/>
            <a:ext cx="31666" cy="514007"/>
          </a:xfrm>
          <a:custGeom>
            <a:avLst/>
            <a:gdLst/>
            <a:ahLst/>
            <a:cxnLst/>
            <a:rect l="l" t="t" r="r" b="b"/>
            <a:pathLst>
              <a:path w="508" h="7728" extrusionOk="0">
                <a:moveTo>
                  <a:pt x="0" y="0"/>
                </a:moveTo>
                <a:lnTo>
                  <a:pt x="0" y="7062"/>
                </a:lnTo>
                <a:cubicBezTo>
                  <a:pt x="159" y="7284"/>
                  <a:pt x="317" y="7506"/>
                  <a:pt x="507" y="7728"/>
                </a:cubicBezTo>
                <a:lnTo>
                  <a:pt x="5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1" name="Google Shape;401;p15"/>
          <p:cNvSpPr/>
          <p:nvPr/>
        </p:nvSpPr>
        <p:spPr>
          <a:xfrm>
            <a:off x="6626146" y="5946482"/>
            <a:ext cx="540928" cy="688867"/>
          </a:xfrm>
          <a:custGeom>
            <a:avLst/>
            <a:gdLst/>
            <a:ahLst/>
            <a:cxnLst/>
            <a:rect l="l" t="t" r="r" b="b"/>
            <a:pathLst>
              <a:path w="8678" h="10357" extrusionOk="0">
                <a:moveTo>
                  <a:pt x="2407" y="1"/>
                </a:moveTo>
                <a:lnTo>
                  <a:pt x="2407" y="508"/>
                </a:lnTo>
                <a:lnTo>
                  <a:pt x="3009" y="508"/>
                </a:lnTo>
                <a:lnTo>
                  <a:pt x="3009" y="4625"/>
                </a:lnTo>
                <a:lnTo>
                  <a:pt x="349" y="8678"/>
                </a:lnTo>
                <a:cubicBezTo>
                  <a:pt x="64" y="9090"/>
                  <a:pt x="0" y="9533"/>
                  <a:pt x="190" y="9850"/>
                </a:cubicBezTo>
                <a:cubicBezTo>
                  <a:pt x="380" y="10198"/>
                  <a:pt x="760" y="10357"/>
                  <a:pt x="1267" y="10357"/>
                </a:cubicBezTo>
                <a:lnTo>
                  <a:pt x="7411" y="10357"/>
                </a:lnTo>
                <a:cubicBezTo>
                  <a:pt x="7949" y="10357"/>
                  <a:pt x="8329" y="10198"/>
                  <a:pt x="8488" y="9850"/>
                </a:cubicBezTo>
                <a:cubicBezTo>
                  <a:pt x="8678" y="9502"/>
                  <a:pt x="8614" y="9090"/>
                  <a:pt x="8329" y="8678"/>
                </a:cubicBezTo>
                <a:lnTo>
                  <a:pt x="5669" y="4625"/>
                </a:lnTo>
                <a:lnTo>
                  <a:pt x="5669" y="508"/>
                </a:lnTo>
                <a:lnTo>
                  <a:pt x="6271" y="508"/>
                </a:lnTo>
                <a:lnTo>
                  <a:pt x="6271" y="1"/>
                </a:lnTo>
                <a:lnTo>
                  <a:pt x="5162" y="1"/>
                </a:lnTo>
                <a:lnTo>
                  <a:pt x="5162" y="4751"/>
                </a:lnTo>
                <a:lnTo>
                  <a:pt x="7917" y="8932"/>
                </a:lnTo>
                <a:cubicBezTo>
                  <a:pt x="8076" y="9217"/>
                  <a:pt x="8139" y="9438"/>
                  <a:pt x="8044" y="9597"/>
                </a:cubicBezTo>
                <a:cubicBezTo>
                  <a:pt x="7949" y="9755"/>
                  <a:pt x="7727" y="9850"/>
                  <a:pt x="7411" y="9850"/>
                </a:cubicBezTo>
                <a:lnTo>
                  <a:pt x="1267" y="9850"/>
                </a:lnTo>
                <a:cubicBezTo>
                  <a:pt x="950" y="9850"/>
                  <a:pt x="729" y="9755"/>
                  <a:pt x="634" y="9597"/>
                </a:cubicBezTo>
                <a:cubicBezTo>
                  <a:pt x="539" y="9438"/>
                  <a:pt x="602" y="9217"/>
                  <a:pt x="760" y="8932"/>
                </a:cubicBezTo>
                <a:lnTo>
                  <a:pt x="3515" y="4751"/>
                </a:lnTo>
                <a:lnTo>
                  <a:pt x="3515" y="254"/>
                </a:lnTo>
                <a:lnTo>
                  <a:pt x="351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2" name="Google Shape;402;p15"/>
          <p:cNvSpPr/>
          <p:nvPr/>
        </p:nvSpPr>
        <p:spPr>
          <a:xfrm>
            <a:off x="6866943" y="6230896"/>
            <a:ext cx="41514" cy="44297"/>
          </a:xfrm>
          <a:custGeom>
            <a:avLst/>
            <a:gdLst/>
            <a:ahLst/>
            <a:cxnLst/>
            <a:rect l="l" t="t" r="r" b="b"/>
            <a:pathLst>
              <a:path w="666" h="666" extrusionOk="0">
                <a:moveTo>
                  <a:pt x="349" y="0"/>
                </a:moveTo>
                <a:cubicBezTo>
                  <a:pt x="159" y="0"/>
                  <a:pt x="1" y="159"/>
                  <a:pt x="1" y="317"/>
                </a:cubicBezTo>
                <a:cubicBezTo>
                  <a:pt x="1" y="507"/>
                  <a:pt x="159" y="665"/>
                  <a:pt x="349" y="665"/>
                </a:cubicBezTo>
                <a:cubicBezTo>
                  <a:pt x="539" y="665"/>
                  <a:pt x="666" y="507"/>
                  <a:pt x="666" y="317"/>
                </a:cubicBezTo>
                <a:cubicBezTo>
                  <a:pt x="666" y="159"/>
                  <a:pt x="539" y="0"/>
                  <a:pt x="3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3" name="Google Shape;403;p15"/>
          <p:cNvSpPr/>
          <p:nvPr/>
        </p:nvSpPr>
        <p:spPr>
          <a:xfrm>
            <a:off x="6859092" y="6077117"/>
            <a:ext cx="37525" cy="37979"/>
          </a:xfrm>
          <a:custGeom>
            <a:avLst/>
            <a:gdLst/>
            <a:ahLst/>
            <a:cxnLst/>
            <a:rect l="l" t="t" r="r" b="b"/>
            <a:pathLst>
              <a:path w="602" h="571" extrusionOk="0">
                <a:moveTo>
                  <a:pt x="317" y="0"/>
                </a:moveTo>
                <a:cubicBezTo>
                  <a:pt x="127" y="0"/>
                  <a:pt x="0" y="127"/>
                  <a:pt x="0" y="285"/>
                </a:cubicBezTo>
                <a:cubicBezTo>
                  <a:pt x="0" y="444"/>
                  <a:pt x="127" y="570"/>
                  <a:pt x="317" y="570"/>
                </a:cubicBezTo>
                <a:cubicBezTo>
                  <a:pt x="475" y="570"/>
                  <a:pt x="602" y="444"/>
                  <a:pt x="602" y="285"/>
                </a:cubicBezTo>
                <a:cubicBezTo>
                  <a:pt x="602" y="127"/>
                  <a:pt x="475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4" name="Google Shape;404;p15"/>
          <p:cNvSpPr/>
          <p:nvPr/>
        </p:nvSpPr>
        <p:spPr>
          <a:xfrm>
            <a:off x="7139410" y="6020248"/>
            <a:ext cx="33597" cy="35849"/>
          </a:xfrm>
          <a:custGeom>
            <a:avLst/>
            <a:gdLst/>
            <a:ahLst/>
            <a:cxnLst/>
            <a:rect l="l" t="t" r="r" b="b"/>
            <a:pathLst>
              <a:path w="539" h="539" extrusionOk="0">
                <a:moveTo>
                  <a:pt x="285" y="0"/>
                </a:moveTo>
                <a:cubicBezTo>
                  <a:pt x="127" y="0"/>
                  <a:pt x="0" y="127"/>
                  <a:pt x="0" y="285"/>
                </a:cubicBezTo>
                <a:cubicBezTo>
                  <a:pt x="0" y="444"/>
                  <a:pt x="127" y="539"/>
                  <a:pt x="285" y="539"/>
                </a:cubicBezTo>
                <a:cubicBezTo>
                  <a:pt x="412" y="539"/>
                  <a:pt x="539" y="444"/>
                  <a:pt x="539" y="285"/>
                </a:cubicBezTo>
                <a:cubicBezTo>
                  <a:pt x="539" y="127"/>
                  <a:pt x="412" y="0"/>
                  <a:pt x="28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5" name="Google Shape;405;p15"/>
          <p:cNvSpPr/>
          <p:nvPr/>
        </p:nvSpPr>
        <p:spPr>
          <a:xfrm>
            <a:off x="6882777" y="6140304"/>
            <a:ext cx="59280" cy="63254"/>
          </a:xfrm>
          <a:custGeom>
            <a:avLst/>
            <a:gdLst/>
            <a:ahLst/>
            <a:cxnLst/>
            <a:rect l="l" t="t" r="r" b="b"/>
            <a:pathLst>
              <a:path w="951" h="951" extrusionOk="0">
                <a:moveTo>
                  <a:pt x="475" y="0"/>
                </a:moveTo>
                <a:cubicBezTo>
                  <a:pt x="222" y="0"/>
                  <a:pt x="0" y="222"/>
                  <a:pt x="0" y="476"/>
                </a:cubicBezTo>
                <a:cubicBezTo>
                  <a:pt x="0" y="729"/>
                  <a:pt x="222" y="951"/>
                  <a:pt x="475" y="951"/>
                </a:cubicBezTo>
                <a:cubicBezTo>
                  <a:pt x="760" y="951"/>
                  <a:pt x="950" y="729"/>
                  <a:pt x="950" y="476"/>
                </a:cubicBezTo>
                <a:cubicBezTo>
                  <a:pt x="950" y="222"/>
                  <a:pt x="760" y="0"/>
                  <a:pt x="47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6" name="Google Shape;406;p15"/>
          <p:cNvSpPr/>
          <p:nvPr/>
        </p:nvSpPr>
        <p:spPr>
          <a:xfrm>
            <a:off x="7125572" y="6121348"/>
            <a:ext cx="69128" cy="73763"/>
          </a:xfrm>
          <a:custGeom>
            <a:avLst/>
            <a:gdLst/>
            <a:ahLst/>
            <a:cxnLst/>
            <a:rect l="l" t="t" r="r" b="b"/>
            <a:pathLst>
              <a:path w="1109" h="1109" extrusionOk="0">
                <a:moveTo>
                  <a:pt x="571" y="0"/>
                </a:moveTo>
                <a:cubicBezTo>
                  <a:pt x="254" y="0"/>
                  <a:pt x="0" y="254"/>
                  <a:pt x="0" y="571"/>
                </a:cubicBezTo>
                <a:cubicBezTo>
                  <a:pt x="0" y="856"/>
                  <a:pt x="254" y="1109"/>
                  <a:pt x="571" y="1109"/>
                </a:cubicBezTo>
                <a:cubicBezTo>
                  <a:pt x="856" y="1109"/>
                  <a:pt x="1109" y="856"/>
                  <a:pt x="1109" y="571"/>
                </a:cubicBezTo>
                <a:cubicBezTo>
                  <a:pt x="1109" y="254"/>
                  <a:pt x="856" y="0"/>
                  <a:pt x="57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7" name="Google Shape;407;p15"/>
          <p:cNvSpPr/>
          <p:nvPr/>
        </p:nvSpPr>
        <p:spPr>
          <a:xfrm>
            <a:off x="7190711" y="6072926"/>
            <a:ext cx="45440" cy="48487"/>
          </a:xfrm>
          <a:custGeom>
            <a:avLst/>
            <a:gdLst/>
            <a:ahLst/>
            <a:cxnLst/>
            <a:rect l="l" t="t" r="r" b="b"/>
            <a:pathLst>
              <a:path w="729" h="729" extrusionOk="0">
                <a:moveTo>
                  <a:pt x="381" y="0"/>
                </a:moveTo>
                <a:cubicBezTo>
                  <a:pt x="159" y="0"/>
                  <a:pt x="1" y="158"/>
                  <a:pt x="1" y="380"/>
                </a:cubicBezTo>
                <a:cubicBezTo>
                  <a:pt x="1" y="570"/>
                  <a:pt x="159" y="728"/>
                  <a:pt x="381" y="728"/>
                </a:cubicBezTo>
                <a:cubicBezTo>
                  <a:pt x="571" y="728"/>
                  <a:pt x="729" y="570"/>
                  <a:pt x="729" y="380"/>
                </a:cubicBezTo>
                <a:cubicBezTo>
                  <a:pt x="729" y="158"/>
                  <a:pt x="571" y="0"/>
                  <a:pt x="3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8" name="Google Shape;408;p15"/>
          <p:cNvSpPr/>
          <p:nvPr/>
        </p:nvSpPr>
        <p:spPr>
          <a:xfrm>
            <a:off x="7129498" y="6207682"/>
            <a:ext cx="114568" cy="372935"/>
          </a:xfrm>
          <a:custGeom>
            <a:avLst/>
            <a:gdLst/>
            <a:ahLst/>
            <a:cxnLst/>
            <a:rect l="l" t="t" r="r" b="b"/>
            <a:pathLst>
              <a:path w="1838" h="5607" extrusionOk="0">
                <a:moveTo>
                  <a:pt x="1109" y="634"/>
                </a:moveTo>
                <a:cubicBezTo>
                  <a:pt x="1363" y="634"/>
                  <a:pt x="1553" y="824"/>
                  <a:pt x="1553" y="1078"/>
                </a:cubicBezTo>
                <a:cubicBezTo>
                  <a:pt x="1553" y="1299"/>
                  <a:pt x="1363" y="1521"/>
                  <a:pt x="1109" y="1521"/>
                </a:cubicBezTo>
                <a:cubicBezTo>
                  <a:pt x="856" y="1521"/>
                  <a:pt x="666" y="1299"/>
                  <a:pt x="666" y="1078"/>
                </a:cubicBezTo>
                <a:cubicBezTo>
                  <a:pt x="666" y="824"/>
                  <a:pt x="856" y="634"/>
                  <a:pt x="1109" y="634"/>
                </a:cubicBezTo>
                <a:close/>
                <a:moveTo>
                  <a:pt x="603" y="1996"/>
                </a:moveTo>
                <a:cubicBezTo>
                  <a:pt x="761" y="1996"/>
                  <a:pt x="888" y="2123"/>
                  <a:pt x="888" y="2281"/>
                </a:cubicBezTo>
                <a:cubicBezTo>
                  <a:pt x="888" y="2439"/>
                  <a:pt x="761" y="2566"/>
                  <a:pt x="603" y="2566"/>
                </a:cubicBezTo>
                <a:cubicBezTo>
                  <a:pt x="444" y="2566"/>
                  <a:pt x="318" y="2439"/>
                  <a:pt x="318" y="2281"/>
                </a:cubicBezTo>
                <a:cubicBezTo>
                  <a:pt x="318" y="2123"/>
                  <a:pt x="444" y="1996"/>
                  <a:pt x="603" y="1996"/>
                </a:cubicBezTo>
                <a:close/>
                <a:moveTo>
                  <a:pt x="1" y="1"/>
                </a:moveTo>
                <a:lnTo>
                  <a:pt x="1" y="4498"/>
                </a:lnTo>
                <a:cubicBezTo>
                  <a:pt x="191" y="4815"/>
                  <a:pt x="318" y="5100"/>
                  <a:pt x="318" y="5258"/>
                </a:cubicBezTo>
                <a:lnTo>
                  <a:pt x="318" y="5385"/>
                </a:lnTo>
                <a:cubicBezTo>
                  <a:pt x="476" y="5511"/>
                  <a:pt x="698" y="5606"/>
                  <a:pt x="919" y="5606"/>
                </a:cubicBezTo>
                <a:cubicBezTo>
                  <a:pt x="1426" y="5606"/>
                  <a:pt x="1838" y="5195"/>
                  <a:pt x="1838" y="4688"/>
                </a:cubicBezTo>
                <a:lnTo>
                  <a:pt x="183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09" name="Google Shape;409;p15"/>
          <p:cNvSpPr/>
          <p:nvPr/>
        </p:nvSpPr>
        <p:spPr>
          <a:xfrm>
            <a:off x="6697207" y="6313041"/>
            <a:ext cx="400802" cy="271769"/>
          </a:xfrm>
          <a:custGeom>
            <a:avLst/>
            <a:gdLst/>
            <a:ahLst/>
            <a:cxnLst/>
            <a:rect l="l" t="t" r="r" b="b"/>
            <a:pathLst>
              <a:path w="6430" h="4086" extrusionOk="0">
                <a:moveTo>
                  <a:pt x="3009" y="349"/>
                </a:moveTo>
                <a:cubicBezTo>
                  <a:pt x="3167" y="349"/>
                  <a:pt x="3294" y="507"/>
                  <a:pt x="3294" y="665"/>
                </a:cubicBezTo>
                <a:cubicBezTo>
                  <a:pt x="3294" y="824"/>
                  <a:pt x="3167" y="950"/>
                  <a:pt x="3009" y="950"/>
                </a:cubicBezTo>
                <a:cubicBezTo>
                  <a:pt x="2819" y="950"/>
                  <a:pt x="2692" y="824"/>
                  <a:pt x="2692" y="665"/>
                </a:cubicBezTo>
                <a:cubicBezTo>
                  <a:pt x="2692" y="507"/>
                  <a:pt x="2819" y="349"/>
                  <a:pt x="3009" y="349"/>
                </a:cubicBezTo>
                <a:close/>
                <a:moveTo>
                  <a:pt x="3801" y="1299"/>
                </a:moveTo>
                <a:cubicBezTo>
                  <a:pt x="3991" y="1299"/>
                  <a:pt x="4149" y="1457"/>
                  <a:pt x="4149" y="1647"/>
                </a:cubicBezTo>
                <a:cubicBezTo>
                  <a:pt x="4149" y="1837"/>
                  <a:pt x="3991" y="1995"/>
                  <a:pt x="3801" y="1995"/>
                </a:cubicBezTo>
                <a:cubicBezTo>
                  <a:pt x="3611" y="1995"/>
                  <a:pt x="3452" y="1837"/>
                  <a:pt x="3452" y="1647"/>
                </a:cubicBezTo>
                <a:cubicBezTo>
                  <a:pt x="3452" y="1457"/>
                  <a:pt x="3611" y="1299"/>
                  <a:pt x="3801" y="1299"/>
                </a:cubicBezTo>
                <a:close/>
                <a:moveTo>
                  <a:pt x="2629" y="2185"/>
                </a:moveTo>
                <a:cubicBezTo>
                  <a:pt x="2914" y="2185"/>
                  <a:pt x="3167" y="2407"/>
                  <a:pt x="3167" y="2724"/>
                </a:cubicBezTo>
                <a:cubicBezTo>
                  <a:pt x="3167" y="3009"/>
                  <a:pt x="2914" y="3262"/>
                  <a:pt x="2629" y="3262"/>
                </a:cubicBezTo>
                <a:cubicBezTo>
                  <a:pt x="2312" y="3262"/>
                  <a:pt x="2090" y="3009"/>
                  <a:pt x="2090" y="2724"/>
                </a:cubicBezTo>
                <a:cubicBezTo>
                  <a:pt x="2090" y="2407"/>
                  <a:pt x="2312" y="2185"/>
                  <a:pt x="2629" y="2185"/>
                </a:cubicBezTo>
                <a:close/>
                <a:moveTo>
                  <a:pt x="2407" y="0"/>
                </a:moveTo>
                <a:lnTo>
                  <a:pt x="349" y="3104"/>
                </a:lnTo>
                <a:cubicBezTo>
                  <a:pt x="0" y="3642"/>
                  <a:pt x="222" y="4086"/>
                  <a:pt x="887" y="4086"/>
                </a:cubicBezTo>
                <a:lnTo>
                  <a:pt x="5511" y="4086"/>
                </a:lnTo>
                <a:cubicBezTo>
                  <a:pt x="6176" y="4086"/>
                  <a:pt x="6429" y="3642"/>
                  <a:pt x="6049" y="3104"/>
                </a:cubicBezTo>
                <a:lnTo>
                  <a:pt x="402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0" name="Google Shape;410;p15"/>
          <p:cNvSpPr/>
          <p:nvPr/>
        </p:nvSpPr>
        <p:spPr>
          <a:xfrm>
            <a:off x="6288540" y="4016451"/>
            <a:ext cx="1358242" cy="1269253"/>
          </a:xfrm>
          <a:custGeom>
            <a:avLst/>
            <a:gdLst/>
            <a:ahLst/>
            <a:cxnLst/>
            <a:rect l="l" t="t" r="r" b="b"/>
            <a:pathLst>
              <a:path w="21790" h="19083" extrusionOk="0">
                <a:moveTo>
                  <a:pt x="10891" y="0"/>
                </a:moveTo>
                <a:cubicBezTo>
                  <a:pt x="9405" y="0"/>
                  <a:pt x="7899" y="350"/>
                  <a:pt x="6493" y="1086"/>
                </a:cubicBezTo>
                <a:cubicBezTo>
                  <a:pt x="1806" y="3524"/>
                  <a:pt x="1" y="9288"/>
                  <a:pt x="2439" y="13944"/>
                </a:cubicBezTo>
                <a:cubicBezTo>
                  <a:pt x="4119" y="17215"/>
                  <a:pt x="7435" y="19083"/>
                  <a:pt x="10879" y="19083"/>
                </a:cubicBezTo>
                <a:cubicBezTo>
                  <a:pt x="12368" y="19083"/>
                  <a:pt x="13882" y="18733"/>
                  <a:pt x="15297" y="17997"/>
                </a:cubicBezTo>
                <a:cubicBezTo>
                  <a:pt x="19952" y="15559"/>
                  <a:pt x="21789" y="9795"/>
                  <a:pt x="19351" y="5140"/>
                </a:cubicBezTo>
                <a:cubicBezTo>
                  <a:pt x="17648" y="1868"/>
                  <a:pt x="14326" y="0"/>
                  <a:pt x="10891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1" name="Google Shape;411;p15"/>
          <p:cNvSpPr/>
          <p:nvPr/>
        </p:nvSpPr>
        <p:spPr>
          <a:xfrm>
            <a:off x="7105811" y="4368775"/>
            <a:ext cx="67195" cy="109612"/>
          </a:xfrm>
          <a:custGeom>
            <a:avLst/>
            <a:gdLst/>
            <a:ahLst/>
            <a:cxnLst/>
            <a:rect l="l" t="t" r="r" b="b"/>
            <a:pathLst>
              <a:path w="1078" h="1648" extrusionOk="0">
                <a:moveTo>
                  <a:pt x="191" y="1"/>
                </a:moveTo>
                <a:lnTo>
                  <a:pt x="1" y="128"/>
                </a:lnTo>
                <a:lnTo>
                  <a:pt x="888" y="1648"/>
                </a:lnTo>
                <a:lnTo>
                  <a:pt x="1078" y="1521"/>
                </a:lnTo>
                <a:lnTo>
                  <a:pt x="19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2" name="Google Shape;412;p15"/>
          <p:cNvSpPr/>
          <p:nvPr/>
        </p:nvSpPr>
        <p:spPr>
          <a:xfrm>
            <a:off x="6940001" y="4368775"/>
            <a:ext cx="67195" cy="109612"/>
          </a:xfrm>
          <a:custGeom>
            <a:avLst/>
            <a:gdLst/>
            <a:ahLst/>
            <a:cxnLst/>
            <a:rect l="l" t="t" r="r" b="b"/>
            <a:pathLst>
              <a:path w="1078" h="1648" extrusionOk="0">
                <a:moveTo>
                  <a:pt x="887" y="1"/>
                </a:moveTo>
                <a:lnTo>
                  <a:pt x="1" y="1521"/>
                </a:lnTo>
                <a:lnTo>
                  <a:pt x="222" y="1648"/>
                </a:lnTo>
                <a:lnTo>
                  <a:pt x="1077" y="128"/>
                </a:lnTo>
                <a:lnTo>
                  <a:pt x="88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3" name="Google Shape;413;p15"/>
          <p:cNvSpPr/>
          <p:nvPr/>
        </p:nvSpPr>
        <p:spPr>
          <a:xfrm>
            <a:off x="7001215" y="4663698"/>
            <a:ext cx="110579" cy="14832"/>
          </a:xfrm>
          <a:custGeom>
            <a:avLst/>
            <a:gdLst/>
            <a:ahLst/>
            <a:cxnLst/>
            <a:rect l="l" t="t" r="r" b="b"/>
            <a:pathLst>
              <a:path w="1774" h="223" extrusionOk="0">
                <a:moveTo>
                  <a:pt x="0" y="1"/>
                </a:moveTo>
                <a:lnTo>
                  <a:pt x="0" y="222"/>
                </a:lnTo>
                <a:lnTo>
                  <a:pt x="1774" y="222"/>
                </a:lnTo>
                <a:lnTo>
                  <a:pt x="177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4" name="Google Shape;414;p15"/>
          <p:cNvSpPr/>
          <p:nvPr/>
        </p:nvSpPr>
        <p:spPr>
          <a:xfrm>
            <a:off x="6940001" y="4769057"/>
            <a:ext cx="67195" cy="109547"/>
          </a:xfrm>
          <a:custGeom>
            <a:avLst/>
            <a:gdLst/>
            <a:ahLst/>
            <a:cxnLst/>
            <a:rect l="l" t="t" r="r" b="b"/>
            <a:pathLst>
              <a:path w="1078" h="1647" extrusionOk="0">
                <a:moveTo>
                  <a:pt x="191" y="0"/>
                </a:moveTo>
                <a:lnTo>
                  <a:pt x="1" y="127"/>
                </a:lnTo>
                <a:lnTo>
                  <a:pt x="887" y="1647"/>
                </a:lnTo>
                <a:lnTo>
                  <a:pt x="1077" y="1552"/>
                </a:lnTo>
                <a:lnTo>
                  <a:pt x="19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5" name="Google Shape;415;p15"/>
          <p:cNvSpPr/>
          <p:nvPr/>
        </p:nvSpPr>
        <p:spPr>
          <a:xfrm>
            <a:off x="6861023" y="4619466"/>
            <a:ext cx="67195" cy="109612"/>
          </a:xfrm>
          <a:custGeom>
            <a:avLst/>
            <a:gdLst/>
            <a:ahLst/>
            <a:cxnLst/>
            <a:rect l="l" t="t" r="r" b="b"/>
            <a:pathLst>
              <a:path w="1078" h="1648" extrusionOk="0">
                <a:moveTo>
                  <a:pt x="888" y="1"/>
                </a:moveTo>
                <a:lnTo>
                  <a:pt x="1" y="1552"/>
                </a:lnTo>
                <a:lnTo>
                  <a:pt x="191" y="1647"/>
                </a:lnTo>
                <a:lnTo>
                  <a:pt x="1078" y="127"/>
                </a:lnTo>
                <a:lnTo>
                  <a:pt x="88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6" name="Google Shape;416;p15"/>
          <p:cNvSpPr/>
          <p:nvPr/>
        </p:nvSpPr>
        <p:spPr>
          <a:xfrm>
            <a:off x="6695214" y="4619466"/>
            <a:ext cx="67195" cy="109612"/>
          </a:xfrm>
          <a:custGeom>
            <a:avLst/>
            <a:gdLst/>
            <a:ahLst/>
            <a:cxnLst/>
            <a:rect l="l" t="t" r="r" b="b"/>
            <a:pathLst>
              <a:path w="1078" h="1648" extrusionOk="0">
                <a:moveTo>
                  <a:pt x="222" y="1"/>
                </a:moveTo>
                <a:lnTo>
                  <a:pt x="1" y="127"/>
                </a:lnTo>
                <a:lnTo>
                  <a:pt x="887" y="1647"/>
                </a:lnTo>
                <a:lnTo>
                  <a:pt x="1077" y="1521"/>
                </a:lnTo>
                <a:lnTo>
                  <a:pt x="22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7" name="Google Shape;417;p15"/>
          <p:cNvSpPr/>
          <p:nvPr/>
        </p:nvSpPr>
        <p:spPr>
          <a:xfrm>
            <a:off x="6851174" y="4427773"/>
            <a:ext cx="90883" cy="94847"/>
          </a:xfrm>
          <a:custGeom>
            <a:avLst/>
            <a:gdLst/>
            <a:ahLst/>
            <a:cxnLst/>
            <a:rect l="l" t="t" r="r" b="b"/>
            <a:pathLst>
              <a:path w="1458" h="1426" extrusionOk="0">
                <a:moveTo>
                  <a:pt x="476" y="412"/>
                </a:moveTo>
                <a:cubicBezTo>
                  <a:pt x="571" y="412"/>
                  <a:pt x="634" y="476"/>
                  <a:pt x="634" y="571"/>
                </a:cubicBezTo>
                <a:cubicBezTo>
                  <a:pt x="634" y="666"/>
                  <a:pt x="571" y="761"/>
                  <a:pt x="476" y="761"/>
                </a:cubicBezTo>
                <a:cubicBezTo>
                  <a:pt x="381" y="761"/>
                  <a:pt x="317" y="666"/>
                  <a:pt x="317" y="571"/>
                </a:cubicBezTo>
                <a:cubicBezTo>
                  <a:pt x="317" y="476"/>
                  <a:pt x="381" y="412"/>
                  <a:pt x="476" y="412"/>
                </a:cubicBezTo>
                <a:close/>
                <a:moveTo>
                  <a:pt x="729" y="1"/>
                </a:moveTo>
                <a:cubicBezTo>
                  <a:pt x="317" y="1"/>
                  <a:pt x="0" y="317"/>
                  <a:pt x="0" y="729"/>
                </a:cubicBezTo>
                <a:cubicBezTo>
                  <a:pt x="0" y="1109"/>
                  <a:pt x="317" y="1426"/>
                  <a:pt x="729" y="1426"/>
                </a:cubicBezTo>
                <a:cubicBezTo>
                  <a:pt x="1109" y="1426"/>
                  <a:pt x="1457" y="1109"/>
                  <a:pt x="1457" y="729"/>
                </a:cubicBezTo>
                <a:cubicBezTo>
                  <a:pt x="1457" y="317"/>
                  <a:pt x="1109" y="1"/>
                  <a:pt x="7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8" name="Google Shape;418;p15"/>
          <p:cNvSpPr/>
          <p:nvPr/>
        </p:nvSpPr>
        <p:spPr>
          <a:xfrm>
            <a:off x="7095963" y="4575235"/>
            <a:ext cx="90883" cy="94847"/>
          </a:xfrm>
          <a:custGeom>
            <a:avLst/>
            <a:gdLst/>
            <a:ahLst/>
            <a:cxnLst/>
            <a:rect l="l" t="t" r="r" b="b"/>
            <a:pathLst>
              <a:path w="1458" h="1426" extrusionOk="0">
                <a:moveTo>
                  <a:pt x="475" y="412"/>
                </a:moveTo>
                <a:cubicBezTo>
                  <a:pt x="570" y="412"/>
                  <a:pt x="665" y="476"/>
                  <a:pt x="665" y="571"/>
                </a:cubicBezTo>
                <a:cubicBezTo>
                  <a:pt x="665" y="666"/>
                  <a:pt x="570" y="761"/>
                  <a:pt x="475" y="761"/>
                </a:cubicBezTo>
                <a:cubicBezTo>
                  <a:pt x="380" y="761"/>
                  <a:pt x="317" y="666"/>
                  <a:pt x="317" y="571"/>
                </a:cubicBezTo>
                <a:cubicBezTo>
                  <a:pt x="317" y="476"/>
                  <a:pt x="380" y="412"/>
                  <a:pt x="475" y="412"/>
                </a:cubicBezTo>
                <a:close/>
                <a:moveTo>
                  <a:pt x="729" y="1"/>
                </a:moveTo>
                <a:cubicBezTo>
                  <a:pt x="317" y="1"/>
                  <a:pt x="0" y="317"/>
                  <a:pt x="0" y="729"/>
                </a:cubicBezTo>
                <a:cubicBezTo>
                  <a:pt x="0" y="1109"/>
                  <a:pt x="317" y="1426"/>
                  <a:pt x="729" y="1426"/>
                </a:cubicBezTo>
                <a:cubicBezTo>
                  <a:pt x="1141" y="1426"/>
                  <a:pt x="1457" y="1109"/>
                  <a:pt x="1457" y="729"/>
                </a:cubicBezTo>
                <a:cubicBezTo>
                  <a:pt x="1457" y="317"/>
                  <a:pt x="1141" y="1"/>
                  <a:pt x="7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19" name="Google Shape;419;p15"/>
          <p:cNvSpPr/>
          <p:nvPr/>
        </p:nvSpPr>
        <p:spPr>
          <a:xfrm>
            <a:off x="7170952" y="4425711"/>
            <a:ext cx="90883" cy="96909"/>
          </a:xfrm>
          <a:custGeom>
            <a:avLst/>
            <a:gdLst/>
            <a:ahLst/>
            <a:cxnLst/>
            <a:rect l="l" t="t" r="r" b="b"/>
            <a:pathLst>
              <a:path w="1458" h="1457" extrusionOk="0">
                <a:moveTo>
                  <a:pt x="476" y="412"/>
                </a:moveTo>
                <a:cubicBezTo>
                  <a:pt x="571" y="412"/>
                  <a:pt x="634" y="507"/>
                  <a:pt x="634" y="602"/>
                </a:cubicBezTo>
                <a:cubicBezTo>
                  <a:pt x="634" y="697"/>
                  <a:pt x="571" y="760"/>
                  <a:pt x="476" y="760"/>
                </a:cubicBezTo>
                <a:cubicBezTo>
                  <a:pt x="381" y="760"/>
                  <a:pt x="318" y="697"/>
                  <a:pt x="318" y="602"/>
                </a:cubicBezTo>
                <a:cubicBezTo>
                  <a:pt x="318" y="507"/>
                  <a:pt x="381" y="412"/>
                  <a:pt x="476" y="412"/>
                </a:cubicBezTo>
                <a:close/>
                <a:moveTo>
                  <a:pt x="729" y="0"/>
                </a:moveTo>
                <a:cubicBezTo>
                  <a:pt x="318" y="0"/>
                  <a:pt x="1" y="317"/>
                  <a:pt x="1" y="728"/>
                </a:cubicBezTo>
                <a:cubicBezTo>
                  <a:pt x="1" y="1140"/>
                  <a:pt x="318" y="1457"/>
                  <a:pt x="729" y="1457"/>
                </a:cubicBezTo>
                <a:cubicBezTo>
                  <a:pt x="1109" y="1457"/>
                  <a:pt x="1458" y="1140"/>
                  <a:pt x="1458" y="728"/>
                </a:cubicBezTo>
                <a:cubicBezTo>
                  <a:pt x="1458" y="317"/>
                  <a:pt x="1141" y="0"/>
                  <a:pt x="7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0" name="Google Shape;420;p15"/>
          <p:cNvSpPr/>
          <p:nvPr/>
        </p:nvSpPr>
        <p:spPr>
          <a:xfrm>
            <a:off x="6851174" y="4726887"/>
            <a:ext cx="90883" cy="96976"/>
          </a:xfrm>
          <a:custGeom>
            <a:avLst/>
            <a:gdLst/>
            <a:ahLst/>
            <a:cxnLst/>
            <a:rect l="l" t="t" r="r" b="b"/>
            <a:pathLst>
              <a:path w="1458" h="1458" extrusionOk="0">
                <a:moveTo>
                  <a:pt x="476" y="412"/>
                </a:moveTo>
                <a:cubicBezTo>
                  <a:pt x="571" y="412"/>
                  <a:pt x="634" y="507"/>
                  <a:pt x="634" y="602"/>
                </a:cubicBezTo>
                <a:cubicBezTo>
                  <a:pt x="634" y="697"/>
                  <a:pt x="571" y="761"/>
                  <a:pt x="476" y="761"/>
                </a:cubicBezTo>
                <a:cubicBezTo>
                  <a:pt x="381" y="761"/>
                  <a:pt x="317" y="697"/>
                  <a:pt x="317" y="602"/>
                </a:cubicBezTo>
                <a:cubicBezTo>
                  <a:pt x="317" y="507"/>
                  <a:pt x="381" y="412"/>
                  <a:pt x="476" y="412"/>
                </a:cubicBezTo>
                <a:close/>
                <a:moveTo>
                  <a:pt x="729" y="1"/>
                </a:moveTo>
                <a:cubicBezTo>
                  <a:pt x="317" y="1"/>
                  <a:pt x="0" y="317"/>
                  <a:pt x="0" y="729"/>
                </a:cubicBezTo>
                <a:cubicBezTo>
                  <a:pt x="0" y="1141"/>
                  <a:pt x="317" y="1457"/>
                  <a:pt x="729" y="1457"/>
                </a:cubicBezTo>
                <a:cubicBezTo>
                  <a:pt x="1109" y="1457"/>
                  <a:pt x="1457" y="1141"/>
                  <a:pt x="1457" y="729"/>
                </a:cubicBezTo>
                <a:cubicBezTo>
                  <a:pt x="1457" y="317"/>
                  <a:pt x="1109" y="1"/>
                  <a:pt x="7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1" name="Google Shape;421;p15"/>
          <p:cNvSpPr/>
          <p:nvPr/>
        </p:nvSpPr>
        <p:spPr>
          <a:xfrm>
            <a:off x="6683370" y="4726887"/>
            <a:ext cx="90883" cy="96976"/>
          </a:xfrm>
          <a:custGeom>
            <a:avLst/>
            <a:gdLst/>
            <a:ahLst/>
            <a:cxnLst/>
            <a:rect l="l" t="t" r="r" b="b"/>
            <a:pathLst>
              <a:path w="1458" h="1458" extrusionOk="0">
                <a:moveTo>
                  <a:pt x="476" y="412"/>
                </a:moveTo>
                <a:cubicBezTo>
                  <a:pt x="571" y="412"/>
                  <a:pt x="634" y="507"/>
                  <a:pt x="634" y="602"/>
                </a:cubicBezTo>
                <a:cubicBezTo>
                  <a:pt x="634" y="697"/>
                  <a:pt x="571" y="761"/>
                  <a:pt x="476" y="761"/>
                </a:cubicBezTo>
                <a:cubicBezTo>
                  <a:pt x="381" y="761"/>
                  <a:pt x="286" y="697"/>
                  <a:pt x="286" y="602"/>
                </a:cubicBezTo>
                <a:cubicBezTo>
                  <a:pt x="286" y="507"/>
                  <a:pt x="381" y="412"/>
                  <a:pt x="476" y="412"/>
                </a:cubicBezTo>
                <a:close/>
                <a:moveTo>
                  <a:pt x="729" y="1"/>
                </a:moveTo>
                <a:cubicBezTo>
                  <a:pt x="317" y="1"/>
                  <a:pt x="1" y="317"/>
                  <a:pt x="1" y="729"/>
                </a:cubicBezTo>
                <a:cubicBezTo>
                  <a:pt x="1" y="1141"/>
                  <a:pt x="317" y="1457"/>
                  <a:pt x="729" y="1457"/>
                </a:cubicBezTo>
                <a:cubicBezTo>
                  <a:pt x="1109" y="1457"/>
                  <a:pt x="1457" y="1141"/>
                  <a:pt x="1457" y="729"/>
                </a:cubicBezTo>
                <a:cubicBezTo>
                  <a:pt x="1457" y="317"/>
                  <a:pt x="1109" y="1"/>
                  <a:pt x="7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2" name="Google Shape;422;p15"/>
          <p:cNvSpPr/>
          <p:nvPr/>
        </p:nvSpPr>
        <p:spPr>
          <a:xfrm>
            <a:off x="6930153" y="4575235"/>
            <a:ext cx="88887" cy="94847"/>
          </a:xfrm>
          <a:custGeom>
            <a:avLst/>
            <a:gdLst/>
            <a:ahLst/>
            <a:cxnLst/>
            <a:rect l="l" t="t" r="r" b="b"/>
            <a:pathLst>
              <a:path w="1426" h="1426" extrusionOk="0">
                <a:moveTo>
                  <a:pt x="475" y="412"/>
                </a:moveTo>
                <a:cubicBezTo>
                  <a:pt x="570" y="412"/>
                  <a:pt x="634" y="476"/>
                  <a:pt x="634" y="571"/>
                </a:cubicBezTo>
                <a:cubicBezTo>
                  <a:pt x="634" y="666"/>
                  <a:pt x="570" y="761"/>
                  <a:pt x="475" y="761"/>
                </a:cubicBezTo>
                <a:cubicBezTo>
                  <a:pt x="380" y="761"/>
                  <a:pt x="285" y="666"/>
                  <a:pt x="285" y="571"/>
                </a:cubicBezTo>
                <a:cubicBezTo>
                  <a:pt x="285" y="476"/>
                  <a:pt x="380" y="412"/>
                  <a:pt x="475" y="412"/>
                </a:cubicBezTo>
                <a:close/>
                <a:moveTo>
                  <a:pt x="729" y="1"/>
                </a:moveTo>
                <a:cubicBezTo>
                  <a:pt x="317" y="1"/>
                  <a:pt x="0" y="317"/>
                  <a:pt x="0" y="729"/>
                </a:cubicBezTo>
                <a:cubicBezTo>
                  <a:pt x="0" y="1109"/>
                  <a:pt x="317" y="1426"/>
                  <a:pt x="729" y="1426"/>
                </a:cubicBezTo>
                <a:cubicBezTo>
                  <a:pt x="1109" y="1426"/>
                  <a:pt x="1425" y="1109"/>
                  <a:pt x="1425" y="729"/>
                </a:cubicBezTo>
                <a:cubicBezTo>
                  <a:pt x="1425" y="317"/>
                  <a:pt x="1109" y="1"/>
                  <a:pt x="7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3" name="Google Shape;423;p15"/>
          <p:cNvSpPr/>
          <p:nvPr/>
        </p:nvSpPr>
        <p:spPr>
          <a:xfrm>
            <a:off x="6683370" y="4425711"/>
            <a:ext cx="90883" cy="96909"/>
          </a:xfrm>
          <a:custGeom>
            <a:avLst/>
            <a:gdLst/>
            <a:ahLst/>
            <a:cxnLst/>
            <a:rect l="l" t="t" r="r" b="b"/>
            <a:pathLst>
              <a:path w="1458" h="1457" extrusionOk="0">
                <a:moveTo>
                  <a:pt x="507" y="412"/>
                </a:moveTo>
                <a:cubicBezTo>
                  <a:pt x="602" y="412"/>
                  <a:pt x="666" y="507"/>
                  <a:pt x="666" y="602"/>
                </a:cubicBezTo>
                <a:cubicBezTo>
                  <a:pt x="666" y="697"/>
                  <a:pt x="602" y="760"/>
                  <a:pt x="507" y="760"/>
                </a:cubicBezTo>
                <a:cubicBezTo>
                  <a:pt x="412" y="760"/>
                  <a:pt x="317" y="697"/>
                  <a:pt x="317" y="602"/>
                </a:cubicBezTo>
                <a:cubicBezTo>
                  <a:pt x="317" y="507"/>
                  <a:pt x="412" y="412"/>
                  <a:pt x="507" y="412"/>
                </a:cubicBezTo>
                <a:close/>
                <a:moveTo>
                  <a:pt x="729" y="0"/>
                </a:moveTo>
                <a:cubicBezTo>
                  <a:pt x="349" y="0"/>
                  <a:pt x="1" y="317"/>
                  <a:pt x="1" y="728"/>
                </a:cubicBezTo>
                <a:cubicBezTo>
                  <a:pt x="1" y="1140"/>
                  <a:pt x="349" y="1457"/>
                  <a:pt x="729" y="1457"/>
                </a:cubicBezTo>
                <a:cubicBezTo>
                  <a:pt x="1141" y="1457"/>
                  <a:pt x="1457" y="1140"/>
                  <a:pt x="1457" y="728"/>
                </a:cubicBezTo>
                <a:cubicBezTo>
                  <a:pt x="1457" y="317"/>
                  <a:pt x="1141" y="0"/>
                  <a:pt x="7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4" name="Google Shape;424;p15"/>
          <p:cNvSpPr/>
          <p:nvPr/>
        </p:nvSpPr>
        <p:spPr>
          <a:xfrm>
            <a:off x="6788028" y="4459367"/>
            <a:ext cx="51362" cy="29597"/>
          </a:xfrm>
          <a:custGeom>
            <a:avLst/>
            <a:gdLst/>
            <a:ahLst/>
            <a:cxnLst/>
            <a:rect l="l" t="t" r="r" b="b"/>
            <a:pathLst>
              <a:path w="824" h="445" extrusionOk="0">
                <a:moveTo>
                  <a:pt x="0" y="1"/>
                </a:moveTo>
                <a:cubicBezTo>
                  <a:pt x="0" y="64"/>
                  <a:pt x="0" y="127"/>
                  <a:pt x="0" y="222"/>
                </a:cubicBezTo>
                <a:cubicBezTo>
                  <a:pt x="0" y="286"/>
                  <a:pt x="0" y="381"/>
                  <a:pt x="0" y="444"/>
                </a:cubicBezTo>
                <a:lnTo>
                  <a:pt x="792" y="444"/>
                </a:lnTo>
                <a:cubicBezTo>
                  <a:pt x="792" y="381"/>
                  <a:pt x="792" y="317"/>
                  <a:pt x="792" y="254"/>
                </a:cubicBezTo>
                <a:cubicBezTo>
                  <a:pt x="792" y="159"/>
                  <a:pt x="792" y="64"/>
                  <a:pt x="82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5" name="Google Shape;425;p15"/>
          <p:cNvSpPr/>
          <p:nvPr/>
        </p:nvSpPr>
        <p:spPr>
          <a:xfrm>
            <a:off x="6784040" y="4758481"/>
            <a:ext cx="55352" cy="29597"/>
          </a:xfrm>
          <a:custGeom>
            <a:avLst/>
            <a:gdLst/>
            <a:ahLst/>
            <a:cxnLst/>
            <a:rect l="l" t="t" r="r" b="b"/>
            <a:pathLst>
              <a:path w="888" h="445" extrusionOk="0">
                <a:moveTo>
                  <a:pt x="1" y="1"/>
                </a:moveTo>
                <a:cubicBezTo>
                  <a:pt x="32" y="64"/>
                  <a:pt x="64" y="159"/>
                  <a:pt x="64" y="254"/>
                </a:cubicBezTo>
                <a:cubicBezTo>
                  <a:pt x="64" y="317"/>
                  <a:pt x="32" y="381"/>
                  <a:pt x="32" y="444"/>
                </a:cubicBezTo>
                <a:lnTo>
                  <a:pt x="856" y="444"/>
                </a:lnTo>
                <a:cubicBezTo>
                  <a:pt x="856" y="381"/>
                  <a:pt x="856" y="317"/>
                  <a:pt x="856" y="254"/>
                </a:cubicBezTo>
                <a:cubicBezTo>
                  <a:pt x="856" y="159"/>
                  <a:pt x="856" y="64"/>
                  <a:pt x="88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6" name="Google Shape;426;p15"/>
          <p:cNvSpPr/>
          <p:nvPr/>
        </p:nvSpPr>
        <p:spPr>
          <a:xfrm>
            <a:off x="7032817" y="4608957"/>
            <a:ext cx="51362" cy="29532"/>
          </a:xfrm>
          <a:custGeom>
            <a:avLst/>
            <a:gdLst/>
            <a:ahLst/>
            <a:cxnLst/>
            <a:rect l="l" t="t" r="r" b="b"/>
            <a:pathLst>
              <a:path w="824" h="444" extrusionOk="0">
                <a:moveTo>
                  <a:pt x="0" y="0"/>
                </a:moveTo>
                <a:cubicBezTo>
                  <a:pt x="0" y="64"/>
                  <a:pt x="32" y="127"/>
                  <a:pt x="32" y="222"/>
                </a:cubicBezTo>
                <a:cubicBezTo>
                  <a:pt x="32" y="285"/>
                  <a:pt x="0" y="380"/>
                  <a:pt x="0" y="444"/>
                </a:cubicBezTo>
                <a:lnTo>
                  <a:pt x="823" y="444"/>
                </a:lnTo>
                <a:cubicBezTo>
                  <a:pt x="792" y="380"/>
                  <a:pt x="792" y="285"/>
                  <a:pt x="792" y="222"/>
                </a:cubicBezTo>
                <a:cubicBezTo>
                  <a:pt x="792" y="127"/>
                  <a:pt x="792" y="64"/>
                  <a:pt x="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7" name="Google Shape;427;p15"/>
          <p:cNvSpPr/>
          <p:nvPr/>
        </p:nvSpPr>
        <p:spPr>
          <a:xfrm>
            <a:off x="7155182" y="4520494"/>
            <a:ext cx="47436" cy="54806"/>
          </a:xfrm>
          <a:custGeom>
            <a:avLst/>
            <a:gdLst/>
            <a:ahLst/>
            <a:cxnLst/>
            <a:rect l="l" t="t" r="r" b="b"/>
            <a:pathLst>
              <a:path w="761" h="824" extrusionOk="0">
                <a:moveTo>
                  <a:pt x="349" y="0"/>
                </a:moveTo>
                <a:lnTo>
                  <a:pt x="1" y="602"/>
                </a:lnTo>
                <a:cubicBezTo>
                  <a:pt x="159" y="665"/>
                  <a:pt x="317" y="729"/>
                  <a:pt x="412" y="824"/>
                </a:cubicBezTo>
                <a:lnTo>
                  <a:pt x="761" y="222"/>
                </a:lnTo>
                <a:cubicBezTo>
                  <a:pt x="602" y="190"/>
                  <a:pt x="444" y="127"/>
                  <a:pt x="3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15"/>
          <p:cNvSpPr/>
          <p:nvPr/>
        </p:nvSpPr>
        <p:spPr>
          <a:xfrm>
            <a:off x="6910393" y="4520494"/>
            <a:ext cx="47436" cy="56935"/>
          </a:xfrm>
          <a:custGeom>
            <a:avLst/>
            <a:gdLst/>
            <a:ahLst/>
            <a:cxnLst/>
            <a:rect l="l" t="t" r="r" b="b"/>
            <a:pathLst>
              <a:path w="761" h="856" extrusionOk="0">
                <a:moveTo>
                  <a:pt x="412" y="0"/>
                </a:moveTo>
                <a:cubicBezTo>
                  <a:pt x="317" y="127"/>
                  <a:pt x="159" y="190"/>
                  <a:pt x="1" y="253"/>
                </a:cubicBezTo>
                <a:lnTo>
                  <a:pt x="349" y="855"/>
                </a:lnTo>
                <a:cubicBezTo>
                  <a:pt x="476" y="760"/>
                  <a:pt x="602" y="665"/>
                  <a:pt x="761" y="602"/>
                </a:cubicBezTo>
                <a:lnTo>
                  <a:pt x="41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9" name="Google Shape;429;p15"/>
          <p:cNvSpPr/>
          <p:nvPr/>
        </p:nvSpPr>
        <p:spPr>
          <a:xfrm>
            <a:off x="6908397" y="4667889"/>
            <a:ext cx="51425" cy="59063"/>
          </a:xfrm>
          <a:custGeom>
            <a:avLst/>
            <a:gdLst/>
            <a:ahLst/>
            <a:cxnLst/>
            <a:rect l="l" t="t" r="r" b="b"/>
            <a:pathLst>
              <a:path w="825" h="888" extrusionOk="0">
                <a:moveTo>
                  <a:pt x="413" y="1"/>
                </a:moveTo>
                <a:lnTo>
                  <a:pt x="1" y="666"/>
                </a:lnTo>
                <a:cubicBezTo>
                  <a:pt x="191" y="729"/>
                  <a:pt x="318" y="793"/>
                  <a:pt x="444" y="888"/>
                </a:cubicBezTo>
                <a:lnTo>
                  <a:pt x="824" y="254"/>
                </a:lnTo>
                <a:cubicBezTo>
                  <a:pt x="666" y="191"/>
                  <a:pt x="508" y="128"/>
                  <a:pt x="41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0" name="Google Shape;430;p15"/>
          <p:cNvSpPr/>
          <p:nvPr/>
        </p:nvSpPr>
        <p:spPr>
          <a:xfrm>
            <a:off x="6910393" y="4307716"/>
            <a:ext cx="292219" cy="120122"/>
          </a:xfrm>
          <a:custGeom>
            <a:avLst/>
            <a:gdLst/>
            <a:ahLst/>
            <a:cxnLst/>
            <a:rect l="l" t="t" r="r" b="b"/>
            <a:pathLst>
              <a:path w="4688" h="1806" extrusionOk="0">
                <a:moveTo>
                  <a:pt x="1046" y="1"/>
                </a:moveTo>
                <a:cubicBezTo>
                  <a:pt x="951" y="1"/>
                  <a:pt x="887" y="64"/>
                  <a:pt x="856" y="127"/>
                </a:cubicBezTo>
                <a:lnTo>
                  <a:pt x="1" y="1584"/>
                </a:lnTo>
                <a:cubicBezTo>
                  <a:pt x="159" y="1647"/>
                  <a:pt x="286" y="1711"/>
                  <a:pt x="412" y="1806"/>
                </a:cubicBezTo>
                <a:lnTo>
                  <a:pt x="1172" y="476"/>
                </a:lnTo>
                <a:lnTo>
                  <a:pt x="3516" y="476"/>
                </a:lnTo>
                <a:lnTo>
                  <a:pt x="4276" y="1774"/>
                </a:lnTo>
                <a:cubicBezTo>
                  <a:pt x="4371" y="1679"/>
                  <a:pt x="4529" y="1616"/>
                  <a:pt x="4688" y="1584"/>
                </a:cubicBezTo>
                <a:lnTo>
                  <a:pt x="3833" y="127"/>
                </a:lnTo>
                <a:cubicBezTo>
                  <a:pt x="3801" y="64"/>
                  <a:pt x="3738" y="1"/>
                  <a:pt x="364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1" name="Google Shape;431;p15"/>
          <p:cNvSpPr/>
          <p:nvPr/>
        </p:nvSpPr>
        <p:spPr>
          <a:xfrm>
            <a:off x="6633998" y="4308114"/>
            <a:ext cx="81033" cy="119721"/>
          </a:xfrm>
          <a:custGeom>
            <a:avLst/>
            <a:gdLst/>
            <a:ahLst/>
            <a:cxnLst/>
            <a:rect l="l" t="t" r="r" b="b"/>
            <a:pathLst>
              <a:path w="1300" h="1800" extrusionOk="0">
                <a:moveTo>
                  <a:pt x="244" y="1"/>
                </a:moveTo>
                <a:cubicBezTo>
                  <a:pt x="215" y="1"/>
                  <a:pt x="186" y="9"/>
                  <a:pt x="159" y="26"/>
                </a:cubicBezTo>
                <a:cubicBezTo>
                  <a:pt x="33" y="90"/>
                  <a:pt x="1" y="248"/>
                  <a:pt x="64" y="343"/>
                </a:cubicBezTo>
                <a:lnTo>
                  <a:pt x="888" y="1800"/>
                </a:lnTo>
                <a:cubicBezTo>
                  <a:pt x="1014" y="1673"/>
                  <a:pt x="1141" y="1610"/>
                  <a:pt x="1299" y="1578"/>
                </a:cubicBezTo>
                <a:lnTo>
                  <a:pt x="444" y="121"/>
                </a:lnTo>
                <a:cubicBezTo>
                  <a:pt x="399" y="53"/>
                  <a:pt x="320" y="1"/>
                  <a:pt x="24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2" name="Google Shape;432;p15"/>
          <p:cNvSpPr/>
          <p:nvPr/>
        </p:nvSpPr>
        <p:spPr>
          <a:xfrm>
            <a:off x="7273616" y="4459367"/>
            <a:ext cx="122484" cy="29597"/>
          </a:xfrm>
          <a:custGeom>
            <a:avLst/>
            <a:gdLst/>
            <a:ahLst/>
            <a:cxnLst/>
            <a:rect l="l" t="t" r="r" b="b"/>
            <a:pathLst>
              <a:path w="1965" h="445" extrusionOk="0">
                <a:moveTo>
                  <a:pt x="1" y="1"/>
                </a:moveTo>
                <a:cubicBezTo>
                  <a:pt x="32" y="64"/>
                  <a:pt x="32" y="127"/>
                  <a:pt x="32" y="222"/>
                </a:cubicBezTo>
                <a:cubicBezTo>
                  <a:pt x="32" y="286"/>
                  <a:pt x="32" y="381"/>
                  <a:pt x="1" y="444"/>
                </a:cubicBezTo>
                <a:lnTo>
                  <a:pt x="1742" y="444"/>
                </a:lnTo>
                <a:cubicBezTo>
                  <a:pt x="1869" y="444"/>
                  <a:pt x="1964" y="349"/>
                  <a:pt x="1964" y="222"/>
                </a:cubicBezTo>
                <a:cubicBezTo>
                  <a:pt x="1964" y="96"/>
                  <a:pt x="1869" y="1"/>
                  <a:pt x="174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3" name="Google Shape;433;p15"/>
          <p:cNvSpPr/>
          <p:nvPr/>
        </p:nvSpPr>
        <p:spPr>
          <a:xfrm>
            <a:off x="7153185" y="4969130"/>
            <a:ext cx="81033" cy="120122"/>
          </a:xfrm>
          <a:custGeom>
            <a:avLst/>
            <a:gdLst/>
            <a:ahLst/>
            <a:cxnLst/>
            <a:rect l="l" t="t" r="r" b="b"/>
            <a:pathLst>
              <a:path w="1300" h="1806" extrusionOk="0">
                <a:moveTo>
                  <a:pt x="381" y="1"/>
                </a:moveTo>
                <a:cubicBezTo>
                  <a:pt x="286" y="96"/>
                  <a:pt x="128" y="191"/>
                  <a:pt x="1" y="222"/>
                </a:cubicBezTo>
                <a:lnTo>
                  <a:pt x="824" y="1679"/>
                </a:lnTo>
                <a:cubicBezTo>
                  <a:pt x="888" y="1774"/>
                  <a:pt x="951" y="1806"/>
                  <a:pt x="1046" y="1806"/>
                </a:cubicBezTo>
                <a:cubicBezTo>
                  <a:pt x="1078" y="1806"/>
                  <a:pt x="1109" y="1806"/>
                  <a:pt x="1141" y="1774"/>
                </a:cubicBezTo>
                <a:cubicBezTo>
                  <a:pt x="1268" y="1711"/>
                  <a:pt x="1299" y="1552"/>
                  <a:pt x="1236" y="1457"/>
                </a:cubicBezTo>
                <a:lnTo>
                  <a:pt x="38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4" name="Google Shape;434;p15"/>
          <p:cNvSpPr/>
          <p:nvPr/>
        </p:nvSpPr>
        <p:spPr>
          <a:xfrm>
            <a:off x="7155182" y="4670017"/>
            <a:ext cx="80972" cy="206520"/>
          </a:xfrm>
          <a:custGeom>
            <a:avLst/>
            <a:gdLst/>
            <a:ahLst/>
            <a:cxnLst/>
            <a:rect l="l" t="t" r="r" b="b"/>
            <a:pathLst>
              <a:path w="1299" h="3105" extrusionOk="0">
                <a:moveTo>
                  <a:pt x="412" y="1"/>
                </a:moveTo>
                <a:cubicBezTo>
                  <a:pt x="286" y="127"/>
                  <a:pt x="127" y="191"/>
                  <a:pt x="1" y="222"/>
                </a:cubicBezTo>
                <a:lnTo>
                  <a:pt x="761" y="1552"/>
                </a:lnTo>
                <a:lnTo>
                  <a:pt x="1" y="2851"/>
                </a:lnTo>
                <a:cubicBezTo>
                  <a:pt x="159" y="2914"/>
                  <a:pt x="286" y="2977"/>
                  <a:pt x="412" y="3104"/>
                </a:cubicBezTo>
                <a:lnTo>
                  <a:pt x="1204" y="1742"/>
                </a:lnTo>
                <a:cubicBezTo>
                  <a:pt x="1267" y="1647"/>
                  <a:pt x="1299" y="1552"/>
                  <a:pt x="1236" y="1457"/>
                </a:cubicBezTo>
                <a:lnTo>
                  <a:pt x="41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5" name="Google Shape;435;p15"/>
          <p:cNvSpPr/>
          <p:nvPr/>
        </p:nvSpPr>
        <p:spPr>
          <a:xfrm>
            <a:off x="6633998" y="4520495"/>
            <a:ext cx="81033" cy="206453"/>
          </a:xfrm>
          <a:custGeom>
            <a:avLst/>
            <a:gdLst/>
            <a:ahLst/>
            <a:cxnLst/>
            <a:rect l="l" t="t" r="r" b="b"/>
            <a:pathLst>
              <a:path w="1300" h="3104" extrusionOk="0">
                <a:moveTo>
                  <a:pt x="888" y="0"/>
                </a:moveTo>
                <a:lnTo>
                  <a:pt x="64" y="1425"/>
                </a:lnTo>
                <a:cubicBezTo>
                  <a:pt x="1" y="1520"/>
                  <a:pt x="1" y="1584"/>
                  <a:pt x="64" y="1679"/>
                </a:cubicBezTo>
                <a:lnTo>
                  <a:pt x="888" y="3104"/>
                </a:lnTo>
                <a:cubicBezTo>
                  <a:pt x="1014" y="3009"/>
                  <a:pt x="1141" y="2945"/>
                  <a:pt x="1299" y="2882"/>
                </a:cubicBezTo>
                <a:lnTo>
                  <a:pt x="508" y="1552"/>
                </a:lnTo>
                <a:lnTo>
                  <a:pt x="1299" y="222"/>
                </a:lnTo>
                <a:cubicBezTo>
                  <a:pt x="1141" y="190"/>
                  <a:pt x="983" y="95"/>
                  <a:pt x="88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6" name="Google Shape;436;p15"/>
          <p:cNvSpPr/>
          <p:nvPr/>
        </p:nvSpPr>
        <p:spPr>
          <a:xfrm>
            <a:off x="6910393" y="4821668"/>
            <a:ext cx="171790" cy="118060"/>
          </a:xfrm>
          <a:custGeom>
            <a:avLst/>
            <a:gdLst/>
            <a:ahLst/>
            <a:cxnLst/>
            <a:rect l="l" t="t" r="r" b="b"/>
            <a:pathLst>
              <a:path w="2756" h="1775" extrusionOk="0">
                <a:moveTo>
                  <a:pt x="444" y="1"/>
                </a:moveTo>
                <a:cubicBezTo>
                  <a:pt x="317" y="96"/>
                  <a:pt x="159" y="191"/>
                  <a:pt x="1" y="222"/>
                </a:cubicBezTo>
                <a:lnTo>
                  <a:pt x="824" y="1648"/>
                </a:lnTo>
                <a:cubicBezTo>
                  <a:pt x="887" y="1711"/>
                  <a:pt x="951" y="1774"/>
                  <a:pt x="1046" y="1774"/>
                </a:cubicBezTo>
                <a:lnTo>
                  <a:pt x="2756" y="1774"/>
                </a:lnTo>
                <a:cubicBezTo>
                  <a:pt x="2724" y="1679"/>
                  <a:pt x="2724" y="1584"/>
                  <a:pt x="2724" y="1489"/>
                </a:cubicBezTo>
                <a:cubicBezTo>
                  <a:pt x="2724" y="1426"/>
                  <a:pt x="2724" y="1363"/>
                  <a:pt x="2724" y="1299"/>
                </a:cubicBezTo>
                <a:lnTo>
                  <a:pt x="1172" y="1299"/>
                </a:lnTo>
                <a:lnTo>
                  <a:pt x="44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7" name="Google Shape;437;p15"/>
          <p:cNvSpPr/>
          <p:nvPr/>
        </p:nvSpPr>
        <p:spPr>
          <a:xfrm>
            <a:off x="6633999" y="4821668"/>
            <a:ext cx="79039" cy="115998"/>
          </a:xfrm>
          <a:custGeom>
            <a:avLst/>
            <a:gdLst/>
            <a:ahLst/>
            <a:cxnLst/>
            <a:rect l="l" t="t" r="r" b="b"/>
            <a:pathLst>
              <a:path w="1268" h="1744" extrusionOk="0">
                <a:moveTo>
                  <a:pt x="856" y="1"/>
                </a:moveTo>
                <a:lnTo>
                  <a:pt x="64" y="1394"/>
                </a:lnTo>
                <a:cubicBezTo>
                  <a:pt x="1" y="1521"/>
                  <a:pt x="33" y="1648"/>
                  <a:pt x="128" y="1711"/>
                </a:cubicBezTo>
                <a:cubicBezTo>
                  <a:pt x="172" y="1733"/>
                  <a:pt x="217" y="1744"/>
                  <a:pt x="259" y="1744"/>
                </a:cubicBezTo>
                <a:cubicBezTo>
                  <a:pt x="336" y="1744"/>
                  <a:pt x="403" y="1709"/>
                  <a:pt x="444" y="1648"/>
                </a:cubicBezTo>
                <a:lnTo>
                  <a:pt x="1268" y="222"/>
                </a:lnTo>
                <a:cubicBezTo>
                  <a:pt x="1109" y="191"/>
                  <a:pt x="983" y="96"/>
                  <a:pt x="85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8" name="Google Shape;438;p15"/>
          <p:cNvSpPr/>
          <p:nvPr/>
        </p:nvSpPr>
        <p:spPr>
          <a:xfrm>
            <a:off x="7093967" y="4872219"/>
            <a:ext cx="90883" cy="96976"/>
          </a:xfrm>
          <a:custGeom>
            <a:avLst/>
            <a:gdLst/>
            <a:ahLst/>
            <a:cxnLst/>
            <a:rect l="l" t="t" r="r" b="b"/>
            <a:pathLst>
              <a:path w="1458" h="1458" extrusionOk="0">
                <a:moveTo>
                  <a:pt x="476" y="444"/>
                </a:moveTo>
                <a:cubicBezTo>
                  <a:pt x="571" y="444"/>
                  <a:pt x="634" y="508"/>
                  <a:pt x="634" y="603"/>
                </a:cubicBezTo>
                <a:cubicBezTo>
                  <a:pt x="634" y="698"/>
                  <a:pt x="571" y="761"/>
                  <a:pt x="476" y="761"/>
                </a:cubicBezTo>
                <a:cubicBezTo>
                  <a:pt x="381" y="761"/>
                  <a:pt x="286" y="698"/>
                  <a:pt x="286" y="603"/>
                </a:cubicBezTo>
                <a:cubicBezTo>
                  <a:pt x="286" y="508"/>
                  <a:pt x="381" y="444"/>
                  <a:pt x="476" y="444"/>
                </a:cubicBezTo>
                <a:close/>
                <a:moveTo>
                  <a:pt x="729" y="1"/>
                </a:moveTo>
                <a:cubicBezTo>
                  <a:pt x="317" y="1"/>
                  <a:pt x="1" y="349"/>
                  <a:pt x="1" y="729"/>
                </a:cubicBezTo>
                <a:cubicBezTo>
                  <a:pt x="1" y="1141"/>
                  <a:pt x="317" y="1458"/>
                  <a:pt x="729" y="1458"/>
                </a:cubicBezTo>
                <a:cubicBezTo>
                  <a:pt x="1109" y="1458"/>
                  <a:pt x="1458" y="1141"/>
                  <a:pt x="1458" y="729"/>
                </a:cubicBezTo>
                <a:cubicBezTo>
                  <a:pt x="1458" y="349"/>
                  <a:pt x="1109" y="1"/>
                  <a:pt x="7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9" name="Google Shape;439;p15"/>
          <p:cNvSpPr/>
          <p:nvPr/>
        </p:nvSpPr>
        <p:spPr>
          <a:xfrm>
            <a:off x="10515085" y="2390854"/>
            <a:ext cx="1190378" cy="1268123"/>
          </a:xfrm>
          <a:custGeom>
            <a:avLst/>
            <a:gdLst/>
            <a:ahLst/>
            <a:cxnLst/>
            <a:rect l="l" t="t" r="r" b="b"/>
            <a:pathLst>
              <a:path w="19097" h="19066" extrusionOk="0">
                <a:moveTo>
                  <a:pt x="9533" y="1"/>
                </a:moveTo>
                <a:cubicBezTo>
                  <a:pt x="4276" y="1"/>
                  <a:pt x="0" y="4244"/>
                  <a:pt x="0" y="9533"/>
                </a:cubicBezTo>
                <a:cubicBezTo>
                  <a:pt x="0" y="14790"/>
                  <a:pt x="4276" y="19066"/>
                  <a:pt x="9533" y="19066"/>
                </a:cubicBezTo>
                <a:cubicBezTo>
                  <a:pt x="14821" y="19066"/>
                  <a:pt x="19097" y="14790"/>
                  <a:pt x="19097" y="9533"/>
                </a:cubicBezTo>
                <a:cubicBezTo>
                  <a:pt x="19097" y="4244"/>
                  <a:pt x="14821" y="1"/>
                  <a:pt x="9533" y="1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0" name="Google Shape;440;p15"/>
          <p:cNvSpPr/>
          <p:nvPr/>
        </p:nvSpPr>
        <p:spPr>
          <a:xfrm>
            <a:off x="11048046" y="2483575"/>
            <a:ext cx="126412" cy="254942"/>
          </a:xfrm>
          <a:custGeom>
            <a:avLst/>
            <a:gdLst/>
            <a:ahLst/>
            <a:cxnLst/>
            <a:rect l="l" t="t" r="r" b="b"/>
            <a:pathLst>
              <a:path w="2028" h="3833" extrusionOk="0">
                <a:moveTo>
                  <a:pt x="698" y="0"/>
                </a:moveTo>
                <a:lnTo>
                  <a:pt x="1" y="3832"/>
                </a:lnTo>
                <a:lnTo>
                  <a:pt x="508" y="3832"/>
                </a:lnTo>
                <a:lnTo>
                  <a:pt x="793" y="2312"/>
                </a:lnTo>
                <a:lnTo>
                  <a:pt x="793" y="3832"/>
                </a:lnTo>
                <a:lnTo>
                  <a:pt x="1268" y="3832"/>
                </a:lnTo>
                <a:lnTo>
                  <a:pt x="1268" y="2312"/>
                </a:lnTo>
                <a:lnTo>
                  <a:pt x="1553" y="3832"/>
                </a:lnTo>
                <a:lnTo>
                  <a:pt x="2028" y="3832"/>
                </a:lnTo>
                <a:lnTo>
                  <a:pt x="1331" y="0"/>
                </a:lnTo>
                <a:lnTo>
                  <a:pt x="1268" y="32"/>
                </a:lnTo>
                <a:lnTo>
                  <a:pt x="1268" y="0"/>
                </a:lnTo>
                <a:lnTo>
                  <a:pt x="793" y="0"/>
                </a:lnTo>
                <a:lnTo>
                  <a:pt x="793" y="32"/>
                </a:lnTo>
                <a:lnTo>
                  <a:pt x="6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1" name="Google Shape;441;p15"/>
          <p:cNvSpPr/>
          <p:nvPr/>
        </p:nvSpPr>
        <p:spPr>
          <a:xfrm>
            <a:off x="10919763" y="3203985"/>
            <a:ext cx="79039" cy="284407"/>
          </a:xfrm>
          <a:custGeom>
            <a:avLst/>
            <a:gdLst/>
            <a:ahLst/>
            <a:cxnLst/>
            <a:rect l="l" t="t" r="r" b="b"/>
            <a:pathLst>
              <a:path w="1268" h="4276" extrusionOk="0">
                <a:moveTo>
                  <a:pt x="792" y="0"/>
                </a:moveTo>
                <a:lnTo>
                  <a:pt x="0" y="4180"/>
                </a:lnTo>
                <a:lnTo>
                  <a:pt x="475" y="4275"/>
                </a:lnTo>
                <a:lnTo>
                  <a:pt x="12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2" name="Google Shape;442;p15"/>
          <p:cNvSpPr/>
          <p:nvPr/>
        </p:nvSpPr>
        <p:spPr>
          <a:xfrm>
            <a:off x="11223769" y="3203985"/>
            <a:ext cx="79039" cy="284407"/>
          </a:xfrm>
          <a:custGeom>
            <a:avLst/>
            <a:gdLst/>
            <a:ahLst/>
            <a:cxnLst/>
            <a:rect l="l" t="t" r="r" b="b"/>
            <a:pathLst>
              <a:path w="1268" h="4276" extrusionOk="0">
                <a:moveTo>
                  <a:pt x="0" y="0"/>
                </a:moveTo>
                <a:lnTo>
                  <a:pt x="792" y="4275"/>
                </a:lnTo>
                <a:lnTo>
                  <a:pt x="1267" y="4180"/>
                </a:lnTo>
                <a:lnTo>
                  <a:pt x="5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3" name="Google Shape;443;p15"/>
          <p:cNvSpPr/>
          <p:nvPr/>
        </p:nvSpPr>
        <p:spPr>
          <a:xfrm>
            <a:off x="11095421" y="3203985"/>
            <a:ext cx="31666" cy="294916"/>
          </a:xfrm>
          <a:custGeom>
            <a:avLst/>
            <a:gdLst/>
            <a:ahLst/>
            <a:cxnLst/>
            <a:rect l="l" t="t" r="r" b="b"/>
            <a:pathLst>
              <a:path w="508" h="4434" extrusionOk="0">
                <a:moveTo>
                  <a:pt x="1" y="0"/>
                </a:moveTo>
                <a:lnTo>
                  <a:pt x="1" y="4434"/>
                </a:lnTo>
                <a:lnTo>
                  <a:pt x="508" y="4434"/>
                </a:lnTo>
                <a:lnTo>
                  <a:pt x="5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4" name="Google Shape;444;p15"/>
          <p:cNvSpPr/>
          <p:nvPr/>
        </p:nvSpPr>
        <p:spPr>
          <a:xfrm>
            <a:off x="10761806" y="2723689"/>
            <a:ext cx="700876" cy="495050"/>
          </a:xfrm>
          <a:custGeom>
            <a:avLst/>
            <a:gdLst/>
            <a:ahLst/>
            <a:cxnLst/>
            <a:rect l="l" t="t" r="r" b="b"/>
            <a:pathLst>
              <a:path w="11244" h="7443" extrusionOk="0">
                <a:moveTo>
                  <a:pt x="10800" y="444"/>
                </a:moveTo>
                <a:lnTo>
                  <a:pt x="10800" y="6999"/>
                </a:lnTo>
                <a:lnTo>
                  <a:pt x="413" y="6999"/>
                </a:lnTo>
                <a:lnTo>
                  <a:pt x="413" y="444"/>
                </a:lnTo>
                <a:close/>
                <a:moveTo>
                  <a:pt x="1" y="1"/>
                </a:moveTo>
                <a:lnTo>
                  <a:pt x="1" y="7443"/>
                </a:lnTo>
                <a:lnTo>
                  <a:pt x="11243" y="7443"/>
                </a:lnTo>
                <a:lnTo>
                  <a:pt x="11243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5" name="Google Shape;445;p15"/>
          <p:cNvSpPr/>
          <p:nvPr/>
        </p:nvSpPr>
        <p:spPr>
          <a:xfrm>
            <a:off x="10907919" y="3206048"/>
            <a:ext cx="408657" cy="37979"/>
          </a:xfrm>
          <a:custGeom>
            <a:avLst/>
            <a:gdLst/>
            <a:ahLst/>
            <a:cxnLst/>
            <a:rect l="l" t="t" r="r" b="b"/>
            <a:pathLst>
              <a:path w="6556" h="571" extrusionOk="0">
                <a:moveTo>
                  <a:pt x="0" y="1"/>
                </a:moveTo>
                <a:lnTo>
                  <a:pt x="0" y="571"/>
                </a:lnTo>
                <a:lnTo>
                  <a:pt x="6556" y="571"/>
                </a:lnTo>
                <a:lnTo>
                  <a:pt x="655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6" name="Google Shape;446;p15"/>
          <p:cNvSpPr/>
          <p:nvPr/>
        </p:nvSpPr>
        <p:spPr>
          <a:xfrm>
            <a:off x="10965142" y="3319786"/>
            <a:ext cx="294212" cy="27470"/>
          </a:xfrm>
          <a:custGeom>
            <a:avLst/>
            <a:gdLst/>
            <a:ahLst/>
            <a:cxnLst/>
            <a:rect l="l" t="t" r="r" b="b"/>
            <a:pathLst>
              <a:path w="4720" h="413" extrusionOk="0">
                <a:moveTo>
                  <a:pt x="1" y="1"/>
                </a:moveTo>
                <a:lnTo>
                  <a:pt x="1" y="413"/>
                </a:lnTo>
                <a:lnTo>
                  <a:pt x="4720" y="413"/>
                </a:lnTo>
                <a:lnTo>
                  <a:pt x="472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7" name="Google Shape;447;p15"/>
          <p:cNvSpPr/>
          <p:nvPr/>
        </p:nvSpPr>
        <p:spPr>
          <a:xfrm>
            <a:off x="10826945" y="2833238"/>
            <a:ext cx="122484" cy="73496"/>
          </a:xfrm>
          <a:custGeom>
            <a:avLst/>
            <a:gdLst/>
            <a:ahLst/>
            <a:cxnLst/>
            <a:rect l="l" t="t" r="r" b="b"/>
            <a:pathLst>
              <a:path w="1965" h="1105" extrusionOk="0">
                <a:moveTo>
                  <a:pt x="1" y="0"/>
                </a:moveTo>
                <a:lnTo>
                  <a:pt x="1" y="0"/>
                </a:lnTo>
                <a:cubicBezTo>
                  <a:pt x="159" y="254"/>
                  <a:pt x="349" y="760"/>
                  <a:pt x="856" y="982"/>
                </a:cubicBezTo>
                <a:cubicBezTo>
                  <a:pt x="1048" y="1066"/>
                  <a:pt x="1222" y="1105"/>
                  <a:pt x="1370" y="1105"/>
                </a:cubicBezTo>
                <a:cubicBezTo>
                  <a:pt x="1614" y="1105"/>
                  <a:pt x="1791" y="1001"/>
                  <a:pt x="1869" y="824"/>
                </a:cubicBezTo>
                <a:cubicBezTo>
                  <a:pt x="1964" y="570"/>
                  <a:pt x="1901" y="254"/>
                  <a:pt x="1553" y="95"/>
                </a:cubicBezTo>
                <a:cubicBezTo>
                  <a:pt x="1464" y="57"/>
                  <a:pt x="1381" y="42"/>
                  <a:pt x="1301" y="42"/>
                </a:cubicBezTo>
                <a:cubicBezTo>
                  <a:pt x="1059" y="42"/>
                  <a:pt x="841" y="174"/>
                  <a:pt x="558" y="174"/>
                </a:cubicBezTo>
                <a:cubicBezTo>
                  <a:pt x="398" y="174"/>
                  <a:pt x="218" y="132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8" name="Google Shape;448;p15"/>
          <p:cNvSpPr/>
          <p:nvPr/>
        </p:nvSpPr>
        <p:spPr>
          <a:xfrm>
            <a:off x="10947376" y="2881661"/>
            <a:ext cx="82965" cy="59063"/>
          </a:xfrm>
          <a:custGeom>
            <a:avLst/>
            <a:gdLst/>
            <a:ahLst/>
            <a:cxnLst/>
            <a:rect l="l" t="t" r="r" b="b"/>
            <a:pathLst>
              <a:path w="1331" h="888" extrusionOk="0">
                <a:moveTo>
                  <a:pt x="159" y="1"/>
                </a:moveTo>
                <a:lnTo>
                  <a:pt x="1" y="317"/>
                </a:lnTo>
                <a:cubicBezTo>
                  <a:pt x="191" y="412"/>
                  <a:pt x="698" y="666"/>
                  <a:pt x="1141" y="887"/>
                </a:cubicBezTo>
                <a:lnTo>
                  <a:pt x="1331" y="476"/>
                </a:lnTo>
                <a:cubicBezTo>
                  <a:pt x="856" y="286"/>
                  <a:pt x="349" y="96"/>
                  <a:pt x="15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9" name="Google Shape;449;p15"/>
          <p:cNvSpPr/>
          <p:nvPr/>
        </p:nvSpPr>
        <p:spPr>
          <a:xfrm>
            <a:off x="11026355" y="2917511"/>
            <a:ext cx="365273" cy="184304"/>
          </a:xfrm>
          <a:custGeom>
            <a:avLst/>
            <a:gdLst/>
            <a:ahLst/>
            <a:cxnLst/>
            <a:rect l="l" t="t" r="r" b="b"/>
            <a:pathLst>
              <a:path w="5860" h="2771" extrusionOk="0">
                <a:moveTo>
                  <a:pt x="191" y="0"/>
                </a:moveTo>
                <a:lnTo>
                  <a:pt x="1" y="412"/>
                </a:lnTo>
                <a:cubicBezTo>
                  <a:pt x="286" y="570"/>
                  <a:pt x="539" y="697"/>
                  <a:pt x="666" y="728"/>
                </a:cubicBezTo>
                <a:cubicBezTo>
                  <a:pt x="3696" y="2098"/>
                  <a:pt x="5440" y="2770"/>
                  <a:pt x="5748" y="2770"/>
                </a:cubicBezTo>
                <a:cubicBezTo>
                  <a:pt x="5775" y="2770"/>
                  <a:pt x="5791" y="2765"/>
                  <a:pt x="5796" y="2755"/>
                </a:cubicBezTo>
                <a:cubicBezTo>
                  <a:pt x="5859" y="2629"/>
                  <a:pt x="4149" y="1742"/>
                  <a:pt x="856" y="253"/>
                </a:cubicBezTo>
                <a:cubicBezTo>
                  <a:pt x="729" y="222"/>
                  <a:pt x="476" y="95"/>
                  <a:pt x="1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0" name="Google Shape;450;p15"/>
          <p:cNvSpPr txBox="1"/>
          <p:nvPr/>
        </p:nvSpPr>
        <p:spPr>
          <a:xfrm>
            <a:off x="1356404" y="1394072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5000" b="1" dirty="0"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3. Yangi metod va yondashuvlar</a:t>
            </a:r>
            <a:endParaRPr sz="5000" b="1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16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77678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2" name="Рисунок 16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  <p:pic>
        <p:nvPicPr>
          <p:cNvPr id="163" name="Рисунок 16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338670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363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6754019"/>
              </p:ext>
            </p:extLst>
          </p:nvPr>
        </p:nvGraphicFramePr>
        <p:xfrm>
          <a:off x="-679450" y="1787524"/>
          <a:ext cx="15686088" cy="7908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26" name="Picture 2" descr="130+ Writing Lines Stock Photos, Pictures &amp; Royalty-Free Images - iStock |  Waiting line, Handwriti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9904" r="12019" b="14904"/>
          <a:stretch/>
        </p:blipFill>
        <p:spPr bwMode="auto">
          <a:xfrm>
            <a:off x="15551150" y="8067675"/>
            <a:ext cx="2244725" cy="215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991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7" name="Google Shape;1477;p45"/>
          <p:cNvSpPr txBox="1">
            <a:spLocks noGrp="1"/>
          </p:cNvSpPr>
          <p:nvPr>
            <p:ph type="title"/>
          </p:nvPr>
        </p:nvSpPr>
        <p:spPr>
          <a:xfrm>
            <a:off x="135241" y="1512886"/>
            <a:ext cx="17287400" cy="120267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uz-Cyrl-UZ" sz="4000" b="1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Maqola, uslubiy tavsiya va qo‘llanma</a:t>
            </a: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uz-Latn-UZ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uchun umumiy talablar</a:t>
            </a:r>
            <a:b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78" name="Google Shape;1478;p45"/>
          <p:cNvGrpSpPr/>
          <p:nvPr/>
        </p:nvGrpSpPr>
        <p:grpSpPr>
          <a:xfrm>
            <a:off x="5358749" y="2942260"/>
            <a:ext cx="7160209" cy="6341164"/>
            <a:chOff x="236925" y="1206525"/>
            <a:chExt cx="2165475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793875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236925" y="1583650"/>
              <a:ext cx="795050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236925" y="2271850"/>
              <a:ext cx="795050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608525" y="2009000"/>
              <a:ext cx="793875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793875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507" name="Google Shape;1507;p45"/>
          <p:cNvSpPr txBox="1"/>
          <p:nvPr/>
        </p:nvSpPr>
        <p:spPr>
          <a:xfrm>
            <a:off x="5187950" y="6639675"/>
            <a:ext cx="2246823" cy="902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uslub</a:t>
            </a:r>
            <a:endParaRPr sz="2800" dirty="0">
              <a:solidFill>
                <a:srgbClr val="D88462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8" name="Google Shape;1508;p45"/>
          <p:cNvSpPr txBox="1"/>
          <p:nvPr/>
        </p:nvSpPr>
        <p:spPr>
          <a:xfrm>
            <a:off x="4908872" y="4283213"/>
            <a:ext cx="2525899" cy="902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O‘lcham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hajm</a:t>
            </a:r>
            <a:endParaRPr sz="2800" dirty="0">
              <a:solidFill>
                <a:srgbClr val="54C4C8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9" name="Google Shape;1509;p45"/>
          <p:cNvSpPr txBox="1"/>
          <p:nvPr/>
        </p:nvSpPr>
        <p:spPr>
          <a:xfrm>
            <a:off x="10430437" y="8224703"/>
            <a:ext cx="2006826" cy="902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talablar</a:t>
            </a:r>
            <a:endParaRPr sz="2800" dirty="0">
              <a:solidFill>
                <a:srgbClr val="65B8C6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0" name="Google Shape;1510;p45"/>
          <p:cNvSpPr txBox="1"/>
          <p:nvPr/>
        </p:nvSpPr>
        <p:spPr>
          <a:xfrm>
            <a:off x="10430437" y="5737515"/>
            <a:ext cx="2301312" cy="902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Hujjatlash</a:t>
            </a:r>
            <a:endParaRPr sz="2800" dirty="0">
              <a:solidFill>
                <a:srgbClr val="FFC768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1" name="Google Shape;1511;p45"/>
          <p:cNvSpPr txBox="1"/>
          <p:nvPr/>
        </p:nvSpPr>
        <p:spPr>
          <a:xfrm>
            <a:off x="10381780" y="3381052"/>
            <a:ext cx="2349969" cy="902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Rasmlar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grafiklar</a:t>
            </a:r>
            <a:endParaRPr sz="2800" dirty="0">
              <a:solidFill>
                <a:srgbClr val="F3B4A8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2" name="Google Shape;1512;p45"/>
          <p:cNvSpPr/>
          <p:nvPr/>
        </p:nvSpPr>
        <p:spPr>
          <a:xfrm>
            <a:off x="-603250" y="2733676"/>
            <a:ext cx="5791200" cy="27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Maqola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bet (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jurnallar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Qo‘llanmalar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kengroq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to‘liq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24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bet.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3" name="Google Shape;1513;p45"/>
          <p:cNvSpPr/>
          <p:nvPr/>
        </p:nvSpPr>
        <p:spPr>
          <a:xfrm>
            <a:off x="463550" y="6359325"/>
            <a:ext cx="4445322" cy="146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marL="457200" indent="-457200">
              <a:buClr>
                <a:srgbClr val="000000"/>
              </a:buClr>
              <a:buSzPts val="1100"/>
              <a:buFont typeface="Wingdings" panose="05000000000000000000" pitchFamily="2" charset="2"/>
              <a:buChar char="§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asmiy-ilmiy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uslubda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yozilishi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514" name="Google Shape;1514;p45"/>
          <p:cNvSpPr/>
          <p:nvPr/>
        </p:nvSpPr>
        <p:spPr>
          <a:xfrm>
            <a:off x="12721583" y="7541835"/>
            <a:ext cx="5591530" cy="1883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Matnning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o‘lchami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shrift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(Times New Roman, 1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qator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oralig‘i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sahifa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chetlari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formatlarga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15" name="Google Shape;1515;p45"/>
          <p:cNvSpPr/>
          <p:nvPr/>
        </p:nvSpPr>
        <p:spPr>
          <a:xfrm>
            <a:off x="13144212" y="5138279"/>
            <a:ext cx="4489738" cy="146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44185" tIns="184267" rIns="552852" bIns="184267" anchor="ctr" anchorCtr="0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manbalari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ko‘rsatiladi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16" name="Google Shape;1516;p45"/>
          <p:cNvSpPr txBox="1"/>
          <p:nvPr/>
        </p:nvSpPr>
        <p:spPr>
          <a:xfrm>
            <a:off x="13144212" y="2523826"/>
            <a:ext cx="4083338" cy="146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sifatli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izohlari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36513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60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4" name="Google Shape;3654;p39"/>
          <p:cNvSpPr/>
          <p:nvPr/>
        </p:nvSpPr>
        <p:spPr>
          <a:xfrm>
            <a:off x="10409863" y="6125016"/>
            <a:ext cx="2162389" cy="3821836"/>
          </a:xfrm>
          <a:custGeom>
            <a:avLst/>
            <a:gdLst/>
            <a:ahLst/>
            <a:cxnLst/>
            <a:rect l="l" t="t" r="r" b="b"/>
            <a:pathLst>
              <a:path w="37054" h="61375" extrusionOk="0">
                <a:moveTo>
                  <a:pt x="35882" y="0"/>
                </a:moveTo>
                <a:lnTo>
                  <a:pt x="35882" y="18526"/>
                </a:lnTo>
                <a:cubicBezTo>
                  <a:pt x="35882" y="22643"/>
                  <a:pt x="32525" y="26000"/>
                  <a:pt x="28408" y="26000"/>
                </a:cubicBezTo>
                <a:lnTo>
                  <a:pt x="8647" y="26000"/>
                </a:lnTo>
                <a:cubicBezTo>
                  <a:pt x="6335" y="26000"/>
                  <a:pt x="4181" y="26887"/>
                  <a:pt x="2535" y="28534"/>
                </a:cubicBezTo>
                <a:cubicBezTo>
                  <a:pt x="888" y="30149"/>
                  <a:pt x="1" y="32334"/>
                  <a:pt x="1" y="34646"/>
                </a:cubicBezTo>
                <a:lnTo>
                  <a:pt x="1" y="61374"/>
                </a:lnTo>
                <a:lnTo>
                  <a:pt x="1204" y="61374"/>
                </a:lnTo>
                <a:lnTo>
                  <a:pt x="1204" y="34646"/>
                </a:lnTo>
                <a:cubicBezTo>
                  <a:pt x="1204" y="30529"/>
                  <a:pt x="4530" y="27172"/>
                  <a:pt x="8647" y="27172"/>
                </a:cubicBezTo>
                <a:lnTo>
                  <a:pt x="28408" y="27172"/>
                </a:lnTo>
                <a:cubicBezTo>
                  <a:pt x="30720" y="27172"/>
                  <a:pt x="32905" y="26285"/>
                  <a:pt x="34520" y="24638"/>
                </a:cubicBezTo>
                <a:cubicBezTo>
                  <a:pt x="36167" y="23023"/>
                  <a:pt x="37054" y="20838"/>
                  <a:pt x="37054" y="18526"/>
                </a:cubicBezTo>
                <a:lnTo>
                  <a:pt x="37054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5" name="Google Shape;3655;p39"/>
          <p:cNvSpPr/>
          <p:nvPr/>
        </p:nvSpPr>
        <p:spPr>
          <a:xfrm>
            <a:off x="11707276" y="5227701"/>
            <a:ext cx="1615343" cy="1723640"/>
          </a:xfrm>
          <a:custGeom>
            <a:avLst/>
            <a:gdLst/>
            <a:ahLst/>
            <a:cxnLst/>
            <a:rect l="l" t="t" r="r" b="b"/>
            <a:pathLst>
              <a:path w="27680" h="27680" extrusionOk="0">
                <a:moveTo>
                  <a:pt x="13840" y="1"/>
                </a:moveTo>
                <a:cubicBezTo>
                  <a:pt x="6208" y="1"/>
                  <a:pt x="1" y="6208"/>
                  <a:pt x="1" y="13840"/>
                </a:cubicBezTo>
                <a:cubicBezTo>
                  <a:pt x="1" y="21472"/>
                  <a:pt x="6208" y="27679"/>
                  <a:pt x="13840" y="27679"/>
                </a:cubicBezTo>
                <a:cubicBezTo>
                  <a:pt x="21504" y="27679"/>
                  <a:pt x="27679" y="21472"/>
                  <a:pt x="27679" y="13840"/>
                </a:cubicBezTo>
                <a:cubicBezTo>
                  <a:pt x="27679" y="6208"/>
                  <a:pt x="21504" y="1"/>
                  <a:pt x="13840" y="1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6" name="Google Shape;3656;p39"/>
          <p:cNvSpPr/>
          <p:nvPr/>
        </p:nvSpPr>
        <p:spPr>
          <a:xfrm>
            <a:off x="5423589" y="6125016"/>
            <a:ext cx="2162389" cy="3821836"/>
          </a:xfrm>
          <a:custGeom>
            <a:avLst/>
            <a:gdLst/>
            <a:ahLst/>
            <a:cxnLst/>
            <a:rect l="l" t="t" r="r" b="b"/>
            <a:pathLst>
              <a:path w="37054" h="61375" extrusionOk="0">
                <a:moveTo>
                  <a:pt x="1" y="0"/>
                </a:moveTo>
                <a:lnTo>
                  <a:pt x="1" y="18526"/>
                </a:lnTo>
                <a:cubicBezTo>
                  <a:pt x="1" y="20838"/>
                  <a:pt x="888" y="23023"/>
                  <a:pt x="2534" y="24638"/>
                </a:cubicBezTo>
                <a:cubicBezTo>
                  <a:pt x="4149" y="26285"/>
                  <a:pt x="6335" y="27172"/>
                  <a:pt x="8646" y="27172"/>
                </a:cubicBezTo>
                <a:lnTo>
                  <a:pt x="28408" y="27172"/>
                </a:lnTo>
                <a:cubicBezTo>
                  <a:pt x="32525" y="27172"/>
                  <a:pt x="35882" y="30529"/>
                  <a:pt x="35882" y="34646"/>
                </a:cubicBezTo>
                <a:lnTo>
                  <a:pt x="35882" y="61374"/>
                </a:lnTo>
                <a:lnTo>
                  <a:pt x="37054" y="61374"/>
                </a:lnTo>
                <a:lnTo>
                  <a:pt x="37054" y="34646"/>
                </a:lnTo>
                <a:cubicBezTo>
                  <a:pt x="37054" y="32334"/>
                  <a:pt x="36167" y="30149"/>
                  <a:pt x="34520" y="28534"/>
                </a:cubicBezTo>
                <a:cubicBezTo>
                  <a:pt x="32873" y="26887"/>
                  <a:pt x="30720" y="26000"/>
                  <a:pt x="28408" y="26000"/>
                </a:cubicBezTo>
                <a:lnTo>
                  <a:pt x="8646" y="26000"/>
                </a:lnTo>
                <a:cubicBezTo>
                  <a:pt x="4530" y="26000"/>
                  <a:pt x="1173" y="22643"/>
                  <a:pt x="1173" y="18526"/>
                </a:cubicBezTo>
                <a:lnTo>
                  <a:pt x="1173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7" name="Google Shape;3657;p39"/>
          <p:cNvSpPr/>
          <p:nvPr/>
        </p:nvSpPr>
        <p:spPr>
          <a:xfrm>
            <a:off x="4673282" y="5227701"/>
            <a:ext cx="1615286" cy="1723640"/>
          </a:xfrm>
          <a:custGeom>
            <a:avLst/>
            <a:gdLst/>
            <a:ahLst/>
            <a:cxnLst/>
            <a:rect l="l" t="t" r="r" b="b"/>
            <a:pathLst>
              <a:path w="27679" h="27680" extrusionOk="0">
                <a:moveTo>
                  <a:pt x="13840" y="1"/>
                </a:moveTo>
                <a:cubicBezTo>
                  <a:pt x="6176" y="1"/>
                  <a:pt x="0" y="6208"/>
                  <a:pt x="0" y="13840"/>
                </a:cubicBezTo>
                <a:cubicBezTo>
                  <a:pt x="0" y="21472"/>
                  <a:pt x="6176" y="27679"/>
                  <a:pt x="13840" y="27679"/>
                </a:cubicBezTo>
                <a:cubicBezTo>
                  <a:pt x="21472" y="27679"/>
                  <a:pt x="27679" y="21472"/>
                  <a:pt x="27679" y="13840"/>
                </a:cubicBezTo>
                <a:cubicBezTo>
                  <a:pt x="27679" y="6208"/>
                  <a:pt x="21472" y="1"/>
                  <a:pt x="13840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8" name="Google Shape;3658;p39"/>
          <p:cNvSpPr/>
          <p:nvPr/>
        </p:nvSpPr>
        <p:spPr>
          <a:xfrm>
            <a:off x="2272556" y="8311951"/>
            <a:ext cx="1532125" cy="1634905"/>
          </a:xfrm>
          <a:custGeom>
            <a:avLst/>
            <a:gdLst/>
            <a:ahLst/>
            <a:cxnLst/>
            <a:rect l="l" t="t" r="r" b="b"/>
            <a:pathLst>
              <a:path w="26254" h="26255" extrusionOk="0">
                <a:moveTo>
                  <a:pt x="0" y="1"/>
                </a:moveTo>
                <a:lnTo>
                  <a:pt x="0" y="7285"/>
                </a:lnTo>
                <a:cubicBezTo>
                  <a:pt x="0" y="10800"/>
                  <a:pt x="2882" y="13682"/>
                  <a:pt x="6397" y="13682"/>
                </a:cubicBezTo>
                <a:lnTo>
                  <a:pt x="19857" y="13682"/>
                </a:lnTo>
                <a:cubicBezTo>
                  <a:pt x="22707" y="13682"/>
                  <a:pt x="25050" y="16025"/>
                  <a:pt x="25050" y="18876"/>
                </a:cubicBezTo>
                <a:lnTo>
                  <a:pt x="25050" y="26254"/>
                </a:lnTo>
                <a:lnTo>
                  <a:pt x="26254" y="26254"/>
                </a:lnTo>
                <a:lnTo>
                  <a:pt x="26254" y="18876"/>
                </a:lnTo>
                <a:cubicBezTo>
                  <a:pt x="26254" y="15360"/>
                  <a:pt x="23372" y="12478"/>
                  <a:pt x="19857" y="12478"/>
                </a:cubicBezTo>
                <a:lnTo>
                  <a:pt x="6397" y="12478"/>
                </a:lnTo>
                <a:cubicBezTo>
                  <a:pt x="3515" y="12478"/>
                  <a:pt x="1203" y="10135"/>
                  <a:pt x="1203" y="7285"/>
                </a:cubicBezTo>
                <a:lnTo>
                  <a:pt x="1203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59" name="Google Shape;3659;p39"/>
          <p:cNvSpPr/>
          <p:nvPr/>
        </p:nvSpPr>
        <p:spPr>
          <a:xfrm>
            <a:off x="1512968" y="7034102"/>
            <a:ext cx="1615286" cy="1723640"/>
          </a:xfrm>
          <a:custGeom>
            <a:avLst/>
            <a:gdLst/>
            <a:ahLst/>
            <a:cxnLst/>
            <a:rect l="l" t="t" r="r" b="b"/>
            <a:pathLst>
              <a:path w="27679" h="27680" extrusionOk="0">
                <a:moveTo>
                  <a:pt x="13839" y="0"/>
                </a:moveTo>
                <a:cubicBezTo>
                  <a:pt x="6207" y="0"/>
                  <a:pt x="0" y="6208"/>
                  <a:pt x="0" y="13840"/>
                </a:cubicBezTo>
                <a:cubicBezTo>
                  <a:pt x="0" y="21472"/>
                  <a:pt x="6207" y="27679"/>
                  <a:pt x="13839" y="27679"/>
                </a:cubicBezTo>
                <a:cubicBezTo>
                  <a:pt x="21472" y="27679"/>
                  <a:pt x="27679" y="21472"/>
                  <a:pt x="27679" y="13840"/>
                </a:cubicBezTo>
                <a:cubicBezTo>
                  <a:pt x="27679" y="6208"/>
                  <a:pt x="21472" y="0"/>
                  <a:pt x="13839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60" name="Google Shape;3660;p39"/>
          <p:cNvSpPr/>
          <p:nvPr/>
        </p:nvSpPr>
        <p:spPr>
          <a:xfrm>
            <a:off x="14191163" y="8311951"/>
            <a:ext cx="1532182" cy="1634905"/>
          </a:xfrm>
          <a:custGeom>
            <a:avLst/>
            <a:gdLst/>
            <a:ahLst/>
            <a:cxnLst/>
            <a:rect l="l" t="t" r="r" b="b"/>
            <a:pathLst>
              <a:path w="26255" h="26255" extrusionOk="0">
                <a:moveTo>
                  <a:pt x="25083" y="1"/>
                </a:moveTo>
                <a:lnTo>
                  <a:pt x="25083" y="7285"/>
                </a:lnTo>
                <a:cubicBezTo>
                  <a:pt x="25083" y="10135"/>
                  <a:pt x="22739" y="12478"/>
                  <a:pt x="19857" y="12478"/>
                </a:cubicBezTo>
                <a:lnTo>
                  <a:pt x="6398" y="12478"/>
                </a:lnTo>
                <a:cubicBezTo>
                  <a:pt x="2883" y="12478"/>
                  <a:pt x="1" y="15360"/>
                  <a:pt x="1" y="18876"/>
                </a:cubicBezTo>
                <a:lnTo>
                  <a:pt x="1" y="26254"/>
                </a:lnTo>
                <a:lnTo>
                  <a:pt x="1204" y="26254"/>
                </a:lnTo>
                <a:lnTo>
                  <a:pt x="1204" y="18876"/>
                </a:lnTo>
                <a:cubicBezTo>
                  <a:pt x="1204" y="16025"/>
                  <a:pt x="3548" y="13682"/>
                  <a:pt x="6398" y="13682"/>
                </a:cubicBezTo>
                <a:lnTo>
                  <a:pt x="19857" y="13682"/>
                </a:lnTo>
                <a:cubicBezTo>
                  <a:pt x="23404" y="13682"/>
                  <a:pt x="26255" y="10800"/>
                  <a:pt x="26255" y="7285"/>
                </a:cubicBezTo>
                <a:lnTo>
                  <a:pt x="26255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61" name="Google Shape;3661;p39"/>
          <p:cNvSpPr/>
          <p:nvPr/>
        </p:nvSpPr>
        <p:spPr>
          <a:xfrm>
            <a:off x="14925504" y="6987243"/>
            <a:ext cx="1615343" cy="1723640"/>
          </a:xfrm>
          <a:custGeom>
            <a:avLst/>
            <a:gdLst/>
            <a:ahLst/>
            <a:cxnLst/>
            <a:rect l="l" t="t" r="r" b="b"/>
            <a:pathLst>
              <a:path w="27680" h="27680" extrusionOk="0">
                <a:moveTo>
                  <a:pt x="13840" y="0"/>
                </a:moveTo>
                <a:cubicBezTo>
                  <a:pt x="6208" y="0"/>
                  <a:pt x="1" y="6208"/>
                  <a:pt x="1" y="13840"/>
                </a:cubicBezTo>
                <a:cubicBezTo>
                  <a:pt x="1" y="21472"/>
                  <a:pt x="6208" y="27679"/>
                  <a:pt x="13840" y="27679"/>
                </a:cubicBezTo>
                <a:cubicBezTo>
                  <a:pt x="21472" y="27679"/>
                  <a:pt x="27680" y="21472"/>
                  <a:pt x="27680" y="13840"/>
                </a:cubicBezTo>
                <a:cubicBezTo>
                  <a:pt x="27680" y="6208"/>
                  <a:pt x="21472" y="0"/>
                  <a:pt x="13840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3662" name="Google Shape;3662;p39"/>
          <p:cNvGrpSpPr/>
          <p:nvPr/>
        </p:nvGrpSpPr>
        <p:grpSpPr>
          <a:xfrm>
            <a:off x="8225408" y="4411856"/>
            <a:ext cx="1615343" cy="5718218"/>
            <a:chOff x="4161609" y="2013703"/>
            <a:chExt cx="820781" cy="2722961"/>
          </a:xfrm>
        </p:grpSpPr>
        <p:sp>
          <p:nvSpPr>
            <p:cNvPr id="3663" name="Google Shape;3663;p39"/>
            <p:cNvSpPr/>
            <p:nvPr/>
          </p:nvSpPr>
          <p:spPr>
            <a:xfrm>
              <a:off x="4554150" y="2489800"/>
              <a:ext cx="35699" cy="2246864"/>
            </a:xfrm>
            <a:custGeom>
              <a:avLst/>
              <a:gdLst/>
              <a:ahLst/>
              <a:cxnLst/>
              <a:rect l="l" t="t" r="r" b="b"/>
              <a:pathLst>
                <a:path w="1204" h="83480" extrusionOk="0">
                  <a:moveTo>
                    <a:pt x="0" y="0"/>
                  </a:moveTo>
                  <a:lnTo>
                    <a:pt x="0" y="83479"/>
                  </a:lnTo>
                  <a:lnTo>
                    <a:pt x="1204" y="83479"/>
                  </a:lnTo>
                  <a:lnTo>
                    <a:pt x="1204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4" name="Google Shape;3664;p39"/>
            <p:cNvSpPr/>
            <p:nvPr/>
          </p:nvSpPr>
          <p:spPr>
            <a:xfrm>
              <a:off x="4161609" y="2013703"/>
              <a:ext cx="820781" cy="820752"/>
            </a:xfrm>
            <a:custGeom>
              <a:avLst/>
              <a:gdLst/>
              <a:ahLst/>
              <a:cxnLst/>
              <a:rect l="l" t="t" r="r" b="b"/>
              <a:pathLst>
                <a:path w="27680" h="27679" extrusionOk="0">
                  <a:moveTo>
                    <a:pt x="13840" y="0"/>
                  </a:moveTo>
                  <a:cubicBezTo>
                    <a:pt x="6208" y="0"/>
                    <a:pt x="0" y="6207"/>
                    <a:pt x="0" y="13839"/>
                  </a:cubicBezTo>
                  <a:cubicBezTo>
                    <a:pt x="0" y="21472"/>
                    <a:pt x="6208" y="27679"/>
                    <a:pt x="13840" y="27679"/>
                  </a:cubicBezTo>
                  <a:cubicBezTo>
                    <a:pt x="21472" y="27679"/>
                    <a:pt x="27679" y="21472"/>
                    <a:pt x="27679" y="13839"/>
                  </a:cubicBezTo>
                  <a:cubicBezTo>
                    <a:pt x="27679" y="6207"/>
                    <a:pt x="21472" y="0"/>
                    <a:pt x="13840" y="0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669" name="Google Shape;3669;p39"/>
          <p:cNvSpPr/>
          <p:nvPr/>
        </p:nvSpPr>
        <p:spPr>
          <a:xfrm>
            <a:off x="12160075" y="5588620"/>
            <a:ext cx="711615" cy="899306"/>
          </a:xfrm>
          <a:custGeom>
            <a:avLst/>
            <a:gdLst/>
            <a:ahLst/>
            <a:cxnLst/>
            <a:rect l="l" t="t" r="r" b="b"/>
            <a:pathLst>
              <a:path w="12194" h="14442" extrusionOk="0">
                <a:moveTo>
                  <a:pt x="1616" y="0"/>
                </a:moveTo>
                <a:cubicBezTo>
                  <a:pt x="729" y="0"/>
                  <a:pt x="1" y="729"/>
                  <a:pt x="1" y="1615"/>
                </a:cubicBezTo>
                <a:lnTo>
                  <a:pt x="1" y="14219"/>
                </a:lnTo>
                <a:cubicBezTo>
                  <a:pt x="1" y="14346"/>
                  <a:pt x="96" y="14441"/>
                  <a:pt x="222" y="14441"/>
                </a:cubicBezTo>
                <a:cubicBezTo>
                  <a:pt x="349" y="14441"/>
                  <a:pt x="444" y="14346"/>
                  <a:pt x="444" y="14219"/>
                </a:cubicBezTo>
                <a:lnTo>
                  <a:pt x="444" y="1615"/>
                </a:lnTo>
                <a:cubicBezTo>
                  <a:pt x="444" y="982"/>
                  <a:pt x="982" y="443"/>
                  <a:pt x="1616" y="443"/>
                </a:cubicBezTo>
                <a:lnTo>
                  <a:pt x="11718" y="443"/>
                </a:lnTo>
                <a:lnTo>
                  <a:pt x="11718" y="12573"/>
                </a:lnTo>
                <a:cubicBezTo>
                  <a:pt x="11718" y="12715"/>
                  <a:pt x="11837" y="12786"/>
                  <a:pt x="11956" y="12786"/>
                </a:cubicBezTo>
                <a:cubicBezTo>
                  <a:pt x="12074" y="12786"/>
                  <a:pt x="12193" y="12715"/>
                  <a:pt x="12193" y="12573"/>
                </a:cubicBezTo>
                <a:lnTo>
                  <a:pt x="12193" y="222"/>
                </a:lnTo>
                <a:cubicBezTo>
                  <a:pt x="12193" y="95"/>
                  <a:pt x="12067" y="0"/>
                  <a:pt x="1194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0" name="Google Shape;3670;p39"/>
          <p:cNvSpPr/>
          <p:nvPr/>
        </p:nvSpPr>
        <p:spPr>
          <a:xfrm>
            <a:off x="12161942" y="6355728"/>
            <a:ext cx="713424" cy="234696"/>
          </a:xfrm>
          <a:custGeom>
            <a:avLst/>
            <a:gdLst/>
            <a:ahLst/>
            <a:cxnLst/>
            <a:rect l="l" t="t" r="r" b="b"/>
            <a:pathLst>
              <a:path w="12225" h="3769" extrusionOk="0">
                <a:moveTo>
                  <a:pt x="1837" y="0"/>
                </a:moveTo>
                <a:cubicBezTo>
                  <a:pt x="824" y="32"/>
                  <a:pt x="0" y="855"/>
                  <a:pt x="0" y="1900"/>
                </a:cubicBezTo>
                <a:cubicBezTo>
                  <a:pt x="0" y="2914"/>
                  <a:pt x="824" y="3769"/>
                  <a:pt x="1837" y="3769"/>
                </a:cubicBezTo>
                <a:lnTo>
                  <a:pt x="11908" y="3769"/>
                </a:lnTo>
                <a:cubicBezTo>
                  <a:pt x="12225" y="3769"/>
                  <a:pt x="12225" y="3294"/>
                  <a:pt x="11908" y="3294"/>
                </a:cubicBezTo>
                <a:lnTo>
                  <a:pt x="1837" y="3294"/>
                </a:lnTo>
                <a:cubicBezTo>
                  <a:pt x="1077" y="3294"/>
                  <a:pt x="444" y="2661"/>
                  <a:pt x="444" y="1869"/>
                </a:cubicBezTo>
                <a:cubicBezTo>
                  <a:pt x="444" y="1109"/>
                  <a:pt x="1077" y="475"/>
                  <a:pt x="1837" y="475"/>
                </a:cubicBezTo>
                <a:lnTo>
                  <a:pt x="11908" y="475"/>
                </a:lnTo>
                <a:cubicBezTo>
                  <a:pt x="12225" y="475"/>
                  <a:pt x="12225" y="0"/>
                  <a:pt x="119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1" name="Google Shape;3671;p39"/>
          <p:cNvSpPr/>
          <p:nvPr/>
        </p:nvSpPr>
        <p:spPr>
          <a:xfrm>
            <a:off x="12289454" y="5587621"/>
            <a:ext cx="25911" cy="797744"/>
          </a:xfrm>
          <a:custGeom>
            <a:avLst/>
            <a:gdLst/>
            <a:ahLst/>
            <a:cxnLst/>
            <a:rect l="l" t="t" r="r" b="b"/>
            <a:pathLst>
              <a:path w="444" h="12811" extrusionOk="0">
                <a:moveTo>
                  <a:pt x="222" y="0"/>
                </a:moveTo>
                <a:cubicBezTo>
                  <a:pt x="111" y="0"/>
                  <a:pt x="0" y="79"/>
                  <a:pt x="0" y="238"/>
                </a:cubicBezTo>
                <a:lnTo>
                  <a:pt x="0" y="12589"/>
                </a:lnTo>
                <a:cubicBezTo>
                  <a:pt x="0" y="12715"/>
                  <a:pt x="95" y="12810"/>
                  <a:pt x="222" y="12810"/>
                </a:cubicBezTo>
                <a:cubicBezTo>
                  <a:pt x="349" y="12810"/>
                  <a:pt x="444" y="12715"/>
                  <a:pt x="444" y="12589"/>
                </a:cubicBezTo>
                <a:lnTo>
                  <a:pt x="444" y="238"/>
                </a:lnTo>
                <a:cubicBezTo>
                  <a:pt x="444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2" name="Google Shape;3672;p39"/>
          <p:cNvSpPr/>
          <p:nvPr/>
        </p:nvSpPr>
        <p:spPr>
          <a:xfrm>
            <a:off x="12797693" y="6356723"/>
            <a:ext cx="25911" cy="233701"/>
          </a:xfrm>
          <a:custGeom>
            <a:avLst/>
            <a:gdLst/>
            <a:ahLst/>
            <a:cxnLst/>
            <a:rect l="l" t="t" r="r" b="b"/>
            <a:pathLst>
              <a:path w="444" h="3753" extrusionOk="0">
                <a:moveTo>
                  <a:pt x="222" y="0"/>
                </a:moveTo>
                <a:cubicBezTo>
                  <a:pt x="111" y="0"/>
                  <a:pt x="0" y="79"/>
                  <a:pt x="0" y="238"/>
                </a:cubicBezTo>
                <a:lnTo>
                  <a:pt x="0" y="3531"/>
                </a:lnTo>
                <a:cubicBezTo>
                  <a:pt x="0" y="3658"/>
                  <a:pt x="95" y="3753"/>
                  <a:pt x="222" y="3753"/>
                </a:cubicBezTo>
                <a:cubicBezTo>
                  <a:pt x="349" y="3753"/>
                  <a:pt x="444" y="3658"/>
                  <a:pt x="444" y="3531"/>
                </a:cubicBezTo>
                <a:lnTo>
                  <a:pt x="444" y="238"/>
                </a:lnTo>
                <a:cubicBezTo>
                  <a:pt x="444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3" name="Google Shape;3673;p39"/>
          <p:cNvSpPr/>
          <p:nvPr/>
        </p:nvSpPr>
        <p:spPr>
          <a:xfrm>
            <a:off x="12422508" y="5766090"/>
            <a:ext cx="316066" cy="187370"/>
          </a:xfrm>
          <a:custGeom>
            <a:avLst/>
            <a:gdLst/>
            <a:ahLst/>
            <a:cxnLst/>
            <a:rect l="l" t="t" r="r" b="b"/>
            <a:pathLst>
              <a:path w="5416" h="3009" extrusionOk="0">
                <a:moveTo>
                  <a:pt x="4941" y="475"/>
                </a:moveTo>
                <a:lnTo>
                  <a:pt x="4941" y="2534"/>
                </a:lnTo>
                <a:lnTo>
                  <a:pt x="444" y="2534"/>
                </a:lnTo>
                <a:lnTo>
                  <a:pt x="444" y="475"/>
                </a:lnTo>
                <a:close/>
                <a:moveTo>
                  <a:pt x="222" y="0"/>
                </a:moveTo>
                <a:cubicBezTo>
                  <a:pt x="96" y="0"/>
                  <a:pt x="1" y="127"/>
                  <a:pt x="1" y="254"/>
                </a:cubicBezTo>
                <a:lnTo>
                  <a:pt x="1" y="2787"/>
                </a:lnTo>
                <a:cubicBezTo>
                  <a:pt x="1" y="2914"/>
                  <a:pt x="96" y="3009"/>
                  <a:pt x="222" y="3009"/>
                </a:cubicBezTo>
                <a:lnTo>
                  <a:pt x="5163" y="3009"/>
                </a:lnTo>
                <a:cubicBezTo>
                  <a:pt x="5289" y="3009"/>
                  <a:pt x="5416" y="2914"/>
                  <a:pt x="5384" y="2787"/>
                </a:cubicBezTo>
                <a:lnTo>
                  <a:pt x="5384" y="254"/>
                </a:lnTo>
                <a:cubicBezTo>
                  <a:pt x="5384" y="127"/>
                  <a:pt x="5289" y="0"/>
                  <a:pt x="516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7" name="Google Shape;3677;p39"/>
          <p:cNvSpPr/>
          <p:nvPr/>
        </p:nvSpPr>
        <p:spPr>
          <a:xfrm>
            <a:off x="5013335" y="5590549"/>
            <a:ext cx="195965" cy="215019"/>
          </a:xfrm>
          <a:custGeom>
            <a:avLst/>
            <a:gdLst/>
            <a:ahLst/>
            <a:cxnLst/>
            <a:rect l="l" t="t" r="r" b="b"/>
            <a:pathLst>
              <a:path w="3358" h="3453" extrusionOk="0">
                <a:moveTo>
                  <a:pt x="1679" y="444"/>
                </a:moveTo>
                <a:cubicBezTo>
                  <a:pt x="2344" y="444"/>
                  <a:pt x="2882" y="983"/>
                  <a:pt x="2882" y="1648"/>
                </a:cubicBezTo>
                <a:lnTo>
                  <a:pt x="2882" y="2978"/>
                </a:lnTo>
                <a:lnTo>
                  <a:pt x="444" y="2978"/>
                </a:lnTo>
                <a:lnTo>
                  <a:pt x="444" y="1648"/>
                </a:lnTo>
                <a:cubicBezTo>
                  <a:pt x="475" y="983"/>
                  <a:pt x="1014" y="444"/>
                  <a:pt x="1679" y="444"/>
                </a:cubicBezTo>
                <a:close/>
                <a:moveTo>
                  <a:pt x="1679" y="1"/>
                </a:moveTo>
                <a:cubicBezTo>
                  <a:pt x="760" y="1"/>
                  <a:pt x="0" y="729"/>
                  <a:pt x="0" y="1648"/>
                </a:cubicBezTo>
                <a:lnTo>
                  <a:pt x="0" y="3231"/>
                </a:lnTo>
                <a:cubicBezTo>
                  <a:pt x="0" y="3358"/>
                  <a:pt x="95" y="3453"/>
                  <a:pt x="222" y="3453"/>
                </a:cubicBezTo>
                <a:lnTo>
                  <a:pt x="3136" y="3453"/>
                </a:lnTo>
                <a:cubicBezTo>
                  <a:pt x="3262" y="3453"/>
                  <a:pt x="3357" y="3358"/>
                  <a:pt x="3357" y="3231"/>
                </a:cubicBezTo>
                <a:lnTo>
                  <a:pt x="3357" y="1648"/>
                </a:lnTo>
                <a:cubicBezTo>
                  <a:pt x="3326" y="729"/>
                  <a:pt x="2597" y="1"/>
                  <a:pt x="167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8" name="Google Shape;3678;p39"/>
          <p:cNvSpPr/>
          <p:nvPr/>
        </p:nvSpPr>
        <p:spPr>
          <a:xfrm>
            <a:off x="5181521" y="5776427"/>
            <a:ext cx="766997" cy="813996"/>
          </a:xfrm>
          <a:custGeom>
            <a:avLst/>
            <a:gdLst/>
            <a:ahLst/>
            <a:cxnLst/>
            <a:rect l="l" t="t" r="r" b="b"/>
            <a:pathLst>
              <a:path w="13143" h="13072" extrusionOk="0">
                <a:moveTo>
                  <a:pt x="12668" y="11013"/>
                </a:moveTo>
                <a:lnTo>
                  <a:pt x="12668" y="11742"/>
                </a:lnTo>
                <a:cubicBezTo>
                  <a:pt x="12668" y="12217"/>
                  <a:pt x="12288" y="12597"/>
                  <a:pt x="11781" y="12597"/>
                </a:cubicBezTo>
                <a:lnTo>
                  <a:pt x="2819" y="12597"/>
                </a:lnTo>
                <a:cubicBezTo>
                  <a:pt x="3167" y="12280"/>
                  <a:pt x="3357" y="11868"/>
                  <a:pt x="3357" y="11393"/>
                </a:cubicBezTo>
                <a:lnTo>
                  <a:pt x="3357" y="11013"/>
                </a:lnTo>
                <a:close/>
                <a:moveTo>
                  <a:pt x="238" y="1"/>
                </a:moveTo>
                <a:cubicBezTo>
                  <a:pt x="119" y="1"/>
                  <a:pt x="0" y="72"/>
                  <a:pt x="0" y="214"/>
                </a:cubicBezTo>
                <a:lnTo>
                  <a:pt x="0" y="11393"/>
                </a:lnTo>
                <a:cubicBezTo>
                  <a:pt x="0" y="12312"/>
                  <a:pt x="760" y="13072"/>
                  <a:pt x="1679" y="13072"/>
                </a:cubicBezTo>
                <a:lnTo>
                  <a:pt x="11781" y="13072"/>
                </a:lnTo>
                <a:cubicBezTo>
                  <a:pt x="12541" y="13072"/>
                  <a:pt x="13143" y="12470"/>
                  <a:pt x="13111" y="11742"/>
                </a:cubicBezTo>
                <a:lnTo>
                  <a:pt x="13111" y="10792"/>
                </a:lnTo>
                <a:cubicBezTo>
                  <a:pt x="13111" y="10633"/>
                  <a:pt x="13016" y="10538"/>
                  <a:pt x="12889" y="10538"/>
                </a:cubicBezTo>
                <a:lnTo>
                  <a:pt x="3104" y="10538"/>
                </a:lnTo>
                <a:cubicBezTo>
                  <a:pt x="2977" y="10538"/>
                  <a:pt x="2882" y="10665"/>
                  <a:pt x="2882" y="10792"/>
                </a:cubicBezTo>
                <a:lnTo>
                  <a:pt x="2882" y="11393"/>
                </a:lnTo>
                <a:cubicBezTo>
                  <a:pt x="2882" y="12059"/>
                  <a:pt x="2344" y="12597"/>
                  <a:pt x="1679" y="12597"/>
                </a:cubicBezTo>
                <a:cubicBezTo>
                  <a:pt x="1014" y="12597"/>
                  <a:pt x="475" y="12059"/>
                  <a:pt x="475" y="11393"/>
                </a:cubicBezTo>
                <a:lnTo>
                  <a:pt x="475" y="214"/>
                </a:lnTo>
                <a:cubicBezTo>
                  <a:pt x="475" y="72"/>
                  <a:pt x="356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79" name="Google Shape;3679;p39"/>
          <p:cNvSpPr/>
          <p:nvPr/>
        </p:nvSpPr>
        <p:spPr>
          <a:xfrm>
            <a:off x="5092817" y="5588620"/>
            <a:ext cx="759644" cy="873653"/>
          </a:xfrm>
          <a:custGeom>
            <a:avLst/>
            <a:gdLst/>
            <a:ahLst/>
            <a:cxnLst/>
            <a:rect l="l" t="t" r="r" b="b"/>
            <a:pathLst>
              <a:path w="13017" h="14030" extrusionOk="0">
                <a:moveTo>
                  <a:pt x="317" y="0"/>
                </a:moveTo>
                <a:cubicBezTo>
                  <a:pt x="0" y="0"/>
                  <a:pt x="0" y="443"/>
                  <a:pt x="317" y="443"/>
                </a:cubicBezTo>
                <a:lnTo>
                  <a:pt x="10831" y="443"/>
                </a:lnTo>
                <a:cubicBezTo>
                  <a:pt x="11781" y="443"/>
                  <a:pt x="12573" y="1235"/>
                  <a:pt x="12573" y="2185"/>
                </a:cubicBezTo>
                <a:lnTo>
                  <a:pt x="12573" y="13808"/>
                </a:lnTo>
                <a:cubicBezTo>
                  <a:pt x="12573" y="13934"/>
                  <a:pt x="12668" y="14029"/>
                  <a:pt x="12794" y="14029"/>
                </a:cubicBezTo>
                <a:cubicBezTo>
                  <a:pt x="12921" y="14029"/>
                  <a:pt x="13016" y="13934"/>
                  <a:pt x="13016" y="13808"/>
                </a:cubicBezTo>
                <a:lnTo>
                  <a:pt x="13016" y="2185"/>
                </a:lnTo>
                <a:cubicBezTo>
                  <a:pt x="13016" y="982"/>
                  <a:pt x="12034" y="0"/>
                  <a:pt x="107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0" name="Google Shape;3680;p39"/>
          <p:cNvSpPr/>
          <p:nvPr/>
        </p:nvSpPr>
        <p:spPr>
          <a:xfrm>
            <a:off x="5508618" y="5771632"/>
            <a:ext cx="166377" cy="260726"/>
          </a:xfrm>
          <a:custGeom>
            <a:avLst/>
            <a:gdLst/>
            <a:ahLst/>
            <a:cxnLst/>
            <a:rect l="l" t="t" r="r" b="b"/>
            <a:pathLst>
              <a:path w="2851" h="4187" extrusionOk="0">
                <a:moveTo>
                  <a:pt x="2376" y="576"/>
                </a:moveTo>
                <a:lnTo>
                  <a:pt x="2376" y="2825"/>
                </a:lnTo>
                <a:lnTo>
                  <a:pt x="476" y="3617"/>
                </a:lnTo>
                <a:lnTo>
                  <a:pt x="476" y="1273"/>
                </a:lnTo>
                <a:lnTo>
                  <a:pt x="2376" y="576"/>
                </a:lnTo>
                <a:close/>
                <a:moveTo>
                  <a:pt x="2595" y="0"/>
                </a:moveTo>
                <a:cubicBezTo>
                  <a:pt x="2575" y="0"/>
                  <a:pt x="2555" y="2"/>
                  <a:pt x="2534" y="6"/>
                </a:cubicBezTo>
                <a:lnTo>
                  <a:pt x="159" y="893"/>
                </a:lnTo>
                <a:cubicBezTo>
                  <a:pt x="64" y="925"/>
                  <a:pt x="1" y="1020"/>
                  <a:pt x="1" y="1115"/>
                </a:cubicBezTo>
                <a:lnTo>
                  <a:pt x="1" y="3933"/>
                </a:lnTo>
                <a:cubicBezTo>
                  <a:pt x="1" y="4092"/>
                  <a:pt x="96" y="4187"/>
                  <a:pt x="222" y="4187"/>
                </a:cubicBezTo>
                <a:cubicBezTo>
                  <a:pt x="254" y="4187"/>
                  <a:pt x="286" y="4187"/>
                  <a:pt x="317" y="4155"/>
                </a:cubicBezTo>
                <a:lnTo>
                  <a:pt x="2724" y="3205"/>
                </a:lnTo>
                <a:cubicBezTo>
                  <a:pt x="2787" y="3173"/>
                  <a:pt x="2851" y="3078"/>
                  <a:pt x="2851" y="2983"/>
                </a:cubicBezTo>
                <a:lnTo>
                  <a:pt x="2851" y="228"/>
                </a:lnTo>
                <a:cubicBezTo>
                  <a:pt x="2851" y="90"/>
                  <a:pt x="2731" y="0"/>
                  <a:pt x="259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1" name="Google Shape;3681;p39"/>
          <p:cNvSpPr/>
          <p:nvPr/>
        </p:nvSpPr>
        <p:spPr>
          <a:xfrm>
            <a:off x="5370018" y="5771632"/>
            <a:ext cx="166377" cy="260726"/>
          </a:xfrm>
          <a:custGeom>
            <a:avLst/>
            <a:gdLst/>
            <a:ahLst/>
            <a:cxnLst/>
            <a:rect l="l" t="t" r="r" b="b"/>
            <a:pathLst>
              <a:path w="2851" h="4187" extrusionOk="0">
                <a:moveTo>
                  <a:pt x="444" y="545"/>
                </a:moveTo>
                <a:lnTo>
                  <a:pt x="2376" y="1273"/>
                </a:lnTo>
                <a:lnTo>
                  <a:pt x="2376" y="3617"/>
                </a:lnTo>
                <a:lnTo>
                  <a:pt x="444" y="2825"/>
                </a:lnTo>
                <a:lnTo>
                  <a:pt x="444" y="545"/>
                </a:lnTo>
                <a:close/>
                <a:moveTo>
                  <a:pt x="256" y="0"/>
                </a:moveTo>
                <a:cubicBezTo>
                  <a:pt x="121" y="0"/>
                  <a:pt x="0" y="90"/>
                  <a:pt x="0" y="228"/>
                </a:cubicBezTo>
                <a:lnTo>
                  <a:pt x="0" y="2983"/>
                </a:lnTo>
                <a:cubicBezTo>
                  <a:pt x="0" y="3078"/>
                  <a:pt x="64" y="3173"/>
                  <a:pt x="127" y="3205"/>
                </a:cubicBezTo>
                <a:lnTo>
                  <a:pt x="2534" y="4155"/>
                </a:lnTo>
                <a:cubicBezTo>
                  <a:pt x="2566" y="4187"/>
                  <a:pt x="2597" y="4187"/>
                  <a:pt x="2597" y="4187"/>
                </a:cubicBezTo>
                <a:cubicBezTo>
                  <a:pt x="2724" y="4187"/>
                  <a:pt x="2851" y="4092"/>
                  <a:pt x="2851" y="3965"/>
                </a:cubicBezTo>
                <a:lnTo>
                  <a:pt x="2851" y="1115"/>
                </a:lnTo>
                <a:cubicBezTo>
                  <a:pt x="2851" y="1020"/>
                  <a:pt x="2787" y="925"/>
                  <a:pt x="2692" y="893"/>
                </a:cubicBezTo>
                <a:lnTo>
                  <a:pt x="317" y="6"/>
                </a:lnTo>
                <a:cubicBezTo>
                  <a:pt x="297" y="2"/>
                  <a:pt x="276" y="0"/>
                  <a:pt x="2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2" name="Google Shape;3682;p39"/>
          <p:cNvSpPr/>
          <p:nvPr/>
        </p:nvSpPr>
        <p:spPr>
          <a:xfrm>
            <a:off x="5364473" y="5699523"/>
            <a:ext cx="312389" cy="101688"/>
          </a:xfrm>
          <a:custGeom>
            <a:avLst/>
            <a:gdLst/>
            <a:ahLst/>
            <a:cxnLst/>
            <a:rect l="l" t="t" r="r" b="b"/>
            <a:pathLst>
              <a:path w="5353" h="1633" extrusionOk="0">
                <a:moveTo>
                  <a:pt x="2708" y="0"/>
                </a:moveTo>
                <a:cubicBezTo>
                  <a:pt x="2669" y="0"/>
                  <a:pt x="2629" y="8"/>
                  <a:pt x="2597" y="24"/>
                </a:cubicBezTo>
                <a:lnTo>
                  <a:pt x="222" y="1196"/>
                </a:lnTo>
                <a:cubicBezTo>
                  <a:pt x="0" y="1291"/>
                  <a:pt x="64" y="1608"/>
                  <a:pt x="317" y="1608"/>
                </a:cubicBezTo>
                <a:lnTo>
                  <a:pt x="412" y="1608"/>
                </a:lnTo>
                <a:lnTo>
                  <a:pt x="2692" y="468"/>
                </a:lnTo>
                <a:lnTo>
                  <a:pt x="5004" y="1608"/>
                </a:lnTo>
                <a:cubicBezTo>
                  <a:pt x="5030" y="1625"/>
                  <a:pt x="5060" y="1633"/>
                  <a:pt x="5090" y="1633"/>
                </a:cubicBezTo>
                <a:cubicBezTo>
                  <a:pt x="5175" y="1633"/>
                  <a:pt x="5266" y="1574"/>
                  <a:pt x="5289" y="1481"/>
                </a:cubicBezTo>
                <a:cubicBezTo>
                  <a:pt x="5352" y="1386"/>
                  <a:pt x="5321" y="1228"/>
                  <a:pt x="5194" y="1196"/>
                </a:cubicBezTo>
                <a:lnTo>
                  <a:pt x="2819" y="24"/>
                </a:lnTo>
                <a:cubicBezTo>
                  <a:pt x="2787" y="8"/>
                  <a:pt x="2748" y="0"/>
                  <a:pt x="27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3" name="Google Shape;3683;p39"/>
          <p:cNvSpPr/>
          <p:nvPr/>
        </p:nvSpPr>
        <p:spPr>
          <a:xfrm>
            <a:off x="5283122" y="6087529"/>
            <a:ext cx="467679" cy="29642"/>
          </a:xfrm>
          <a:custGeom>
            <a:avLst/>
            <a:gdLst/>
            <a:ahLst/>
            <a:cxnLst/>
            <a:rect l="l" t="t" r="r" b="b"/>
            <a:pathLst>
              <a:path w="8014" h="476" extrusionOk="0">
                <a:moveTo>
                  <a:pt x="286" y="0"/>
                </a:moveTo>
                <a:cubicBezTo>
                  <a:pt x="1" y="0"/>
                  <a:pt x="1" y="475"/>
                  <a:pt x="286" y="475"/>
                </a:cubicBezTo>
                <a:lnTo>
                  <a:pt x="7728" y="475"/>
                </a:lnTo>
                <a:cubicBezTo>
                  <a:pt x="8013" y="475"/>
                  <a:pt x="8013" y="0"/>
                  <a:pt x="77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4" name="Google Shape;3684;p39"/>
          <p:cNvSpPr/>
          <p:nvPr/>
        </p:nvSpPr>
        <p:spPr>
          <a:xfrm>
            <a:off x="5283122" y="6190088"/>
            <a:ext cx="467679" cy="27649"/>
          </a:xfrm>
          <a:custGeom>
            <a:avLst/>
            <a:gdLst/>
            <a:ahLst/>
            <a:cxnLst/>
            <a:rect l="l" t="t" r="r" b="b"/>
            <a:pathLst>
              <a:path w="8014" h="444" extrusionOk="0">
                <a:moveTo>
                  <a:pt x="286" y="0"/>
                </a:moveTo>
                <a:cubicBezTo>
                  <a:pt x="1" y="0"/>
                  <a:pt x="1" y="443"/>
                  <a:pt x="286" y="443"/>
                </a:cubicBezTo>
                <a:lnTo>
                  <a:pt x="7728" y="443"/>
                </a:lnTo>
                <a:cubicBezTo>
                  <a:pt x="8013" y="443"/>
                  <a:pt x="8013" y="0"/>
                  <a:pt x="77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5" name="Google Shape;3685;p39"/>
          <p:cNvSpPr/>
          <p:nvPr/>
        </p:nvSpPr>
        <p:spPr>
          <a:xfrm>
            <a:off x="5283122" y="6290656"/>
            <a:ext cx="467679" cy="29642"/>
          </a:xfrm>
          <a:custGeom>
            <a:avLst/>
            <a:gdLst/>
            <a:ahLst/>
            <a:cxnLst/>
            <a:rect l="l" t="t" r="r" b="b"/>
            <a:pathLst>
              <a:path w="8014" h="476" extrusionOk="0">
                <a:moveTo>
                  <a:pt x="286" y="0"/>
                </a:moveTo>
                <a:cubicBezTo>
                  <a:pt x="1" y="0"/>
                  <a:pt x="1" y="475"/>
                  <a:pt x="286" y="475"/>
                </a:cubicBezTo>
                <a:lnTo>
                  <a:pt x="7728" y="475"/>
                </a:lnTo>
                <a:cubicBezTo>
                  <a:pt x="8013" y="475"/>
                  <a:pt x="8013" y="0"/>
                  <a:pt x="772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6" name="Google Shape;3686;p39"/>
          <p:cNvSpPr/>
          <p:nvPr/>
        </p:nvSpPr>
        <p:spPr>
          <a:xfrm>
            <a:off x="1851153" y="7394459"/>
            <a:ext cx="944462" cy="1002364"/>
          </a:xfrm>
          <a:custGeom>
            <a:avLst/>
            <a:gdLst/>
            <a:ahLst/>
            <a:cxnLst/>
            <a:rect l="l" t="t" r="r" b="b"/>
            <a:pathLst>
              <a:path w="16184" h="16097" extrusionOk="0">
                <a:moveTo>
                  <a:pt x="476" y="801"/>
                </a:moveTo>
                <a:lnTo>
                  <a:pt x="15297" y="15622"/>
                </a:lnTo>
                <a:lnTo>
                  <a:pt x="476" y="15622"/>
                </a:lnTo>
                <a:lnTo>
                  <a:pt x="476" y="801"/>
                </a:lnTo>
                <a:close/>
                <a:moveTo>
                  <a:pt x="244" y="0"/>
                </a:moveTo>
                <a:cubicBezTo>
                  <a:pt x="119" y="0"/>
                  <a:pt x="1" y="101"/>
                  <a:pt x="1" y="231"/>
                </a:cubicBezTo>
                <a:lnTo>
                  <a:pt x="1" y="15875"/>
                </a:lnTo>
                <a:cubicBezTo>
                  <a:pt x="1" y="16002"/>
                  <a:pt x="96" y="16097"/>
                  <a:pt x="222" y="16097"/>
                </a:cubicBezTo>
                <a:lnTo>
                  <a:pt x="15867" y="16097"/>
                </a:lnTo>
                <a:cubicBezTo>
                  <a:pt x="16057" y="16097"/>
                  <a:pt x="16183" y="15843"/>
                  <a:pt x="16025" y="15717"/>
                </a:cubicBezTo>
                <a:lnTo>
                  <a:pt x="412" y="72"/>
                </a:lnTo>
                <a:cubicBezTo>
                  <a:pt x="362" y="22"/>
                  <a:pt x="302" y="0"/>
                  <a:pt x="24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7" name="Google Shape;3687;p39"/>
          <p:cNvSpPr/>
          <p:nvPr/>
        </p:nvSpPr>
        <p:spPr>
          <a:xfrm>
            <a:off x="1999034" y="7774620"/>
            <a:ext cx="439902" cy="464474"/>
          </a:xfrm>
          <a:custGeom>
            <a:avLst/>
            <a:gdLst/>
            <a:ahLst/>
            <a:cxnLst/>
            <a:rect l="l" t="t" r="r" b="b"/>
            <a:pathLst>
              <a:path w="7538" h="7459" extrusionOk="0">
                <a:moveTo>
                  <a:pt x="475" y="776"/>
                </a:moveTo>
                <a:lnTo>
                  <a:pt x="6682" y="7015"/>
                </a:lnTo>
                <a:lnTo>
                  <a:pt x="475" y="7015"/>
                </a:lnTo>
                <a:lnTo>
                  <a:pt x="475" y="776"/>
                </a:lnTo>
                <a:close/>
                <a:moveTo>
                  <a:pt x="221" y="1"/>
                </a:moveTo>
                <a:cubicBezTo>
                  <a:pt x="110" y="1"/>
                  <a:pt x="0" y="92"/>
                  <a:pt x="0" y="238"/>
                </a:cubicBezTo>
                <a:lnTo>
                  <a:pt x="0" y="7236"/>
                </a:lnTo>
                <a:cubicBezTo>
                  <a:pt x="0" y="7363"/>
                  <a:pt x="95" y="7458"/>
                  <a:pt x="222" y="7458"/>
                </a:cubicBezTo>
                <a:lnTo>
                  <a:pt x="7221" y="7458"/>
                </a:lnTo>
                <a:cubicBezTo>
                  <a:pt x="7442" y="7458"/>
                  <a:pt x="7537" y="7205"/>
                  <a:pt x="7379" y="7078"/>
                </a:cubicBezTo>
                <a:lnTo>
                  <a:pt x="380" y="79"/>
                </a:lnTo>
                <a:cubicBezTo>
                  <a:pt x="337" y="25"/>
                  <a:pt x="279" y="1"/>
                  <a:pt x="22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8" name="Google Shape;3688;p39"/>
          <p:cNvSpPr/>
          <p:nvPr/>
        </p:nvSpPr>
        <p:spPr>
          <a:xfrm>
            <a:off x="1980534" y="8324778"/>
            <a:ext cx="27779" cy="72047"/>
          </a:xfrm>
          <a:custGeom>
            <a:avLst/>
            <a:gdLst/>
            <a:ahLst/>
            <a:cxnLst/>
            <a:rect l="l" t="t" r="r" b="b"/>
            <a:pathLst>
              <a:path w="476" h="1157" extrusionOk="0">
                <a:moveTo>
                  <a:pt x="238" y="1"/>
                </a:moveTo>
                <a:cubicBezTo>
                  <a:pt x="119" y="1"/>
                  <a:pt x="0" y="80"/>
                  <a:pt x="0" y="238"/>
                </a:cubicBezTo>
                <a:lnTo>
                  <a:pt x="0" y="935"/>
                </a:lnTo>
                <a:cubicBezTo>
                  <a:pt x="0" y="1062"/>
                  <a:pt x="127" y="1157"/>
                  <a:pt x="254" y="1157"/>
                </a:cubicBezTo>
                <a:cubicBezTo>
                  <a:pt x="380" y="1157"/>
                  <a:pt x="475" y="1062"/>
                  <a:pt x="475" y="935"/>
                </a:cubicBezTo>
                <a:lnTo>
                  <a:pt x="475" y="238"/>
                </a:lnTo>
                <a:cubicBezTo>
                  <a:pt x="475" y="80"/>
                  <a:pt x="357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89" name="Google Shape;3689;p39"/>
          <p:cNvSpPr/>
          <p:nvPr/>
        </p:nvSpPr>
        <p:spPr>
          <a:xfrm>
            <a:off x="2085870" y="8305101"/>
            <a:ext cx="27779" cy="91724"/>
          </a:xfrm>
          <a:custGeom>
            <a:avLst/>
            <a:gdLst/>
            <a:ahLst/>
            <a:cxnLst/>
            <a:rect l="l" t="t" r="r" b="b"/>
            <a:pathLst>
              <a:path w="476" h="1473" extrusionOk="0">
                <a:moveTo>
                  <a:pt x="238" y="0"/>
                </a:moveTo>
                <a:cubicBezTo>
                  <a:pt x="119" y="0"/>
                  <a:pt x="0" y="79"/>
                  <a:pt x="0" y="238"/>
                </a:cubicBezTo>
                <a:lnTo>
                  <a:pt x="0" y="1251"/>
                </a:lnTo>
                <a:cubicBezTo>
                  <a:pt x="0" y="1378"/>
                  <a:pt x="96" y="1473"/>
                  <a:pt x="222" y="1473"/>
                </a:cubicBezTo>
                <a:cubicBezTo>
                  <a:pt x="349" y="1473"/>
                  <a:pt x="476" y="1378"/>
                  <a:pt x="476" y="1251"/>
                </a:cubicBezTo>
                <a:lnTo>
                  <a:pt x="476" y="238"/>
                </a:lnTo>
                <a:cubicBezTo>
                  <a:pt x="476" y="79"/>
                  <a:pt x="357" y="0"/>
                  <a:pt x="23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0" name="Google Shape;3690;p39"/>
          <p:cNvSpPr/>
          <p:nvPr/>
        </p:nvSpPr>
        <p:spPr>
          <a:xfrm>
            <a:off x="2191205" y="8324778"/>
            <a:ext cx="27779" cy="72047"/>
          </a:xfrm>
          <a:custGeom>
            <a:avLst/>
            <a:gdLst/>
            <a:ahLst/>
            <a:cxnLst/>
            <a:rect l="l" t="t" r="r" b="b"/>
            <a:pathLst>
              <a:path w="476" h="1157" extrusionOk="0">
                <a:moveTo>
                  <a:pt x="238" y="1"/>
                </a:moveTo>
                <a:cubicBezTo>
                  <a:pt x="119" y="1"/>
                  <a:pt x="1" y="80"/>
                  <a:pt x="1" y="238"/>
                </a:cubicBezTo>
                <a:lnTo>
                  <a:pt x="1" y="935"/>
                </a:lnTo>
                <a:cubicBezTo>
                  <a:pt x="1" y="1062"/>
                  <a:pt x="96" y="1157"/>
                  <a:pt x="222" y="1157"/>
                </a:cubicBezTo>
                <a:cubicBezTo>
                  <a:pt x="349" y="1157"/>
                  <a:pt x="476" y="1062"/>
                  <a:pt x="476" y="935"/>
                </a:cubicBezTo>
                <a:lnTo>
                  <a:pt x="476" y="238"/>
                </a:lnTo>
                <a:cubicBezTo>
                  <a:pt x="476" y="80"/>
                  <a:pt x="357" y="1"/>
                  <a:pt x="23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1" name="Google Shape;3691;p39"/>
          <p:cNvSpPr/>
          <p:nvPr/>
        </p:nvSpPr>
        <p:spPr>
          <a:xfrm>
            <a:off x="2296541" y="8305101"/>
            <a:ext cx="25968" cy="91724"/>
          </a:xfrm>
          <a:custGeom>
            <a:avLst/>
            <a:gdLst/>
            <a:ahLst/>
            <a:cxnLst/>
            <a:rect l="l" t="t" r="r" b="b"/>
            <a:pathLst>
              <a:path w="445" h="1473" extrusionOk="0">
                <a:moveTo>
                  <a:pt x="222" y="0"/>
                </a:moveTo>
                <a:cubicBezTo>
                  <a:pt x="112" y="0"/>
                  <a:pt x="1" y="79"/>
                  <a:pt x="1" y="238"/>
                </a:cubicBezTo>
                <a:lnTo>
                  <a:pt x="1" y="1251"/>
                </a:lnTo>
                <a:cubicBezTo>
                  <a:pt x="1" y="1378"/>
                  <a:pt x="96" y="1473"/>
                  <a:pt x="222" y="1473"/>
                </a:cubicBezTo>
                <a:cubicBezTo>
                  <a:pt x="349" y="1473"/>
                  <a:pt x="444" y="1378"/>
                  <a:pt x="444" y="1251"/>
                </a:cubicBezTo>
                <a:lnTo>
                  <a:pt x="444" y="238"/>
                </a:lnTo>
                <a:cubicBezTo>
                  <a:pt x="444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2" name="Google Shape;3692;p39"/>
          <p:cNvSpPr/>
          <p:nvPr/>
        </p:nvSpPr>
        <p:spPr>
          <a:xfrm>
            <a:off x="2401877" y="8324778"/>
            <a:ext cx="25968" cy="72047"/>
          </a:xfrm>
          <a:custGeom>
            <a:avLst/>
            <a:gdLst/>
            <a:ahLst/>
            <a:cxnLst/>
            <a:rect l="l" t="t" r="r" b="b"/>
            <a:pathLst>
              <a:path w="445" h="1157" extrusionOk="0">
                <a:moveTo>
                  <a:pt x="223" y="1"/>
                </a:moveTo>
                <a:cubicBezTo>
                  <a:pt x="112" y="1"/>
                  <a:pt x="1" y="80"/>
                  <a:pt x="1" y="238"/>
                </a:cubicBezTo>
                <a:lnTo>
                  <a:pt x="1" y="935"/>
                </a:lnTo>
                <a:cubicBezTo>
                  <a:pt x="1" y="1062"/>
                  <a:pt x="96" y="1157"/>
                  <a:pt x="223" y="1157"/>
                </a:cubicBezTo>
                <a:cubicBezTo>
                  <a:pt x="349" y="1157"/>
                  <a:pt x="444" y="1062"/>
                  <a:pt x="444" y="935"/>
                </a:cubicBezTo>
                <a:lnTo>
                  <a:pt x="444" y="238"/>
                </a:lnTo>
                <a:cubicBezTo>
                  <a:pt x="444" y="80"/>
                  <a:pt x="333" y="1"/>
                  <a:pt x="223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3" name="Google Shape;3693;p39"/>
          <p:cNvSpPr/>
          <p:nvPr/>
        </p:nvSpPr>
        <p:spPr>
          <a:xfrm>
            <a:off x="2507271" y="8305101"/>
            <a:ext cx="25911" cy="91724"/>
          </a:xfrm>
          <a:custGeom>
            <a:avLst/>
            <a:gdLst/>
            <a:ahLst/>
            <a:cxnLst/>
            <a:rect l="l" t="t" r="r" b="b"/>
            <a:pathLst>
              <a:path w="444" h="1473" extrusionOk="0">
                <a:moveTo>
                  <a:pt x="222" y="0"/>
                </a:moveTo>
                <a:cubicBezTo>
                  <a:pt x="111" y="0"/>
                  <a:pt x="0" y="79"/>
                  <a:pt x="0" y="238"/>
                </a:cubicBezTo>
                <a:lnTo>
                  <a:pt x="0" y="1251"/>
                </a:lnTo>
                <a:cubicBezTo>
                  <a:pt x="0" y="1378"/>
                  <a:pt x="95" y="1473"/>
                  <a:pt x="222" y="1473"/>
                </a:cubicBezTo>
                <a:cubicBezTo>
                  <a:pt x="348" y="1473"/>
                  <a:pt x="443" y="1378"/>
                  <a:pt x="443" y="1251"/>
                </a:cubicBezTo>
                <a:lnTo>
                  <a:pt x="443" y="238"/>
                </a:lnTo>
                <a:cubicBezTo>
                  <a:pt x="443" y="79"/>
                  <a:pt x="333" y="0"/>
                  <a:pt x="2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4" name="Google Shape;3694;p39"/>
          <p:cNvSpPr/>
          <p:nvPr/>
        </p:nvSpPr>
        <p:spPr>
          <a:xfrm>
            <a:off x="1847477" y="8203540"/>
            <a:ext cx="75808" cy="29642"/>
          </a:xfrm>
          <a:custGeom>
            <a:avLst/>
            <a:gdLst/>
            <a:ahLst/>
            <a:cxnLst/>
            <a:rect l="l" t="t" r="r" b="b"/>
            <a:pathLst>
              <a:path w="1299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982" y="475"/>
                </a:lnTo>
                <a:cubicBezTo>
                  <a:pt x="1299" y="475"/>
                  <a:pt x="1299" y="0"/>
                  <a:pt x="9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5" name="Google Shape;3695;p39"/>
          <p:cNvSpPr/>
          <p:nvPr/>
        </p:nvSpPr>
        <p:spPr>
          <a:xfrm>
            <a:off x="1847477" y="8093070"/>
            <a:ext cx="94305" cy="27649"/>
          </a:xfrm>
          <a:custGeom>
            <a:avLst/>
            <a:gdLst/>
            <a:ahLst/>
            <a:cxnLst/>
            <a:rect l="l" t="t" r="r" b="b"/>
            <a:pathLst>
              <a:path w="1616" h="444" extrusionOk="0">
                <a:moveTo>
                  <a:pt x="285" y="1"/>
                </a:moveTo>
                <a:cubicBezTo>
                  <a:pt x="0" y="1"/>
                  <a:pt x="0" y="444"/>
                  <a:pt x="285" y="444"/>
                </a:cubicBezTo>
                <a:lnTo>
                  <a:pt x="1299" y="444"/>
                </a:lnTo>
                <a:cubicBezTo>
                  <a:pt x="1615" y="444"/>
                  <a:pt x="1615" y="1"/>
                  <a:pt x="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6" name="Google Shape;3696;p39"/>
          <p:cNvSpPr/>
          <p:nvPr/>
        </p:nvSpPr>
        <p:spPr>
          <a:xfrm>
            <a:off x="1847477" y="7980672"/>
            <a:ext cx="75808" cy="27649"/>
          </a:xfrm>
          <a:custGeom>
            <a:avLst/>
            <a:gdLst/>
            <a:ahLst/>
            <a:cxnLst/>
            <a:rect l="l" t="t" r="r" b="b"/>
            <a:pathLst>
              <a:path w="1299" h="444" extrusionOk="0">
                <a:moveTo>
                  <a:pt x="285" y="0"/>
                </a:moveTo>
                <a:cubicBezTo>
                  <a:pt x="0" y="0"/>
                  <a:pt x="0" y="444"/>
                  <a:pt x="285" y="444"/>
                </a:cubicBezTo>
                <a:lnTo>
                  <a:pt x="982" y="444"/>
                </a:lnTo>
                <a:cubicBezTo>
                  <a:pt x="1299" y="444"/>
                  <a:pt x="1299" y="0"/>
                  <a:pt x="9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7" name="Google Shape;3697;p39"/>
          <p:cNvSpPr/>
          <p:nvPr/>
        </p:nvSpPr>
        <p:spPr>
          <a:xfrm>
            <a:off x="1847477" y="7868277"/>
            <a:ext cx="94305" cy="29642"/>
          </a:xfrm>
          <a:custGeom>
            <a:avLst/>
            <a:gdLst/>
            <a:ahLst/>
            <a:cxnLst/>
            <a:rect l="l" t="t" r="r" b="b"/>
            <a:pathLst>
              <a:path w="1616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1299" y="475"/>
                </a:lnTo>
                <a:cubicBezTo>
                  <a:pt x="1615" y="475"/>
                  <a:pt x="1615" y="0"/>
                  <a:pt x="12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8" name="Google Shape;3698;p39"/>
          <p:cNvSpPr/>
          <p:nvPr/>
        </p:nvSpPr>
        <p:spPr>
          <a:xfrm>
            <a:off x="1847477" y="7755878"/>
            <a:ext cx="75808" cy="29642"/>
          </a:xfrm>
          <a:custGeom>
            <a:avLst/>
            <a:gdLst/>
            <a:ahLst/>
            <a:cxnLst/>
            <a:rect l="l" t="t" r="r" b="b"/>
            <a:pathLst>
              <a:path w="1299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982" y="475"/>
                </a:lnTo>
                <a:cubicBezTo>
                  <a:pt x="1299" y="475"/>
                  <a:pt x="1299" y="0"/>
                  <a:pt x="9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699" name="Google Shape;3699;p39"/>
          <p:cNvSpPr/>
          <p:nvPr/>
        </p:nvSpPr>
        <p:spPr>
          <a:xfrm>
            <a:off x="1847477" y="7643480"/>
            <a:ext cx="94305" cy="29642"/>
          </a:xfrm>
          <a:custGeom>
            <a:avLst/>
            <a:gdLst/>
            <a:ahLst/>
            <a:cxnLst/>
            <a:rect l="l" t="t" r="r" b="b"/>
            <a:pathLst>
              <a:path w="1616" h="476" extrusionOk="0">
                <a:moveTo>
                  <a:pt x="285" y="0"/>
                </a:moveTo>
                <a:cubicBezTo>
                  <a:pt x="0" y="0"/>
                  <a:pt x="0" y="475"/>
                  <a:pt x="285" y="475"/>
                </a:cubicBezTo>
                <a:lnTo>
                  <a:pt x="1299" y="475"/>
                </a:lnTo>
                <a:cubicBezTo>
                  <a:pt x="1615" y="475"/>
                  <a:pt x="1615" y="0"/>
                  <a:pt x="12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0" name="Google Shape;3700;p39"/>
          <p:cNvSpPr/>
          <p:nvPr/>
        </p:nvSpPr>
        <p:spPr>
          <a:xfrm>
            <a:off x="2157940" y="7406788"/>
            <a:ext cx="552648" cy="587769"/>
          </a:xfrm>
          <a:custGeom>
            <a:avLst/>
            <a:gdLst/>
            <a:ahLst/>
            <a:cxnLst/>
            <a:rect l="l" t="t" r="r" b="b"/>
            <a:pathLst>
              <a:path w="9470" h="9439" extrusionOk="0">
                <a:moveTo>
                  <a:pt x="2027" y="444"/>
                </a:moveTo>
                <a:cubicBezTo>
                  <a:pt x="2059" y="444"/>
                  <a:pt x="2122" y="476"/>
                  <a:pt x="2154" y="508"/>
                </a:cubicBezTo>
                <a:lnTo>
                  <a:pt x="8868" y="7253"/>
                </a:lnTo>
                <a:lnTo>
                  <a:pt x="7253" y="8868"/>
                </a:lnTo>
                <a:lnTo>
                  <a:pt x="507" y="2154"/>
                </a:lnTo>
                <a:cubicBezTo>
                  <a:pt x="444" y="2091"/>
                  <a:pt x="444" y="1964"/>
                  <a:pt x="507" y="1901"/>
                </a:cubicBezTo>
                <a:lnTo>
                  <a:pt x="1901" y="508"/>
                </a:lnTo>
                <a:cubicBezTo>
                  <a:pt x="1932" y="476"/>
                  <a:pt x="1996" y="444"/>
                  <a:pt x="2027" y="444"/>
                </a:cubicBezTo>
                <a:close/>
                <a:moveTo>
                  <a:pt x="2027" y="1"/>
                </a:moveTo>
                <a:cubicBezTo>
                  <a:pt x="1869" y="1"/>
                  <a:pt x="1711" y="64"/>
                  <a:pt x="1584" y="191"/>
                </a:cubicBezTo>
                <a:lnTo>
                  <a:pt x="191" y="1584"/>
                </a:lnTo>
                <a:cubicBezTo>
                  <a:pt x="64" y="1711"/>
                  <a:pt x="1" y="1869"/>
                  <a:pt x="1" y="2028"/>
                </a:cubicBezTo>
                <a:cubicBezTo>
                  <a:pt x="1" y="2186"/>
                  <a:pt x="64" y="2344"/>
                  <a:pt x="191" y="2471"/>
                </a:cubicBezTo>
                <a:lnTo>
                  <a:pt x="7063" y="9375"/>
                </a:lnTo>
                <a:cubicBezTo>
                  <a:pt x="7126" y="9406"/>
                  <a:pt x="7189" y="9438"/>
                  <a:pt x="7221" y="9438"/>
                </a:cubicBezTo>
                <a:cubicBezTo>
                  <a:pt x="7284" y="9438"/>
                  <a:pt x="7348" y="9406"/>
                  <a:pt x="7379" y="9375"/>
                </a:cubicBezTo>
                <a:lnTo>
                  <a:pt x="9375" y="7411"/>
                </a:lnTo>
                <a:cubicBezTo>
                  <a:pt x="9470" y="7316"/>
                  <a:pt x="9470" y="7158"/>
                  <a:pt x="9375" y="7063"/>
                </a:cubicBezTo>
                <a:lnTo>
                  <a:pt x="2471" y="191"/>
                </a:lnTo>
                <a:cubicBezTo>
                  <a:pt x="2344" y="64"/>
                  <a:pt x="2186" y="1"/>
                  <a:pt x="202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1" name="Google Shape;3701;p39"/>
          <p:cNvSpPr/>
          <p:nvPr/>
        </p:nvSpPr>
        <p:spPr>
          <a:xfrm>
            <a:off x="2564520" y="7843243"/>
            <a:ext cx="212597" cy="222304"/>
          </a:xfrm>
          <a:custGeom>
            <a:avLst/>
            <a:gdLst/>
            <a:ahLst/>
            <a:cxnLst/>
            <a:rect l="l" t="t" r="r" b="b"/>
            <a:pathLst>
              <a:path w="3643" h="3570" extrusionOk="0">
                <a:moveTo>
                  <a:pt x="2154" y="656"/>
                </a:moveTo>
                <a:lnTo>
                  <a:pt x="2978" y="2936"/>
                </a:lnTo>
                <a:lnTo>
                  <a:pt x="698" y="2112"/>
                </a:lnTo>
                <a:lnTo>
                  <a:pt x="2154" y="656"/>
                </a:lnTo>
                <a:close/>
                <a:moveTo>
                  <a:pt x="2236" y="1"/>
                </a:moveTo>
                <a:cubicBezTo>
                  <a:pt x="2180" y="1"/>
                  <a:pt x="2127" y="18"/>
                  <a:pt x="2091" y="54"/>
                </a:cubicBezTo>
                <a:lnTo>
                  <a:pt x="96" y="2049"/>
                </a:lnTo>
                <a:cubicBezTo>
                  <a:pt x="1" y="2144"/>
                  <a:pt x="32" y="2366"/>
                  <a:pt x="191" y="2429"/>
                </a:cubicBezTo>
                <a:lnTo>
                  <a:pt x="3294" y="3538"/>
                </a:lnTo>
                <a:cubicBezTo>
                  <a:pt x="3294" y="3538"/>
                  <a:pt x="3326" y="3569"/>
                  <a:pt x="3358" y="3569"/>
                </a:cubicBezTo>
                <a:cubicBezTo>
                  <a:pt x="3516" y="3538"/>
                  <a:pt x="3643" y="3379"/>
                  <a:pt x="3579" y="3253"/>
                </a:cubicBezTo>
                <a:lnTo>
                  <a:pt x="2471" y="149"/>
                </a:lnTo>
                <a:cubicBezTo>
                  <a:pt x="2431" y="50"/>
                  <a:pt x="2330" y="1"/>
                  <a:pt x="223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2" name="Google Shape;3702;p39"/>
          <p:cNvSpPr/>
          <p:nvPr/>
        </p:nvSpPr>
        <p:spPr>
          <a:xfrm>
            <a:off x="2257731" y="7518439"/>
            <a:ext cx="152198" cy="152687"/>
          </a:xfrm>
          <a:custGeom>
            <a:avLst/>
            <a:gdLst/>
            <a:ahLst/>
            <a:cxnLst/>
            <a:rect l="l" t="t" r="r" b="b"/>
            <a:pathLst>
              <a:path w="2608" h="2452" extrusionOk="0">
                <a:moveTo>
                  <a:pt x="2290" y="1"/>
                </a:moveTo>
                <a:cubicBezTo>
                  <a:pt x="2234" y="1"/>
                  <a:pt x="2176" y="23"/>
                  <a:pt x="2123" y="76"/>
                </a:cubicBezTo>
                <a:lnTo>
                  <a:pt x="159" y="2040"/>
                </a:lnTo>
                <a:cubicBezTo>
                  <a:pt x="1" y="2198"/>
                  <a:pt x="127" y="2451"/>
                  <a:pt x="317" y="2451"/>
                </a:cubicBezTo>
                <a:cubicBezTo>
                  <a:pt x="381" y="2451"/>
                  <a:pt x="444" y="2420"/>
                  <a:pt x="476" y="2356"/>
                </a:cubicBezTo>
                <a:lnTo>
                  <a:pt x="2439" y="393"/>
                </a:lnTo>
                <a:cubicBezTo>
                  <a:pt x="2608" y="224"/>
                  <a:pt x="2465" y="1"/>
                  <a:pt x="22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3" name="Google Shape;3703;p39"/>
          <p:cNvSpPr/>
          <p:nvPr/>
        </p:nvSpPr>
        <p:spPr>
          <a:xfrm>
            <a:off x="2314458" y="7579589"/>
            <a:ext cx="340692" cy="353821"/>
          </a:xfrm>
          <a:custGeom>
            <a:avLst/>
            <a:gdLst/>
            <a:ahLst/>
            <a:cxnLst/>
            <a:rect l="l" t="t" r="r" b="b"/>
            <a:pathLst>
              <a:path w="5838" h="5682" extrusionOk="0">
                <a:moveTo>
                  <a:pt x="318" y="1"/>
                </a:moveTo>
                <a:cubicBezTo>
                  <a:pt x="143" y="1"/>
                  <a:pt x="0" y="224"/>
                  <a:pt x="169" y="393"/>
                </a:cubicBezTo>
                <a:lnTo>
                  <a:pt x="5363" y="5618"/>
                </a:lnTo>
                <a:cubicBezTo>
                  <a:pt x="5426" y="5650"/>
                  <a:pt x="5489" y="5681"/>
                  <a:pt x="5521" y="5681"/>
                </a:cubicBezTo>
                <a:cubicBezTo>
                  <a:pt x="5743" y="5681"/>
                  <a:pt x="5838" y="5428"/>
                  <a:pt x="5711" y="5270"/>
                </a:cubicBezTo>
                <a:lnTo>
                  <a:pt x="485" y="76"/>
                </a:lnTo>
                <a:cubicBezTo>
                  <a:pt x="432" y="23"/>
                  <a:pt x="374" y="1"/>
                  <a:pt x="31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3704" name="Google Shape;3704;p39"/>
          <p:cNvSpPr txBox="1"/>
          <p:nvPr/>
        </p:nvSpPr>
        <p:spPr>
          <a:xfrm>
            <a:off x="285750" y="5646796"/>
            <a:ext cx="3831336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Tadqiqot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taqqoslash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endParaRPr sz="20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5" name="Google Shape;3705;p39"/>
          <p:cNvSpPr txBox="1"/>
          <p:nvPr/>
        </p:nvSpPr>
        <p:spPr>
          <a:xfrm>
            <a:off x="10454671" y="3767996"/>
            <a:ext cx="4334479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Maqolada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terminlarning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izohi</a:t>
            </a:r>
            <a:endParaRPr sz="20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6" name="Google Shape;3706;p39"/>
          <p:cNvSpPr txBox="1"/>
          <p:nvPr/>
        </p:nvSpPr>
        <p:spPr>
          <a:xfrm>
            <a:off x="6840222" y="2781049"/>
            <a:ext cx="4138928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Tadqiqot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jarayonlarini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tasvirlash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7" name="Google Shape;3707;p39"/>
          <p:cNvSpPr txBox="1"/>
          <p:nvPr/>
        </p:nvSpPr>
        <p:spPr>
          <a:xfrm>
            <a:off x="14074687" y="5699523"/>
            <a:ext cx="3381461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Qisqartmalarning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to‘liq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8" name="Google Shape;3708;p39"/>
          <p:cNvSpPr txBox="1"/>
          <p:nvPr/>
        </p:nvSpPr>
        <p:spPr>
          <a:xfrm>
            <a:off x="2777117" y="3802845"/>
            <a:ext cx="4399655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Diagrammalar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grafiklar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ko‘rsatkichlari</a:t>
            </a:r>
            <a:endParaRPr sz="20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3709" name="Google Shape;3709;p39"/>
          <p:cNvSpPr txBox="1"/>
          <p:nvPr/>
        </p:nvSpPr>
        <p:spPr>
          <a:xfrm>
            <a:off x="1008825" y="4838880"/>
            <a:ext cx="2672226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Jadvallar</a:t>
            </a:r>
            <a:endParaRPr sz="28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710" name="Google Shape;3710;p39"/>
          <p:cNvSpPr txBox="1"/>
          <p:nvPr/>
        </p:nvSpPr>
        <p:spPr>
          <a:xfrm>
            <a:off x="3333855" y="2715189"/>
            <a:ext cx="3506367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tatistik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ma'lumotlar</a:t>
            </a:r>
            <a:endParaRPr sz="28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711" name="Google Shape;3711;p39"/>
          <p:cNvSpPr txBox="1"/>
          <p:nvPr/>
        </p:nvSpPr>
        <p:spPr>
          <a:xfrm>
            <a:off x="7782445" y="2211819"/>
            <a:ext cx="2672226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Rasmlar</a:t>
            </a:r>
            <a:endParaRPr sz="28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712" name="Google Shape;3712;p39"/>
          <p:cNvSpPr txBox="1"/>
          <p:nvPr/>
        </p:nvSpPr>
        <p:spPr>
          <a:xfrm>
            <a:off x="11402461" y="2966874"/>
            <a:ext cx="2672226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Glossary</a:t>
            </a:r>
            <a:endParaRPr sz="28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713" name="Google Shape;3713;p39"/>
          <p:cNvSpPr txBox="1"/>
          <p:nvPr/>
        </p:nvSpPr>
        <p:spPr>
          <a:xfrm>
            <a:off x="14312658" y="4604929"/>
            <a:ext cx="3143492" cy="503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Qisqartmalar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ro‘yxati</a:t>
            </a:r>
            <a:endParaRPr sz="2800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3714" name="Google Shape;3714;p39"/>
          <p:cNvSpPr txBox="1"/>
          <p:nvPr/>
        </p:nvSpPr>
        <p:spPr>
          <a:xfrm>
            <a:off x="387350" y="1292685"/>
            <a:ext cx="17175971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Cyrl-UZ" sz="5400" b="1" kern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Maqola, uslubiy tavsiya va qo‘llanma</a:t>
            </a:r>
            <a:r>
              <a:rPr lang="uz-Latn-UZ" sz="5000" b="1" dirty="0"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 uchun ilovalar</a:t>
            </a:r>
            <a:endParaRPr sz="5000" b="1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6" y="-59093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  <p:pic>
        <p:nvPicPr>
          <p:cNvPr id="69" name="Рисунок 68"/>
          <p:cNvPicPr/>
          <p:nvPr/>
        </p:nvPicPr>
        <p:blipFill rotWithShape="1">
          <a:blip r:embed="rId6" cstate="print"/>
          <a:srcRect l="30808" t="48902" r="64043" b="41062"/>
          <a:stretch/>
        </p:blipFill>
        <p:spPr bwMode="auto">
          <a:xfrm>
            <a:off x="8575878" y="4838880"/>
            <a:ext cx="914401" cy="8464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0" name="Google Shape;1671;p23"/>
          <p:cNvSpPr/>
          <p:nvPr/>
        </p:nvSpPr>
        <p:spPr>
          <a:xfrm>
            <a:off x="15398751" y="7406789"/>
            <a:ext cx="685800" cy="944174"/>
          </a:xfrm>
          <a:custGeom>
            <a:avLst/>
            <a:gdLst/>
            <a:ahLst/>
            <a:cxnLst/>
            <a:rect l="l" t="t" r="r" b="b"/>
            <a:pathLst>
              <a:path w="8362" h="11845" extrusionOk="0">
                <a:moveTo>
                  <a:pt x="1552" y="1806"/>
                </a:moveTo>
                <a:cubicBezTo>
                  <a:pt x="1457" y="1806"/>
                  <a:pt x="1394" y="1869"/>
                  <a:pt x="1394" y="1964"/>
                </a:cubicBezTo>
                <a:cubicBezTo>
                  <a:pt x="1394" y="2059"/>
                  <a:pt x="1457" y="2154"/>
                  <a:pt x="1552" y="2154"/>
                </a:cubicBezTo>
                <a:lnTo>
                  <a:pt x="3611" y="2154"/>
                </a:lnTo>
                <a:cubicBezTo>
                  <a:pt x="3706" y="2154"/>
                  <a:pt x="3769" y="2059"/>
                  <a:pt x="3769" y="1964"/>
                </a:cubicBezTo>
                <a:cubicBezTo>
                  <a:pt x="3769" y="1869"/>
                  <a:pt x="3706" y="1806"/>
                  <a:pt x="3611" y="1806"/>
                </a:cubicBezTo>
                <a:close/>
                <a:moveTo>
                  <a:pt x="6271" y="1394"/>
                </a:moveTo>
                <a:cubicBezTo>
                  <a:pt x="6176" y="1394"/>
                  <a:pt x="6113" y="1457"/>
                  <a:pt x="6113" y="1552"/>
                </a:cubicBezTo>
                <a:lnTo>
                  <a:pt x="6113" y="1932"/>
                </a:lnTo>
                <a:lnTo>
                  <a:pt x="5701" y="1932"/>
                </a:lnTo>
                <a:cubicBezTo>
                  <a:pt x="5606" y="1932"/>
                  <a:pt x="5543" y="2027"/>
                  <a:pt x="5543" y="2122"/>
                </a:cubicBezTo>
                <a:cubicBezTo>
                  <a:pt x="5543" y="2217"/>
                  <a:pt x="5606" y="2281"/>
                  <a:pt x="5701" y="2281"/>
                </a:cubicBezTo>
                <a:lnTo>
                  <a:pt x="6113" y="2281"/>
                </a:lnTo>
                <a:lnTo>
                  <a:pt x="6113" y="2661"/>
                </a:lnTo>
                <a:cubicBezTo>
                  <a:pt x="6113" y="2756"/>
                  <a:pt x="6176" y="2851"/>
                  <a:pt x="6271" y="2851"/>
                </a:cubicBezTo>
                <a:cubicBezTo>
                  <a:pt x="6366" y="2851"/>
                  <a:pt x="6429" y="2787"/>
                  <a:pt x="6461" y="2661"/>
                </a:cubicBezTo>
                <a:lnTo>
                  <a:pt x="6461" y="2281"/>
                </a:lnTo>
                <a:lnTo>
                  <a:pt x="6841" y="2281"/>
                </a:lnTo>
                <a:cubicBezTo>
                  <a:pt x="6936" y="2281"/>
                  <a:pt x="7000" y="2217"/>
                  <a:pt x="7000" y="2122"/>
                </a:cubicBezTo>
                <a:cubicBezTo>
                  <a:pt x="7000" y="2027"/>
                  <a:pt x="6936" y="1932"/>
                  <a:pt x="6841" y="1932"/>
                </a:cubicBezTo>
                <a:lnTo>
                  <a:pt x="6461" y="1932"/>
                </a:lnTo>
                <a:lnTo>
                  <a:pt x="6461" y="1552"/>
                </a:lnTo>
                <a:cubicBezTo>
                  <a:pt x="6461" y="1457"/>
                  <a:pt x="6366" y="1394"/>
                  <a:pt x="6271" y="1394"/>
                </a:cubicBezTo>
                <a:close/>
                <a:moveTo>
                  <a:pt x="6366" y="1046"/>
                </a:moveTo>
                <a:cubicBezTo>
                  <a:pt x="6936" y="1046"/>
                  <a:pt x="7316" y="1457"/>
                  <a:pt x="7316" y="2059"/>
                </a:cubicBezTo>
                <a:cubicBezTo>
                  <a:pt x="7316" y="2344"/>
                  <a:pt x="7190" y="2629"/>
                  <a:pt x="6968" y="2819"/>
                </a:cubicBezTo>
                <a:cubicBezTo>
                  <a:pt x="6746" y="3041"/>
                  <a:pt x="6461" y="3167"/>
                  <a:pt x="6208" y="3167"/>
                </a:cubicBezTo>
                <a:cubicBezTo>
                  <a:pt x="5606" y="3167"/>
                  <a:pt x="5194" y="2787"/>
                  <a:pt x="5194" y="2186"/>
                </a:cubicBezTo>
                <a:cubicBezTo>
                  <a:pt x="5194" y="1901"/>
                  <a:pt x="5289" y="1584"/>
                  <a:pt x="5384" y="1362"/>
                </a:cubicBezTo>
                <a:cubicBezTo>
                  <a:pt x="5764" y="1077"/>
                  <a:pt x="6208" y="1046"/>
                  <a:pt x="6366" y="1046"/>
                </a:cubicBezTo>
                <a:close/>
                <a:moveTo>
                  <a:pt x="2249" y="3167"/>
                </a:moveTo>
                <a:cubicBezTo>
                  <a:pt x="2154" y="3167"/>
                  <a:pt x="2091" y="3262"/>
                  <a:pt x="2091" y="3357"/>
                </a:cubicBezTo>
                <a:cubicBezTo>
                  <a:pt x="2091" y="3452"/>
                  <a:pt x="2154" y="3516"/>
                  <a:pt x="2249" y="3516"/>
                </a:cubicBezTo>
                <a:lnTo>
                  <a:pt x="4434" y="3516"/>
                </a:lnTo>
                <a:cubicBezTo>
                  <a:pt x="4529" y="3516"/>
                  <a:pt x="4593" y="3421"/>
                  <a:pt x="4593" y="3326"/>
                </a:cubicBezTo>
                <a:cubicBezTo>
                  <a:pt x="4593" y="3231"/>
                  <a:pt x="4529" y="3167"/>
                  <a:pt x="4434" y="3167"/>
                </a:cubicBezTo>
                <a:close/>
                <a:moveTo>
                  <a:pt x="6334" y="697"/>
                </a:moveTo>
                <a:cubicBezTo>
                  <a:pt x="6113" y="697"/>
                  <a:pt x="5859" y="761"/>
                  <a:pt x="5638" y="824"/>
                </a:cubicBezTo>
                <a:cubicBezTo>
                  <a:pt x="5638" y="824"/>
                  <a:pt x="5638" y="792"/>
                  <a:pt x="5606" y="761"/>
                </a:cubicBezTo>
                <a:cubicBezTo>
                  <a:pt x="5574" y="729"/>
                  <a:pt x="5527" y="713"/>
                  <a:pt x="5479" y="713"/>
                </a:cubicBezTo>
                <a:cubicBezTo>
                  <a:pt x="5432" y="713"/>
                  <a:pt x="5384" y="729"/>
                  <a:pt x="5353" y="761"/>
                </a:cubicBezTo>
                <a:cubicBezTo>
                  <a:pt x="5258" y="856"/>
                  <a:pt x="5163" y="982"/>
                  <a:pt x="5099" y="1141"/>
                </a:cubicBezTo>
                <a:cubicBezTo>
                  <a:pt x="4846" y="1331"/>
                  <a:pt x="4624" y="1584"/>
                  <a:pt x="4466" y="1901"/>
                </a:cubicBezTo>
                <a:cubicBezTo>
                  <a:pt x="4434" y="1996"/>
                  <a:pt x="4466" y="2091"/>
                  <a:pt x="4561" y="2122"/>
                </a:cubicBezTo>
                <a:cubicBezTo>
                  <a:pt x="4583" y="2145"/>
                  <a:pt x="4610" y="2155"/>
                  <a:pt x="4637" y="2155"/>
                </a:cubicBezTo>
                <a:cubicBezTo>
                  <a:pt x="4688" y="2155"/>
                  <a:pt x="4742" y="2120"/>
                  <a:pt x="4783" y="2059"/>
                </a:cubicBezTo>
                <a:cubicBezTo>
                  <a:pt x="4814" y="1996"/>
                  <a:pt x="4846" y="1964"/>
                  <a:pt x="4878" y="1901"/>
                </a:cubicBezTo>
                <a:lnTo>
                  <a:pt x="4878" y="1901"/>
                </a:lnTo>
                <a:cubicBezTo>
                  <a:pt x="4846" y="1996"/>
                  <a:pt x="4846" y="2091"/>
                  <a:pt x="4846" y="2186"/>
                </a:cubicBezTo>
                <a:cubicBezTo>
                  <a:pt x="4846" y="2946"/>
                  <a:pt x="5416" y="3516"/>
                  <a:pt x="6176" y="3516"/>
                </a:cubicBezTo>
                <a:cubicBezTo>
                  <a:pt x="6556" y="3516"/>
                  <a:pt x="6936" y="3357"/>
                  <a:pt x="7221" y="3072"/>
                </a:cubicBezTo>
                <a:cubicBezTo>
                  <a:pt x="7506" y="2787"/>
                  <a:pt x="7665" y="2407"/>
                  <a:pt x="7665" y="2059"/>
                </a:cubicBezTo>
                <a:cubicBezTo>
                  <a:pt x="7665" y="1267"/>
                  <a:pt x="7126" y="697"/>
                  <a:pt x="6334" y="697"/>
                </a:cubicBezTo>
                <a:close/>
                <a:moveTo>
                  <a:pt x="1552" y="3167"/>
                </a:moveTo>
                <a:cubicBezTo>
                  <a:pt x="1457" y="3167"/>
                  <a:pt x="1394" y="3262"/>
                  <a:pt x="1394" y="3357"/>
                </a:cubicBezTo>
                <a:cubicBezTo>
                  <a:pt x="1394" y="3452"/>
                  <a:pt x="1457" y="3547"/>
                  <a:pt x="1552" y="3547"/>
                </a:cubicBezTo>
                <a:cubicBezTo>
                  <a:pt x="1679" y="3547"/>
                  <a:pt x="1742" y="3452"/>
                  <a:pt x="1742" y="3357"/>
                </a:cubicBezTo>
                <a:cubicBezTo>
                  <a:pt x="1742" y="3231"/>
                  <a:pt x="1679" y="3167"/>
                  <a:pt x="1552" y="3167"/>
                </a:cubicBezTo>
                <a:close/>
                <a:moveTo>
                  <a:pt x="1552" y="4212"/>
                </a:moveTo>
                <a:cubicBezTo>
                  <a:pt x="1457" y="4212"/>
                  <a:pt x="1394" y="4307"/>
                  <a:pt x="1394" y="4403"/>
                </a:cubicBezTo>
                <a:cubicBezTo>
                  <a:pt x="1394" y="4498"/>
                  <a:pt x="1457" y="4561"/>
                  <a:pt x="1552" y="4561"/>
                </a:cubicBezTo>
                <a:lnTo>
                  <a:pt x="6810" y="4561"/>
                </a:lnTo>
                <a:cubicBezTo>
                  <a:pt x="6905" y="4561"/>
                  <a:pt x="6968" y="4498"/>
                  <a:pt x="6968" y="4403"/>
                </a:cubicBezTo>
                <a:cubicBezTo>
                  <a:pt x="6968" y="4307"/>
                  <a:pt x="6905" y="4212"/>
                  <a:pt x="6810" y="4212"/>
                </a:cubicBezTo>
                <a:close/>
                <a:moveTo>
                  <a:pt x="1552" y="4909"/>
                </a:moveTo>
                <a:cubicBezTo>
                  <a:pt x="1457" y="4909"/>
                  <a:pt x="1394" y="4973"/>
                  <a:pt x="1394" y="5068"/>
                </a:cubicBezTo>
                <a:cubicBezTo>
                  <a:pt x="1394" y="5163"/>
                  <a:pt x="1457" y="5258"/>
                  <a:pt x="1552" y="5258"/>
                </a:cubicBezTo>
                <a:lnTo>
                  <a:pt x="6334" y="5258"/>
                </a:lnTo>
                <a:cubicBezTo>
                  <a:pt x="6429" y="5258"/>
                  <a:pt x="6524" y="5163"/>
                  <a:pt x="6524" y="5068"/>
                </a:cubicBezTo>
                <a:cubicBezTo>
                  <a:pt x="6524" y="4973"/>
                  <a:pt x="6429" y="4909"/>
                  <a:pt x="6334" y="4909"/>
                </a:cubicBezTo>
                <a:close/>
                <a:moveTo>
                  <a:pt x="1552" y="5923"/>
                </a:moveTo>
                <a:cubicBezTo>
                  <a:pt x="1457" y="5923"/>
                  <a:pt x="1394" y="6018"/>
                  <a:pt x="1394" y="6113"/>
                </a:cubicBezTo>
                <a:cubicBezTo>
                  <a:pt x="1394" y="6239"/>
                  <a:pt x="1457" y="6303"/>
                  <a:pt x="1552" y="6303"/>
                </a:cubicBezTo>
                <a:cubicBezTo>
                  <a:pt x="1679" y="6303"/>
                  <a:pt x="1742" y="6239"/>
                  <a:pt x="1742" y="6113"/>
                </a:cubicBezTo>
                <a:cubicBezTo>
                  <a:pt x="1742" y="6018"/>
                  <a:pt x="1679" y="5923"/>
                  <a:pt x="1552" y="5923"/>
                </a:cubicBezTo>
                <a:close/>
                <a:moveTo>
                  <a:pt x="2249" y="5954"/>
                </a:moveTo>
                <a:cubicBezTo>
                  <a:pt x="2154" y="5954"/>
                  <a:pt x="2091" y="6018"/>
                  <a:pt x="2091" y="6113"/>
                </a:cubicBezTo>
                <a:cubicBezTo>
                  <a:pt x="2091" y="6208"/>
                  <a:pt x="2154" y="6303"/>
                  <a:pt x="2249" y="6303"/>
                </a:cubicBezTo>
                <a:lnTo>
                  <a:pt x="5479" y="6303"/>
                </a:lnTo>
                <a:cubicBezTo>
                  <a:pt x="5574" y="6303"/>
                  <a:pt x="5669" y="6208"/>
                  <a:pt x="5669" y="6113"/>
                </a:cubicBezTo>
                <a:cubicBezTo>
                  <a:pt x="5669" y="6018"/>
                  <a:pt x="5574" y="5954"/>
                  <a:pt x="5479" y="5954"/>
                </a:cubicBezTo>
                <a:close/>
                <a:moveTo>
                  <a:pt x="1552" y="6999"/>
                </a:moveTo>
                <a:cubicBezTo>
                  <a:pt x="1457" y="6999"/>
                  <a:pt x="1394" y="7063"/>
                  <a:pt x="1394" y="7158"/>
                </a:cubicBezTo>
                <a:cubicBezTo>
                  <a:pt x="1394" y="7253"/>
                  <a:pt x="1457" y="7348"/>
                  <a:pt x="1552" y="7348"/>
                </a:cubicBezTo>
                <a:lnTo>
                  <a:pt x="6810" y="7348"/>
                </a:lnTo>
                <a:cubicBezTo>
                  <a:pt x="6905" y="7348"/>
                  <a:pt x="6968" y="7253"/>
                  <a:pt x="6968" y="7158"/>
                </a:cubicBezTo>
                <a:cubicBezTo>
                  <a:pt x="6968" y="7063"/>
                  <a:pt x="6905" y="6999"/>
                  <a:pt x="6810" y="6999"/>
                </a:cubicBezTo>
                <a:close/>
                <a:moveTo>
                  <a:pt x="1552" y="7664"/>
                </a:moveTo>
                <a:cubicBezTo>
                  <a:pt x="1457" y="7664"/>
                  <a:pt x="1394" y="7759"/>
                  <a:pt x="1394" y="7854"/>
                </a:cubicBezTo>
                <a:cubicBezTo>
                  <a:pt x="1394" y="7949"/>
                  <a:pt x="1457" y="8013"/>
                  <a:pt x="1552" y="8013"/>
                </a:cubicBezTo>
                <a:lnTo>
                  <a:pt x="6334" y="8013"/>
                </a:lnTo>
                <a:cubicBezTo>
                  <a:pt x="6429" y="8013"/>
                  <a:pt x="6524" y="7949"/>
                  <a:pt x="6524" y="7854"/>
                </a:cubicBezTo>
                <a:cubicBezTo>
                  <a:pt x="6524" y="7759"/>
                  <a:pt x="6429" y="7664"/>
                  <a:pt x="6334" y="7664"/>
                </a:cubicBezTo>
                <a:close/>
                <a:moveTo>
                  <a:pt x="2249" y="8709"/>
                </a:moveTo>
                <a:cubicBezTo>
                  <a:pt x="2154" y="8709"/>
                  <a:pt x="2091" y="8804"/>
                  <a:pt x="2091" y="8899"/>
                </a:cubicBezTo>
                <a:cubicBezTo>
                  <a:pt x="2091" y="8994"/>
                  <a:pt x="2154" y="9058"/>
                  <a:pt x="2249" y="9058"/>
                </a:cubicBezTo>
                <a:lnTo>
                  <a:pt x="4783" y="9058"/>
                </a:lnTo>
                <a:cubicBezTo>
                  <a:pt x="4878" y="9058"/>
                  <a:pt x="4973" y="8994"/>
                  <a:pt x="4973" y="8899"/>
                </a:cubicBezTo>
                <a:cubicBezTo>
                  <a:pt x="4973" y="8804"/>
                  <a:pt x="4878" y="8709"/>
                  <a:pt x="4783" y="8709"/>
                </a:cubicBezTo>
                <a:close/>
                <a:moveTo>
                  <a:pt x="507" y="1"/>
                </a:moveTo>
                <a:cubicBezTo>
                  <a:pt x="222" y="1"/>
                  <a:pt x="1" y="254"/>
                  <a:pt x="1" y="539"/>
                </a:cubicBezTo>
                <a:lnTo>
                  <a:pt x="1" y="4751"/>
                </a:lnTo>
                <a:cubicBezTo>
                  <a:pt x="1" y="4846"/>
                  <a:pt x="64" y="4909"/>
                  <a:pt x="159" y="4909"/>
                </a:cubicBezTo>
                <a:cubicBezTo>
                  <a:pt x="254" y="4909"/>
                  <a:pt x="349" y="4846"/>
                  <a:pt x="349" y="4751"/>
                </a:cubicBezTo>
                <a:lnTo>
                  <a:pt x="349" y="539"/>
                </a:lnTo>
                <a:cubicBezTo>
                  <a:pt x="349" y="444"/>
                  <a:pt x="412" y="349"/>
                  <a:pt x="507" y="349"/>
                </a:cubicBezTo>
                <a:lnTo>
                  <a:pt x="7823" y="349"/>
                </a:lnTo>
                <a:cubicBezTo>
                  <a:pt x="7918" y="349"/>
                  <a:pt x="8013" y="444"/>
                  <a:pt x="8013" y="539"/>
                </a:cubicBezTo>
                <a:lnTo>
                  <a:pt x="8013" y="8899"/>
                </a:lnTo>
                <a:cubicBezTo>
                  <a:pt x="8013" y="8994"/>
                  <a:pt x="8076" y="9058"/>
                  <a:pt x="8171" y="9058"/>
                </a:cubicBezTo>
                <a:cubicBezTo>
                  <a:pt x="8298" y="9058"/>
                  <a:pt x="8361" y="8994"/>
                  <a:pt x="8361" y="8899"/>
                </a:cubicBezTo>
                <a:lnTo>
                  <a:pt x="8361" y="539"/>
                </a:lnTo>
                <a:cubicBezTo>
                  <a:pt x="8361" y="254"/>
                  <a:pt x="8108" y="1"/>
                  <a:pt x="7823" y="1"/>
                </a:cubicBezTo>
                <a:close/>
                <a:moveTo>
                  <a:pt x="1552" y="8709"/>
                </a:moveTo>
                <a:cubicBezTo>
                  <a:pt x="1457" y="8709"/>
                  <a:pt x="1394" y="8773"/>
                  <a:pt x="1394" y="8899"/>
                </a:cubicBezTo>
                <a:cubicBezTo>
                  <a:pt x="1394" y="8994"/>
                  <a:pt x="1457" y="9089"/>
                  <a:pt x="1552" y="9089"/>
                </a:cubicBezTo>
                <a:cubicBezTo>
                  <a:pt x="1679" y="9089"/>
                  <a:pt x="1742" y="8994"/>
                  <a:pt x="1742" y="8899"/>
                </a:cubicBezTo>
                <a:cubicBezTo>
                  <a:pt x="1742" y="8773"/>
                  <a:pt x="1679" y="8709"/>
                  <a:pt x="1552" y="8709"/>
                </a:cubicBezTo>
                <a:close/>
                <a:moveTo>
                  <a:pt x="1552" y="9755"/>
                </a:moveTo>
                <a:cubicBezTo>
                  <a:pt x="1457" y="9755"/>
                  <a:pt x="1394" y="9818"/>
                  <a:pt x="1394" y="9913"/>
                </a:cubicBezTo>
                <a:cubicBezTo>
                  <a:pt x="1394" y="10008"/>
                  <a:pt x="1457" y="10103"/>
                  <a:pt x="1552" y="10103"/>
                </a:cubicBezTo>
                <a:lnTo>
                  <a:pt x="6810" y="10103"/>
                </a:lnTo>
                <a:cubicBezTo>
                  <a:pt x="6905" y="10103"/>
                  <a:pt x="6968" y="10040"/>
                  <a:pt x="6968" y="9913"/>
                </a:cubicBezTo>
                <a:cubicBezTo>
                  <a:pt x="6968" y="9818"/>
                  <a:pt x="6905" y="9755"/>
                  <a:pt x="6810" y="9755"/>
                </a:cubicBezTo>
                <a:close/>
                <a:moveTo>
                  <a:pt x="1552" y="10451"/>
                </a:moveTo>
                <a:cubicBezTo>
                  <a:pt x="1457" y="10451"/>
                  <a:pt x="1394" y="10515"/>
                  <a:pt x="1394" y="10610"/>
                </a:cubicBezTo>
                <a:cubicBezTo>
                  <a:pt x="1394" y="10705"/>
                  <a:pt x="1457" y="10800"/>
                  <a:pt x="1552" y="10800"/>
                </a:cubicBezTo>
                <a:lnTo>
                  <a:pt x="6334" y="10800"/>
                </a:lnTo>
                <a:cubicBezTo>
                  <a:pt x="6429" y="10800"/>
                  <a:pt x="6524" y="10705"/>
                  <a:pt x="6524" y="10610"/>
                </a:cubicBezTo>
                <a:cubicBezTo>
                  <a:pt x="6524" y="10515"/>
                  <a:pt x="6429" y="10451"/>
                  <a:pt x="6334" y="10451"/>
                </a:cubicBezTo>
                <a:close/>
                <a:moveTo>
                  <a:pt x="191" y="5258"/>
                </a:moveTo>
                <a:cubicBezTo>
                  <a:pt x="96" y="5258"/>
                  <a:pt x="1" y="5321"/>
                  <a:pt x="1" y="5416"/>
                </a:cubicBezTo>
                <a:lnTo>
                  <a:pt x="1" y="11306"/>
                </a:lnTo>
                <a:cubicBezTo>
                  <a:pt x="1" y="11591"/>
                  <a:pt x="254" y="11845"/>
                  <a:pt x="539" y="11845"/>
                </a:cubicBezTo>
                <a:lnTo>
                  <a:pt x="7855" y="11845"/>
                </a:lnTo>
                <a:cubicBezTo>
                  <a:pt x="8140" y="11845"/>
                  <a:pt x="8361" y="11591"/>
                  <a:pt x="8361" y="11306"/>
                </a:cubicBezTo>
                <a:lnTo>
                  <a:pt x="8361" y="9596"/>
                </a:lnTo>
                <a:cubicBezTo>
                  <a:pt x="8361" y="9501"/>
                  <a:pt x="8298" y="9406"/>
                  <a:pt x="8203" y="9406"/>
                </a:cubicBezTo>
                <a:cubicBezTo>
                  <a:pt x="8108" y="9406"/>
                  <a:pt x="8013" y="9501"/>
                  <a:pt x="8013" y="9596"/>
                </a:cubicBezTo>
                <a:lnTo>
                  <a:pt x="8013" y="11306"/>
                </a:lnTo>
                <a:cubicBezTo>
                  <a:pt x="8013" y="11401"/>
                  <a:pt x="7950" y="11496"/>
                  <a:pt x="7855" y="11496"/>
                </a:cubicBezTo>
                <a:lnTo>
                  <a:pt x="539" y="11496"/>
                </a:lnTo>
                <a:cubicBezTo>
                  <a:pt x="444" y="11496"/>
                  <a:pt x="349" y="11401"/>
                  <a:pt x="349" y="11306"/>
                </a:cubicBezTo>
                <a:lnTo>
                  <a:pt x="349" y="5416"/>
                </a:lnTo>
                <a:cubicBezTo>
                  <a:pt x="349" y="5321"/>
                  <a:pt x="286" y="5258"/>
                  <a:pt x="191" y="52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1527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" name="Google Shape;1546;p40"/>
          <p:cNvSpPr txBox="1">
            <a:spLocks noGrp="1"/>
          </p:cNvSpPr>
          <p:nvPr>
            <p:ph type="title"/>
          </p:nvPr>
        </p:nvSpPr>
        <p:spPr>
          <a:xfrm>
            <a:off x="988259" y="1919009"/>
            <a:ext cx="16196310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uz-Latn-UZ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mashg‘ulot</a:t>
            </a:r>
            <a:endParaRPr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47" name="Google Shape;1547;p40"/>
          <p:cNvGrpSpPr/>
          <p:nvPr/>
        </p:nvGrpSpPr>
        <p:grpSpPr>
          <a:xfrm>
            <a:off x="2002620" y="6010253"/>
            <a:ext cx="13990645" cy="8118228"/>
            <a:chOff x="1017562" y="2738375"/>
            <a:chExt cx="7108867" cy="5276957"/>
          </a:xfrm>
        </p:grpSpPr>
        <p:sp>
          <p:nvSpPr>
            <p:cNvPr id="1548" name="Google Shape;1548;p40"/>
            <p:cNvSpPr/>
            <p:nvPr/>
          </p:nvSpPr>
          <p:spPr>
            <a:xfrm>
              <a:off x="4228845" y="7370635"/>
              <a:ext cx="708933" cy="644697"/>
            </a:xfrm>
            <a:custGeom>
              <a:avLst/>
              <a:gdLst/>
              <a:ahLst/>
              <a:cxnLst/>
              <a:rect l="l" t="t" r="r" b="b"/>
              <a:pathLst>
                <a:path w="27690" h="25181" extrusionOk="0">
                  <a:moveTo>
                    <a:pt x="13797" y="0"/>
                  </a:moveTo>
                  <a:cubicBezTo>
                    <a:pt x="6175" y="0"/>
                    <a:pt x="1" y="5596"/>
                    <a:pt x="1" y="12639"/>
                  </a:cubicBezTo>
                  <a:cubicBezTo>
                    <a:pt x="1" y="19585"/>
                    <a:pt x="6175" y="25181"/>
                    <a:pt x="13797" y="25181"/>
                  </a:cubicBezTo>
                  <a:cubicBezTo>
                    <a:pt x="21419" y="25181"/>
                    <a:pt x="27690" y="19585"/>
                    <a:pt x="27690" y="12639"/>
                  </a:cubicBezTo>
                  <a:cubicBezTo>
                    <a:pt x="27690" y="5596"/>
                    <a:pt x="21419" y="0"/>
                    <a:pt x="1379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9" name="Google Shape;1549;p40"/>
            <p:cNvSpPr/>
            <p:nvPr/>
          </p:nvSpPr>
          <p:spPr>
            <a:xfrm>
              <a:off x="1017562" y="2958800"/>
              <a:ext cx="7108867" cy="4885827"/>
            </a:xfrm>
            <a:custGeom>
              <a:avLst/>
              <a:gdLst/>
              <a:ahLst/>
              <a:cxnLst/>
              <a:rect l="l" t="t" r="r" b="b"/>
              <a:pathLst>
                <a:path w="277663" h="190834" extrusionOk="0">
                  <a:moveTo>
                    <a:pt x="0" y="1"/>
                  </a:moveTo>
                  <a:lnTo>
                    <a:pt x="0" y="190834"/>
                  </a:lnTo>
                  <a:lnTo>
                    <a:pt x="277663" y="190834"/>
                  </a:lnTo>
                  <a:lnTo>
                    <a:pt x="27766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0" name="Google Shape;1550;p40"/>
            <p:cNvSpPr/>
            <p:nvPr/>
          </p:nvSpPr>
          <p:spPr>
            <a:xfrm>
              <a:off x="4295544" y="7432392"/>
              <a:ext cx="573086" cy="521190"/>
            </a:xfrm>
            <a:custGeom>
              <a:avLst/>
              <a:gdLst/>
              <a:ahLst/>
              <a:cxnLst/>
              <a:rect l="l" t="t" r="r" b="b"/>
              <a:pathLst>
                <a:path w="22384" h="20357" extrusionOk="0">
                  <a:moveTo>
                    <a:pt x="11192" y="0"/>
                  </a:moveTo>
                  <a:cubicBezTo>
                    <a:pt x="5018" y="0"/>
                    <a:pt x="1" y="4534"/>
                    <a:pt x="1" y="10227"/>
                  </a:cubicBezTo>
                  <a:cubicBezTo>
                    <a:pt x="1" y="15822"/>
                    <a:pt x="5018" y="20357"/>
                    <a:pt x="11192" y="20357"/>
                  </a:cubicBezTo>
                  <a:cubicBezTo>
                    <a:pt x="17367" y="20357"/>
                    <a:pt x="22384" y="15822"/>
                    <a:pt x="22384" y="10227"/>
                  </a:cubicBezTo>
                  <a:cubicBezTo>
                    <a:pt x="22384" y="4534"/>
                    <a:pt x="17367" y="0"/>
                    <a:pt x="11192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1" name="Google Shape;1551;p40"/>
            <p:cNvSpPr/>
            <p:nvPr/>
          </p:nvSpPr>
          <p:spPr>
            <a:xfrm>
              <a:off x="4579623" y="2738375"/>
              <a:ext cx="3411200" cy="4935804"/>
            </a:xfrm>
            <a:custGeom>
              <a:avLst/>
              <a:gdLst/>
              <a:ahLst/>
              <a:cxnLst/>
              <a:rect l="l" t="t" r="r" b="b"/>
              <a:pathLst>
                <a:path w="133237" h="192786" extrusionOk="0">
                  <a:moveTo>
                    <a:pt x="28332" y="1"/>
                  </a:moveTo>
                  <a:cubicBezTo>
                    <a:pt x="6901" y="1"/>
                    <a:pt x="676" y="9381"/>
                    <a:pt x="676" y="9381"/>
                  </a:cubicBezTo>
                  <a:cubicBezTo>
                    <a:pt x="1158" y="9864"/>
                    <a:pt x="1" y="192786"/>
                    <a:pt x="1" y="192786"/>
                  </a:cubicBezTo>
                  <a:cubicBezTo>
                    <a:pt x="1" y="192786"/>
                    <a:pt x="9359" y="185936"/>
                    <a:pt x="26532" y="184489"/>
                  </a:cubicBezTo>
                  <a:cubicBezTo>
                    <a:pt x="31161" y="184101"/>
                    <a:pt x="36245" y="183931"/>
                    <a:pt x="41604" y="183931"/>
                  </a:cubicBezTo>
                  <a:cubicBezTo>
                    <a:pt x="80255" y="183931"/>
                    <a:pt x="133236" y="192786"/>
                    <a:pt x="133236" y="192786"/>
                  </a:cubicBezTo>
                  <a:lnTo>
                    <a:pt x="133236" y="10057"/>
                  </a:lnTo>
                  <a:cubicBezTo>
                    <a:pt x="133236" y="10057"/>
                    <a:pt x="57598" y="1470"/>
                    <a:pt x="32610" y="119"/>
                  </a:cubicBezTo>
                  <a:cubicBezTo>
                    <a:pt x="31121" y="39"/>
                    <a:pt x="29696" y="1"/>
                    <a:pt x="28332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2" name="Google Shape;1552;p40"/>
            <p:cNvSpPr/>
            <p:nvPr/>
          </p:nvSpPr>
          <p:spPr>
            <a:xfrm>
              <a:off x="4582106" y="7580588"/>
              <a:ext cx="26" cy="91427"/>
            </a:xfrm>
            <a:custGeom>
              <a:avLst/>
              <a:gdLst/>
              <a:ahLst/>
              <a:cxnLst/>
              <a:rect l="l" t="t" r="r" b="b"/>
              <a:pathLst>
                <a:path w="1" h="3571" extrusionOk="0">
                  <a:moveTo>
                    <a:pt x="0" y="1"/>
                  </a:moveTo>
                  <a:lnTo>
                    <a:pt x="0" y="3570"/>
                  </a:lnTo>
                  <a:close/>
                </a:path>
              </a:pathLst>
            </a:custGeom>
            <a:solidFill>
              <a:srgbClr val="E9E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3" name="Google Shape;1553;p40"/>
            <p:cNvSpPr/>
            <p:nvPr/>
          </p:nvSpPr>
          <p:spPr>
            <a:xfrm>
              <a:off x="4579623" y="7447729"/>
              <a:ext cx="3411200" cy="276149"/>
            </a:xfrm>
            <a:custGeom>
              <a:avLst/>
              <a:gdLst/>
              <a:ahLst/>
              <a:cxnLst/>
              <a:rect l="l" t="t" r="r" b="b"/>
              <a:pathLst>
                <a:path w="133237" h="10786" extrusionOk="0">
                  <a:moveTo>
                    <a:pt x="41631" y="1"/>
                  </a:moveTo>
                  <a:cubicBezTo>
                    <a:pt x="36265" y="1"/>
                    <a:pt x="31173" y="171"/>
                    <a:pt x="26532" y="559"/>
                  </a:cubicBezTo>
                  <a:cubicBezTo>
                    <a:pt x="9359" y="2006"/>
                    <a:pt x="1" y="8856"/>
                    <a:pt x="1" y="8856"/>
                  </a:cubicBezTo>
                  <a:lnTo>
                    <a:pt x="1" y="10785"/>
                  </a:lnTo>
                  <a:lnTo>
                    <a:pt x="133236" y="10785"/>
                  </a:lnTo>
                  <a:lnTo>
                    <a:pt x="133236" y="8856"/>
                  </a:lnTo>
                  <a:cubicBezTo>
                    <a:pt x="133236" y="8856"/>
                    <a:pt x="80330" y="1"/>
                    <a:pt x="41631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4" name="Google Shape;1554;p40"/>
            <p:cNvSpPr/>
            <p:nvPr/>
          </p:nvSpPr>
          <p:spPr>
            <a:xfrm>
              <a:off x="1173185" y="2741294"/>
              <a:ext cx="3418599" cy="4935368"/>
            </a:xfrm>
            <a:custGeom>
              <a:avLst/>
              <a:gdLst/>
              <a:ahLst/>
              <a:cxnLst/>
              <a:rect l="l" t="t" r="r" b="b"/>
              <a:pathLst>
                <a:path w="133526" h="192769" extrusionOk="0">
                  <a:moveTo>
                    <a:pt x="104571" y="1"/>
                  </a:moveTo>
                  <a:cubicBezTo>
                    <a:pt x="103306" y="1"/>
                    <a:pt x="101992" y="33"/>
                    <a:pt x="100626" y="102"/>
                  </a:cubicBezTo>
                  <a:cubicBezTo>
                    <a:pt x="75735" y="1453"/>
                    <a:pt x="0" y="10039"/>
                    <a:pt x="0" y="10039"/>
                  </a:cubicBezTo>
                  <a:lnTo>
                    <a:pt x="0" y="192768"/>
                  </a:lnTo>
                  <a:cubicBezTo>
                    <a:pt x="0" y="192768"/>
                    <a:pt x="52981" y="183913"/>
                    <a:pt x="91633" y="183913"/>
                  </a:cubicBezTo>
                  <a:cubicBezTo>
                    <a:pt x="96992" y="183913"/>
                    <a:pt x="102076" y="184084"/>
                    <a:pt x="106704" y="184471"/>
                  </a:cubicBezTo>
                  <a:cubicBezTo>
                    <a:pt x="123877" y="185822"/>
                    <a:pt x="133236" y="192768"/>
                    <a:pt x="133236" y="192768"/>
                  </a:cubicBezTo>
                  <a:cubicBezTo>
                    <a:pt x="133236" y="192768"/>
                    <a:pt x="133043" y="10136"/>
                    <a:pt x="133525" y="9653"/>
                  </a:cubicBezTo>
                  <a:cubicBezTo>
                    <a:pt x="133525" y="9653"/>
                    <a:pt x="126372" y="1"/>
                    <a:pt x="104571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5" name="Google Shape;1555;p40"/>
            <p:cNvSpPr/>
            <p:nvPr/>
          </p:nvSpPr>
          <p:spPr>
            <a:xfrm>
              <a:off x="4584564" y="7583072"/>
              <a:ext cx="26" cy="91401"/>
            </a:xfrm>
            <a:custGeom>
              <a:avLst/>
              <a:gdLst/>
              <a:ahLst/>
              <a:cxnLst/>
              <a:rect l="l" t="t" r="r" b="b"/>
              <a:pathLst>
                <a:path w="1" h="3570" extrusionOk="0">
                  <a:moveTo>
                    <a:pt x="1" y="0"/>
                  </a:moveTo>
                  <a:lnTo>
                    <a:pt x="1" y="3570"/>
                  </a:lnTo>
                  <a:close/>
                </a:path>
              </a:pathLst>
            </a:custGeom>
            <a:solidFill>
              <a:srgbClr val="E9E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6" name="Google Shape;1556;p40"/>
            <p:cNvSpPr/>
            <p:nvPr/>
          </p:nvSpPr>
          <p:spPr>
            <a:xfrm>
              <a:off x="1173185" y="7450212"/>
              <a:ext cx="3411175" cy="276123"/>
            </a:xfrm>
            <a:custGeom>
              <a:avLst/>
              <a:gdLst/>
              <a:ahLst/>
              <a:cxnLst/>
              <a:rect l="l" t="t" r="r" b="b"/>
              <a:pathLst>
                <a:path w="133236" h="10785" extrusionOk="0">
                  <a:moveTo>
                    <a:pt x="91633" y="0"/>
                  </a:moveTo>
                  <a:cubicBezTo>
                    <a:pt x="52981" y="0"/>
                    <a:pt x="0" y="8855"/>
                    <a:pt x="0" y="8855"/>
                  </a:cubicBezTo>
                  <a:lnTo>
                    <a:pt x="0" y="10785"/>
                  </a:lnTo>
                  <a:lnTo>
                    <a:pt x="133236" y="10785"/>
                  </a:lnTo>
                  <a:lnTo>
                    <a:pt x="133236" y="8855"/>
                  </a:lnTo>
                  <a:cubicBezTo>
                    <a:pt x="133236" y="8855"/>
                    <a:pt x="123877" y="1909"/>
                    <a:pt x="106704" y="558"/>
                  </a:cubicBezTo>
                  <a:cubicBezTo>
                    <a:pt x="102076" y="171"/>
                    <a:pt x="96992" y="0"/>
                    <a:pt x="91633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7" name="Google Shape;1557;p40"/>
            <p:cNvSpPr/>
            <p:nvPr/>
          </p:nvSpPr>
          <p:spPr>
            <a:xfrm>
              <a:off x="4564798" y="2738554"/>
              <a:ext cx="1020183" cy="4935624"/>
            </a:xfrm>
            <a:custGeom>
              <a:avLst/>
              <a:gdLst/>
              <a:ahLst/>
              <a:cxnLst/>
              <a:rect l="l" t="t" r="r" b="b"/>
              <a:pathLst>
                <a:path w="39847" h="192779" extrusionOk="0">
                  <a:moveTo>
                    <a:pt x="29131" y="0"/>
                  </a:moveTo>
                  <a:cubicBezTo>
                    <a:pt x="7388" y="0"/>
                    <a:pt x="1" y="10050"/>
                    <a:pt x="1" y="10050"/>
                  </a:cubicBezTo>
                  <a:cubicBezTo>
                    <a:pt x="483" y="10532"/>
                    <a:pt x="676" y="192779"/>
                    <a:pt x="676" y="192779"/>
                  </a:cubicBezTo>
                  <a:cubicBezTo>
                    <a:pt x="2220" y="191718"/>
                    <a:pt x="3763" y="190753"/>
                    <a:pt x="5500" y="190077"/>
                  </a:cubicBezTo>
                  <a:lnTo>
                    <a:pt x="39846" y="595"/>
                  </a:lnTo>
                  <a:cubicBezTo>
                    <a:pt x="37434" y="402"/>
                    <a:pt x="35119" y="209"/>
                    <a:pt x="33189" y="112"/>
                  </a:cubicBezTo>
                  <a:cubicBezTo>
                    <a:pt x="31784" y="36"/>
                    <a:pt x="30432" y="0"/>
                    <a:pt x="29131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558" name="Google Shape;1558;p40"/>
          <p:cNvGrpSpPr/>
          <p:nvPr/>
        </p:nvGrpSpPr>
        <p:grpSpPr>
          <a:xfrm>
            <a:off x="3156589" y="4682406"/>
            <a:ext cx="1167254" cy="4058964"/>
            <a:chOff x="1593318" y="2231818"/>
            <a:chExt cx="593100" cy="1834254"/>
          </a:xfrm>
        </p:grpSpPr>
        <p:sp>
          <p:nvSpPr>
            <p:cNvPr id="1559" name="Google Shape;1559;p40"/>
            <p:cNvSpPr/>
            <p:nvPr/>
          </p:nvSpPr>
          <p:spPr>
            <a:xfrm>
              <a:off x="1593318" y="3530576"/>
              <a:ext cx="593100" cy="535496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560" name="Google Shape;1560;p40"/>
            <p:cNvCxnSpPr>
              <a:stCxn id="1559" idx="0"/>
              <a:endCxn id="1561" idx="2"/>
            </p:cNvCxnSpPr>
            <p:nvPr/>
          </p:nvCxnSpPr>
          <p:spPr>
            <a:xfrm flipH="1" flipV="1">
              <a:off x="1866006" y="2231818"/>
              <a:ext cx="23862" cy="1298758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1561" name="Google Shape;1561;p40"/>
          <p:cNvSpPr txBox="1"/>
          <p:nvPr/>
        </p:nvSpPr>
        <p:spPr>
          <a:xfrm>
            <a:off x="1981045" y="3600696"/>
            <a:ext cx="3424417" cy="1081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Latn-UZ" sz="2800" b="1" dirty="0">
                <a:solidFill>
                  <a:schemeClr val="accen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Guruhlarga bo‘lining</a:t>
            </a:r>
            <a:endParaRPr sz="2800" b="1" dirty="0">
              <a:solidFill>
                <a:schemeClr val="accen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566" name="Google Shape;1566;p40"/>
          <p:cNvSpPr txBox="1"/>
          <p:nvPr/>
        </p:nvSpPr>
        <p:spPr>
          <a:xfrm>
            <a:off x="5533729" y="3419475"/>
            <a:ext cx="3424417" cy="126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Latn-UZ" sz="2800" b="1" dirty="0">
                <a:solidFill>
                  <a:schemeClr val="accen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1-tarqatmani hamkorlikda to‘ldiring</a:t>
            </a:r>
            <a:endParaRPr sz="2800" b="1" dirty="0">
              <a:solidFill>
                <a:schemeClr val="accen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569" name="Google Shape;1569;p40"/>
          <p:cNvSpPr txBox="1"/>
          <p:nvPr/>
        </p:nvSpPr>
        <p:spPr>
          <a:xfrm>
            <a:off x="8958146" y="3267075"/>
            <a:ext cx="3849804" cy="1415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Latn-UZ" sz="2800" b="1" dirty="0">
                <a:solidFill>
                  <a:schemeClr val="accen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Berilgan mavzular asosida ’’Hashar asar’’ usulida </a:t>
            </a:r>
            <a:r>
              <a:rPr lang="uz-Latn-UZ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8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aqola</a:t>
            </a:r>
            <a:r>
              <a:rPr lang="en-US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qoralamasini</a:t>
            </a:r>
            <a:r>
              <a:rPr lang="en-US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</a:t>
            </a:r>
            <a:r>
              <a:rPr lang="uz-Latn-UZ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en-US" sz="2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2800" b="1" dirty="0">
              <a:solidFill>
                <a:schemeClr val="accen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572" name="Google Shape;1572;p40"/>
          <p:cNvSpPr txBox="1"/>
          <p:nvPr/>
        </p:nvSpPr>
        <p:spPr>
          <a:xfrm>
            <a:off x="13112750" y="3600696"/>
            <a:ext cx="2953180" cy="1081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uz-Latn-UZ" sz="2800" b="1" dirty="0">
                <a:solidFill>
                  <a:schemeClr val="accent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Taqdimot qiling hamda o‘zingizni baholang</a:t>
            </a:r>
            <a:endParaRPr sz="2800" b="1" dirty="0">
              <a:solidFill>
                <a:schemeClr val="accent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1573" name="Google Shape;1573;p40"/>
          <p:cNvGrpSpPr/>
          <p:nvPr/>
        </p:nvGrpSpPr>
        <p:grpSpPr>
          <a:xfrm>
            <a:off x="3406999" y="7885904"/>
            <a:ext cx="666433" cy="710497"/>
            <a:chOff x="1707275" y="3621600"/>
            <a:chExt cx="338625" cy="338332"/>
          </a:xfrm>
        </p:grpSpPr>
        <p:sp>
          <p:nvSpPr>
            <p:cNvPr id="1574" name="Google Shape;1574;p40"/>
            <p:cNvSpPr/>
            <p:nvPr/>
          </p:nvSpPr>
          <p:spPr>
            <a:xfrm>
              <a:off x="1866490" y="3661241"/>
              <a:ext cx="89163" cy="89183"/>
            </a:xfrm>
            <a:custGeom>
              <a:avLst/>
              <a:gdLst/>
              <a:ahLst/>
              <a:cxnLst/>
              <a:rect l="l" t="t" r="r" b="b"/>
              <a:pathLst>
                <a:path w="5095" h="5094" extrusionOk="0"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cubicBezTo>
                    <a:pt x="1" y="879"/>
                    <a:pt x="251" y="1132"/>
                    <a:pt x="565" y="1132"/>
                  </a:cubicBezTo>
                  <a:cubicBezTo>
                    <a:pt x="2440" y="1135"/>
                    <a:pt x="3959" y="2654"/>
                    <a:pt x="3962" y="4529"/>
                  </a:cubicBezTo>
                  <a:cubicBezTo>
                    <a:pt x="3962" y="4843"/>
                    <a:pt x="4216" y="5094"/>
                    <a:pt x="4530" y="5094"/>
                  </a:cubicBezTo>
                  <a:cubicBezTo>
                    <a:pt x="4841" y="5094"/>
                    <a:pt x="5094" y="4843"/>
                    <a:pt x="5094" y="4529"/>
                  </a:cubicBezTo>
                  <a:cubicBezTo>
                    <a:pt x="5091" y="2029"/>
                    <a:pt x="3065" y="3"/>
                    <a:pt x="5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75" name="Google Shape;1575;p40"/>
            <p:cNvSpPr/>
            <p:nvPr/>
          </p:nvSpPr>
          <p:spPr>
            <a:xfrm>
              <a:off x="1752145" y="3621600"/>
              <a:ext cx="258090" cy="338332"/>
            </a:xfrm>
            <a:custGeom>
              <a:avLst/>
              <a:gdLst/>
              <a:ahLst/>
              <a:cxnLst/>
              <a:rect l="l" t="t" r="r" b="b"/>
              <a:pathLst>
                <a:path w="14748" h="19325" extrusionOk="0">
                  <a:moveTo>
                    <a:pt x="7088" y="1135"/>
                  </a:moveTo>
                  <a:cubicBezTo>
                    <a:pt x="8391" y="1135"/>
                    <a:pt x="9651" y="1571"/>
                    <a:pt x="10668" y="2397"/>
                  </a:cubicBezTo>
                  <a:cubicBezTo>
                    <a:pt x="13159" y="4417"/>
                    <a:pt x="13473" y="8104"/>
                    <a:pt x="11360" y="10516"/>
                  </a:cubicBezTo>
                  <a:cubicBezTo>
                    <a:pt x="10572" y="11419"/>
                    <a:pt x="10085" y="12503"/>
                    <a:pt x="9962" y="13626"/>
                  </a:cubicBezTo>
                  <a:lnTo>
                    <a:pt x="4237" y="13626"/>
                  </a:lnTo>
                  <a:cubicBezTo>
                    <a:pt x="4107" y="12482"/>
                    <a:pt x="3630" y="11407"/>
                    <a:pt x="2866" y="10550"/>
                  </a:cubicBezTo>
                  <a:cubicBezTo>
                    <a:pt x="1658" y="9191"/>
                    <a:pt x="1184" y="7367"/>
                    <a:pt x="1571" y="5549"/>
                  </a:cubicBezTo>
                  <a:cubicBezTo>
                    <a:pt x="2020" y="3427"/>
                    <a:pt x="3748" y="1706"/>
                    <a:pt x="5873" y="1262"/>
                  </a:cubicBezTo>
                  <a:cubicBezTo>
                    <a:pt x="6278" y="1177"/>
                    <a:pt x="6685" y="1135"/>
                    <a:pt x="7088" y="1135"/>
                  </a:cubicBezTo>
                  <a:close/>
                  <a:moveTo>
                    <a:pt x="9931" y="14759"/>
                  </a:moveTo>
                  <a:lnTo>
                    <a:pt x="9931" y="15323"/>
                  </a:lnTo>
                  <a:cubicBezTo>
                    <a:pt x="9931" y="15637"/>
                    <a:pt x="9678" y="15891"/>
                    <a:pt x="9364" y="15891"/>
                  </a:cubicBezTo>
                  <a:lnTo>
                    <a:pt x="4835" y="15891"/>
                  </a:lnTo>
                  <a:cubicBezTo>
                    <a:pt x="4521" y="15891"/>
                    <a:pt x="4270" y="15637"/>
                    <a:pt x="4270" y="15323"/>
                  </a:cubicBezTo>
                  <a:lnTo>
                    <a:pt x="4270" y="14759"/>
                  </a:lnTo>
                  <a:close/>
                  <a:moveTo>
                    <a:pt x="8699" y="17023"/>
                  </a:moveTo>
                  <a:cubicBezTo>
                    <a:pt x="8464" y="17694"/>
                    <a:pt x="7827" y="18192"/>
                    <a:pt x="7099" y="18192"/>
                  </a:cubicBezTo>
                  <a:cubicBezTo>
                    <a:pt x="6371" y="18192"/>
                    <a:pt x="5734" y="17694"/>
                    <a:pt x="5499" y="17023"/>
                  </a:cubicBezTo>
                  <a:close/>
                  <a:moveTo>
                    <a:pt x="7087" y="0"/>
                  </a:moveTo>
                  <a:cubicBezTo>
                    <a:pt x="6607" y="0"/>
                    <a:pt x="6123" y="50"/>
                    <a:pt x="5641" y="151"/>
                  </a:cubicBezTo>
                  <a:cubicBezTo>
                    <a:pt x="3053" y="712"/>
                    <a:pt x="1027" y="2729"/>
                    <a:pt x="462" y="5314"/>
                  </a:cubicBezTo>
                  <a:cubicBezTo>
                    <a:pt x="0" y="7488"/>
                    <a:pt x="568" y="9671"/>
                    <a:pt x="2020" y="11301"/>
                  </a:cubicBezTo>
                  <a:cubicBezTo>
                    <a:pt x="2730" y="12099"/>
                    <a:pt x="3135" y="13149"/>
                    <a:pt x="3135" y="14191"/>
                  </a:cubicBezTo>
                  <a:lnTo>
                    <a:pt x="3135" y="15323"/>
                  </a:lnTo>
                  <a:cubicBezTo>
                    <a:pt x="3138" y="16060"/>
                    <a:pt x="3612" y="16709"/>
                    <a:pt x="4309" y="16939"/>
                  </a:cubicBezTo>
                  <a:cubicBezTo>
                    <a:pt x="4409" y="17518"/>
                    <a:pt x="4681" y="18053"/>
                    <a:pt x="5094" y="18473"/>
                  </a:cubicBezTo>
                  <a:cubicBezTo>
                    <a:pt x="5642" y="19040"/>
                    <a:pt x="6371" y="19324"/>
                    <a:pt x="7099" y="19324"/>
                  </a:cubicBezTo>
                  <a:cubicBezTo>
                    <a:pt x="7828" y="19324"/>
                    <a:pt x="8556" y="19040"/>
                    <a:pt x="9104" y="18473"/>
                  </a:cubicBezTo>
                  <a:cubicBezTo>
                    <a:pt x="9518" y="18053"/>
                    <a:pt x="9790" y="17518"/>
                    <a:pt x="9889" y="16939"/>
                  </a:cubicBezTo>
                  <a:cubicBezTo>
                    <a:pt x="10587" y="16709"/>
                    <a:pt x="11061" y="16060"/>
                    <a:pt x="11064" y="15323"/>
                  </a:cubicBezTo>
                  <a:lnTo>
                    <a:pt x="11064" y="14191"/>
                  </a:lnTo>
                  <a:cubicBezTo>
                    <a:pt x="11064" y="13149"/>
                    <a:pt x="11471" y="12108"/>
                    <a:pt x="12211" y="11262"/>
                  </a:cubicBezTo>
                  <a:cubicBezTo>
                    <a:pt x="14747" y="8366"/>
                    <a:pt x="14370" y="3943"/>
                    <a:pt x="11381" y="1518"/>
                  </a:cubicBezTo>
                  <a:cubicBezTo>
                    <a:pt x="10159" y="525"/>
                    <a:pt x="8647" y="0"/>
                    <a:pt x="708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76" name="Google Shape;1576;p40"/>
            <p:cNvSpPr/>
            <p:nvPr/>
          </p:nvSpPr>
          <p:spPr>
            <a:xfrm>
              <a:off x="1707275" y="3740539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9" y="0"/>
                  </a:moveTo>
                  <a:cubicBezTo>
                    <a:pt x="255" y="0"/>
                    <a:pt x="1" y="254"/>
                    <a:pt x="1" y="568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6" y="879"/>
                    <a:pt x="2266" y="568"/>
                  </a:cubicBezTo>
                  <a:cubicBezTo>
                    <a:pt x="2266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77" name="Google Shape;1577;p40"/>
            <p:cNvSpPr/>
            <p:nvPr/>
          </p:nvSpPr>
          <p:spPr>
            <a:xfrm>
              <a:off x="1709340" y="3674162"/>
              <a:ext cx="35525" cy="33632"/>
            </a:xfrm>
            <a:custGeom>
              <a:avLst/>
              <a:gdLst/>
              <a:ahLst/>
              <a:cxnLst/>
              <a:rect l="l" t="t" r="r" b="b"/>
              <a:pathLst>
                <a:path w="2030" h="1921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9"/>
                    <a:pt x="215" y="962"/>
                  </a:cubicBezTo>
                  <a:lnTo>
                    <a:pt x="1015" y="1762"/>
                  </a:lnTo>
                  <a:cubicBezTo>
                    <a:pt x="1125" y="1868"/>
                    <a:pt x="1267" y="1921"/>
                    <a:pt x="1409" y="1921"/>
                  </a:cubicBezTo>
                  <a:cubicBezTo>
                    <a:pt x="1554" y="1921"/>
                    <a:pt x="1699" y="1865"/>
                    <a:pt x="1809" y="1753"/>
                  </a:cubicBezTo>
                  <a:cubicBezTo>
                    <a:pt x="2027" y="1536"/>
                    <a:pt x="2030" y="1183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78" name="Google Shape;1578;p40"/>
            <p:cNvSpPr/>
            <p:nvPr/>
          </p:nvSpPr>
          <p:spPr>
            <a:xfrm>
              <a:off x="1709025" y="3793119"/>
              <a:ext cx="35840" cy="33860"/>
            </a:xfrm>
            <a:custGeom>
              <a:avLst/>
              <a:gdLst/>
              <a:ahLst/>
              <a:cxnLst/>
              <a:rect l="l" t="t" r="r" b="b"/>
              <a:pathLst>
                <a:path w="2048" h="1934" extrusionOk="0">
                  <a:moveTo>
                    <a:pt x="1427" y="0"/>
                  </a:moveTo>
                  <a:cubicBezTo>
                    <a:pt x="1285" y="0"/>
                    <a:pt x="1143" y="53"/>
                    <a:pt x="1033" y="159"/>
                  </a:cubicBezTo>
                  <a:lnTo>
                    <a:pt x="233" y="962"/>
                  </a:lnTo>
                  <a:cubicBezTo>
                    <a:pt x="4" y="1179"/>
                    <a:pt x="1" y="1545"/>
                    <a:pt x="227" y="1768"/>
                  </a:cubicBezTo>
                  <a:cubicBezTo>
                    <a:pt x="338" y="1879"/>
                    <a:pt x="482" y="1934"/>
                    <a:pt x="627" y="1934"/>
                  </a:cubicBezTo>
                  <a:cubicBezTo>
                    <a:pt x="774" y="1934"/>
                    <a:pt x="922" y="1876"/>
                    <a:pt x="1033" y="1762"/>
                  </a:cubicBezTo>
                  <a:lnTo>
                    <a:pt x="1833" y="962"/>
                  </a:lnTo>
                  <a:cubicBezTo>
                    <a:pt x="2048" y="738"/>
                    <a:pt x="2045" y="385"/>
                    <a:pt x="1827" y="168"/>
                  </a:cubicBezTo>
                  <a:cubicBezTo>
                    <a:pt x="1717" y="56"/>
                    <a:pt x="1572" y="0"/>
                    <a:pt x="1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79" name="Google Shape;1579;p40"/>
            <p:cNvSpPr/>
            <p:nvPr/>
          </p:nvSpPr>
          <p:spPr>
            <a:xfrm>
              <a:off x="2005825" y="3740539"/>
              <a:ext cx="39655" cy="19836"/>
            </a:xfrm>
            <a:custGeom>
              <a:avLst/>
              <a:gdLst/>
              <a:ahLst/>
              <a:cxnLst/>
              <a:rect l="l" t="t" r="r" b="b"/>
              <a:pathLst>
                <a:path w="2266" h="1133" extrusionOk="0"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8"/>
                  </a:cubicBezTo>
                  <a:cubicBezTo>
                    <a:pt x="2265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80" name="Google Shape;1580;p40"/>
            <p:cNvSpPr/>
            <p:nvPr/>
          </p:nvSpPr>
          <p:spPr>
            <a:xfrm>
              <a:off x="2005405" y="3674162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1550" y="0"/>
                  </a:moveTo>
                  <a:cubicBezTo>
                    <a:pt x="1409" y="0"/>
                    <a:pt x="1267" y="53"/>
                    <a:pt x="1157" y="159"/>
                  </a:cubicBezTo>
                  <a:lnTo>
                    <a:pt x="357" y="962"/>
                  </a:lnTo>
                  <a:cubicBezTo>
                    <a:pt x="1" y="1318"/>
                    <a:pt x="251" y="1928"/>
                    <a:pt x="756" y="1928"/>
                  </a:cubicBezTo>
                  <a:cubicBezTo>
                    <a:pt x="907" y="1928"/>
                    <a:pt x="1051" y="1868"/>
                    <a:pt x="1157" y="1762"/>
                  </a:cubicBezTo>
                  <a:lnTo>
                    <a:pt x="1957" y="959"/>
                  </a:lnTo>
                  <a:cubicBezTo>
                    <a:pt x="2172" y="739"/>
                    <a:pt x="2169" y="385"/>
                    <a:pt x="1951" y="168"/>
                  </a:cubicBezTo>
                  <a:cubicBezTo>
                    <a:pt x="1841" y="56"/>
                    <a:pt x="1696" y="0"/>
                    <a:pt x="1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581" name="Google Shape;1581;p40"/>
            <p:cNvSpPr/>
            <p:nvPr/>
          </p:nvSpPr>
          <p:spPr>
            <a:xfrm>
              <a:off x="2007890" y="3793119"/>
              <a:ext cx="38010" cy="33772"/>
            </a:xfrm>
            <a:custGeom>
              <a:avLst/>
              <a:gdLst/>
              <a:ahLst/>
              <a:cxnLst/>
              <a:rect l="l" t="t" r="r" b="b"/>
              <a:pathLst>
                <a:path w="2172" h="1929" extrusionOk="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8"/>
                    <a:pt x="215" y="962"/>
                  </a:cubicBezTo>
                  <a:lnTo>
                    <a:pt x="1015" y="1762"/>
                  </a:lnTo>
                  <a:cubicBezTo>
                    <a:pt x="1121" y="1868"/>
                    <a:pt x="1266" y="1928"/>
                    <a:pt x="1417" y="1928"/>
                  </a:cubicBezTo>
                  <a:cubicBezTo>
                    <a:pt x="1921" y="1928"/>
                    <a:pt x="2172" y="1318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1582" name="Google Shape;1582;p40"/>
          <p:cNvGrpSpPr/>
          <p:nvPr/>
        </p:nvGrpSpPr>
        <p:grpSpPr>
          <a:xfrm>
            <a:off x="6662311" y="5019675"/>
            <a:ext cx="1167254" cy="3563707"/>
            <a:chOff x="3385225" y="2229725"/>
            <a:chExt cx="593100" cy="1857600"/>
          </a:xfrm>
        </p:grpSpPr>
        <p:cxnSp>
          <p:nvCxnSpPr>
            <p:cNvPr id="1583" name="Google Shape;1583;p40"/>
            <p:cNvCxnSpPr/>
            <p:nvPr/>
          </p:nvCxnSpPr>
          <p:spPr>
            <a:xfrm rot="10800000">
              <a:off x="3681775" y="2229725"/>
              <a:ext cx="0" cy="13848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584" name="Google Shape;1584;p40"/>
            <p:cNvSpPr/>
            <p:nvPr/>
          </p:nvSpPr>
          <p:spPr>
            <a:xfrm>
              <a:off x="3385225" y="3494225"/>
              <a:ext cx="593100" cy="5931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585" name="Google Shape;1585;p40"/>
          <p:cNvGrpSpPr/>
          <p:nvPr/>
        </p:nvGrpSpPr>
        <p:grpSpPr>
          <a:xfrm>
            <a:off x="10214995" y="5553075"/>
            <a:ext cx="1167254" cy="3429000"/>
            <a:chOff x="5190400" y="2229725"/>
            <a:chExt cx="593100" cy="1857600"/>
          </a:xfrm>
        </p:grpSpPr>
        <p:cxnSp>
          <p:nvCxnSpPr>
            <p:cNvPr id="1586" name="Google Shape;1586;p40"/>
            <p:cNvCxnSpPr/>
            <p:nvPr/>
          </p:nvCxnSpPr>
          <p:spPr>
            <a:xfrm rot="10800000">
              <a:off x="5486950" y="2229725"/>
              <a:ext cx="0" cy="13848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587" name="Google Shape;1587;p40"/>
            <p:cNvSpPr/>
            <p:nvPr/>
          </p:nvSpPr>
          <p:spPr>
            <a:xfrm>
              <a:off x="5190400" y="3494225"/>
              <a:ext cx="593100" cy="593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588" name="Google Shape;1588;p40"/>
          <p:cNvGrpSpPr/>
          <p:nvPr/>
        </p:nvGrpSpPr>
        <p:grpSpPr>
          <a:xfrm>
            <a:off x="13770095" y="5705474"/>
            <a:ext cx="1167254" cy="2877891"/>
            <a:chOff x="6996802" y="2229725"/>
            <a:chExt cx="593100" cy="1857600"/>
          </a:xfrm>
        </p:grpSpPr>
        <p:cxnSp>
          <p:nvCxnSpPr>
            <p:cNvPr id="1589" name="Google Shape;1589;p40"/>
            <p:cNvCxnSpPr/>
            <p:nvPr/>
          </p:nvCxnSpPr>
          <p:spPr>
            <a:xfrm rot="10800000">
              <a:off x="7293352" y="2229725"/>
              <a:ext cx="0" cy="13848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590" name="Google Shape;1590;p40"/>
            <p:cNvSpPr/>
            <p:nvPr/>
          </p:nvSpPr>
          <p:spPr>
            <a:xfrm>
              <a:off x="6996802" y="3494225"/>
              <a:ext cx="593100" cy="5931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591" name="Google Shape;1591;p40"/>
          <p:cNvSpPr/>
          <p:nvPr/>
        </p:nvSpPr>
        <p:spPr>
          <a:xfrm>
            <a:off x="6909928" y="7603529"/>
            <a:ext cx="672103" cy="714428"/>
          </a:xfrm>
          <a:custGeom>
            <a:avLst/>
            <a:gdLst/>
            <a:ahLst/>
            <a:cxnLst/>
            <a:rect l="l" t="t" r="r" b="b"/>
            <a:pathLst>
              <a:path w="19401" h="19327" extrusionOk="0">
                <a:moveTo>
                  <a:pt x="14796" y="1700"/>
                </a:moveTo>
                <a:lnTo>
                  <a:pt x="17815" y="3965"/>
                </a:lnTo>
                <a:lnTo>
                  <a:pt x="14796" y="6229"/>
                </a:lnTo>
                <a:lnTo>
                  <a:pt x="14796" y="5097"/>
                </a:lnTo>
                <a:cubicBezTo>
                  <a:pt x="14796" y="4783"/>
                  <a:pt x="14542" y="4529"/>
                  <a:pt x="14231" y="4529"/>
                </a:cubicBezTo>
                <a:lnTo>
                  <a:pt x="10795" y="4529"/>
                </a:lnTo>
                <a:cubicBezTo>
                  <a:pt x="9807" y="4529"/>
                  <a:pt x="8893" y="5046"/>
                  <a:pt x="8379" y="5888"/>
                </a:cubicBezTo>
                <a:cubicBezTo>
                  <a:pt x="8177" y="5547"/>
                  <a:pt x="7932" y="5230"/>
                  <a:pt x="7658" y="4946"/>
                </a:cubicBezTo>
                <a:cubicBezTo>
                  <a:pt x="8409" y="3974"/>
                  <a:pt x="9566" y="3403"/>
                  <a:pt x="10795" y="3397"/>
                </a:cubicBezTo>
                <a:lnTo>
                  <a:pt x="14231" y="3397"/>
                </a:lnTo>
                <a:cubicBezTo>
                  <a:pt x="14542" y="3397"/>
                  <a:pt x="14796" y="3143"/>
                  <a:pt x="14796" y="2832"/>
                </a:cubicBezTo>
                <a:lnTo>
                  <a:pt x="14796" y="1700"/>
                </a:lnTo>
                <a:close/>
                <a:moveTo>
                  <a:pt x="5807" y="13011"/>
                </a:moveTo>
                <a:cubicBezTo>
                  <a:pt x="5888" y="13398"/>
                  <a:pt x="6015" y="13778"/>
                  <a:pt x="6184" y="14137"/>
                </a:cubicBezTo>
                <a:cubicBezTo>
                  <a:pt x="5538" y="14566"/>
                  <a:pt x="4777" y="14796"/>
                  <a:pt x="4001" y="14796"/>
                </a:cubicBezTo>
                <a:lnTo>
                  <a:pt x="1700" y="14796"/>
                </a:lnTo>
                <a:cubicBezTo>
                  <a:pt x="1386" y="14796"/>
                  <a:pt x="1133" y="14542"/>
                  <a:pt x="1133" y="14231"/>
                </a:cubicBezTo>
                <a:cubicBezTo>
                  <a:pt x="1133" y="13917"/>
                  <a:pt x="1386" y="13663"/>
                  <a:pt x="1700" y="13663"/>
                </a:cubicBezTo>
                <a:lnTo>
                  <a:pt x="4001" y="13663"/>
                </a:lnTo>
                <a:cubicBezTo>
                  <a:pt x="4662" y="13663"/>
                  <a:pt x="5299" y="13434"/>
                  <a:pt x="5807" y="13011"/>
                </a:cubicBezTo>
                <a:close/>
                <a:moveTo>
                  <a:pt x="4001" y="4529"/>
                </a:moveTo>
                <a:cubicBezTo>
                  <a:pt x="6190" y="4532"/>
                  <a:pt x="7963" y="6305"/>
                  <a:pt x="7966" y="8494"/>
                </a:cubicBezTo>
                <a:lnTo>
                  <a:pt x="7966" y="11966"/>
                </a:lnTo>
                <a:cubicBezTo>
                  <a:pt x="7966" y="13527"/>
                  <a:pt x="9231" y="14792"/>
                  <a:pt x="10795" y="14796"/>
                </a:cubicBezTo>
                <a:lnTo>
                  <a:pt x="14231" y="14796"/>
                </a:lnTo>
                <a:cubicBezTo>
                  <a:pt x="14542" y="14796"/>
                  <a:pt x="14796" y="14542"/>
                  <a:pt x="14796" y="14231"/>
                </a:cubicBezTo>
                <a:lnTo>
                  <a:pt x="14796" y="13099"/>
                </a:lnTo>
                <a:lnTo>
                  <a:pt x="17815" y="15363"/>
                </a:lnTo>
                <a:lnTo>
                  <a:pt x="14796" y="17628"/>
                </a:lnTo>
                <a:lnTo>
                  <a:pt x="14796" y="16495"/>
                </a:lnTo>
                <a:cubicBezTo>
                  <a:pt x="14796" y="16181"/>
                  <a:pt x="14542" y="15928"/>
                  <a:pt x="14231" y="15928"/>
                </a:cubicBezTo>
                <a:lnTo>
                  <a:pt x="10795" y="15928"/>
                </a:lnTo>
                <a:cubicBezTo>
                  <a:pt x="8606" y="15925"/>
                  <a:pt x="6833" y="14152"/>
                  <a:pt x="6833" y="11966"/>
                </a:cubicBezTo>
                <a:lnTo>
                  <a:pt x="6833" y="8494"/>
                </a:lnTo>
                <a:cubicBezTo>
                  <a:pt x="6830" y="6930"/>
                  <a:pt x="5565" y="5665"/>
                  <a:pt x="4001" y="5662"/>
                </a:cubicBezTo>
                <a:lnTo>
                  <a:pt x="1700" y="5662"/>
                </a:lnTo>
                <a:cubicBezTo>
                  <a:pt x="1386" y="5662"/>
                  <a:pt x="1133" y="5408"/>
                  <a:pt x="1133" y="5097"/>
                </a:cubicBezTo>
                <a:cubicBezTo>
                  <a:pt x="1133" y="4783"/>
                  <a:pt x="1386" y="4529"/>
                  <a:pt x="1700" y="4529"/>
                </a:cubicBezTo>
                <a:close/>
                <a:moveTo>
                  <a:pt x="14230" y="0"/>
                </a:moveTo>
                <a:cubicBezTo>
                  <a:pt x="13937" y="0"/>
                  <a:pt x="13663" y="232"/>
                  <a:pt x="13663" y="568"/>
                </a:cubicBezTo>
                <a:lnTo>
                  <a:pt x="13663" y="2265"/>
                </a:lnTo>
                <a:lnTo>
                  <a:pt x="10795" y="2265"/>
                </a:lnTo>
                <a:cubicBezTo>
                  <a:pt x="9228" y="2265"/>
                  <a:pt x="7745" y="2989"/>
                  <a:pt x="6782" y="4224"/>
                </a:cubicBezTo>
                <a:cubicBezTo>
                  <a:pt x="5955" y="3684"/>
                  <a:pt x="4988" y="3397"/>
                  <a:pt x="4001" y="3397"/>
                </a:cubicBezTo>
                <a:lnTo>
                  <a:pt x="1700" y="3397"/>
                </a:lnTo>
                <a:cubicBezTo>
                  <a:pt x="761" y="3397"/>
                  <a:pt x="0" y="4158"/>
                  <a:pt x="0" y="5097"/>
                </a:cubicBezTo>
                <a:cubicBezTo>
                  <a:pt x="0" y="6033"/>
                  <a:pt x="761" y="6794"/>
                  <a:pt x="1700" y="6794"/>
                </a:cubicBezTo>
                <a:lnTo>
                  <a:pt x="4001" y="6794"/>
                </a:lnTo>
                <a:cubicBezTo>
                  <a:pt x="4940" y="6794"/>
                  <a:pt x="5698" y="7555"/>
                  <a:pt x="5701" y="8494"/>
                </a:cubicBezTo>
                <a:lnTo>
                  <a:pt x="5701" y="10834"/>
                </a:lnTo>
                <a:cubicBezTo>
                  <a:pt x="5698" y="11770"/>
                  <a:pt x="4940" y="12531"/>
                  <a:pt x="4001" y="12531"/>
                </a:cubicBezTo>
                <a:lnTo>
                  <a:pt x="1700" y="12531"/>
                </a:lnTo>
                <a:cubicBezTo>
                  <a:pt x="761" y="12531"/>
                  <a:pt x="0" y="13292"/>
                  <a:pt x="0" y="14231"/>
                </a:cubicBezTo>
                <a:cubicBezTo>
                  <a:pt x="0" y="15167"/>
                  <a:pt x="761" y="15928"/>
                  <a:pt x="1700" y="15928"/>
                </a:cubicBezTo>
                <a:lnTo>
                  <a:pt x="4001" y="15928"/>
                </a:lnTo>
                <a:cubicBezTo>
                  <a:pt x="4988" y="15928"/>
                  <a:pt x="5955" y="15641"/>
                  <a:pt x="6782" y="15100"/>
                </a:cubicBezTo>
                <a:cubicBezTo>
                  <a:pt x="7745" y="16338"/>
                  <a:pt x="9228" y="17060"/>
                  <a:pt x="10795" y="17060"/>
                </a:cubicBezTo>
                <a:lnTo>
                  <a:pt x="13663" y="17060"/>
                </a:lnTo>
                <a:lnTo>
                  <a:pt x="13663" y="18760"/>
                </a:lnTo>
                <a:cubicBezTo>
                  <a:pt x="13663" y="19095"/>
                  <a:pt x="13938" y="19326"/>
                  <a:pt x="14232" y="19326"/>
                </a:cubicBezTo>
                <a:cubicBezTo>
                  <a:pt x="14347" y="19326"/>
                  <a:pt x="14464" y="19291"/>
                  <a:pt x="14569" y="19213"/>
                </a:cubicBezTo>
                <a:lnTo>
                  <a:pt x="19098" y="15816"/>
                </a:lnTo>
                <a:cubicBezTo>
                  <a:pt x="19400" y="15590"/>
                  <a:pt x="19400" y="15134"/>
                  <a:pt x="19098" y="14910"/>
                </a:cubicBezTo>
                <a:lnTo>
                  <a:pt x="14569" y="11513"/>
                </a:lnTo>
                <a:cubicBezTo>
                  <a:pt x="14464" y="11434"/>
                  <a:pt x="14345" y="11398"/>
                  <a:pt x="14230" y="11398"/>
                </a:cubicBezTo>
                <a:cubicBezTo>
                  <a:pt x="13937" y="11398"/>
                  <a:pt x="13663" y="11630"/>
                  <a:pt x="13663" y="11966"/>
                </a:cubicBezTo>
                <a:lnTo>
                  <a:pt x="13663" y="13663"/>
                </a:lnTo>
                <a:lnTo>
                  <a:pt x="10795" y="13663"/>
                </a:lnTo>
                <a:cubicBezTo>
                  <a:pt x="9856" y="13663"/>
                  <a:pt x="9098" y="12902"/>
                  <a:pt x="9098" y="11966"/>
                </a:cubicBezTo>
                <a:lnTo>
                  <a:pt x="9098" y="7362"/>
                </a:lnTo>
                <a:cubicBezTo>
                  <a:pt x="9098" y="6423"/>
                  <a:pt x="9856" y="5662"/>
                  <a:pt x="10795" y="5662"/>
                </a:cubicBezTo>
                <a:lnTo>
                  <a:pt x="13663" y="5662"/>
                </a:lnTo>
                <a:lnTo>
                  <a:pt x="13663" y="7362"/>
                </a:lnTo>
                <a:cubicBezTo>
                  <a:pt x="13663" y="7576"/>
                  <a:pt x="13784" y="7769"/>
                  <a:pt x="13977" y="7866"/>
                </a:cubicBezTo>
                <a:cubicBezTo>
                  <a:pt x="14057" y="7906"/>
                  <a:pt x="14144" y="7926"/>
                  <a:pt x="14230" y="7926"/>
                </a:cubicBezTo>
                <a:cubicBezTo>
                  <a:pt x="14350" y="7926"/>
                  <a:pt x="14469" y="7888"/>
                  <a:pt x="14569" y="7815"/>
                </a:cubicBezTo>
                <a:lnTo>
                  <a:pt x="19098" y="4418"/>
                </a:lnTo>
                <a:cubicBezTo>
                  <a:pt x="19400" y="4191"/>
                  <a:pt x="19400" y="3735"/>
                  <a:pt x="19098" y="3512"/>
                </a:cubicBezTo>
                <a:lnTo>
                  <a:pt x="14569" y="115"/>
                </a:lnTo>
                <a:cubicBezTo>
                  <a:pt x="14464" y="36"/>
                  <a:pt x="14345" y="0"/>
                  <a:pt x="1423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>
              <a:solidFill>
                <a:srgbClr val="435D74"/>
              </a:solidFill>
            </a:endParaRPr>
          </a:p>
        </p:txBody>
      </p:sp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6" y="-59093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  <p:sp>
        <p:nvSpPr>
          <p:cNvPr id="55" name="Google Shape;1595;p40"/>
          <p:cNvSpPr/>
          <p:nvPr/>
        </p:nvSpPr>
        <p:spPr>
          <a:xfrm>
            <a:off x="10455883" y="8076175"/>
            <a:ext cx="685476" cy="716978"/>
          </a:xfrm>
          <a:custGeom>
            <a:avLst/>
            <a:gdLst/>
            <a:ahLst/>
            <a:cxnLst/>
            <a:rect l="l" t="t" r="r" b="b"/>
            <a:pathLst>
              <a:path w="19787" h="19396" extrusionOk="0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>
              <a:solidFill>
                <a:srgbClr val="435D74"/>
              </a:solidFill>
            </a:endParaRPr>
          </a:p>
        </p:txBody>
      </p:sp>
      <p:sp>
        <p:nvSpPr>
          <p:cNvPr id="56" name="Google Shape;366;p15"/>
          <p:cNvSpPr/>
          <p:nvPr/>
        </p:nvSpPr>
        <p:spPr>
          <a:xfrm>
            <a:off x="14161236" y="7753200"/>
            <a:ext cx="384969" cy="654415"/>
          </a:xfrm>
          <a:custGeom>
            <a:avLst/>
            <a:gdLst/>
            <a:ahLst/>
            <a:cxnLst/>
            <a:rect l="l" t="t" r="r" b="b"/>
            <a:pathLst>
              <a:path w="6176" h="9839" extrusionOk="0">
                <a:moveTo>
                  <a:pt x="4465" y="2412"/>
                </a:moveTo>
                <a:cubicBezTo>
                  <a:pt x="4566" y="2412"/>
                  <a:pt x="4624" y="2491"/>
                  <a:pt x="4624" y="2590"/>
                </a:cubicBezTo>
                <a:lnTo>
                  <a:pt x="4624" y="3794"/>
                </a:lnTo>
                <a:cubicBezTo>
                  <a:pt x="4624" y="3920"/>
                  <a:pt x="4529" y="4079"/>
                  <a:pt x="4371" y="4110"/>
                </a:cubicBezTo>
                <a:lnTo>
                  <a:pt x="2185" y="4775"/>
                </a:lnTo>
                <a:cubicBezTo>
                  <a:pt x="2151" y="4789"/>
                  <a:pt x="2119" y="4796"/>
                  <a:pt x="2091" y="4796"/>
                </a:cubicBezTo>
                <a:cubicBezTo>
                  <a:pt x="1990" y="4796"/>
                  <a:pt x="1932" y="4716"/>
                  <a:pt x="1932" y="4617"/>
                </a:cubicBezTo>
                <a:lnTo>
                  <a:pt x="1932" y="3414"/>
                </a:lnTo>
                <a:cubicBezTo>
                  <a:pt x="1932" y="3287"/>
                  <a:pt x="2027" y="3129"/>
                  <a:pt x="2185" y="3097"/>
                </a:cubicBezTo>
                <a:lnTo>
                  <a:pt x="4371" y="2432"/>
                </a:lnTo>
                <a:cubicBezTo>
                  <a:pt x="4405" y="2418"/>
                  <a:pt x="4437" y="2412"/>
                  <a:pt x="4465" y="2412"/>
                </a:cubicBezTo>
                <a:close/>
                <a:moveTo>
                  <a:pt x="4070" y="6129"/>
                </a:moveTo>
                <a:cubicBezTo>
                  <a:pt x="4138" y="6129"/>
                  <a:pt x="4181" y="6186"/>
                  <a:pt x="4181" y="6264"/>
                </a:cubicBezTo>
                <a:cubicBezTo>
                  <a:pt x="4181" y="6327"/>
                  <a:pt x="4117" y="6454"/>
                  <a:pt x="4022" y="6454"/>
                </a:cubicBezTo>
                <a:lnTo>
                  <a:pt x="2534" y="6929"/>
                </a:lnTo>
                <a:cubicBezTo>
                  <a:pt x="2439" y="6929"/>
                  <a:pt x="2376" y="6897"/>
                  <a:pt x="2376" y="6802"/>
                </a:cubicBezTo>
                <a:cubicBezTo>
                  <a:pt x="2376" y="6707"/>
                  <a:pt x="2439" y="6612"/>
                  <a:pt x="2534" y="6581"/>
                </a:cubicBezTo>
                <a:lnTo>
                  <a:pt x="4022" y="6137"/>
                </a:lnTo>
                <a:cubicBezTo>
                  <a:pt x="4039" y="6132"/>
                  <a:pt x="4055" y="6129"/>
                  <a:pt x="4070" y="6129"/>
                </a:cubicBezTo>
                <a:close/>
                <a:moveTo>
                  <a:pt x="4070" y="6699"/>
                </a:moveTo>
                <a:cubicBezTo>
                  <a:pt x="4138" y="6699"/>
                  <a:pt x="4181" y="6756"/>
                  <a:pt x="4181" y="6834"/>
                </a:cubicBezTo>
                <a:cubicBezTo>
                  <a:pt x="4181" y="6929"/>
                  <a:pt x="4117" y="7024"/>
                  <a:pt x="4022" y="7056"/>
                </a:cubicBezTo>
                <a:lnTo>
                  <a:pt x="2534" y="7499"/>
                </a:lnTo>
                <a:cubicBezTo>
                  <a:pt x="2517" y="7505"/>
                  <a:pt x="2501" y="7507"/>
                  <a:pt x="2487" y="7507"/>
                </a:cubicBezTo>
                <a:cubicBezTo>
                  <a:pt x="2418" y="7507"/>
                  <a:pt x="2376" y="7450"/>
                  <a:pt x="2376" y="7372"/>
                </a:cubicBezTo>
                <a:cubicBezTo>
                  <a:pt x="2376" y="7277"/>
                  <a:pt x="2439" y="7182"/>
                  <a:pt x="2534" y="7151"/>
                </a:cubicBezTo>
                <a:lnTo>
                  <a:pt x="4022" y="6707"/>
                </a:lnTo>
                <a:cubicBezTo>
                  <a:pt x="4039" y="6702"/>
                  <a:pt x="4055" y="6699"/>
                  <a:pt x="4070" y="6699"/>
                </a:cubicBezTo>
                <a:close/>
                <a:moveTo>
                  <a:pt x="5765" y="1"/>
                </a:moveTo>
                <a:cubicBezTo>
                  <a:pt x="5715" y="1"/>
                  <a:pt x="5661" y="8"/>
                  <a:pt x="5606" y="25"/>
                </a:cubicBezTo>
                <a:lnTo>
                  <a:pt x="570" y="1577"/>
                </a:lnTo>
                <a:cubicBezTo>
                  <a:pt x="254" y="1672"/>
                  <a:pt x="0" y="1989"/>
                  <a:pt x="0" y="2305"/>
                </a:cubicBezTo>
                <a:lnTo>
                  <a:pt x="0" y="9431"/>
                </a:lnTo>
                <a:cubicBezTo>
                  <a:pt x="0" y="9686"/>
                  <a:pt x="165" y="9838"/>
                  <a:pt x="394" y="9838"/>
                </a:cubicBezTo>
                <a:cubicBezTo>
                  <a:pt x="450" y="9838"/>
                  <a:pt x="509" y="9829"/>
                  <a:pt x="570" y="9811"/>
                </a:cubicBezTo>
                <a:lnTo>
                  <a:pt x="5606" y="8291"/>
                </a:lnTo>
                <a:cubicBezTo>
                  <a:pt x="5891" y="8196"/>
                  <a:pt x="6176" y="7847"/>
                  <a:pt x="6176" y="7531"/>
                </a:cubicBezTo>
                <a:lnTo>
                  <a:pt x="6176" y="437"/>
                </a:lnTo>
                <a:cubicBezTo>
                  <a:pt x="6176" y="176"/>
                  <a:pt x="6003" y="1"/>
                  <a:pt x="576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931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1" name="Google Shape;1181;p34"/>
          <p:cNvGrpSpPr/>
          <p:nvPr/>
        </p:nvGrpSpPr>
        <p:grpSpPr>
          <a:xfrm>
            <a:off x="311150" y="2272614"/>
            <a:ext cx="26768094" cy="8482347"/>
            <a:chOff x="457200" y="1074288"/>
            <a:chExt cx="13314225" cy="4039213"/>
          </a:xfrm>
        </p:grpSpPr>
        <p:sp>
          <p:nvSpPr>
            <p:cNvPr id="1182" name="Google Shape;1182;p34"/>
            <p:cNvSpPr/>
            <p:nvPr/>
          </p:nvSpPr>
          <p:spPr>
            <a:xfrm rot="-5400000">
              <a:off x="1842600" y="-311100"/>
              <a:ext cx="4039200" cy="6810000"/>
            </a:xfrm>
            <a:prstGeom prst="round2SameRect">
              <a:avLst>
                <a:gd name="adj1" fmla="val 5645"/>
                <a:gd name="adj2" fmla="val 0"/>
              </a:avLst>
            </a:pr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3" name="Google Shape;1183;p34"/>
            <p:cNvSpPr/>
            <p:nvPr/>
          </p:nvSpPr>
          <p:spPr>
            <a:xfrm rot="5400000" flipH="1">
              <a:off x="8500425" y="-157512"/>
              <a:ext cx="4039200" cy="6502800"/>
            </a:xfrm>
            <a:prstGeom prst="round2SameRect">
              <a:avLst>
                <a:gd name="adj1" fmla="val 5645"/>
                <a:gd name="adj2" fmla="val 0"/>
              </a:avLst>
            </a:prstGeom>
            <a:solidFill>
              <a:srgbClr val="783F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4" name="Google Shape;1184;p34"/>
            <p:cNvSpPr/>
            <p:nvPr/>
          </p:nvSpPr>
          <p:spPr>
            <a:xfrm rot="-5400000" flipH="1">
              <a:off x="8019075" y="424074"/>
              <a:ext cx="3842100" cy="5343000"/>
            </a:xfrm>
            <a:prstGeom prst="trapezoid">
              <a:avLst>
                <a:gd name="adj" fmla="val 2796"/>
              </a:avLst>
            </a:pr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5" name="Google Shape;1185;p34"/>
            <p:cNvSpPr/>
            <p:nvPr/>
          </p:nvSpPr>
          <p:spPr>
            <a:xfrm>
              <a:off x="7104950" y="1074300"/>
              <a:ext cx="342000" cy="4039200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193" name="Google Shape;1193;p34"/>
          <p:cNvGrpSpPr/>
          <p:nvPr/>
        </p:nvGrpSpPr>
        <p:grpSpPr>
          <a:xfrm>
            <a:off x="586761" y="7148723"/>
            <a:ext cx="3159744" cy="965565"/>
            <a:chOff x="522846" y="1732183"/>
            <a:chExt cx="1487731" cy="459793"/>
          </a:xfrm>
        </p:grpSpPr>
        <p:sp>
          <p:nvSpPr>
            <p:cNvPr id="1194" name="Google Shape;1194;p34"/>
            <p:cNvSpPr/>
            <p:nvPr/>
          </p:nvSpPr>
          <p:spPr>
            <a:xfrm>
              <a:off x="522846" y="1732183"/>
              <a:ext cx="290400" cy="456600"/>
            </a:xfrm>
            <a:prstGeom prst="chevron">
              <a:avLst>
                <a:gd name="adj" fmla="val 34146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1195" name="Google Shape;1195;p34"/>
            <p:cNvSpPr/>
            <p:nvPr/>
          </p:nvSpPr>
          <p:spPr>
            <a:xfrm>
              <a:off x="701977" y="1735376"/>
              <a:ext cx="1308600" cy="456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uz-Latn-UZ" sz="3600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2 ta savol</a:t>
              </a:r>
              <a:endParaRPr sz="3600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196" name="Google Shape;1196;p34"/>
          <p:cNvGrpSpPr/>
          <p:nvPr/>
        </p:nvGrpSpPr>
        <p:grpSpPr>
          <a:xfrm>
            <a:off x="932823" y="5242544"/>
            <a:ext cx="2848070" cy="958862"/>
            <a:chOff x="563425" y="1735375"/>
            <a:chExt cx="1447149" cy="456601"/>
          </a:xfrm>
        </p:grpSpPr>
        <p:sp>
          <p:nvSpPr>
            <p:cNvPr id="1197" name="Google Shape;1197;p34"/>
            <p:cNvSpPr/>
            <p:nvPr/>
          </p:nvSpPr>
          <p:spPr>
            <a:xfrm>
              <a:off x="563425" y="1735375"/>
              <a:ext cx="290400" cy="456600"/>
            </a:xfrm>
            <a:prstGeom prst="chevron">
              <a:avLst>
                <a:gd name="adj" fmla="val 34146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1198" name="Google Shape;1198;p34"/>
            <p:cNvSpPr/>
            <p:nvPr/>
          </p:nvSpPr>
          <p:spPr>
            <a:xfrm>
              <a:off x="701974" y="1735376"/>
              <a:ext cx="1308600" cy="456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uz-Latn-UZ" sz="3400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3 ta asosiy narsa</a:t>
              </a:r>
              <a:endParaRPr sz="3400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199" name="Google Shape;1199;p34"/>
          <p:cNvGrpSpPr/>
          <p:nvPr/>
        </p:nvGrpSpPr>
        <p:grpSpPr>
          <a:xfrm>
            <a:off x="279398" y="8982075"/>
            <a:ext cx="3479807" cy="958862"/>
            <a:chOff x="563425" y="1735375"/>
            <a:chExt cx="1447149" cy="456601"/>
          </a:xfrm>
        </p:grpSpPr>
        <p:sp>
          <p:nvSpPr>
            <p:cNvPr id="1200" name="Google Shape;1200;p34"/>
            <p:cNvSpPr/>
            <p:nvPr/>
          </p:nvSpPr>
          <p:spPr>
            <a:xfrm>
              <a:off x="563425" y="1735375"/>
              <a:ext cx="290400" cy="456600"/>
            </a:xfrm>
            <a:prstGeom prst="chevron">
              <a:avLst>
                <a:gd name="adj" fmla="val 34146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1201" name="Google Shape;1201;p34"/>
            <p:cNvSpPr/>
            <p:nvPr/>
          </p:nvSpPr>
          <p:spPr>
            <a:xfrm>
              <a:off x="701974" y="1735376"/>
              <a:ext cx="1308600" cy="456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uz-Latn-UZ" sz="3600" dirty="0">
                  <a:solidFill>
                    <a:srgbClr val="FFFFFF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1 ta qiziqarli ma’lumot</a:t>
              </a:r>
              <a:endParaRPr sz="3600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sp>
        <p:nvSpPr>
          <p:cNvPr id="1202" name="Google Shape;1202;p34"/>
          <p:cNvSpPr/>
          <p:nvPr/>
        </p:nvSpPr>
        <p:spPr>
          <a:xfrm rot="5400000">
            <a:off x="4892595" y="1542733"/>
            <a:ext cx="8063370" cy="10191773"/>
          </a:xfrm>
          <a:prstGeom prst="trapezoid">
            <a:avLst>
              <a:gd name="adj" fmla="val 2796"/>
            </a:avLst>
          </a:prstGeom>
          <a:solidFill>
            <a:srgbClr val="F3F3F3"/>
          </a:solidFill>
          <a:ln>
            <a:noFill/>
          </a:ln>
          <a:effectLst>
            <a:outerShdw blurRad="57150" dist="66675" dir="10620000" algn="bl" rotWithShape="0">
              <a:srgbClr val="000000">
                <a:alpha val="14000"/>
              </a:srgbClr>
            </a:outerShdw>
          </a:effectLst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1203" name="Google Shape;1203;p34"/>
          <p:cNvGrpSpPr/>
          <p:nvPr/>
        </p:nvGrpSpPr>
        <p:grpSpPr>
          <a:xfrm>
            <a:off x="4620005" y="5242546"/>
            <a:ext cx="8482875" cy="718200"/>
            <a:chOff x="2967200" y="1842600"/>
            <a:chExt cx="3919075" cy="342000"/>
          </a:xfrm>
        </p:grpSpPr>
        <p:sp>
          <p:nvSpPr>
            <p:cNvPr id="1204" name="Google Shape;1204;p34"/>
            <p:cNvSpPr/>
            <p:nvPr/>
          </p:nvSpPr>
          <p:spPr>
            <a:xfrm>
              <a:off x="2967200" y="1842600"/>
              <a:ext cx="342000" cy="342000"/>
            </a:xfrm>
            <a:prstGeom prst="rect">
              <a:avLst/>
            </a:prstGeom>
            <a:solidFill>
              <a:schemeClr val="accent2"/>
            </a:solidFill>
            <a:ln w="2857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205" name="Google Shape;1205;p34"/>
            <p:cNvSpPr txBox="1"/>
            <p:nvPr/>
          </p:nvSpPr>
          <p:spPr>
            <a:xfrm>
              <a:off x="3465375" y="1842600"/>
              <a:ext cx="3420900" cy="34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ugungi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mavzudan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o‘rgangan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uchta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asosiy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ma'lumot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g‘oya</a:t>
              </a:r>
              <a:endParaRPr sz="2800" b="1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206" name="Google Shape;1206;p34"/>
          <p:cNvGrpSpPr/>
          <p:nvPr/>
        </p:nvGrpSpPr>
        <p:grpSpPr>
          <a:xfrm>
            <a:off x="4613654" y="7190948"/>
            <a:ext cx="8763000" cy="718200"/>
            <a:chOff x="2967200" y="2382750"/>
            <a:chExt cx="3919075" cy="342000"/>
          </a:xfrm>
        </p:grpSpPr>
        <p:sp>
          <p:nvSpPr>
            <p:cNvPr id="1207" name="Google Shape;1207;p34"/>
            <p:cNvSpPr/>
            <p:nvPr/>
          </p:nvSpPr>
          <p:spPr>
            <a:xfrm>
              <a:off x="2967200" y="2382750"/>
              <a:ext cx="342000" cy="342000"/>
            </a:xfrm>
            <a:prstGeom prst="rect">
              <a:avLst/>
            </a:prstGeom>
            <a:solidFill>
              <a:schemeClr val="accent1"/>
            </a:solidFill>
            <a:ln w="2857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208" name="Google Shape;1208;p34"/>
            <p:cNvSpPr txBox="1"/>
            <p:nvPr/>
          </p:nvSpPr>
          <p:spPr>
            <a:xfrm>
              <a:off x="3465375" y="2382750"/>
              <a:ext cx="3420900" cy="34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M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avzu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bo‘yicha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tushunmagan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chuqurroq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o‘rganishni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istagan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ikki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savol</a:t>
              </a:r>
              <a:endParaRPr lang="en-US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12" name="Google Shape;1212;p34"/>
          <p:cNvGrpSpPr/>
          <p:nvPr/>
        </p:nvGrpSpPr>
        <p:grpSpPr>
          <a:xfrm>
            <a:off x="4613654" y="9009783"/>
            <a:ext cx="8482875" cy="718200"/>
            <a:chOff x="2967200" y="3463050"/>
            <a:chExt cx="3919075" cy="342000"/>
          </a:xfrm>
        </p:grpSpPr>
        <p:sp>
          <p:nvSpPr>
            <p:cNvPr id="1213" name="Google Shape;1213;p34"/>
            <p:cNvSpPr/>
            <p:nvPr/>
          </p:nvSpPr>
          <p:spPr>
            <a:xfrm>
              <a:off x="2967200" y="3463050"/>
              <a:ext cx="342000" cy="342000"/>
            </a:xfrm>
            <a:prstGeom prst="rect">
              <a:avLst/>
            </a:prstGeom>
            <a:solidFill>
              <a:schemeClr val="lt2"/>
            </a:solidFill>
            <a:ln w="2857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1214" name="Google Shape;1214;p34"/>
            <p:cNvSpPr txBox="1"/>
            <p:nvPr/>
          </p:nvSpPr>
          <p:spPr>
            <a:xfrm>
              <a:off x="3465375" y="3463050"/>
              <a:ext cx="3420900" cy="342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M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avzudan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eng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qiziqarli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yoki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sizni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hayratlantirgan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bitta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z-Latn-UZ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narsa</a:t>
              </a:r>
              <a:endParaRPr sz="2800" b="1" dirty="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297" y="3343275"/>
            <a:ext cx="7718425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6" y="-59093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09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161" y="2505075"/>
            <a:ext cx="15521464" cy="68533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z-Latn-UZ" sz="7200" dirty="0"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uz-Latn-UZ" sz="88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</a:t>
            </a:r>
          </a:p>
          <a:p>
            <a:pPr marL="0" indent="0" algn="ctr">
              <a:buNone/>
            </a:pPr>
            <a:r>
              <a:rPr lang="en-US" sz="88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uz-Latn-UZ" sz="8800" b="1" dirty="0">
                <a:latin typeface="Arial" panose="020B0604020202020204" pitchFamily="34" charset="0"/>
                <a:cs typeface="Arial" panose="020B0604020202020204" pitchFamily="34" charset="0"/>
              </a:rPr>
              <a:t>ahmat</a:t>
            </a:r>
            <a:r>
              <a:rPr lang="en-US" sz="8800" b="1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8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1799748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1658"/>
            <a:ext cx="23590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186270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403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5578</TotalTime>
  <Words>648</Words>
  <Application>Microsoft Office PowerPoint</Application>
  <PresentationFormat>Произвольный</PresentationFormat>
  <Paragraphs>94</Paragraphs>
  <Slides>13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Fira Sans Extra Condensed</vt:lpstr>
      <vt:lpstr>Fira Sans Extra Condensed SemiBold</vt:lpstr>
      <vt:lpstr>Nunito Sans</vt:lpstr>
      <vt:lpstr>Roboto</vt:lpstr>
      <vt:lpstr>Times New Roman</vt:lpstr>
      <vt:lpstr>Wingdings</vt:lpstr>
      <vt:lpstr>Тема Office</vt:lpstr>
      <vt:lpstr>Презентация PowerPoint</vt:lpstr>
      <vt:lpstr>Big Data Infographics </vt:lpstr>
      <vt:lpstr>Презентация PowerPoint</vt:lpstr>
      <vt:lpstr>1. Strukturaviy  talab</vt:lpstr>
      <vt:lpstr>Maqola, uslubiy tavsiya va qo‘llanma strukturasi bilan aniqroq tanishamiz</vt:lpstr>
      <vt:lpstr>2. Maqola, uslubiy tavsiya va qo‘llanma mavzusining dolzarbligi</vt:lpstr>
      <vt:lpstr>Презентация PowerPoint</vt:lpstr>
      <vt:lpstr>Презентация PowerPoint</vt:lpstr>
      <vt:lpstr>Maqola, uslubiy tavsiya va qo‘llanma tayyorlash uchun umumiy talablar </vt:lpstr>
      <vt:lpstr>Презентация PowerPoint</vt:lpstr>
      <vt:lpstr>Amaliy mashg‘ulot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511</cp:revision>
  <cp:lastPrinted>2020-12-11T16:07:03Z</cp:lastPrinted>
  <dcterms:created xsi:type="dcterms:W3CDTF">2020-11-12T01:04:50Z</dcterms:created>
  <dcterms:modified xsi:type="dcterms:W3CDTF">2025-01-25T10:18:07Z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