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  <p:sldMasterId id="2147484002" r:id="rId2"/>
    <p:sldMasterId id="2147484028" r:id="rId3"/>
    <p:sldMasterId id="2147484040" r:id="rId4"/>
    <p:sldMasterId id="2147484055" r:id="rId5"/>
  </p:sldMasterIdLst>
  <p:notesMasterIdLst>
    <p:notesMasterId r:id="rId20"/>
  </p:notesMasterIdLst>
  <p:sldIdLst>
    <p:sldId id="585" r:id="rId6"/>
    <p:sldId id="256" r:id="rId7"/>
    <p:sldId id="364" r:id="rId8"/>
    <p:sldId id="257" r:id="rId9"/>
    <p:sldId id="365" r:id="rId10"/>
    <p:sldId id="584" r:id="rId11"/>
    <p:sldId id="352" r:id="rId12"/>
    <p:sldId id="266" r:id="rId13"/>
    <p:sldId id="262" r:id="rId14"/>
    <p:sldId id="269" r:id="rId15"/>
    <p:sldId id="3289" r:id="rId16"/>
    <p:sldId id="259" r:id="rId17"/>
    <p:sldId id="583" r:id="rId18"/>
    <p:sldId id="3290" r:id="rId19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3935"/>
    <a:srgbClr val="6BF1EE"/>
    <a:srgbClr val="00FF00"/>
    <a:srgbClr val="AB25A1"/>
    <a:srgbClr val="29BD96"/>
    <a:srgbClr val="2CC8A1"/>
    <a:srgbClr val="D7710B"/>
    <a:srgbClr val="002060"/>
    <a:srgbClr val="ED9933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 varScale="1">
        <p:scale>
          <a:sx n="47" d="100"/>
          <a:sy n="47" d="100"/>
        </p:scale>
        <p:origin x="210" y="60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C1CEB5-BB95-484A-90C9-13D784C1BD1D}" type="doc">
      <dgm:prSet loTypeId="urn:microsoft.com/office/officeart/2005/8/layout/venn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18484E3-0F14-4845-9FE5-4B8E07BAA684}" type="pres">
      <dgm:prSet presAssocID="{29C1CEB5-BB95-484A-90C9-13D784C1BD1D}" presName="Name0" presStyleCnt="0">
        <dgm:presLayoutVars>
          <dgm:dir/>
          <dgm:resizeHandles val="exact"/>
        </dgm:presLayoutVars>
      </dgm:prSet>
      <dgm:spPr/>
    </dgm:pt>
  </dgm:ptLst>
  <dgm:cxnLst>
    <dgm:cxn modelId="{4BD8C0DD-965E-46DB-95A8-91D0CA5E7087}" type="presOf" srcId="{29C1CEB5-BB95-484A-90C9-13D784C1BD1D}" destId="{218484E3-0F14-4845-9FE5-4B8E07BAA684}" srcOrd="0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25.01.2025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8641a476e9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8641a476e9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6d422f93d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6d422f93d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6d422f93d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6d422f93d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84495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0" name="Google Shape;510;g8a63c4df4f_0_2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1" name="Google Shape;511;g8a63c4df4f_0_2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965e2dad24_0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" name="Google Shape;297;g965e2dad24_0_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g96a1177a11_2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2" name="Google Shape;612;g96a1177a11_2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86d422f93d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86d422f93d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465434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93c2579a98_0_12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93c2579a98_0_12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0202990" y="3094797"/>
            <a:ext cx="6496355" cy="3224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984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0770696" y="6247477"/>
            <a:ext cx="5360393" cy="14590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00972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901613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091196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798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5623697" y="1126965"/>
            <a:ext cx="6748463" cy="101052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14593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974633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5151082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886507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111172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0255333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24626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1">
  <p:cSld name="Title + One Column 1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3"/>
          <p:cNvSpPr txBox="1">
            <a:spLocks noGrp="1"/>
          </p:cNvSpPr>
          <p:nvPr>
            <p:ph type="title"/>
          </p:nvPr>
        </p:nvSpPr>
        <p:spPr>
          <a:xfrm flipH="1">
            <a:off x="1328044" y="3267128"/>
            <a:ext cx="4074465" cy="178227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1"/>
          </p:nvPr>
        </p:nvSpPr>
        <p:spPr>
          <a:xfrm flipH="1">
            <a:off x="1299556" y="5193143"/>
            <a:ext cx="4074465" cy="23410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62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7424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2">
  <p:cSld name="Title + One Column 2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4"/>
          <p:cNvSpPr txBox="1">
            <a:spLocks noGrp="1"/>
          </p:cNvSpPr>
          <p:nvPr>
            <p:ph type="title"/>
          </p:nvPr>
        </p:nvSpPr>
        <p:spPr>
          <a:xfrm>
            <a:off x="1325240" y="3133332"/>
            <a:ext cx="4889240" cy="178227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subTitle" idx="1"/>
          </p:nvPr>
        </p:nvSpPr>
        <p:spPr>
          <a:xfrm>
            <a:off x="1296555" y="5143557"/>
            <a:ext cx="4946511" cy="25244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755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319050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613459" y="1563608"/>
            <a:ext cx="16769014" cy="43104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613443" y="5951663"/>
            <a:ext cx="16769014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945314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3279781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613263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6856699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109213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248363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5042955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9455831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9431104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200773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819403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0202990" y="3094797"/>
            <a:ext cx="6496355" cy="3224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984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0770696" y="6247477"/>
            <a:ext cx="5360393" cy="14590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594597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755"/>
            </a:lvl1pPr>
            <a:lvl2pPr lvl="1" rtl="0">
              <a:buNone/>
              <a:defRPr sz="2755"/>
            </a:lvl2pPr>
            <a:lvl3pPr lvl="2" rtl="0">
              <a:buNone/>
              <a:defRPr sz="2755"/>
            </a:lvl3pPr>
            <a:lvl4pPr lvl="3" rtl="0">
              <a:buNone/>
              <a:defRPr sz="2755"/>
            </a:lvl4pPr>
            <a:lvl5pPr lvl="4" rtl="0">
              <a:buNone/>
              <a:defRPr sz="2755"/>
            </a:lvl5pPr>
            <a:lvl6pPr lvl="5" rtl="0">
              <a:buNone/>
              <a:defRPr sz="2755"/>
            </a:lvl6pPr>
            <a:lvl7pPr lvl="6" rtl="0">
              <a:buNone/>
              <a:defRPr sz="2755"/>
            </a:lvl7pPr>
            <a:lvl8pPr lvl="7" rtl="0">
              <a:buNone/>
              <a:defRPr sz="2755"/>
            </a:lvl8pPr>
            <a:lvl9pPr lvl="8" rtl="0">
              <a:buNone/>
              <a:defRPr sz="2755"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132793811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4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rtl="0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rtl="0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rtl="0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rtl="0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rtl="0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755"/>
            </a:lvl1pPr>
            <a:lvl2pPr lvl="1" rtl="0">
              <a:buNone/>
              <a:defRPr sz="2755"/>
            </a:lvl2pPr>
            <a:lvl3pPr lvl="2" rtl="0">
              <a:buNone/>
              <a:defRPr sz="2755"/>
            </a:lvl3pPr>
            <a:lvl4pPr lvl="3" rtl="0">
              <a:buNone/>
              <a:defRPr sz="2755"/>
            </a:lvl4pPr>
            <a:lvl5pPr lvl="4" rtl="0">
              <a:buNone/>
              <a:defRPr sz="2755"/>
            </a:lvl5pPr>
            <a:lvl6pPr lvl="5" rtl="0">
              <a:buNone/>
              <a:defRPr sz="2755"/>
            </a:lvl6pPr>
            <a:lvl7pPr lvl="6" rtl="0">
              <a:buNone/>
              <a:defRPr sz="2755"/>
            </a:lvl7pPr>
            <a:lvl8pPr lvl="7" rtl="0">
              <a:buNone/>
              <a:defRPr sz="2755"/>
            </a:lvl8pPr>
            <a:lvl9pPr lvl="8" rtl="0">
              <a:buNone/>
              <a:defRPr sz="2755"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187945206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 rtl="0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 rtl="0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 rtl="0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 rtl="0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 rtl="0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 rtl="0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 rtl="0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 rtl="0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 rtl="0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 rtl="0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755"/>
            </a:lvl1pPr>
            <a:lvl2pPr lvl="1" rtl="0">
              <a:buNone/>
              <a:defRPr sz="2755"/>
            </a:lvl2pPr>
            <a:lvl3pPr lvl="2" rtl="0">
              <a:buNone/>
              <a:defRPr sz="2755"/>
            </a:lvl3pPr>
            <a:lvl4pPr lvl="3" rtl="0">
              <a:buNone/>
              <a:defRPr sz="2755"/>
            </a:lvl4pPr>
            <a:lvl5pPr lvl="4" rtl="0">
              <a:buNone/>
              <a:defRPr sz="2755"/>
            </a:lvl5pPr>
            <a:lvl6pPr lvl="5" rtl="0">
              <a:buNone/>
              <a:defRPr sz="2755"/>
            </a:lvl6pPr>
            <a:lvl7pPr lvl="6" rtl="0">
              <a:buNone/>
              <a:defRPr sz="2755"/>
            </a:lvl7pPr>
            <a:lvl8pPr lvl="7" rtl="0">
              <a:buNone/>
              <a:defRPr sz="2755"/>
            </a:lvl8pPr>
            <a:lvl9pPr lvl="8" rtl="0">
              <a:buNone/>
              <a:defRPr sz="2755"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310463234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5623697" y="1126965"/>
            <a:ext cx="6748463" cy="101052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1465217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 rtl="0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 rtl="0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 rtl="0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 rtl="0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 rtl="0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 rtl="0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755"/>
            </a:lvl1pPr>
            <a:lvl2pPr lvl="1" rtl="0">
              <a:buNone/>
              <a:defRPr sz="2755"/>
            </a:lvl2pPr>
            <a:lvl3pPr lvl="2" rtl="0">
              <a:buNone/>
              <a:defRPr sz="2755"/>
            </a:lvl3pPr>
            <a:lvl4pPr lvl="3" rtl="0">
              <a:buNone/>
              <a:defRPr sz="2755"/>
            </a:lvl4pPr>
            <a:lvl5pPr lvl="4" rtl="0">
              <a:buNone/>
              <a:defRPr sz="2755"/>
            </a:lvl5pPr>
            <a:lvl6pPr lvl="5" rtl="0">
              <a:buNone/>
              <a:defRPr sz="2755"/>
            </a:lvl6pPr>
            <a:lvl7pPr lvl="6" rtl="0">
              <a:buNone/>
              <a:defRPr sz="2755"/>
            </a:lvl7pPr>
            <a:lvl8pPr lvl="7" rtl="0">
              <a:buNone/>
              <a:defRPr sz="2755"/>
            </a:lvl8pPr>
            <a:lvl9pPr lvl="8" rtl="0">
              <a:buNone/>
              <a:defRPr sz="2755"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368906097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755"/>
            </a:lvl1pPr>
            <a:lvl2pPr lvl="1" rtl="0">
              <a:buNone/>
              <a:defRPr sz="2755"/>
            </a:lvl2pPr>
            <a:lvl3pPr lvl="2" rtl="0">
              <a:buNone/>
              <a:defRPr sz="2755"/>
            </a:lvl3pPr>
            <a:lvl4pPr lvl="3" rtl="0">
              <a:buNone/>
              <a:defRPr sz="2755"/>
            </a:lvl4pPr>
            <a:lvl5pPr lvl="4" rtl="0">
              <a:buNone/>
              <a:defRPr sz="2755"/>
            </a:lvl5pPr>
            <a:lvl6pPr lvl="5" rtl="0">
              <a:buNone/>
              <a:defRPr sz="2755"/>
            </a:lvl6pPr>
            <a:lvl7pPr lvl="6" rtl="0">
              <a:buNone/>
              <a:defRPr sz="2755"/>
            </a:lvl7pPr>
            <a:lvl8pPr lvl="7" rtl="0">
              <a:buNone/>
              <a:defRPr sz="2755"/>
            </a:lvl8pPr>
            <a:lvl9pPr lvl="8" rtl="0">
              <a:buNone/>
              <a:defRPr sz="2755"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65338382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rtl="0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rtl="0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rtl="0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rtl="0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rtl="0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755"/>
            </a:lvl1pPr>
            <a:lvl2pPr lvl="1" rtl="0">
              <a:buNone/>
              <a:defRPr sz="2755"/>
            </a:lvl2pPr>
            <a:lvl3pPr lvl="2" rtl="0">
              <a:buNone/>
              <a:defRPr sz="2755"/>
            </a:lvl3pPr>
            <a:lvl4pPr lvl="3" rtl="0">
              <a:buNone/>
              <a:defRPr sz="2755"/>
            </a:lvl4pPr>
            <a:lvl5pPr lvl="4" rtl="0">
              <a:buNone/>
              <a:defRPr sz="2755"/>
            </a:lvl5pPr>
            <a:lvl6pPr lvl="5" rtl="0">
              <a:buNone/>
              <a:defRPr sz="2755"/>
            </a:lvl6pPr>
            <a:lvl7pPr lvl="6" rtl="0">
              <a:buNone/>
              <a:defRPr sz="2755"/>
            </a:lvl7pPr>
            <a:lvl8pPr lvl="7" rtl="0">
              <a:buNone/>
              <a:defRPr sz="2755"/>
            </a:lvl8pPr>
            <a:lvl9pPr lvl="8" rtl="0">
              <a:buNone/>
              <a:defRPr sz="2755"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224013283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755"/>
            </a:lvl1pPr>
            <a:lvl2pPr lvl="1" rtl="0">
              <a:buNone/>
              <a:defRPr sz="2755"/>
            </a:lvl2pPr>
            <a:lvl3pPr lvl="2" rtl="0">
              <a:buNone/>
              <a:defRPr sz="2755"/>
            </a:lvl3pPr>
            <a:lvl4pPr lvl="3" rtl="0">
              <a:buNone/>
              <a:defRPr sz="2755"/>
            </a:lvl4pPr>
            <a:lvl5pPr lvl="4" rtl="0">
              <a:buNone/>
              <a:defRPr sz="2755"/>
            </a:lvl5pPr>
            <a:lvl6pPr lvl="5" rtl="0">
              <a:buNone/>
              <a:defRPr sz="2755"/>
            </a:lvl6pPr>
            <a:lvl7pPr lvl="6" rtl="0">
              <a:buNone/>
              <a:defRPr sz="2755"/>
            </a:lvl7pPr>
            <a:lvl8pPr lvl="7" rtl="0">
              <a:buNone/>
              <a:defRPr sz="2755"/>
            </a:lvl8pPr>
            <a:lvl9pPr lvl="8" rtl="0">
              <a:buNone/>
              <a:defRPr sz="2755"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42742204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3" name="Google Shape;43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 rtl="0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 rtl="0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 rtl="0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 rtl="0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 rtl="0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 rtl="0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2755"/>
            </a:lvl1pPr>
            <a:lvl2pPr lvl="1" rtl="0">
              <a:buNone/>
              <a:defRPr sz="2755"/>
            </a:lvl2pPr>
            <a:lvl3pPr lvl="2" rtl="0">
              <a:buNone/>
              <a:defRPr sz="2755"/>
            </a:lvl3pPr>
            <a:lvl4pPr lvl="3" rtl="0">
              <a:buNone/>
              <a:defRPr sz="2755"/>
            </a:lvl4pPr>
            <a:lvl5pPr lvl="4" rtl="0">
              <a:buNone/>
              <a:defRPr sz="2755"/>
            </a:lvl5pPr>
            <a:lvl6pPr lvl="5" rtl="0">
              <a:buNone/>
              <a:defRPr sz="2755"/>
            </a:lvl6pPr>
            <a:lvl7pPr lvl="6" rtl="0">
              <a:buNone/>
              <a:defRPr sz="2755"/>
            </a:lvl7pPr>
            <a:lvl8pPr lvl="7" rtl="0">
              <a:buNone/>
              <a:defRPr sz="2755"/>
            </a:lvl8pPr>
            <a:lvl9pPr lvl="8" rtl="0">
              <a:buNone/>
              <a:defRPr sz="2755"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221450055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416830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1">
  <p:cSld name="Title + One Column 1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3"/>
          <p:cNvSpPr txBox="1">
            <a:spLocks noGrp="1"/>
          </p:cNvSpPr>
          <p:nvPr>
            <p:ph type="title"/>
          </p:nvPr>
        </p:nvSpPr>
        <p:spPr>
          <a:xfrm flipH="1">
            <a:off x="1328044" y="3267128"/>
            <a:ext cx="4074465" cy="178227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1"/>
          </p:nvPr>
        </p:nvSpPr>
        <p:spPr>
          <a:xfrm flipH="1">
            <a:off x="1299556" y="5193143"/>
            <a:ext cx="4074465" cy="23410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362">
                <a:solidFill>
                  <a:schemeClr val="dk1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0311629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One Column 2">
  <p:cSld name="Title + One Column 2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4"/>
          <p:cNvSpPr txBox="1">
            <a:spLocks noGrp="1"/>
          </p:cNvSpPr>
          <p:nvPr>
            <p:ph type="title"/>
          </p:nvPr>
        </p:nvSpPr>
        <p:spPr>
          <a:xfrm>
            <a:off x="1325240" y="3133332"/>
            <a:ext cx="4889240" cy="178227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subTitle" idx="1"/>
          </p:nvPr>
        </p:nvSpPr>
        <p:spPr>
          <a:xfrm>
            <a:off x="1296555" y="5143557"/>
            <a:ext cx="4946511" cy="25244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755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8777515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con título 1">
  <p:cSld name="Diapositiva con título 1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5"/>
          <p:cNvSpPr txBox="1">
            <a:spLocks noGrp="1"/>
          </p:cNvSpPr>
          <p:nvPr>
            <p:ph type="ctrTitle"/>
          </p:nvPr>
        </p:nvSpPr>
        <p:spPr>
          <a:xfrm>
            <a:off x="613459" y="1563608"/>
            <a:ext cx="16769014" cy="43104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54" name="Google Shape;54;p15"/>
          <p:cNvSpPr txBox="1">
            <a:spLocks noGrp="1"/>
          </p:cNvSpPr>
          <p:nvPr>
            <p:ph type="subTitle" idx="1"/>
          </p:nvPr>
        </p:nvSpPr>
        <p:spPr>
          <a:xfrm>
            <a:off x="613443" y="5951663"/>
            <a:ext cx="16769014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  <p:sp>
        <p:nvSpPr>
          <p:cNvPr id="55" name="Google Shape;55;p1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s" smtClean="0"/>
              <a:pPr/>
              <a:t>‹#›</a:t>
            </a:fld>
            <a:endParaRPr lang="es"/>
          </a:p>
        </p:txBody>
      </p:sp>
    </p:spTree>
    <p:extLst>
      <p:ext uri="{BB962C8B-B14F-4D97-AF65-F5344CB8AC3E}">
        <p14:creationId xmlns:p14="http://schemas.microsoft.com/office/powerpoint/2010/main" val="292964703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613459" y="1563608"/>
            <a:ext cx="16769014" cy="43104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613443" y="5951663"/>
            <a:ext cx="16769014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1423698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4805704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6113713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11285016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81808829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95492187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655294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8305182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8806693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88009130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144320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slideLayout" Target="../slideLayouts/slideLayout49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Roboto"/>
              <a:buChar char="●"/>
              <a:defRPr sz="18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0688543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03" r:id="rId1"/>
    <p:sldLayoutId id="2147484004" r:id="rId2"/>
    <p:sldLayoutId id="2147484005" r:id="rId3"/>
    <p:sldLayoutId id="2147484006" r:id="rId4"/>
    <p:sldLayoutId id="2147484007" r:id="rId5"/>
    <p:sldLayoutId id="2147484008" r:id="rId6"/>
    <p:sldLayoutId id="2147484009" r:id="rId7"/>
    <p:sldLayoutId id="2147484010" r:id="rId8"/>
    <p:sldLayoutId id="2147484011" r:id="rId9"/>
    <p:sldLayoutId id="2147484012" r:id="rId10"/>
    <p:sldLayoutId id="2147484013" r:id="rId11"/>
    <p:sldLayoutId id="2147484014" r:id="rId12"/>
    <p:sldLayoutId id="2147484015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415">
          <p15:clr>
            <a:srgbClr val="EA4335"/>
          </p15:clr>
        </p15:guide>
        <p15:guide id="2" orient="horz" pos="415">
          <p15:clr>
            <a:srgbClr val="EA4335"/>
          </p15:clr>
        </p15:guide>
        <p15:guide id="3" pos="5345">
          <p15:clr>
            <a:srgbClr val="EA4335"/>
          </p15:clr>
        </p15:guide>
        <p15:guide id="4" orient="horz" pos="2825">
          <p15:clr>
            <a:srgbClr val="EA4335"/>
          </p15:clr>
        </p15:guide>
        <p15:guide id="5" pos="2880">
          <p15:clr>
            <a:srgbClr val="EA4335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Roboto"/>
              <a:buChar char="●"/>
              <a:defRPr sz="18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Font typeface="Roboto"/>
              <a:buChar char="■"/>
              <a:defRPr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47422422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29" r:id="rId1"/>
    <p:sldLayoutId id="2147484030" r:id="rId2"/>
    <p:sldLayoutId id="2147484031" r:id="rId3"/>
    <p:sldLayoutId id="2147484032" r:id="rId4"/>
    <p:sldLayoutId id="2147484033" r:id="rId5"/>
    <p:sldLayoutId id="2147484034" r:id="rId6"/>
    <p:sldLayoutId id="2147484035" r:id="rId7"/>
    <p:sldLayoutId id="2147484036" r:id="rId8"/>
    <p:sldLayoutId id="2147484037" r:id="rId9"/>
    <p:sldLayoutId id="2147484038" r:id="rId10"/>
    <p:sldLayoutId id="214748403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397861" y="1126965"/>
            <a:ext cx="15200277" cy="101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397861" y="2420198"/>
            <a:ext cx="15200277" cy="7254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800"/>
              <a:buFont typeface="Roboto"/>
              <a:buChar char="●"/>
              <a:defRPr sz="18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■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●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434343"/>
              </a:buClr>
              <a:buSzPts val="1400"/>
              <a:buFont typeface="Roboto"/>
              <a:buChar char="○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434343"/>
              </a:buClr>
              <a:buSzPts val="1400"/>
              <a:buFont typeface="Roboto"/>
              <a:buChar char="■"/>
              <a:defRPr sz="1400">
                <a:solidFill>
                  <a:srgbClr val="434343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1470206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41" r:id="rId1"/>
    <p:sldLayoutId id="2147484042" r:id="rId2"/>
    <p:sldLayoutId id="2147484043" r:id="rId3"/>
    <p:sldLayoutId id="2147484044" r:id="rId4"/>
    <p:sldLayoutId id="2147484045" r:id="rId5"/>
    <p:sldLayoutId id="2147484046" r:id="rId6"/>
    <p:sldLayoutId id="2147484047" r:id="rId7"/>
    <p:sldLayoutId id="2147484048" r:id="rId8"/>
    <p:sldLayoutId id="2147484049" r:id="rId9"/>
    <p:sldLayoutId id="2147484050" r:id="rId10"/>
    <p:sldLayoutId id="2147484051" r:id="rId11"/>
    <p:sldLayoutId id="2147484052" r:id="rId12"/>
    <p:sldLayoutId id="2147484053" r:id="rId13"/>
    <p:sldLayoutId id="2147484054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EA4335"/>
          </p15:clr>
        </p15:guide>
        <p15:guide id="2" orient="horz" pos="258">
          <p15:clr>
            <a:srgbClr val="EA4335"/>
          </p15:clr>
        </p15:guide>
        <p15:guide id="3" pos="5472">
          <p15:clr>
            <a:srgbClr val="EA4335"/>
          </p15:clr>
        </p15:guide>
        <p15:guide id="4" orient="horz" pos="2982">
          <p15:clr>
            <a:srgbClr val="EA4335"/>
          </p15:clr>
        </p15:guide>
        <p15:guide id="5" pos="2880">
          <p15:clr>
            <a:srgbClr val="EA4335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968">
                <a:solidFill>
                  <a:schemeClr val="dk2"/>
                </a:solidFill>
              </a:defRPr>
            </a:lvl1pPr>
            <a:lvl2pPr lvl="1" algn="r">
              <a:buNone/>
              <a:defRPr sz="1968">
                <a:solidFill>
                  <a:schemeClr val="dk2"/>
                </a:solidFill>
              </a:defRPr>
            </a:lvl2pPr>
            <a:lvl3pPr lvl="2" algn="r">
              <a:buNone/>
              <a:defRPr sz="1968">
                <a:solidFill>
                  <a:schemeClr val="dk2"/>
                </a:solidFill>
              </a:defRPr>
            </a:lvl3pPr>
            <a:lvl4pPr lvl="3" algn="r">
              <a:buNone/>
              <a:defRPr sz="1968">
                <a:solidFill>
                  <a:schemeClr val="dk2"/>
                </a:solidFill>
              </a:defRPr>
            </a:lvl4pPr>
            <a:lvl5pPr lvl="4" algn="r">
              <a:buNone/>
              <a:defRPr sz="1968">
                <a:solidFill>
                  <a:schemeClr val="dk2"/>
                </a:solidFill>
              </a:defRPr>
            </a:lvl5pPr>
            <a:lvl6pPr lvl="5" algn="r">
              <a:buNone/>
              <a:defRPr sz="1968">
                <a:solidFill>
                  <a:schemeClr val="dk2"/>
                </a:solidFill>
              </a:defRPr>
            </a:lvl6pPr>
            <a:lvl7pPr lvl="6" algn="r">
              <a:buNone/>
              <a:defRPr sz="1968">
                <a:solidFill>
                  <a:schemeClr val="dk2"/>
                </a:solidFill>
              </a:defRPr>
            </a:lvl7pPr>
            <a:lvl8pPr lvl="7" algn="r">
              <a:buNone/>
              <a:defRPr sz="1968">
                <a:solidFill>
                  <a:schemeClr val="dk2"/>
                </a:solidFill>
              </a:defRPr>
            </a:lvl8pPr>
            <a:lvl9pPr lvl="8" algn="r">
              <a:buNone/>
              <a:defRPr sz="1968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73270833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56" r:id="rId1"/>
    <p:sldLayoutId id="2147484057" r:id="rId2"/>
    <p:sldLayoutId id="2147484058" r:id="rId3"/>
    <p:sldLayoutId id="2147484059" r:id="rId4"/>
    <p:sldLayoutId id="2147484060" r:id="rId5"/>
    <p:sldLayoutId id="2147484061" r:id="rId6"/>
    <p:sldLayoutId id="2147484062" r:id="rId7"/>
    <p:sldLayoutId id="2147484063" r:id="rId8"/>
    <p:sldLayoutId id="2147484064" r:id="rId9"/>
    <p:sldLayoutId id="2147484065" r:id="rId10"/>
    <p:sldLayoutId id="2147484066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EA4335"/>
          </p15:clr>
        </p15:guide>
        <p15:guide id="2" orient="horz" pos="258">
          <p15:clr>
            <a:srgbClr val="EA4335"/>
          </p15:clr>
        </p15:guide>
        <p15:guide id="3" orient="horz" pos="2982">
          <p15:clr>
            <a:srgbClr val="EA4335"/>
          </p15:clr>
        </p15:guide>
        <p15:guide id="4" pos="5472">
          <p15:clr>
            <a:srgbClr val="EA4335"/>
          </p15:clr>
        </p15:guide>
        <p15:guide id="5" pos="2880">
          <p15:clr>
            <a:srgbClr val="EA4335"/>
          </p15:clr>
        </p15:guide>
        <p15:guide id="6" orient="horz" pos="1620">
          <p15:clr>
            <a:srgbClr val="EA4335"/>
          </p15:clr>
        </p15:guide>
        <p15:guide id="7" pos="1584">
          <p15:clr>
            <a:srgbClr val="EA4335"/>
          </p15:clr>
        </p15:guide>
        <p15:guide id="8" pos="4176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sv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13" Type="http://schemas.openxmlformats.org/officeDocument/2006/relationships/image" Target="../media/image13.emf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11" Type="http://schemas.openxmlformats.org/officeDocument/2006/relationships/diagramColors" Target="../diagrams/colors1.xml"/><Relationship Id="rId5" Type="http://schemas.openxmlformats.org/officeDocument/2006/relationships/image" Target="../media/image3.png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2.svg"/><Relationship Id="rId9" Type="http://schemas.openxmlformats.org/officeDocument/2006/relationships/diagramLayout" Target="../diagrams/layout1.xml"/><Relationship Id="rId1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18.png"/><Relationship Id="rId4" Type="http://schemas.openxmlformats.org/officeDocument/2006/relationships/image" Target="../media/image2.svg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F0F3D3-0193-4310-A555-5E3AE03BAC1B}"/>
              </a:ext>
            </a:extLst>
          </p:cNvPr>
          <p:cNvSpPr txBox="1"/>
          <p:nvPr/>
        </p:nvSpPr>
        <p:spPr>
          <a:xfrm>
            <a:off x="1704008" y="7664204"/>
            <a:ext cx="15201901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3-mavzu: 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Ona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tili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adabiyot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darslarida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muammoga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natijaga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asoslangan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ta’limni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tashkil</a:t>
            </a:r>
            <a:r>
              <a:rPr lang="en-US" sz="3600" b="1" kern="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etish</a:t>
            </a:r>
            <a:r>
              <a:rPr lang="en-US" sz="3600" b="1" kern="0" dirty="0">
                <a:solidFill>
                  <a:srgbClr val="00206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uz-Latn-UZ" sz="3600" b="1" kern="0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161B8B-6D40-4115-804B-9FEC1658219C}"/>
              </a:ext>
            </a:extLst>
          </p:cNvPr>
          <p:cNvSpPr txBox="1"/>
          <p:nvPr/>
        </p:nvSpPr>
        <p:spPr>
          <a:xfrm>
            <a:off x="1149349" y="2598537"/>
            <a:ext cx="156972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III. FANNI O‘QITISHDA ZAMONAVIY YONDASHUVLAR</a:t>
            </a:r>
            <a:r>
              <a:rPr lang="en-US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DB5994-D73D-454C-ADCA-1158F8528EF6}"/>
              </a:ext>
            </a:extLst>
          </p:cNvPr>
          <p:cNvSpPr txBox="1"/>
          <p:nvPr/>
        </p:nvSpPr>
        <p:spPr>
          <a:xfrm>
            <a:off x="1987550" y="5033516"/>
            <a:ext cx="1440179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3.3-modul. Ona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tili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adabiyot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fanlarini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oʻqitishda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5P (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shaxs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jarayon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loyiha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muammo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natijaga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asoslangan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) </a:t>
            </a:r>
            <a:r>
              <a:rPr kumimoji="0" lang="en-US" sz="36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yondashuvi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295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" name="Google Shape;55;p15"/>
          <p:cNvGrpSpPr/>
          <p:nvPr/>
        </p:nvGrpSpPr>
        <p:grpSpPr>
          <a:xfrm>
            <a:off x="8728131" y="8735259"/>
            <a:ext cx="8948522" cy="1688523"/>
            <a:chOff x="1354401" y="3599311"/>
            <a:chExt cx="4546885" cy="857965"/>
          </a:xfrm>
        </p:grpSpPr>
        <p:sp>
          <p:nvSpPr>
            <p:cNvPr id="56" name="Google Shape;56;p15"/>
            <p:cNvSpPr/>
            <p:nvPr/>
          </p:nvSpPr>
          <p:spPr>
            <a:xfrm>
              <a:off x="1372277" y="3712513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" name="Google Shape;57;p15"/>
            <p:cNvSpPr/>
            <p:nvPr/>
          </p:nvSpPr>
          <p:spPr>
            <a:xfrm>
              <a:off x="1354401" y="3695838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" name="Google Shape;58;p15"/>
            <p:cNvSpPr/>
            <p:nvPr/>
          </p:nvSpPr>
          <p:spPr>
            <a:xfrm>
              <a:off x="1706573" y="3599311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8080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" name="Google Shape;59;p15"/>
            <p:cNvSpPr/>
            <p:nvPr/>
          </p:nvSpPr>
          <p:spPr>
            <a:xfrm>
              <a:off x="1421594" y="4361922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8080E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" name="Google Shape;60;p15"/>
            <p:cNvSpPr/>
            <p:nvPr/>
          </p:nvSpPr>
          <p:spPr>
            <a:xfrm>
              <a:off x="1461654" y="4361922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" name="Google Shape;61;p15"/>
            <p:cNvSpPr/>
            <p:nvPr/>
          </p:nvSpPr>
          <p:spPr>
            <a:xfrm>
              <a:off x="1796617" y="3646988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2020BA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" name="Google Shape;62;p15"/>
            <p:cNvSpPr/>
            <p:nvPr/>
          </p:nvSpPr>
          <p:spPr>
            <a:xfrm>
              <a:off x="1500380" y="3646988"/>
              <a:ext cx="859270" cy="762637"/>
            </a:xfrm>
            <a:custGeom>
              <a:avLst/>
              <a:gdLst/>
              <a:ahLst/>
              <a:cxnLst/>
              <a:rect l="l" t="t" r="r" b="b"/>
              <a:pathLst>
                <a:path w="30909" h="27433" extrusionOk="0">
                  <a:moveTo>
                    <a:pt x="4977" y="0"/>
                  </a:moveTo>
                  <a:lnTo>
                    <a:pt x="0" y="27432"/>
                  </a:lnTo>
                  <a:lnTo>
                    <a:pt x="25932" y="27432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7872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7872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65" name="Google Shape;65;p15"/>
            <p:cNvSpPr txBox="1"/>
            <p:nvPr/>
          </p:nvSpPr>
          <p:spPr>
            <a:xfrm>
              <a:off x="2672510" y="3822937"/>
              <a:ext cx="3210900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2550"/>
                </a:lnSpc>
              </a:pPr>
              <a:r>
                <a:rPr lang="en-US" sz="3600" b="1" kern="0" spc="-41" dirty="0" err="1">
                  <a:solidFill>
                    <a:schemeClr val="accent4"/>
                  </a:solidFill>
                  <a:latin typeface="Arial" panose="020B0604020202020204" pitchFamily="34" charset="0"/>
                  <a:ea typeface="Petrona Bold" pitchFamily="34" charset="-122"/>
                  <a:cs typeface="Arial" panose="020B0604020202020204" pitchFamily="34" charset="0"/>
                </a:rPr>
                <a:t>O'quvchilarni</a:t>
              </a:r>
              <a:r>
                <a:rPr lang="en-US" sz="3600" b="1" kern="0" spc="-41" dirty="0">
                  <a:solidFill>
                    <a:schemeClr val="accent4"/>
                  </a:solidFill>
                  <a:latin typeface="Arial" panose="020B0604020202020204" pitchFamily="34" charset="0"/>
                  <a:ea typeface="Petrona Bold" pitchFamily="34" charset="-122"/>
                  <a:cs typeface="Arial" panose="020B0604020202020204" pitchFamily="34" charset="0"/>
                </a:rPr>
                <a:t> </a:t>
              </a:r>
              <a:r>
                <a:rPr lang="en-US" sz="3600" b="1" kern="0" spc="-41" dirty="0" err="1">
                  <a:solidFill>
                    <a:schemeClr val="accent4"/>
                  </a:solidFill>
                  <a:latin typeface="Arial" panose="020B0604020202020204" pitchFamily="34" charset="0"/>
                  <a:ea typeface="Petrona Bold" pitchFamily="34" charset="-122"/>
                  <a:cs typeface="Arial" panose="020B0604020202020204" pitchFamily="34" charset="0"/>
                </a:rPr>
                <a:t>baholash</a:t>
              </a:r>
              <a:endParaRPr lang="en-US" sz="3600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6" name="Google Shape;66;p15"/>
          <p:cNvGrpSpPr/>
          <p:nvPr/>
        </p:nvGrpSpPr>
        <p:grpSpPr>
          <a:xfrm>
            <a:off x="472703" y="6782412"/>
            <a:ext cx="8948522" cy="1687867"/>
            <a:chOff x="1354401" y="2628505"/>
            <a:chExt cx="4546885" cy="857632"/>
          </a:xfrm>
        </p:grpSpPr>
        <p:sp>
          <p:nvSpPr>
            <p:cNvPr id="67" name="Google Shape;67;p15"/>
            <p:cNvSpPr/>
            <p:nvPr/>
          </p:nvSpPr>
          <p:spPr>
            <a:xfrm>
              <a:off x="1372277" y="2741707"/>
              <a:ext cx="4529009" cy="666978"/>
            </a:xfrm>
            <a:custGeom>
              <a:avLst/>
              <a:gdLst/>
              <a:ahLst/>
              <a:cxnLst/>
              <a:rect l="l" t="t" r="r" b="b"/>
              <a:pathLst>
                <a:path w="162914" h="23992" extrusionOk="0">
                  <a:moveTo>
                    <a:pt x="3215" y="1"/>
                  </a:moveTo>
                  <a:cubicBezTo>
                    <a:pt x="1441" y="1"/>
                    <a:pt x="1" y="1429"/>
                    <a:pt x="1" y="3215"/>
                  </a:cubicBezTo>
                  <a:lnTo>
                    <a:pt x="1" y="20777"/>
                  </a:lnTo>
                  <a:cubicBezTo>
                    <a:pt x="1" y="22563"/>
                    <a:pt x="1441" y="23992"/>
                    <a:pt x="3215" y="23992"/>
                  </a:cubicBezTo>
                  <a:lnTo>
                    <a:pt x="159699" y="23992"/>
                  </a:lnTo>
                  <a:cubicBezTo>
                    <a:pt x="161473" y="23992"/>
                    <a:pt x="162914" y="22563"/>
                    <a:pt x="162914" y="20777"/>
                  </a:cubicBezTo>
                  <a:lnTo>
                    <a:pt x="162914" y="3215"/>
                  </a:lnTo>
                  <a:cubicBezTo>
                    <a:pt x="162914" y="1429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" name="Google Shape;68;p15"/>
            <p:cNvSpPr/>
            <p:nvPr/>
          </p:nvSpPr>
          <p:spPr>
            <a:xfrm>
              <a:off x="1354401" y="2723832"/>
              <a:ext cx="4529009" cy="666978"/>
            </a:xfrm>
            <a:custGeom>
              <a:avLst/>
              <a:gdLst/>
              <a:ahLst/>
              <a:cxnLst/>
              <a:rect l="l" t="t" r="r" b="b"/>
              <a:pathLst>
                <a:path w="162914" h="23992" extrusionOk="0">
                  <a:moveTo>
                    <a:pt x="3215" y="1"/>
                  </a:moveTo>
                  <a:cubicBezTo>
                    <a:pt x="1441" y="1"/>
                    <a:pt x="1" y="1429"/>
                    <a:pt x="1" y="3215"/>
                  </a:cubicBezTo>
                  <a:lnTo>
                    <a:pt x="1" y="20777"/>
                  </a:lnTo>
                  <a:cubicBezTo>
                    <a:pt x="1" y="22563"/>
                    <a:pt x="1441" y="23992"/>
                    <a:pt x="3215" y="23992"/>
                  </a:cubicBezTo>
                  <a:lnTo>
                    <a:pt x="159699" y="23992"/>
                  </a:lnTo>
                  <a:cubicBezTo>
                    <a:pt x="161473" y="23992"/>
                    <a:pt x="162914" y="22563"/>
                    <a:pt x="162914" y="20777"/>
                  </a:cubicBezTo>
                  <a:lnTo>
                    <a:pt x="162914" y="3215"/>
                  </a:lnTo>
                  <a:cubicBezTo>
                    <a:pt x="162914" y="1429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" name="Google Shape;69;p15"/>
            <p:cNvSpPr/>
            <p:nvPr/>
          </p:nvSpPr>
          <p:spPr>
            <a:xfrm>
              <a:off x="1706573" y="2628505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489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1421594" y="3390783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4898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" name="Google Shape;71;p15"/>
            <p:cNvSpPr/>
            <p:nvPr/>
          </p:nvSpPr>
          <p:spPr>
            <a:xfrm>
              <a:off x="1461654" y="3390783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C6282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1796617" y="2676182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C6282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3" name="Google Shape;73;p15"/>
            <p:cNvSpPr/>
            <p:nvPr/>
          </p:nvSpPr>
          <p:spPr>
            <a:xfrm>
              <a:off x="1500380" y="2676182"/>
              <a:ext cx="859270" cy="762304"/>
            </a:xfrm>
            <a:custGeom>
              <a:avLst/>
              <a:gdLst/>
              <a:ahLst/>
              <a:cxnLst/>
              <a:rect l="l" t="t" r="r" b="b"/>
              <a:pathLst>
                <a:path w="30909" h="27421" extrusionOk="0">
                  <a:moveTo>
                    <a:pt x="4977" y="0"/>
                  </a:moveTo>
                  <a:lnTo>
                    <a:pt x="0" y="27420"/>
                  </a:lnTo>
                  <a:lnTo>
                    <a:pt x="25932" y="27420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7872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7872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76" name="Google Shape;76;p15"/>
            <p:cNvSpPr txBox="1"/>
            <p:nvPr/>
          </p:nvSpPr>
          <p:spPr>
            <a:xfrm>
              <a:off x="2487753" y="2850597"/>
              <a:ext cx="3322572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2550"/>
                </a:lnSpc>
              </a:pPr>
              <a:r>
                <a:rPr lang="en-US" sz="3600" b="1" kern="0" spc="-41" dirty="0" err="1">
                  <a:solidFill>
                    <a:schemeClr val="accent4"/>
                  </a:solidFill>
                  <a:latin typeface="Arial" panose="020B0604020202020204" pitchFamily="34" charset="0"/>
                  <a:ea typeface="Petrona Bold" pitchFamily="34" charset="-122"/>
                  <a:cs typeface="Arial" panose="020B0604020202020204" pitchFamily="34" charset="0"/>
                </a:rPr>
                <a:t>Bilimlarni</a:t>
              </a:r>
              <a:r>
                <a:rPr lang="en-US" sz="3600" b="1" kern="0" spc="-41" dirty="0">
                  <a:solidFill>
                    <a:schemeClr val="accent4"/>
                  </a:solidFill>
                  <a:latin typeface="Arial" panose="020B0604020202020204" pitchFamily="34" charset="0"/>
                  <a:ea typeface="Petrona Bold" pitchFamily="34" charset="-122"/>
                  <a:cs typeface="Arial" panose="020B0604020202020204" pitchFamily="34" charset="0"/>
                </a:rPr>
                <a:t> </a:t>
              </a:r>
              <a:r>
                <a:rPr lang="en-US" sz="3600" b="1" kern="0" spc="-41" dirty="0" err="1">
                  <a:solidFill>
                    <a:schemeClr val="accent4"/>
                  </a:solidFill>
                  <a:latin typeface="Arial" panose="020B0604020202020204" pitchFamily="34" charset="0"/>
                  <a:ea typeface="Petrona Bold" pitchFamily="34" charset="-122"/>
                  <a:cs typeface="Arial" panose="020B0604020202020204" pitchFamily="34" charset="0"/>
                </a:rPr>
                <a:t>amalda</a:t>
              </a:r>
              <a:r>
                <a:rPr lang="en-US" sz="3600" b="1" kern="0" spc="-41" dirty="0">
                  <a:solidFill>
                    <a:schemeClr val="accent4"/>
                  </a:solidFill>
                  <a:latin typeface="Arial" panose="020B0604020202020204" pitchFamily="34" charset="0"/>
                  <a:ea typeface="Petrona Bold" pitchFamily="34" charset="-122"/>
                  <a:cs typeface="Arial" panose="020B0604020202020204" pitchFamily="34" charset="0"/>
                </a:rPr>
                <a:t> </a:t>
              </a:r>
              <a:r>
                <a:rPr lang="en-US" sz="3600" b="1" kern="0" spc="-41" dirty="0" err="1">
                  <a:solidFill>
                    <a:schemeClr val="accent4"/>
                  </a:solidFill>
                  <a:latin typeface="Arial" panose="020B0604020202020204" pitchFamily="34" charset="0"/>
                  <a:ea typeface="Petrona Bold" pitchFamily="34" charset="-122"/>
                  <a:cs typeface="Arial" panose="020B0604020202020204" pitchFamily="34" charset="0"/>
                </a:rPr>
                <a:t>qo'llash</a:t>
              </a:r>
              <a:endParaRPr lang="en-US" sz="3600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7" name="Google Shape;77;p15"/>
          <p:cNvGrpSpPr/>
          <p:nvPr/>
        </p:nvGrpSpPr>
        <p:grpSpPr>
          <a:xfrm>
            <a:off x="8692950" y="4998426"/>
            <a:ext cx="9119322" cy="1688523"/>
            <a:chOff x="1354401" y="1657366"/>
            <a:chExt cx="4633671" cy="857965"/>
          </a:xfrm>
        </p:grpSpPr>
        <p:sp>
          <p:nvSpPr>
            <p:cNvPr id="78" name="Google Shape;78;p15"/>
            <p:cNvSpPr/>
            <p:nvPr/>
          </p:nvSpPr>
          <p:spPr>
            <a:xfrm>
              <a:off x="1372277" y="1770568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1354401" y="1752692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1"/>
                    <a:pt x="1" y="3215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5"/>
                  </a:lnTo>
                  <a:cubicBezTo>
                    <a:pt x="162914" y="1441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1706573" y="1657366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DD77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1" name="Google Shape;81;p15"/>
            <p:cNvSpPr/>
            <p:nvPr/>
          </p:nvSpPr>
          <p:spPr>
            <a:xfrm>
              <a:off x="1421594" y="2419977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FDD77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2" name="Google Shape;82;p15"/>
            <p:cNvSpPr/>
            <p:nvPr/>
          </p:nvSpPr>
          <p:spPr>
            <a:xfrm>
              <a:off x="1461654" y="2419977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E0921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3" name="Google Shape;83;p15"/>
            <p:cNvSpPr/>
            <p:nvPr/>
          </p:nvSpPr>
          <p:spPr>
            <a:xfrm>
              <a:off x="1796617" y="1705043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E0921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84" name="Google Shape;84;p15"/>
            <p:cNvSpPr/>
            <p:nvPr/>
          </p:nvSpPr>
          <p:spPr>
            <a:xfrm>
              <a:off x="1500380" y="1705043"/>
              <a:ext cx="859270" cy="762637"/>
            </a:xfrm>
            <a:custGeom>
              <a:avLst/>
              <a:gdLst/>
              <a:ahLst/>
              <a:cxnLst/>
              <a:rect l="l" t="t" r="r" b="b"/>
              <a:pathLst>
                <a:path w="30909" h="27433" extrusionOk="0">
                  <a:moveTo>
                    <a:pt x="4977" y="0"/>
                  </a:moveTo>
                  <a:lnTo>
                    <a:pt x="0" y="27432"/>
                  </a:lnTo>
                  <a:lnTo>
                    <a:pt x="25932" y="27432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7872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7872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87" name="Google Shape;87;p15"/>
            <p:cNvSpPr txBox="1"/>
            <p:nvPr/>
          </p:nvSpPr>
          <p:spPr>
            <a:xfrm>
              <a:off x="2393950" y="1904229"/>
              <a:ext cx="3594122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>
                <a:lnSpc>
                  <a:spcPts val="2550"/>
                </a:lnSpc>
              </a:pPr>
              <a:r>
                <a:rPr lang="en-US" sz="3600" b="1" kern="0" spc="-41" dirty="0" err="1">
                  <a:solidFill>
                    <a:schemeClr val="accent4"/>
                  </a:solidFill>
                  <a:latin typeface="Arial" panose="020B0604020202020204" pitchFamily="34" charset="0"/>
                  <a:ea typeface="Petrona Bold" pitchFamily="34" charset="-122"/>
                  <a:cs typeface="Arial" panose="020B0604020202020204" pitchFamily="34" charset="0"/>
                </a:rPr>
                <a:t>O'quvchilarning</a:t>
              </a:r>
              <a:r>
                <a:rPr lang="en-US" sz="3600" b="1" kern="0" spc="-41" dirty="0">
                  <a:solidFill>
                    <a:schemeClr val="accent4"/>
                  </a:solidFill>
                  <a:latin typeface="Arial" panose="020B0604020202020204" pitchFamily="34" charset="0"/>
                  <a:ea typeface="Petrona Bold" pitchFamily="34" charset="-122"/>
                  <a:cs typeface="Arial" panose="020B0604020202020204" pitchFamily="34" charset="0"/>
                </a:rPr>
                <a:t> </a:t>
              </a:r>
              <a:r>
                <a:rPr lang="en-US" sz="3600" b="1" kern="0" spc="-41" dirty="0" err="1">
                  <a:solidFill>
                    <a:schemeClr val="accent4"/>
                  </a:solidFill>
                  <a:latin typeface="Arial" panose="020B0604020202020204" pitchFamily="34" charset="0"/>
                  <a:ea typeface="Petrona Bold" pitchFamily="34" charset="-122"/>
                  <a:cs typeface="Arial" panose="020B0604020202020204" pitchFamily="34" charset="0"/>
                </a:rPr>
                <a:t>faol</a:t>
              </a:r>
              <a:r>
                <a:rPr lang="en-US" sz="3600" b="1" kern="0" spc="-41" dirty="0">
                  <a:solidFill>
                    <a:schemeClr val="accent4"/>
                  </a:solidFill>
                  <a:latin typeface="Arial" panose="020B0604020202020204" pitchFamily="34" charset="0"/>
                  <a:ea typeface="Petrona Bold" pitchFamily="34" charset="-122"/>
                  <a:cs typeface="Arial" panose="020B0604020202020204" pitchFamily="34" charset="0"/>
                </a:rPr>
                <a:t> </a:t>
              </a:r>
              <a:r>
                <a:rPr lang="en-US" sz="3600" b="1" kern="0" spc="-41" dirty="0" err="1">
                  <a:solidFill>
                    <a:schemeClr val="accent4"/>
                  </a:solidFill>
                  <a:latin typeface="Arial" panose="020B0604020202020204" pitchFamily="34" charset="0"/>
                  <a:ea typeface="Petrona Bold" pitchFamily="34" charset="-122"/>
                  <a:cs typeface="Arial" panose="020B0604020202020204" pitchFamily="34" charset="0"/>
                </a:rPr>
                <a:t>ishtiroki</a:t>
              </a:r>
              <a:endParaRPr lang="en-US" sz="3600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8" name="Google Shape;88;p15"/>
          <p:cNvGrpSpPr/>
          <p:nvPr/>
        </p:nvGrpSpPr>
        <p:grpSpPr>
          <a:xfrm>
            <a:off x="217745" y="3052957"/>
            <a:ext cx="10194192" cy="1688525"/>
            <a:chOff x="1354401" y="686226"/>
            <a:chExt cx="5179829" cy="857966"/>
          </a:xfrm>
        </p:grpSpPr>
        <p:sp>
          <p:nvSpPr>
            <p:cNvPr id="89" name="Google Shape;89;p15"/>
            <p:cNvSpPr/>
            <p:nvPr/>
          </p:nvSpPr>
          <p:spPr>
            <a:xfrm>
              <a:off x="1372277" y="799428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2"/>
                    <a:pt x="1" y="3216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6"/>
                  </a:lnTo>
                  <a:cubicBezTo>
                    <a:pt x="162914" y="1442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rgbClr val="000000">
                <a:alpha val="3296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0" name="Google Shape;90;p15"/>
            <p:cNvSpPr/>
            <p:nvPr/>
          </p:nvSpPr>
          <p:spPr>
            <a:xfrm>
              <a:off x="1354401" y="781553"/>
              <a:ext cx="4529009" cy="667311"/>
            </a:xfrm>
            <a:custGeom>
              <a:avLst/>
              <a:gdLst/>
              <a:ahLst/>
              <a:cxnLst/>
              <a:rect l="l" t="t" r="r" b="b"/>
              <a:pathLst>
                <a:path w="162914" h="24004" extrusionOk="0">
                  <a:moveTo>
                    <a:pt x="3215" y="1"/>
                  </a:moveTo>
                  <a:cubicBezTo>
                    <a:pt x="1441" y="1"/>
                    <a:pt x="1" y="1442"/>
                    <a:pt x="1" y="3216"/>
                  </a:cubicBezTo>
                  <a:lnTo>
                    <a:pt x="1" y="20789"/>
                  </a:lnTo>
                  <a:cubicBezTo>
                    <a:pt x="1" y="22563"/>
                    <a:pt x="1441" y="24004"/>
                    <a:pt x="3215" y="24004"/>
                  </a:cubicBezTo>
                  <a:lnTo>
                    <a:pt x="159699" y="24004"/>
                  </a:lnTo>
                  <a:cubicBezTo>
                    <a:pt x="161473" y="24004"/>
                    <a:pt x="162914" y="22563"/>
                    <a:pt x="162914" y="20789"/>
                  </a:cubicBezTo>
                  <a:lnTo>
                    <a:pt x="162914" y="3216"/>
                  </a:lnTo>
                  <a:cubicBezTo>
                    <a:pt x="162914" y="1442"/>
                    <a:pt x="161473" y="1"/>
                    <a:pt x="1596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1" name="Google Shape;91;p15"/>
            <p:cNvSpPr/>
            <p:nvPr/>
          </p:nvSpPr>
          <p:spPr>
            <a:xfrm>
              <a:off x="1706573" y="686226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873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A5F1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2" name="Google Shape;92;p15"/>
            <p:cNvSpPr/>
            <p:nvPr/>
          </p:nvSpPr>
          <p:spPr>
            <a:xfrm>
              <a:off x="1421594" y="1448838"/>
              <a:ext cx="738146" cy="95354"/>
            </a:xfrm>
            <a:custGeom>
              <a:avLst/>
              <a:gdLst/>
              <a:ahLst/>
              <a:cxnLst/>
              <a:rect l="l" t="t" r="r" b="b"/>
              <a:pathLst>
                <a:path w="26552" h="3430" extrusionOk="0">
                  <a:moveTo>
                    <a:pt x="620" y="1"/>
                  </a:moveTo>
                  <a:lnTo>
                    <a:pt x="1" y="3430"/>
                  </a:lnTo>
                  <a:lnTo>
                    <a:pt x="25921" y="3430"/>
                  </a:lnTo>
                  <a:lnTo>
                    <a:pt x="26552" y="1"/>
                  </a:lnTo>
                  <a:close/>
                </a:path>
              </a:pathLst>
            </a:custGeom>
            <a:solidFill>
              <a:srgbClr val="A5F1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3" name="Google Shape;93;p15"/>
            <p:cNvSpPr/>
            <p:nvPr/>
          </p:nvSpPr>
          <p:spPr>
            <a:xfrm>
              <a:off x="1461654" y="1448838"/>
              <a:ext cx="586858" cy="47705"/>
            </a:xfrm>
            <a:custGeom>
              <a:avLst/>
              <a:gdLst/>
              <a:ahLst/>
              <a:cxnLst/>
              <a:rect l="l" t="t" r="r" b="b"/>
              <a:pathLst>
                <a:path w="21110" h="1716" extrusionOk="0">
                  <a:moveTo>
                    <a:pt x="0" y="1"/>
                  </a:moveTo>
                  <a:lnTo>
                    <a:pt x="1393" y="1715"/>
                  </a:lnTo>
                  <a:lnTo>
                    <a:pt x="21110" y="1715"/>
                  </a:lnTo>
                  <a:lnTo>
                    <a:pt x="21110" y="1"/>
                  </a:ln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" name="Google Shape;94;p15"/>
            <p:cNvSpPr/>
            <p:nvPr/>
          </p:nvSpPr>
          <p:spPr>
            <a:xfrm>
              <a:off x="1796617" y="733903"/>
              <a:ext cx="604761" cy="47677"/>
            </a:xfrm>
            <a:custGeom>
              <a:avLst/>
              <a:gdLst/>
              <a:ahLst/>
              <a:cxnLst/>
              <a:rect l="l" t="t" r="r" b="b"/>
              <a:pathLst>
                <a:path w="21754" h="1715" extrusionOk="0">
                  <a:moveTo>
                    <a:pt x="596" y="0"/>
                  </a:moveTo>
                  <a:lnTo>
                    <a:pt x="0" y="1715"/>
                  </a:lnTo>
                  <a:lnTo>
                    <a:pt x="21753" y="1715"/>
                  </a:lnTo>
                  <a:lnTo>
                    <a:pt x="20312" y="0"/>
                  </a:lnTo>
                  <a:close/>
                </a:path>
              </a:pathLst>
            </a:custGeom>
            <a:solidFill>
              <a:srgbClr val="2FC948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95;p15"/>
            <p:cNvSpPr/>
            <p:nvPr/>
          </p:nvSpPr>
          <p:spPr>
            <a:xfrm>
              <a:off x="1500380" y="733903"/>
              <a:ext cx="859270" cy="762637"/>
            </a:xfrm>
            <a:custGeom>
              <a:avLst/>
              <a:gdLst/>
              <a:ahLst/>
              <a:cxnLst/>
              <a:rect l="l" t="t" r="r" b="b"/>
              <a:pathLst>
                <a:path w="30909" h="27433" extrusionOk="0">
                  <a:moveTo>
                    <a:pt x="4977" y="0"/>
                  </a:moveTo>
                  <a:lnTo>
                    <a:pt x="0" y="27432"/>
                  </a:lnTo>
                  <a:lnTo>
                    <a:pt x="25932" y="27432"/>
                  </a:lnTo>
                  <a:lnTo>
                    <a:pt x="30909" y="0"/>
                  </a:ln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7872" kern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7872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grpSp>
          <p:nvGrpSpPr>
            <p:cNvPr id="96" name="Google Shape;96;p15"/>
            <p:cNvGrpSpPr/>
            <p:nvPr/>
          </p:nvGrpSpPr>
          <p:grpSpPr>
            <a:xfrm>
              <a:off x="2377526" y="787331"/>
              <a:ext cx="4156704" cy="646052"/>
              <a:chOff x="5039388" y="3648598"/>
              <a:chExt cx="4156704" cy="646052"/>
            </a:xfrm>
          </p:grpSpPr>
          <p:sp>
            <p:nvSpPr>
              <p:cNvPr id="97" name="Google Shape;97;p15"/>
              <p:cNvSpPr txBox="1"/>
              <p:nvPr/>
            </p:nvSpPr>
            <p:spPr>
              <a:xfrm>
                <a:off x="5039388" y="3928950"/>
                <a:ext cx="3394212" cy="36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r>
                  <a:rPr lang="uz-Latn-UZ" sz="2400" b="1" kern="0" dirty="0">
                    <a:solidFill>
                      <a:srgbClr val="000000"/>
                    </a:solidFill>
                    <a:ea typeface="Roboto"/>
                    <a:cs typeface="Roboto"/>
                    <a:sym typeface="Roboto"/>
                  </a:rPr>
                  <a:t>( </a:t>
                </a:r>
                <a:r>
                  <a:rPr lang="it-IT" sz="2400" b="1" kern="0" dirty="0">
                    <a:solidFill>
                      <a:srgbClr val="000000"/>
                    </a:solidFill>
                    <a:ea typeface="Roboto"/>
                    <a:cs typeface="Roboto"/>
                    <a:sym typeface="Roboto"/>
                  </a:rPr>
                  <a:t>ona tili va adabiyot fani asosida</a:t>
                </a:r>
                <a:r>
                  <a:rPr lang="uz-Latn-UZ" sz="2400" b="1" kern="0" dirty="0">
                    <a:solidFill>
                      <a:srgbClr val="000000"/>
                    </a:solidFill>
                    <a:ea typeface="Roboto"/>
                    <a:cs typeface="Roboto"/>
                    <a:sym typeface="Roboto"/>
                  </a:rPr>
                  <a:t>)</a:t>
                </a:r>
                <a:endParaRPr lang="it-IT" sz="2400" b="1" kern="0" dirty="0">
                  <a:solidFill>
                    <a:srgbClr val="000000"/>
                  </a:solidFill>
                  <a:ea typeface="Roboto"/>
                  <a:cs typeface="Roboto"/>
                  <a:sym typeface="Roboto"/>
                </a:endParaRPr>
              </a:p>
            </p:txBody>
          </p:sp>
          <p:sp>
            <p:nvSpPr>
              <p:cNvPr id="98" name="Google Shape;98;p15"/>
              <p:cNvSpPr txBox="1"/>
              <p:nvPr/>
            </p:nvSpPr>
            <p:spPr>
              <a:xfrm>
                <a:off x="5491878" y="3648598"/>
                <a:ext cx="3704214" cy="365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>
                  <a:lnSpc>
                    <a:spcPts val="2550"/>
                  </a:lnSpc>
                </a:pPr>
                <a:r>
                  <a:rPr lang="en-US" sz="3600" b="1" kern="0" spc="-41" dirty="0" err="1">
                    <a:solidFill>
                      <a:schemeClr val="accent4"/>
                    </a:solidFill>
                    <a:latin typeface="Arial" panose="020B0604020202020204" pitchFamily="34" charset="0"/>
                    <a:ea typeface="Petrona Bold" pitchFamily="34" charset="-122"/>
                    <a:cs typeface="Arial" panose="020B0604020202020204" pitchFamily="34" charset="0"/>
                  </a:rPr>
                  <a:t>Aniq</a:t>
                </a:r>
                <a:r>
                  <a:rPr lang="en-US" sz="3600" b="1" kern="0" spc="-41" dirty="0">
                    <a:solidFill>
                      <a:schemeClr val="accent4"/>
                    </a:solidFill>
                    <a:latin typeface="Arial" panose="020B0604020202020204" pitchFamily="34" charset="0"/>
                    <a:ea typeface="Petrona Bold" pitchFamily="34" charset="-122"/>
                    <a:cs typeface="Arial" panose="020B0604020202020204" pitchFamily="34" charset="0"/>
                  </a:rPr>
                  <a:t> </a:t>
                </a:r>
                <a:r>
                  <a:rPr lang="en-US" sz="3600" b="1" kern="0" spc="-41" dirty="0" err="1">
                    <a:solidFill>
                      <a:schemeClr val="accent4"/>
                    </a:solidFill>
                    <a:latin typeface="Arial" panose="020B0604020202020204" pitchFamily="34" charset="0"/>
                    <a:ea typeface="Petrona Bold" pitchFamily="34" charset="-122"/>
                    <a:cs typeface="Arial" panose="020B0604020202020204" pitchFamily="34" charset="0"/>
                  </a:rPr>
                  <a:t>maqsadlar</a:t>
                </a:r>
                <a:endParaRPr lang="en-US" sz="3600" dirty="0">
                  <a:solidFill>
                    <a:schemeClr val="accent4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6937521" y="1437513"/>
            <a:ext cx="3896750" cy="1646672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uz-Latn-UZ" sz="3600" b="1" dirty="0">
                <a:latin typeface="Arial" panose="020B0604020202020204" pitchFamily="34" charset="0"/>
                <a:cs typeface="Arial" panose="020B0604020202020204" pitchFamily="34" charset="0"/>
              </a:rPr>
              <a:t>REJA:</a:t>
            </a:r>
          </a:p>
        </p:txBody>
      </p:sp>
      <p:pic>
        <p:nvPicPr>
          <p:cNvPr id="48" name="Graphic 2">
            <a:extLst>
              <a:ext uri="{FF2B5EF4-FFF2-40B4-BE49-F238E27FC236}">
                <a16:creationId xmlns:a16="http://schemas.microsoft.com/office/drawing/2014/main" id="{720A9F52-357A-4F3F-BA66-1790F0038A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13681"/>
            <a:ext cx="17995899" cy="1447801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C4ACC4DA-0EE3-4699-B7F1-ED60FF20479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57574DF3-BD75-4F46-B3FC-C5D9BDD2137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BD0894C-ECF3-455E-963E-4ED3DD76A8F4}"/>
              </a:ext>
            </a:extLst>
          </p:cNvPr>
          <p:cNvSpPr txBox="1"/>
          <p:nvPr/>
        </p:nvSpPr>
        <p:spPr>
          <a:xfrm>
            <a:off x="15589271" y="-11513"/>
            <a:ext cx="15953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4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Kirish</a:t>
            </a:r>
            <a:endParaRPr lang="en-US" sz="4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Google Shape;1680;p38">
            <a:extLst>
              <a:ext uri="{FF2B5EF4-FFF2-40B4-BE49-F238E27FC236}">
                <a16:creationId xmlns:a16="http://schemas.microsoft.com/office/drawing/2014/main" id="{D5D43883-68D5-4645-A2BA-BC4AEC33EBF6}"/>
              </a:ext>
            </a:extLst>
          </p:cNvPr>
          <p:cNvGrpSpPr/>
          <p:nvPr/>
        </p:nvGrpSpPr>
        <p:grpSpPr>
          <a:xfrm>
            <a:off x="692150" y="1381348"/>
            <a:ext cx="3671703" cy="3200400"/>
            <a:chOff x="383475" y="238125"/>
            <a:chExt cx="6850950" cy="5236825"/>
          </a:xfrm>
        </p:grpSpPr>
        <p:sp>
          <p:nvSpPr>
            <p:cNvPr id="9" name="Google Shape;1681;p38">
              <a:extLst>
                <a:ext uri="{FF2B5EF4-FFF2-40B4-BE49-F238E27FC236}">
                  <a16:creationId xmlns:a16="http://schemas.microsoft.com/office/drawing/2014/main" id="{71B2E43A-77A4-4ACB-9FE8-0EF3541EDF96}"/>
                </a:ext>
              </a:extLst>
            </p:cNvPr>
            <p:cNvSpPr/>
            <p:nvPr/>
          </p:nvSpPr>
          <p:spPr>
            <a:xfrm>
              <a:off x="1119350" y="4740875"/>
              <a:ext cx="5405150" cy="734075"/>
            </a:xfrm>
            <a:custGeom>
              <a:avLst/>
              <a:gdLst/>
              <a:ahLst/>
              <a:cxnLst/>
              <a:rect l="l" t="t" r="r" b="b"/>
              <a:pathLst>
                <a:path w="216206" h="29363" extrusionOk="0">
                  <a:moveTo>
                    <a:pt x="14573" y="1"/>
                  </a:moveTo>
                  <a:cubicBezTo>
                    <a:pt x="6563" y="1"/>
                    <a:pt x="0" y="6564"/>
                    <a:pt x="0" y="14574"/>
                  </a:cubicBezTo>
                  <a:lnTo>
                    <a:pt x="0" y="14815"/>
                  </a:lnTo>
                  <a:cubicBezTo>
                    <a:pt x="0" y="22825"/>
                    <a:pt x="6563" y="29363"/>
                    <a:pt x="14573" y="29363"/>
                  </a:cubicBezTo>
                  <a:lnTo>
                    <a:pt x="216205" y="29363"/>
                  </a:lnTo>
                  <a:lnTo>
                    <a:pt x="216205" y="1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682;p38">
              <a:extLst>
                <a:ext uri="{FF2B5EF4-FFF2-40B4-BE49-F238E27FC236}">
                  <a16:creationId xmlns:a16="http://schemas.microsoft.com/office/drawing/2014/main" id="{852578EF-49A8-4564-B025-7F8B8EF6AACB}"/>
                </a:ext>
              </a:extLst>
            </p:cNvPr>
            <p:cNvSpPr/>
            <p:nvPr/>
          </p:nvSpPr>
          <p:spPr>
            <a:xfrm>
              <a:off x="1760550" y="492185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97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7914" y="290"/>
                    <a:pt x="4801" y="216"/>
                    <a:pt x="2172" y="145"/>
                  </a:cubicBezTo>
                  <a:cubicBezTo>
                    <a:pt x="1159" y="1448"/>
                    <a:pt x="410" y="2967"/>
                    <a:pt x="0" y="4607"/>
                  </a:cubicBezTo>
                  <a:cubicBezTo>
                    <a:pt x="3064" y="4511"/>
                    <a:pt x="692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57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683;p38">
              <a:extLst>
                <a:ext uri="{FF2B5EF4-FFF2-40B4-BE49-F238E27FC236}">
                  <a16:creationId xmlns:a16="http://schemas.microsoft.com/office/drawing/2014/main" id="{6A5BE000-A2B7-4800-B15D-BC03B8EFEE21}"/>
                </a:ext>
              </a:extLst>
            </p:cNvPr>
            <p:cNvSpPr/>
            <p:nvPr/>
          </p:nvSpPr>
          <p:spPr>
            <a:xfrm>
              <a:off x="1829900" y="4810225"/>
              <a:ext cx="4694600" cy="100775"/>
            </a:xfrm>
            <a:custGeom>
              <a:avLst/>
              <a:gdLst/>
              <a:ahLst/>
              <a:cxnLst/>
              <a:rect l="l" t="t" r="r" b="b"/>
              <a:pathLst>
                <a:path w="187784" h="4031" extrusionOk="0">
                  <a:moveTo>
                    <a:pt x="8734" y="1"/>
                  </a:moveTo>
                  <a:cubicBezTo>
                    <a:pt x="5285" y="1"/>
                    <a:pt x="2172" y="1496"/>
                    <a:pt x="0" y="3861"/>
                  </a:cubicBezTo>
                  <a:cubicBezTo>
                    <a:pt x="2509" y="3790"/>
                    <a:pt x="5405" y="3716"/>
                    <a:pt x="8566" y="3668"/>
                  </a:cubicBezTo>
                  <a:cubicBezTo>
                    <a:pt x="11436" y="3596"/>
                    <a:pt x="14550" y="3523"/>
                    <a:pt x="17831" y="3475"/>
                  </a:cubicBezTo>
                  <a:cubicBezTo>
                    <a:pt x="21112" y="3427"/>
                    <a:pt x="24562" y="3378"/>
                    <a:pt x="28158" y="3355"/>
                  </a:cubicBezTo>
                  <a:cubicBezTo>
                    <a:pt x="31728" y="3330"/>
                    <a:pt x="80971" y="3259"/>
                    <a:pt x="84735" y="3259"/>
                  </a:cubicBezTo>
                  <a:cubicBezTo>
                    <a:pt x="88499" y="3259"/>
                    <a:pt x="92311" y="3234"/>
                    <a:pt x="96123" y="3234"/>
                  </a:cubicBezTo>
                  <a:cubicBezTo>
                    <a:pt x="99960" y="3234"/>
                    <a:pt x="151326" y="3259"/>
                    <a:pt x="155067" y="3259"/>
                  </a:cubicBezTo>
                  <a:cubicBezTo>
                    <a:pt x="158831" y="3259"/>
                    <a:pt x="162546" y="3330"/>
                    <a:pt x="166117" y="3355"/>
                  </a:cubicBezTo>
                  <a:cubicBezTo>
                    <a:pt x="169711" y="3378"/>
                    <a:pt x="173162" y="3427"/>
                    <a:pt x="176443" y="3475"/>
                  </a:cubicBezTo>
                  <a:cubicBezTo>
                    <a:pt x="179725" y="3523"/>
                    <a:pt x="171448" y="3596"/>
                    <a:pt x="174320" y="3668"/>
                  </a:cubicBezTo>
                  <a:cubicBezTo>
                    <a:pt x="179821" y="3790"/>
                    <a:pt x="184454" y="3909"/>
                    <a:pt x="187783" y="4031"/>
                  </a:cubicBezTo>
                  <a:lnTo>
                    <a:pt x="187783" y="1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684;p38">
              <a:extLst>
                <a:ext uri="{FF2B5EF4-FFF2-40B4-BE49-F238E27FC236}">
                  <a16:creationId xmlns:a16="http://schemas.microsoft.com/office/drawing/2014/main" id="{948B110C-F16C-4889-B200-F3A801F0E357}"/>
                </a:ext>
              </a:extLst>
            </p:cNvPr>
            <p:cNvSpPr/>
            <p:nvPr/>
          </p:nvSpPr>
          <p:spPr>
            <a:xfrm>
              <a:off x="1829900" y="5305475"/>
              <a:ext cx="4694600" cy="100725"/>
            </a:xfrm>
            <a:custGeom>
              <a:avLst/>
              <a:gdLst/>
              <a:ahLst/>
              <a:cxnLst/>
              <a:rect l="l" t="t" r="r" b="b"/>
              <a:pathLst>
                <a:path w="187784" h="4029" extrusionOk="0">
                  <a:moveTo>
                    <a:pt x="187783" y="0"/>
                  </a:moveTo>
                  <a:cubicBezTo>
                    <a:pt x="184454" y="120"/>
                    <a:pt x="179821" y="241"/>
                    <a:pt x="174320" y="361"/>
                  </a:cubicBezTo>
                  <a:cubicBezTo>
                    <a:pt x="171448" y="434"/>
                    <a:pt x="179725" y="506"/>
                    <a:pt x="176443" y="554"/>
                  </a:cubicBezTo>
                  <a:cubicBezTo>
                    <a:pt x="173162" y="602"/>
                    <a:pt x="169711" y="650"/>
                    <a:pt x="166117" y="676"/>
                  </a:cubicBezTo>
                  <a:cubicBezTo>
                    <a:pt x="162546" y="699"/>
                    <a:pt x="158831" y="772"/>
                    <a:pt x="155067" y="772"/>
                  </a:cubicBezTo>
                  <a:cubicBezTo>
                    <a:pt x="151326" y="772"/>
                    <a:pt x="99960" y="795"/>
                    <a:pt x="96123" y="795"/>
                  </a:cubicBezTo>
                  <a:cubicBezTo>
                    <a:pt x="92311" y="795"/>
                    <a:pt x="88499" y="772"/>
                    <a:pt x="84735" y="772"/>
                  </a:cubicBezTo>
                  <a:cubicBezTo>
                    <a:pt x="80971" y="772"/>
                    <a:pt x="31728" y="699"/>
                    <a:pt x="28158" y="676"/>
                  </a:cubicBezTo>
                  <a:cubicBezTo>
                    <a:pt x="24562" y="650"/>
                    <a:pt x="21112" y="602"/>
                    <a:pt x="17831" y="554"/>
                  </a:cubicBezTo>
                  <a:cubicBezTo>
                    <a:pt x="14550" y="506"/>
                    <a:pt x="11436" y="434"/>
                    <a:pt x="8566" y="361"/>
                  </a:cubicBezTo>
                  <a:cubicBezTo>
                    <a:pt x="5381" y="313"/>
                    <a:pt x="2509" y="216"/>
                    <a:pt x="0" y="145"/>
                  </a:cubicBezTo>
                  <a:lnTo>
                    <a:pt x="0" y="145"/>
                  </a:lnTo>
                  <a:cubicBezTo>
                    <a:pt x="2172" y="2532"/>
                    <a:pt x="5285" y="4028"/>
                    <a:pt x="8734" y="4028"/>
                  </a:cubicBezTo>
                  <a:lnTo>
                    <a:pt x="187783" y="4028"/>
                  </a:lnTo>
                  <a:lnTo>
                    <a:pt x="187783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685;p38">
              <a:extLst>
                <a:ext uri="{FF2B5EF4-FFF2-40B4-BE49-F238E27FC236}">
                  <a16:creationId xmlns:a16="http://schemas.microsoft.com/office/drawing/2014/main" id="{3C584A91-6B10-4C81-83DD-6E1B2FECF79E}"/>
                </a:ext>
              </a:extLst>
            </p:cNvPr>
            <p:cNvSpPr/>
            <p:nvPr/>
          </p:nvSpPr>
          <p:spPr>
            <a:xfrm>
              <a:off x="1752675" y="5049725"/>
              <a:ext cx="4771825" cy="117025"/>
            </a:xfrm>
            <a:custGeom>
              <a:avLst/>
              <a:gdLst/>
              <a:ahLst/>
              <a:cxnLst/>
              <a:rect l="l" t="t" r="r" b="b"/>
              <a:pathLst>
                <a:path w="190873" h="4681" extrusionOk="0">
                  <a:moveTo>
                    <a:pt x="190872" y="0"/>
                  </a:moveTo>
                  <a:cubicBezTo>
                    <a:pt x="187543" y="97"/>
                    <a:pt x="182910" y="241"/>
                    <a:pt x="177409" y="361"/>
                  </a:cubicBezTo>
                  <a:cubicBezTo>
                    <a:pt x="174537" y="434"/>
                    <a:pt x="182814" y="506"/>
                    <a:pt x="179532" y="531"/>
                  </a:cubicBezTo>
                  <a:cubicBezTo>
                    <a:pt x="176251" y="602"/>
                    <a:pt x="172800" y="651"/>
                    <a:pt x="169206" y="676"/>
                  </a:cubicBezTo>
                  <a:cubicBezTo>
                    <a:pt x="165635" y="699"/>
                    <a:pt x="161920" y="772"/>
                    <a:pt x="158156" y="772"/>
                  </a:cubicBezTo>
                  <a:cubicBezTo>
                    <a:pt x="154415" y="772"/>
                    <a:pt x="103049" y="795"/>
                    <a:pt x="99212" y="795"/>
                  </a:cubicBezTo>
                  <a:cubicBezTo>
                    <a:pt x="95400" y="795"/>
                    <a:pt x="91588" y="772"/>
                    <a:pt x="87824" y="772"/>
                  </a:cubicBezTo>
                  <a:cubicBezTo>
                    <a:pt x="84060" y="772"/>
                    <a:pt x="34817" y="699"/>
                    <a:pt x="31247" y="676"/>
                  </a:cubicBezTo>
                  <a:cubicBezTo>
                    <a:pt x="27651" y="651"/>
                    <a:pt x="24201" y="602"/>
                    <a:pt x="20920" y="554"/>
                  </a:cubicBezTo>
                  <a:cubicBezTo>
                    <a:pt x="17639" y="506"/>
                    <a:pt x="14525" y="434"/>
                    <a:pt x="11655" y="361"/>
                  </a:cubicBezTo>
                  <a:cubicBezTo>
                    <a:pt x="7191" y="264"/>
                    <a:pt x="3282" y="168"/>
                    <a:pt x="194" y="71"/>
                  </a:cubicBezTo>
                  <a:cubicBezTo>
                    <a:pt x="74" y="772"/>
                    <a:pt x="1" y="1496"/>
                    <a:pt x="1" y="2243"/>
                  </a:cubicBezTo>
                  <a:lnTo>
                    <a:pt x="1" y="2436"/>
                  </a:lnTo>
                  <a:cubicBezTo>
                    <a:pt x="1" y="3185"/>
                    <a:pt x="74" y="3909"/>
                    <a:pt x="194" y="4607"/>
                  </a:cubicBezTo>
                  <a:cubicBezTo>
                    <a:pt x="3282" y="4511"/>
                    <a:pt x="7191" y="4414"/>
                    <a:pt x="11655" y="4318"/>
                  </a:cubicBezTo>
                  <a:cubicBezTo>
                    <a:pt x="14525" y="4246"/>
                    <a:pt x="17639" y="4173"/>
                    <a:pt x="20920" y="4125"/>
                  </a:cubicBezTo>
                  <a:cubicBezTo>
                    <a:pt x="24201" y="4077"/>
                    <a:pt x="27651" y="4028"/>
                    <a:pt x="31247" y="4005"/>
                  </a:cubicBezTo>
                  <a:cubicBezTo>
                    <a:pt x="34817" y="3980"/>
                    <a:pt x="84060" y="3909"/>
                    <a:pt x="87824" y="3909"/>
                  </a:cubicBezTo>
                  <a:cubicBezTo>
                    <a:pt x="91588" y="3909"/>
                    <a:pt x="95400" y="3884"/>
                    <a:pt x="99212" y="3884"/>
                  </a:cubicBezTo>
                  <a:cubicBezTo>
                    <a:pt x="103049" y="3884"/>
                    <a:pt x="154415" y="3909"/>
                    <a:pt x="158156" y="3909"/>
                  </a:cubicBezTo>
                  <a:cubicBezTo>
                    <a:pt x="161920" y="3909"/>
                    <a:pt x="165635" y="3980"/>
                    <a:pt x="169206" y="4005"/>
                  </a:cubicBezTo>
                  <a:cubicBezTo>
                    <a:pt x="172800" y="4028"/>
                    <a:pt x="176251" y="4077"/>
                    <a:pt x="179532" y="4125"/>
                  </a:cubicBezTo>
                  <a:cubicBezTo>
                    <a:pt x="182814" y="4173"/>
                    <a:pt x="174537" y="4246"/>
                    <a:pt x="177409" y="4318"/>
                  </a:cubicBezTo>
                  <a:cubicBezTo>
                    <a:pt x="182910" y="4439"/>
                    <a:pt x="187543" y="4559"/>
                    <a:pt x="190872" y="4681"/>
                  </a:cubicBezTo>
                  <a:lnTo>
                    <a:pt x="190872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686;p38">
              <a:extLst>
                <a:ext uri="{FF2B5EF4-FFF2-40B4-BE49-F238E27FC236}">
                  <a16:creationId xmlns:a16="http://schemas.microsoft.com/office/drawing/2014/main" id="{7D236F16-F170-4D9F-AD9A-C1D5CFB3E863}"/>
                </a:ext>
              </a:extLst>
            </p:cNvPr>
            <p:cNvSpPr/>
            <p:nvPr/>
          </p:nvSpPr>
          <p:spPr>
            <a:xfrm>
              <a:off x="1760550" y="5177600"/>
              <a:ext cx="4763950" cy="117025"/>
            </a:xfrm>
            <a:custGeom>
              <a:avLst/>
              <a:gdLst/>
              <a:ahLst/>
              <a:cxnLst/>
              <a:rect l="l" t="t" r="r" b="b"/>
              <a:pathLst>
                <a:path w="190558" h="4681" extrusionOk="0">
                  <a:moveTo>
                    <a:pt x="190557" y="0"/>
                  </a:moveTo>
                  <a:cubicBezTo>
                    <a:pt x="187228" y="120"/>
                    <a:pt x="182595" y="241"/>
                    <a:pt x="177094" y="361"/>
                  </a:cubicBezTo>
                  <a:cubicBezTo>
                    <a:pt x="174222" y="434"/>
                    <a:pt x="182499" y="506"/>
                    <a:pt x="179217" y="531"/>
                  </a:cubicBezTo>
                  <a:cubicBezTo>
                    <a:pt x="175936" y="602"/>
                    <a:pt x="172485" y="651"/>
                    <a:pt x="168891" y="676"/>
                  </a:cubicBezTo>
                  <a:cubicBezTo>
                    <a:pt x="165320" y="699"/>
                    <a:pt x="161605" y="772"/>
                    <a:pt x="157841" y="772"/>
                  </a:cubicBezTo>
                  <a:cubicBezTo>
                    <a:pt x="154100" y="772"/>
                    <a:pt x="102734" y="795"/>
                    <a:pt x="98897" y="795"/>
                  </a:cubicBezTo>
                  <a:cubicBezTo>
                    <a:pt x="95085" y="795"/>
                    <a:pt x="91273" y="772"/>
                    <a:pt x="87509" y="772"/>
                  </a:cubicBezTo>
                  <a:cubicBezTo>
                    <a:pt x="83745" y="772"/>
                    <a:pt x="34502" y="699"/>
                    <a:pt x="30932" y="676"/>
                  </a:cubicBezTo>
                  <a:cubicBezTo>
                    <a:pt x="27336" y="651"/>
                    <a:pt x="23886" y="602"/>
                    <a:pt x="20605" y="554"/>
                  </a:cubicBezTo>
                  <a:cubicBezTo>
                    <a:pt x="17324" y="506"/>
                    <a:pt x="14210" y="434"/>
                    <a:pt x="11340" y="361"/>
                  </a:cubicBezTo>
                  <a:cubicBezTo>
                    <a:pt x="6924" y="264"/>
                    <a:pt x="3064" y="168"/>
                    <a:pt x="0" y="71"/>
                  </a:cubicBezTo>
                  <a:lnTo>
                    <a:pt x="0" y="71"/>
                  </a:lnTo>
                  <a:cubicBezTo>
                    <a:pt x="410" y="1712"/>
                    <a:pt x="1159" y="3233"/>
                    <a:pt x="2172" y="4536"/>
                  </a:cubicBezTo>
                  <a:cubicBezTo>
                    <a:pt x="4801" y="4463"/>
                    <a:pt x="7914" y="4391"/>
                    <a:pt x="11340" y="4318"/>
                  </a:cubicBezTo>
                  <a:cubicBezTo>
                    <a:pt x="14210" y="4246"/>
                    <a:pt x="17324" y="4173"/>
                    <a:pt x="20605" y="4125"/>
                  </a:cubicBezTo>
                  <a:cubicBezTo>
                    <a:pt x="23886" y="4077"/>
                    <a:pt x="27336" y="4028"/>
                    <a:pt x="30932" y="4005"/>
                  </a:cubicBezTo>
                  <a:cubicBezTo>
                    <a:pt x="34502" y="3980"/>
                    <a:pt x="83745" y="3909"/>
                    <a:pt x="87509" y="3909"/>
                  </a:cubicBezTo>
                  <a:cubicBezTo>
                    <a:pt x="91273" y="3909"/>
                    <a:pt x="95085" y="3884"/>
                    <a:pt x="98897" y="3884"/>
                  </a:cubicBezTo>
                  <a:cubicBezTo>
                    <a:pt x="102734" y="3884"/>
                    <a:pt x="154100" y="3909"/>
                    <a:pt x="157841" y="3909"/>
                  </a:cubicBezTo>
                  <a:cubicBezTo>
                    <a:pt x="161605" y="3909"/>
                    <a:pt x="165320" y="3980"/>
                    <a:pt x="168891" y="4005"/>
                  </a:cubicBezTo>
                  <a:cubicBezTo>
                    <a:pt x="172485" y="4028"/>
                    <a:pt x="175936" y="4077"/>
                    <a:pt x="179217" y="4125"/>
                  </a:cubicBezTo>
                  <a:cubicBezTo>
                    <a:pt x="182499" y="4173"/>
                    <a:pt x="174222" y="4246"/>
                    <a:pt x="177094" y="4318"/>
                  </a:cubicBezTo>
                  <a:cubicBezTo>
                    <a:pt x="182595" y="4439"/>
                    <a:pt x="187228" y="4559"/>
                    <a:pt x="190557" y="4681"/>
                  </a:cubicBezTo>
                  <a:lnTo>
                    <a:pt x="190557" y="0"/>
                  </a:lnTo>
                  <a:close/>
                </a:path>
              </a:pathLst>
            </a:custGeom>
            <a:solidFill>
              <a:srgbClr val="ECEEEE"/>
            </a:solidFill>
            <a:ln w="952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687;p38">
              <a:extLst>
                <a:ext uri="{FF2B5EF4-FFF2-40B4-BE49-F238E27FC236}">
                  <a16:creationId xmlns:a16="http://schemas.microsoft.com/office/drawing/2014/main" id="{4D102D84-1AA4-4603-92D4-95483D0164C1}"/>
                </a:ext>
              </a:extLst>
            </p:cNvPr>
            <p:cNvSpPr/>
            <p:nvPr/>
          </p:nvSpPr>
          <p:spPr>
            <a:xfrm>
              <a:off x="1814825" y="4891050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6008" y="483"/>
                    <a:pt x="3112" y="557"/>
                    <a:pt x="603" y="628"/>
                  </a:cubicBezTo>
                  <a:cubicBezTo>
                    <a:pt x="387" y="869"/>
                    <a:pt x="194" y="1110"/>
                    <a:pt x="1" y="1377"/>
                  </a:cubicBezTo>
                  <a:cubicBezTo>
                    <a:pt x="2630" y="1448"/>
                    <a:pt x="5743" y="1522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3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3"/>
                    <a:pt x="173765" y="1834"/>
                    <a:pt x="177046" y="1763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29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7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88;p38">
              <a:extLst>
                <a:ext uri="{FF2B5EF4-FFF2-40B4-BE49-F238E27FC236}">
                  <a16:creationId xmlns:a16="http://schemas.microsoft.com/office/drawing/2014/main" id="{7E1AD6E2-D239-437C-93EE-323E1806FBDC}"/>
                </a:ext>
              </a:extLst>
            </p:cNvPr>
            <p:cNvSpPr/>
            <p:nvPr/>
          </p:nvSpPr>
          <p:spPr>
            <a:xfrm>
              <a:off x="1757500" y="5018925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74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7046" y="508"/>
                    <a:pt x="3186" y="628"/>
                    <a:pt x="122" y="724"/>
                  </a:cubicBezTo>
                  <a:cubicBezTo>
                    <a:pt x="74" y="917"/>
                    <a:pt x="49" y="1110"/>
                    <a:pt x="1" y="1303"/>
                  </a:cubicBezTo>
                  <a:cubicBezTo>
                    <a:pt x="3089" y="1400"/>
                    <a:pt x="6998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29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689;p38">
              <a:extLst>
                <a:ext uri="{FF2B5EF4-FFF2-40B4-BE49-F238E27FC236}">
                  <a16:creationId xmlns:a16="http://schemas.microsoft.com/office/drawing/2014/main" id="{3857FAC2-C414-4F33-BB2D-19C16CDBBCC4}"/>
                </a:ext>
              </a:extLst>
            </p:cNvPr>
            <p:cNvSpPr/>
            <p:nvPr/>
          </p:nvSpPr>
          <p:spPr>
            <a:xfrm>
              <a:off x="1757500" y="5146800"/>
              <a:ext cx="4767000" cy="50700"/>
            </a:xfrm>
            <a:custGeom>
              <a:avLst/>
              <a:gdLst/>
              <a:ahLst/>
              <a:cxnLst/>
              <a:rect l="l" t="t" r="r" b="b"/>
              <a:pathLst>
                <a:path w="190680" h="2028" extrusionOk="0">
                  <a:moveTo>
                    <a:pt x="99019" y="1"/>
                  </a:moveTo>
                  <a:cubicBezTo>
                    <a:pt x="95207" y="1"/>
                    <a:pt x="91395" y="26"/>
                    <a:pt x="87631" y="26"/>
                  </a:cubicBezTo>
                  <a:cubicBezTo>
                    <a:pt x="83867" y="26"/>
                    <a:pt x="34624" y="97"/>
                    <a:pt x="31054" y="122"/>
                  </a:cubicBezTo>
                  <a:cubicBezTo>
                    <a:pt x="27458" y="145"/>
                    <a:pt x="24008" y="194"/>
                    <a:pt x="20727" y="242"/>
                  </a:cubicBezTo>
                  <a:cubicBezTo>
                    <a:pt x="17446" y="290"/>
                    <a:pt x="14332" y="363"/>
                    <a:pt x="11462" y="435"/>
                  </a:cubicBezTo>
                  <a:cubicBezTo>
                    <a:pt x="6998" y="531"/>
                    <a:pt x="3089" y="628"/>
                    <a:pt x="1" y="724"/>
                  </a:cubicBezTo>
                  <a:cubicBezTo>
                    <a:pt x="49" y="917"/>
                    <a:pt x="74" y="1110"/>
                    <a:pt x="122" y="1303"/>
                  </a:cubicBezTo>
                  <a:cubicBezTo>
                    <a:pt x="3186" y="1400"/>
                    <a:pt x="7046" y="1496"/>
                    <a:pt x="11462" y="1593"/>
                  </a:cubicBezTo>
                  <a:cubicBezTo>
                    <a:pt x="14332" y="1666"/>
                    <a:pt x="17446" y="1738"/>
                    <a:pt x="20727" y="1786"/>
                  </a:cubicBezTo>
                  <a:cubicBezTo>
                    <a:pt x="24008" y="1834"/>
                    <a:pt x="27458" y="1883"/>
                    <a:pt x="31054" y="1908"/>
                  </a:cubicBezTo>
                  <a:cubicBezTo>
                    <a:pt x="34624" y="1931"/>
                    <a:pt x="83867" y="2004"/>
                    <a:pt x="87631" y="2004"/>
                  </a:cubicBezTo>
                  <a:cubicBezTo>
                    <a:pt x="91395" y="2004"/>
                    <a:pt x="95207" y="2027"/>
                    <a:pt x="99019" y="2027"/>
                  </a:cubicBezTo>
                  <a:cubicBezTo>
                    <a:pt x="102856" y="2027"/>
                    <a:pt x="154222" y="2004"/>
                    <a:pt x="157963" y="2004"/>
                  </a:cubicBezTo>
                  <a:cubicBezTo>
                    <a:pt x="161727" y="2004"/>
                    <a:pt x="165442" y="1931"/>
                    <a:pt x="169013" y="1908"/>
                  </a:cubicBezTo>
                  <a:cubicBezTo>
                    <a:pt x="172607" y="1883"/>
                    <a:pt x="176058" y="1834"/>
                    <a:pt x="179339" y="1763"/>
                  </a:cubicBezTo>
                  <a:cubicBezTo>
                    <a:pt x="182621" y="1738"/>
                    <a:pt x="174344" y="1666"/>
                    <a:pt x="177216" y="1593"/>
                  </a:cubicBezTo>
                  <a:cubicBezTo>
                    <a:pt x="182717" y="1473"/>
                    <a:pt x="187350" y="1352"/>
                    <a:pt x="190679" y="1232"/>
                  </a:cubicBezTo>
                  <a:lnTo>
                    <a:pt x="190679" y="798"/>
                  </a:lnTo>
                  <a:cubicBezTo>
                    <a:pt x="187350" y="676"/>
                    <a:pt x="182717" y="556"/>
                    <a:pt x="177216" y="435"/>
                  </a:cubicBezTo>
                  <a:cubicBezTo>
                    <a:pt x="174344" y="363"/>
                    <a:pt x="182621" y="290"/>
                    <a:pt x="179339" y="242"/>
                  </a:cubicBezTo>
                  <a:cubicBezTo>
                    <a:pt x="176058" y="194"/>
                    <a:pt x="172607" y="145"/>
                    <a:pt x="169013" y="122"/>
                  </a:cubicBezTo>
                  <a:cubicBezTo>
                    <a:pt x="165442" y="97"/>
                    <a:pt x="161727" y="26"/>
                    <a:pt x="157963" y="26"/>
                  </a:cubicBezTo>
                  <a:cubicBezTo>
                    <a:pt x="154222" y="26"/>
                    <a:pt x="102856" y="1"/>
                    <a:pt x="99019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690;p38">
              <a:extLst>
                <a:ext uri="{FF2B5EF4-FFF2-40B4-BE49-F238E27FC236}">
                  <a16:creationId xmlns:a16="http://schemas.microsoft.com/office/drawing/2014/main" id="{08B39B66-49A1-4EE1-89BB-1BAC62209EBC}"/>
                </a:ext>
              </a:extLst>
            </p:cNvPr>
            <p:cNvSpPr/>
            <p:nvPr/>
          </p:nvSpPr>
          <p:spPr>
            <a:xfrm>
              <a:off x="1814825" y="5274675"/>
              <a:ext cx="4709675" cy="50700"/>
            </a:xfrm>
            <a:custGeom>
              <a:avLst/>
              <a:gdLst/>
              <a:ahLst/>
              <a:cxnLst/>
              <a:rect l="l" t="t" r="r" b="b"/>
              <a:pathLst>
                <a:path w="188387" h="2028" extrusionOk="0">
                  <a:moveTo>
                    <a:pt x="96726" y="1"/>
                  </a:moveTo>
                  <a:cubicBezTo>
                    <a:pt x="92914" y="1"/>
                    <a:pt x="89102" y="26"/>
                    <a:pt x="85338" y="26"/>
                  </a:cubicBezTo>
                  <a:cubicBezTo>
                    <a:pt x="81574" y="26"/>
                    <a:pt x="32331" y="97"/>
                    <a:pt x="28761" y="122"/>
                  </a:cubicBezTo>
                  <a:cubicBezTo>
                    <a:pt x="25165" y="145"/>
                    <a:pt x="21715" y="194"/>
                    <a:pt x="18434" y="242"/>
                  </a:cubicBezTo>
                  <a:cubicBezTo>
                    <a:pt x="15153" y="290"/>
                    <a:pt x="12039" y="363"/>
                    <a:pt x="9169" y="435"/>
                  </a:cubicBezTo>
                  <a:cubicBezTo>
                    <a:pt x="5743" y="508"/>
                    <a:pt x="2630" y="580"/>
                    <a:pt x="1" y="653"/>
                  </a:cubicBezTo>
                  <a:cubicBezTo>
                    <a:pt x="194" y="917"/>
                    <a:pt x="387" y="1159"/>
                    <a:pt x="603" y="1377"/>
                  </a:cubicBezTo>
                  <a:cubicBezTo>
                    <a:pt x="3112" y="1448"/>
                    <a:pt x="5984" y="1545"/>
                    <a:pt x="9169" y="1593"/>
                  </a:cubicBezTo>
                  <a:cubicBezTo>
                    <a:pt x="12039" y="1666"/>
                    <a:pt x="15153" y="1738"/>
                    <a:pt x="18434" y="1786"/>
                  </a:cubicBezTo>
                  <a:cubicBezTo>
                    <a:pt x="21715" y="1834"/>
                    <a:pt x="25165" y="1882"/>
                    <a:pt x="28761" y="1908"/>
                  </a:cubicBezTo>
                  <a:cubicBezTo>
                    <a:pt x="32331" y="1931"/>
                    <a:pt x="81574" y="2004"/>
                    <a:pt x="85338" y="2004"/>
                  </a:cubicBezTo>
                  <a:cubicBezTo>
                    <a:pt x="89102" y="2004"/>
                    <a:pt x="92914" y="2027"/>
                    <a:pt x="96726" y="2027"/>
                  </a:cubicBezTo>
                  <a:cubicBezTo>
                    <a:pt x="100563" y="2027"/>
                    <a:pt x="151929" y="2004"/>
                    <a:pt x="155670" y="2004"/>
                  </a:cubicBezTo>
                  <a:cubicBezTo>
                    <a:pt x="159434" y="2004"/>
                    <a:pt x="163149" y="1931"/>
                    <a:pt x="166720" y="1908"/>
                  </a:cubicBezTo>
                  <a:cubicBezTo>
                    <a:pt x="170314" y="1882"/>
                    <a:pt x="173765" y="1834"/>
                    <a:pt x="177046" y="1786"/>
                  </a:cubicBezTo>
                  <a:cubicBezTo>
                    <a:pt x="180328" y="1738"/>
                    <a:pt x="172051" y="1666"/>
                    <a:pt x="174923" y="1593"/>
                  </a:cubicBezTo>
                  <a:cubicBezTo>
                    <a:pt x="180424" y="1473"/>
                    <a:pt x="185057" y="1352"/>
                    <a:pt x="188386" y="1232"/>
                  </a:cubicBezTo>
                  <a:lnTo>
                    <a:pt x="188386" y="798"/>
                  </a:lnTo>
                  <a:cubicBezTo>
                    <a:pt x="185057" y="676"/>
                    <a:pt x="180424" y="556"/>
                    <a:pt x="174923" y="435"/>
                  </a:cubicBezTo>
                  <a:cubicBezTo>
                    <a:pt x="172051" y="363"/>
                    <a:pt x="180328" y="290"/>
                    <a:pt x="177046" y="242"/>
                  </a:cubicBezTo>
                  <a:cubicBezTo>
                    <a:pt x="173765" y="194"/>
                    <a:pt x="170314" y="145"/>
                    <a:pt x="166720" y="122"/>
                  </a:cubicBezTo>
                  <a:cubicBezTo>
                    <a:pt x="163149" y="97"/>
                    <a:pt x="159434" y="26"/>
                    <a:pt x="155670" y="26"/>
                  </a:cubicBezTo>
                  <a:cubicBezTo>
                    <a:pt x="151929" y="26"/>
                    <a:pt x="100563" y="1"/>
                    <a:pt x="96726" y="1"/>
                  </a:cubicBezTo>
                  <a:close/>
                </a:path>
              </a:pathLst>
            </a:custGeom>
            <a:solidFill>
              <a:srgbClr val="D9D9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691;p38">
              <a:extLst>
                <a:ext uri="{FF2B5EF4-FFF2-40B4-BE49-F238E27FC236}">
                  <a16:creationId xmlns:a16="http://schemas.microsoft.com/office/drawing/2014/main" id="{7DADFAF3-9148-4901-922A-71369281B770}"/>
                </a:ext>
              </a:extLst>
            </p:cNvPr>
            <p:cNvSpPr/>
            <p:nvPr/>
          </p:nvSpPr>
          <p:spPr>
            <a:xfrm>
              <a:off x="1467975" y="3719100"/>
              <a:ext cx="4681925" cy="1021800"/>
            </a:xfrm>
            <a:custGeom>
              <a:avLst/>
              <a:gdLst/>
              <a:ahLst/>
              <a:cxnLst/>
              <a:rect l="l" t="t" r="r" b="b"/>
              <a:pathLst>
                <a:path w="187277" h="40872" extrusionOk="0">
                  <a:moveTo>
                    <a:pt x="1" y="0"/>
                  </a:moveTo>
                  <a:lnTo>
                    <a:pt x="1" y="40872"/>
                  </a:lnTo>
                  <a:lnTo>
                    <a:pt x="166986" y="40872"/>
                  </a:lnTo>
                  <a:cubicBezTo>
                    <a:pt x="178156" y="40872"/>
                    <a:pt x="187276" y="31752"/>
                    <a:pt x="187276" y="20605"/>
                  </a:cubicBezTo>
                  <a:lnTo>
                    <a:pt x="187276" y="20290"/>
                  </a:lnTo>
                  <a:cubicBezTo>
                    <a:pt x="187276" y="9144"/>
                    <a:pt x="178156" y="0"/>
                    <a:pt x="16698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692;p38">
              <a:extLst>
                <a:ext uri="{FF2B5EF4-FFF2-40B4-BE49-F238E27FC236}">
                  <a16:creationId xmlns:a16="http://schemas.microsoft.com/office/drawing/2014/main" id="{8CD9CA29-32F4-443A-814E-8083FDB74D56}"/>
                </a:ext>
              </a:extLst>
            </p:cNvPr>
            <p:cNvSpPr/>
            <p:nvPr/>
          </p:nvSpPr>
          <p:spPr>
            <a:xfrm>
              <a:off x="1469084" y="3814491"/>
              <a:ext cx="3692700" cy="139975"/>
            </a:xfrm>
            <a:custGeom>
              <a:avLst/>
              <a:gdLst/>
              <a:ahLst/>
              <a:cxnLst/>
              <a:rect l="l" t="t" r="r" b="b"/>
              <a:pathLst>
                <a:path w="147708" h="5599" extrusionOk="0">
                  <a:moveTo>
                    <a:pt x="1" y="1"/>
                  </a:moveTo>
                  <a:lnTo>
                    <a:pt x="1" y="5598"/>
                  </a:lnTo>
                  <a:cubicBezTo>
                    <a:pt x="4633" y="5453"/>
                    <a:pt x="11076" y="5260"/>
                    <a:pt x="18749" y="5091"/>
                  </a:cubicBezTo>
                  <a:cubicBezTo>
                    <a:pt x="22754" y="4994"/>
                    <a:pt x="27072" y="4898"/>
                    <a:pt x="31633" y="4849"/>
                  </a:cubicBezTo>
                  <a:cubicBezTo>
                    <a:pt x="36217" y="4778"/>
                    <a:pt x="41042" y="4681"/>
                    <a:pt x="46012" y="4656"/>
                  </a:cubicBezTo>
                  <a:cubicBezTo>
                    <a:pt x="51006" y="4608"/>
                    <a:pt x="56169" y="4537"/>
                    <a:pt x="61406" y="4537"/>
                  </a:cubicBezTo>
                  <a:cubicBezTo>
                    <a:pt x="66640" y="4512"/>
                    <a:pt x="71948" y="4488"/>
                    <a:pt x="77256" y="4488"/>
                  </a:cubicBezTo>
                  <a:cubicBezTo>
                    <a:pt x="82589" y="4488"/>
                    <a:pt x="87897" y="4512"/>
                    <a:pt x="93132" y="4537"/>
                  </a:cubicBezTo>
                  <a:cubicBezTo>
                    <a:pt x="98368" y="4537"/>
                    <a:pt x="103532" y="4608"/>
                    <a:pt x="108525" y="4656"/>
                  </a:cubicBezTo>
                  <a:cubicBezTo>
                    <a:pt x="113495" y="4681"/>
                    <a:pt x="118321" y="4778"/>
                    <a:pt x="122882" y="4849"/>
                  </a:cubicBezTo>
                  <a:cubicBezTo>
                    <a:pt x="127466" y="4898"/>
                    <a:pt x="131784" y="4994"/>
                    <a:pt x="135766" y="5091"/>
                  </a:cubicBezTo>
                  <a:cubicBezTo>
                    <a:pt x="140205" y="5187"/>
                    <a:pt x="144210" y="5284"/>
                    <a:pt x="147708" y="5380"/>
                  </a:cubicBezTo>
                  <a:cubicBezTo>
                    <a:pt x="144693" y="2076"/>
                    <a:pt x="140350" y="1"/>
                    <a:pt x="135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693;p38">
              <a:extLst>
                <a:ext uri="{FF2B5EF4-FFF2-40B4-BE49-F238E27FC236}">
                  <a16:creationId xmlns:a16="http://schemas.microsoft.com/office/drawing/2014/main" id="{03ABDCA0-6DF2-4AA3-A27F-BA2EE3F38B08}"/>
                </a:ext>
              </a:extLst>
            </p:cNvPr>
            <p:cNvSpPr/>
            <p:nvPr/>
          </p:nvSpPr>
          <p:spPr>
            <a:xfrm>
              <a:off x="1467975" y="4326475"/>
              <a:ext cx="3788625" cy="163500"/>
            </a:xfrm>
            <a:custGeom>
              <a:avLst/>
              <a:gdLst/>
              <a:ahLst/>
              <a:cxnLst/>
              <a:rect l="l" t="t" r="r" b="b"/>
              <a:pathLst>
                <a:path w="151545" h="6540" extrusionOk="0">
                  <a:moveTo>
                    <a:pt x="1" y="1"/>
                  </a:moveTo>
                  <a:lnTo>
                    <a:pt x="1" y="6540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36"/>
                    <a:pt x="27072" y="5839"/>
                    <a:pt x="31633" y="5768"/>
                  </a:cubicBezTo>
                  <a:cubicBezTo>
                    <a:pt x="36217" y="5695"/>
                    <a:pt x="41042" y="5623"/>
                    <a:pt x="46012" y="5575"/>
                  </a:cubicBezTo>
                  <a:cubicBezTo>
                    <a:pt x="51006" y="5550"/>
                    <a:pt x="56169" y="5453"/>
                    <a:pt x="61406" y="5453"/>
                  </a:cubicBezTo>
                  <a:cubicBezTo>
                    <a:pt x="66640" y="5453"/>
                    <a:pt x="71948" y="5430"/>
                    <a:pt x="77256" y="5405"/>
                  </a:cubicBezTo>
                  <a:cubicBezTo>
                    <a:pt x="82589" y="5430"/>
                    <a:pt x="87897" y="5453"/>
                    <a:pt x="93132" y="5453"/>
                  </a:cubicBezTo>
                  <a:cubicBezTo>
                    <a:pt x="98368" y="5453"/>
                    <a:pt x="103532" y="5550"/>
                    <a:pt x="108525" y="5575"/>
                  </a:cubicBezTo>
                  <a:cubicBezTo>
                    <a:pt x="113495" y="5623"/>
                    <a:pt x="118321" y="5695"/>
                    <a:pt x="122882" y="5768"/>
                  </a:cubicBezTo>
                  <a:cubicBezTo>
                    <a:pt x="127466" y="5839"/>
                    <a:pt x="131784" y="5936"/>
                    <a:pt x="135766" y="6009"/>
                  </a:cubicBezTo>
                  <a:cubicBezTo>
                    <a:pt x="140566" y="6106"/>
                    <a:pt x="144861" y="6225"/>
                    <a:pt x="148553" y="6347"/>
                  </a:cubicBezTo>
                  <a:cubicBezTo>
                    <a:pt x="149952" y="4536"/>
                    <a:pt x="150989" y="2413"/>
                    <a:pt x="151545" y="122"/>
                  </a:cubicBezTo>
                  <a:lnTo>
                    <a:pt x="151545" y="122"/>
                  </a:lnTo>
                  <a:cubicBezTo>
                    <a:pt x="147298" y="242"/>
                    <a:pt x="141917" y="412"/>
                    <a:pt x="135766" y="531"/>
                  </a:cubicBezTo>
                  <a:cubicBezTo>
                    <a:pt x="131784" y="628"/>
                    <a:pt x="127466" y="701"/>
                    <a:pt x="122882" y="773"/>
                  </a:cubicBezTo>
                  <a:cubicBezTo>
                    <a:pt x="118321" y="846"/>
                    <a:pt x="113495" y="942"/>
                    <a:pt x="108525" y="966"/>
                  </a:cubicBezTo>
                  <a:cubicBezTo>
                    <a:pt x="103532" y="1014"/>
                    <a:pt x="98368" y="1087"/>
                    <a:pt x="93132" y="1087"/>
                  </a:cubicBezTo>
                  <a:cubicBezTo>
                    <a:pt x="87897" y="1110"/>
                    <a:pt x="82589" y="1110"/>
                    <a:pt x="77256" y="1135"/>
                  </a:cubicBezTo>
                  <a:cubicBezTo>
                    <a:pt x="71948" y="1110"/>
                    <a:pt x="66640" y="1110"/>
                    <a:pt x="61406" y="1087"/>
                  </a:cubicBezTo>
                  <a:cubicBezTo>
                    <a:pt x="56169" y="1087"/>
                    <a:pt x="51006" y="991"/>
                    <a:pt x="46012" y="966"/>
                  </a:cubicBezTo>
                  <a:cubicBezTo>
                    <a:pt x="41042" y="917"/>
                    <a:pt x="36217" y="846"/>
                    <a:pt x="31633" y="773"/>
                  </a:cubicBezTo>
                  <a:cubicBezTo>
                    <a:pt x="27072" y="701"/>
                    <a:pt x="22754" y="605"/>
                    <a:pt x="18749" y="531"/>
                  </a:cubicBezTo>
                  <a:cubicBezTo>
                    <a:pt x="11076" y="363"/>
                    <a:pt x="4633" y="170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94;p38">
              <a:extLst>
                <a:ext uri="{FF2B5EF4-FFF2-40B4-BE49-F238E27FC236}">
                  <a16:creationId xmlns:a16="http://schemas.microsoft.com/office/drawing/2014/main" id="{6B26BEE4-7EFC-4508-9B47-91DEBF4CCE8C}"/>
                </a:ext>
              </a:extLst>
            </p:cNvPr>
            <p:cNvSpPr/>
            <p:nvPr/>
          </p:nvSpPr>
          <p:spPr>
            <a:xfrm>
              <a:off x="1467975" y="3970600"/>
              <a:ext cx="3788625" cy="162875"/>
            </a:xfrm>
            <a:custGeom>
              <a:avLst/>
              <a:gdLst/>
              <a:ahLst/>
              <a:cxnLst/>
              <a:rect l="l" t="t" r="r" b="b"/>
              <a:pathLst>
                <a:path w="151545" h="6515" extrusionOk="0">
                  <a:moveTo>
                    <a:pt x="1" y="0"/>
                  </a:moveTo>
                  <a:lnTo>
                    <a:pt x="1" y="6515"/>
                  </a:lnTo>
                  <a:cubicBezTo>
                    <a:pt x="4633" y="6370"/>
                    <a:pt x="11076" y="6177"/>
                    <a:pt x="18749" y="6009"/>
                  </a:cubicBezTo>
                  <a:cubicBezTo>
                    <a:pt x="22754" y="5913"/>
                    <a:pt x="27072" y="5816"/>
                    <a:pt x="31633" y="5768"/>
                  </a:cubicBezTo>
                  <a:cubicBezTo>
                    <a:pt x="36217" y="5694"/>
                    <a:pt x="41042" y="5598"/>
                    <a:pt x="46012" y="5575"/>
                  </a:cubicBezTo>
                  <a:cubicBezTo>
                    <a:pt x="51006" y="5527"/>
                    <a:pt x="56169" y="5453"/>
                    <a:pt x="61406" y="5453"/>
                  </a:cubicBezTo>
                  <a:cubicBezTo>
                    <a:pt x="66640" y="5430"/>
                    <a:pt x="71948" y="5405"/>
                    <a:pt x="77256" y="5405"/>
                  </a:cubicBezTo>
                  <a:cubicBezTo>
                    <a:pt x="82589" y="5405"/>
                    <a:pt x="87897" y="5430"/>
                    <a:pt x="93132" y="5453"/>
                  </a:cubicBezTo>
                  <a:cubicBezTo>
                    <a:pt x="98368" y="5453"/>
                    <a:pt x="103532" y="5527"/>
                    <a:pt x="108525" y="5575"/>
                  </a:cubicBezTo>
                  <a:cubicBezTo>
                    <a:pt x="113495" y="5598"/>
                    <a:pt x="118321" y="5694"/>
                    <a:pt x="122882" y="5768"/>
                  </a:cubicBezTo>
                  <a:cubicBezTo>
                    <a:pt x="127466" y="5816"/>
                    <a:pt x="131784" y="5913"/>
                    <a:pt x="135766" y="6009"/>
                  </a:cubicBezTo>
                  <a:cubicBezTo>
                    <a:pt x="141917" y="6129"/>
                    <a:pt x="147298" y="6299"/>
                    <a:pt x="151545" y="6418"/>
                  </a:cubicBezTo>
                  <a:cubicBezTo>
                    <a:pt x="150989" y="4127"/>
                    <a:pt x="149952" y="2004"/>
                    <a:pt x="148553" y="193"/>
                  </a:cubicBezTo>
                  <a:cubicBezTo>
                    <a:pt x="144861" y="315"/>
                    <a:pt x="140566" y="412"/>
                    <a:pt x="135766" y="531"/>
                  </a:cubicBezTo>
                  <a:cubicBezTo>
                    <a:pt x="131784" y="605"/>
                    <a:pt x="127466" y="701"/>
                    <a:pt x="122882" y="773"/>
                  </a:cubicBezTo>
                  <a:cubicBezTo>
                    <a:pt x="118321" y="846"/>
                    <a:pt x="113495" y="917"/>
                    <a:pt x="108525" y="966"/>
                  </a:cubicBezTo>
                  <a:cubicBezTo>
                    <a:pt x="103532" y="991"/>
                    <a:pt x="98368" y="1087"/>
                    <a:pt x="93132" y="1087"/>
                  </a:cubicBezTo>
                  <a:cubicBezTo>
                    <a:pt x="87897" y="1087"/>
                    <a:pt x="82589" y="1110"/>
                    <a:pt x="77256" y="1135"/>
                  </a:cubicBezTo>
                  <a:cubicBezTo>
                    <a:pt x="71948" y="1110"/>
                    <a:pt x="66640" y="1087"/>
                    <a:pt x="61406" y="1087"/>
                  </a:cubicBezTo>
                  <a:cubicBezTo>
                    <a:pt x="56169" y="1062"/>
                    <a:pt x="51006" y="991"/>
                    <a:pt x="46012" y="942"/>
                  </a:cubicBezTo>
                  <a:cubicBezTo>
                    <a:pt x="41042" y="917"/>
                    <a:pt x="36217" y="821"/>
                    <a:pt x="31633" y="773"/>
                  </a:cubicBezTo>
                  <a:cubicBezTo>
                    <a:pt x="27072" y="701"/>
                    <a:pt x="22754" y="605"/>
                    <a:pt x="18749" y="508"/>
                  </a:cubicBezTo>
                  <a:cubicBezTo>
                    <a:pt x="11076" y="363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695;p38">
              <a:extLst>
                <a:ext uri="{FF2B5EF4-FFF2-40B4-BE49-F238E27FC236}">
                  <a16:creationId xmlns:a16="http://schemas.microsoft.com/office/drawing/2014/main" id="{E1F8B654-99F4-48B9-B35B-158C6F6A337F}"/>
                </a:ext>
              </a:extLst>
            </p:cNvPr>
            <p:cNvSpPr/>
            <p:nvPr/>
          </p:nvSpPr>
          <p:spPr>
            <a:xfrm>
              <a:off x="1467975" y="4505025"/>
              <a:ext cx="3692700" cy="139950"/>
            </a:xfrm>
            <a:custGeom>
              <a:avLst/>
              <a:gdLst/>
              <a:ahLst/>
              <a:cxnLst/>
              <a:rect l="l" t="t" r="r" b="b"/>
              <a:pathLst>
                <a:path w="147708" h="5598" extrusionOk="0">
                  <a:moveTo>
                    <a:pt x="1" y="0"/>
                  </a:moveTo>
                  <a:lnTo>
                    <a:pt x="1" y="5598"/>
                  </a:lnTo>
                  <a:lnTo>
                    <a:pt x="135548" y="5598"/>
                  </a:lnTo>
                  <a:cubicBezTo>
                    <a:pt x="140350" y="5598"/>
                    <a:pt x="144693" y="3523"/>
                    <a:pt x="147708" y="218"/>
                  </a:cubicBezTo>
                  <a:lnTo>
                    <a:pt x="147708" y="218"/>
                  </a:lnTo>
                  <a:cubicBezTo>
                    <a:pt x="144210" y="315"/>
                    <a:pt x="140205" y="411"/>
                    <a:pt x="135766" y="508"/>
                  </a:cubicBezTo>
                  <a:cubicBezTo>
                    <a:pt x="131784" y="604"/>
                    <a:pt x="127466" y="701"/>
                    <a:pt x="122882" y="749"/>
                  </a:cubicBezTo>
                  <a:cubicBezTo>
                    <a:pt x="118321" y="821"/>
                    <a:pt x="113495" y="917"/>
                    <a:pt x="108525" y="942"/>
                  </a:cubicBezTo>
                  <a:cubicBezTo>
                    <a:pt x="103532" y="990"/>
                    <a:pt x="98368" y="1062"/>
                    <a:pt x="93132" y="1062"/>
                  </a:cubicBezTo>
                  <a:cubicBezTo>
                    <a:pt x="87897" y="1087"/>
                    <a:pt x="82589" y="1110"/>
                    <a:pt x="77256" y="1110"/>
                  </a:cubicBezTo>
                  <a:cubicBezTo>
                    <a:pt x="71948" y="1087"/>
                    <a:pt x="66640" y="1087"/>
                    <a:pt x="61406" y="1062"/>
                  </a:cubicBezTo>
                  <a:cubicBezTo>
                    <a:pt x="56169" y="1062"/>
                    <a:pt x="51006" y="990"/>
                    <a:pt x="46012" y="942"/>
                  </a:cubicBezTo>
                  <a:cubicBezTo>
                    <a:pt x="41042" y="917"/>
                    <a:pt x="36217" y="821"/>
                    <a:pt x="31633" y="749"/>
                  </a:cubicBezTo>
                  <a:cubicBezTo>
                    <a:pt x="27072" y="701"/>
                    <a:pt x="22754" y="604"/>
                    <a:pt x="18749" y="508"/>
                  </a:cubicBezTo>
                  <a:cubicBezTo>
                    <a:pt x="11076" y="338"/>
                    <a:pt x="4633" y="145"/>
                    <a:pt x="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696;p38">
              <a:extLst>
                <a:ext uri="{FF2B5EF4-FFF2-40B4-BE49-F238E27FC236}">
                  <a16:creationId xmlns:a16="http://schemas.microsoft.com/office/drawing/2014/main" id="{9E94AE65-3332-433D-8711-1D25F3837C0A}"/>
                </a:ext>
              </a:extLst>
            </p:cNvPr>
            <p:cNvSpPr/>
            <p:nvPr/>
          </p:nvSpPr>
          <p:spPr>
            <a:xfrm>
              <a:off x="1467975" y="4148550"/>
              <a:ext cx="3800075" cy="163475"/>
            </a:xfrm>
            <a:custGeom>
              <a:avLst/>
              <a:gdLst/>
              <a:ahLst/>
              <a:cxnLst/>
              <a:rect l="l" t="t" r="r" b="b"/>
              <a:pathLst>
                <a:path w="152003" h="6539" extrusionOk="0">
                  <a:moveTo>
                    <a:pt x="1" y="1"/>
                  </a:moveTo>
                  <a:lnTo>
                    <a:pt x="1" y="6538"/>
                  </a:lnTo>
                  <a:cubicBezTo>
                    <a:pt x="4633" y="6371"/>
                    <a:pt x="11076" y="6178"/>
                    <a:pt x="18749" y="6008"/>
                  </a:cubicBezTo>
                  <a:cubicBezTo>
                    <a:pt x="22754" y="5936"/>
                    <a:pt x="27072" y="5840"/>
                    <a:pt x="31633" y="5766"/>
                  </a:cubicBezTo>
                  <a:cubicBezTo>
                    <a:pt x="36217" y="5695"/>
                    <a:pt x="41042" y="5622"/>
                    <a:pt x="46012" y="5573"/>
                  </a:cubicBezTo>
                  <a:cubicBezTo>
                    <a:pt x="51006" y="5550"/>
                    <a:pt x="56169" y="5454"/>
                    <a:pt x="61406" y="5454"/>
                  </a:cubicBezTo>
                  <a:cubicBezTo>
                    <a:pt x="66640" y="5429"/>
                    <a:pt x="71948" y="5429"/>
                    <a:pt x="77256" y="5405"/>
                  </a:cubicBezTo>
                  <a:cubicBezTo>
                    <a:pt x="82589" y="5429"/>
                    <a:pt x="87897" y="5429"/>
                    <a:pt x="93132" y="5454"/>
                  </a:cubicBezTo>
                  <a:cubicBezTo>
                    <a:pt x="98368" y="5454"/>
                    <a:pt x="103532" y="5525"/>
                    <a:pt x="108525" y="5573"/>
                  </a:cubicBezTo>
                  <a:cubicBezTo>
                    <a:pt x="113495" y="5598"/>
                    <a:pt x="118321" y="5695"/>
                    <a:pt x="122882" y="5766"/>
                  </a:cubicBezTo>
                  <a:cubicBezTo>
                    <a:pt x="127466" y="5815"/>
                    <a:pt x="131784" y="5911"/>
                    <a:pt x="135766" y="6008"/>
                  </a:cubicBezTo>
                  <a:cubicBezTo>
                    <a:pt x="142014" y="6152"/>
                    <a:pt x="147443" y="6297"/>
                    <a:pt x="151713" y="6442"/>
                  </a:cubicBezTo>
                  <a:cubicBezTo>
                    <a:pt x="151906" y="5454"/>
                    <a:pt x="152002" y="4440"/>
                    <a:pt x="152002" y="3402"/>
                  </a:cubicBezTo>
                  <a:lnTo>
                    <a:pt x="152002" y="3137"/>
                  </a:lnTo>
                  <a:cubicBezTo>
                    <a:pt x="152002" y="2099"/>
                    <a:pt x="151906" y="1086"/>
                    <a:pt x="151713" y="97"/>
                  </a:cubicBezTo>
                  <a:cubicBezTo>
                    <a:pt x="147443" y="242"/>
                    <a:pt x="142014" y="387"/>
                    <a:pt x="135766" y="532"/>
                  </a:cubicBezTo>
                  <a:cubicBezTo>
                    <a:pt x="131784" y="603"/>
                    <a:pt x="127466" y="700"/>
                    <a:pt x="122882" y="773"/>
                  </a:cubicBezTo>
                  <a:cubicBezTo>
                    <a:pt x="118321" y="844"/>
                    <a:pt x="113495" y="918"/>
                    <a:pt x="108525" y="966"/>
                  </a:cubicBezTo>
                  <a:cubicBezTo>
                    <a:pt x="103532" y="989"/>
                    <a:pt x="98368" y="1086"/>
                    <a:pt x="93132" y="1086"/>
                  </a:cubicBezTo>
                  <a:cubicBezTo>
                    <a:pt x="87897" y="1086"/>
                    <a:pt x="82589" y="1111"/>
                    <a:pt x="77256" y="1134"/>
                  </a:cubicBezTo>
                  <a:cubicBezTo>
                    <a:pt x="71948" y="1111"/>
                    <a:pt x="66640" y="1086"/>
                    <a:pt x="61406" y="1086"/>
                  </a:cubicBezTo>
                  <a:cubicBezTo>
                    <a:pt x="56169" y="1063"/>
                    <a:pt x="51006" y="989"/>
                    <a:pt x="46012" y="966"/>
                  </a:cubicBezTo>
                  <a:cubicBezTo>
                    <a:pt x="41042" y="918"/>
                    <a:pt x="36217" y="844"/>
                    <a:pt x="31633" y="773"/>
                  </a:cubicBezTo>
                  <a:cubicBezTo>
                    <a:pt x="27072" y="700"/>
                    <a:pt x="22754" y="603"/>
                    <a:pt x="18749" y="532"/>
                  </a:cubicBezTo>
                  <a:cubicBezTo>
                    <a:pt x="11076" y="362"/>
                    <a:pt x="4633" y="169"/>
                    <a:pt x="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697;p38">
              <a:extLst>
                <a:ext uri="{FF2B5EF4-FFF2-40B4-BE49-F238E27FC236}">
                  <a16:creationId xmlns:a16="http://schemas.microsoft.com/office/drawing/2014/main" id="{5BAE5129-235D-4473-BC75-61875200B6F8}"/>
                </a:ext>
              </a:extLst>
            </p:cNvPr>
            <p:cNvSpPr/>
            <p:nvPr/>
          </p:nvSpPr>
          <p:spPr>
            <a:xfrm>
              <a:off x="1467975" y="39278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0"/>
                    <a:pt x="66640" y="24"/>
                    <a:pt x="61406" y="49"/>
                  </a:cubicBezTo>
                  <a:cubicBezTo>
                    <a:pt x="56169" y="49"/>
                    <a:pt x="51006" y="120"/>
                    <a:pt x="46012" y="168"/>
                  </a:cubicBezTo>
                  <a:cubicBezTo>
                    <a:pt x="41042" y="193"/>
                    <a:pt x="36217" y="290"/>
                    <a:pt x="31633" y="361"/>
                  </a:cubicBezTo>
                  <a:cubicBezTo>
                    <a:pt x="27072" y="410"/>
                    <a:pt x="22754" y="506"/>
                    <a:pt x="18749" y="603"/>
                  </a:cubicBezTo>
                  <a:cubicBezTo>
                    <a:pt x="11076" y="772"/>
                    <a:pt x="4633" y="965"/>
                    <a:pt x="1" y="1110"/>
                  </a:cubicBezTo>
                  <a:lnTo>
                    <a:pt x="1" y="1712"/>
                  </a:lnTo>
                  <a:cubicBezTo>
                    <a:pt x="4633" y="1857"/>
                    <a:pt x="11076" y="2075"/>
                    <a:pt x="18749" y="2220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33"/>
                    <a:pt x="41042" y="2629"/>
                    <a:pt x="46012" y="2654"/>
                  </a:cubicBezTo>
                  <a:cubicBezTo>
                    <a:pt x="51006" y="2703"/>
                    <a:pt x="56169" y="2774"/>
                    <a:pt x="61406" y="2799"/>
                  </a:cubicBezTo>
                  <a:cubicBezTo>
                    <a:pt x="66640" y="2799"/>
                    <a:pt x="71948" y="2822"/>
                    <a:pt x="77256" y="2847"/>
                  </a:cubicBezTo>
                  <a:cubicBezTo>
                    <a:pt x="82589" y="2822"/>
                    <a:pt x="87897" y="2799"/>
                    <a:pt x="93132" y="2799"/>
                  </a:cubicBezTo>
                  <a:cubicBezTo>
                    <a:pt x="98368" y="2799"/>
                    <a:pt x="103532" y="2703"/>
                    <a:pt x="108525" y="2678"/>
                  </a:cubicBezTo>
                  <a:cubicBezTo>
                    <a:pt x="113495" y="2629"/>
                    <a:pt x="118321" y="2558"/>
                    <a:pt x="122882" y="2485"/>
                  </a:cubicBezTo>
                  <a:cubicBezTo>
                    <a:pt x="127466" y="2413"/>
                    <a:pt x="131784" y="2317"/>
                    <a:pt x="135766" y="2243"/>
                  </a:cubicBezTo>
                  <a:cubicBezTo>
                    <a:pt x="140566" y="2124"/>
                    <a:pt x="144861" y="2027"/>
                    <a:pt x="148553" y="1905"/>
                  </a:cubicBezTo>
                  <a:cubicBezTo>
                    <a:pt x="148287" y="1568"/>
                    <a:pt x="147997" y="1230"/>
                    <a:pt x="147708" y="892"/>
                  </a:cubicBezTo>
                  <a:cubicBezTo>
                    <a:pt x="144210" y="796"/>
                    <a:pt x="140205" y="699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0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698;p38">
              <a:extLst>
                <a:ext uri="{FF2B5EF4-FFF2-40B4-BE49-F238E27FC236}">
                  <a16:creationId xmlns:a16="http://schemas.microsoft.com/office/drawing/2014/main" id="{849D589F-006B-404A-83D7-B7DD2A9A59FC}"/>
                </a:ext>
              </a:extLst>
            </p:cNvPr>
            <p:cNvSpPr/>
            <p:nvPr/>
          </p:nvSpPr>
          <p:spPr>
            <a:xfrm>
              <a:off x="1467975" y="4105700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1"/>
                  </a:moveTo>
                  <a:cubicBezTo>
                    <a:pt x="71948" y="1"/>
                    <a:pt x="66640" y="26"/>
                    <a:pt x="61406" y="49"/>
                  </a:cubicBezTo>
                  <a:cubicBezTo>
                    <a:pt x="56169" y="49"/>
                    <a:pt x="51006" y="123"/>
                    <a:pt x="46012" y="171"/>
                  </a:cubicBezTo>
                  <a:cubicBezTo>
                    <a:pt x="41042" y="194"/>
                    <a:pt x="36217" y="290"/>
                    <a:pt x="31633" y="364"/>
                  </a:cubicBezTo>
                  <a:cubicBezTo>
                    <a:pt x="27072" y="412"/>
                    <a:pt x="22754" y="509"/>
                    <a:pt x="18749" y="605"/>
                  </a:cubicBezTo>
                  <a:cubicBezTo>
                    <a:pt x="11076" y="773"/>
                    <a:pt x="4633" y="966"/>
                    <a:pt x="1" y="1111"/>
                  </a:cubicBezTo>
                  <a:lnTo>
                    <a:pt x="1" y="1715"/>
                  </a:lnTo>
                  <a:cubicBezTo>
                    <a:pt x="4633" y="1883"/>
                    <a:pt x="11076" y="2076"/>
                    <a:pt x="18749" y="2246"/>
                  </a:cubicBezTo>
                  <a:cubicBezTo>
                    <a:pt x="22754" y="2317"/>
                    <a:pt x="27072" y="2414"/>
                    <a:pt x="31633" y="2487"/>
                  </a:cubicBezTo>
                  <a:cubicBezTo>
                    <a:pt x="36217" y="2558"/>
                    <a:pt x="41042" y="2632"/>
                    <a:pt x="46012" y="2680"/>
                  </a:cubicBezTo>
                  <a:cubicBezTo>
                    <a:pt x="51006" y="2703"/>
                    <a:pt x="56169" y="2777"/>
                    <a:pt x="61406" y="2800"/>
                  </a:cubicBezTo>
                  <a:cubicBezTo>
                    <a:pt x="66640" y="2800"/>
                    <a:pt x="71948" y="2825"/>
                    <a:pt x="77256" y="2848"/>
                  </a:cubicBezTo>
                  <a:cubicBezTo>
                    <a:pt x="82589" y="2825"/>
                    <a:pt x="87897" y="2800"/>
                    <a:pt x="93132" y="2800"/>
                  </a:cubicBezTo>
                  <a:cubicBezTo>
                    <a:pt x="98368" y="2800"/>
                    <a:pt x="103532" y="2703"/>
                    <a:pt x="108525" y="2680"/>
                  </a:cubicBezTo>
                  <a:cubicBezTo>
                    <a:pt x="113495" y="2632"/>
                    <a:pt x="118321" y="2558"/>
                    <a:pt x="122882" y="2487"/>
                  </a:cubicBezTo>
                  <a:cubicBezTo>
                    <a:pt x="127466" y="2414"/>
                    <a:pt x="131784" y="2317"/>
                    <a:pt x="135766" y="2246"/>
                  </a:cubicBezTo>
                  <a:cubicBezTo>
                    <a:pt x="142014" y="2101"/>
                    <a:pt x="147443" y="1956"/>
                    <a:pt x="151713" y="1811"/>
                  </a:cubicBezTo>
                  <a:cubicBezTo>
                    <a:pt x="151665" y="1545"/>
                    <a:pt x="151616" y="1281"/>
                    <a:pt x="151545" y="1014"/>
                  </a:cubicBezTo>
                  <a:cubicBezTo>
                    <a:pt x="147298" y="895"/>
                    <a:pt x="141917" y="725"/>
                    <a:pt x="135766" y="605"/>
                  </a:cubicBezTo>
                  <a:cubicBezTo>
                    <a:pt x="131784" y="509"/>
                    <a:pt x="127466" y="412"/>
                    <a:pt x="122882" y="364"/>
                  </a:cubicBezTo>
                  <a:cubicBezTo>
                    <a:pt x="118321" y="290"/>
                    <a:pt x="113495" y="194"/>
                    <a:pt x="108525" y="171"/>
                  </a:cubicBezTo>
                  <a:cubicBezTo>
                    <a:pt x="103532" y="123"/>
                    <a:pt x="98368" y="49"/>
                    <a:pt x="93132" y="49"/>
                  </a:cubicBezTo>
                  <a:cubicBezTo>
                    <a:pt x="87897" y="26"/>
                    <a:pt x="82589" y="1"/>
                    <a:pt x="77256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699;p38">
              <a:extLst>
                <a:ext uri="{FF2B5EF4-FFF2-40B4-BE49-F238E27FC236}">
                  <a16:creationId xmlns:a16="http://schemas.microsoft.com/office/drawing/2014/main" id="{5564AE64-E5CA-44F6-BB5D-11ED176C23E8}"/>
                </a:ext>
              </a:extLst>
            </p:cNvPr>
            <p:cNvSpPr/>
            <p:nvPr/>
          </p:nvSpPr>
          <p:spPr>
            <a:xfrm>
              <a:off x="1467975" y="4283675"/>
              <a:ext cx="3792825" cy="71200"/>
            </a:xfrm>
            <a:custGeom>
              <a:avLst/>
              <a:gdLst/>
              <a:ahLst/>
              <a:cxnLst/>
              <a:rect l="l" t="t" r="r" b="b"/>
              <a:pathLst>
                <a:path w="151713" h="2848" extrusionOk="0">
                  <a:moveTo>
                    <a:pt x="77256" y="0"/>
                  </a:moveTo>
                  <a:cubicBezTo>
                    <a:pt x="71948" y="24"/>
                    <a:pt x="66640" y="24"/>
                    <a:pt x="61406" y="49"/>
                  </a:cubicBezTo>
                  <a:cubicBezTo>
                    <a:pt x="56169" y="49"/>
                    <a:pt x="51006" y="145"/>
                    <a:pt x="46012" y="168"/>
                  </a:cubicBezTo>
                  <a:cubicBezTo>
                    <a:pt x="41042" y="217"/>
                    <a:pt x="36217" y="290"/>
                    <a:pt x="31633" y="361"/>
                  </a:cubicBezTo>
                  <a:cubicBezTo>
                    <a:pt x="27072" y="435"/>
                    <a:pt x="22754" y="531"/>
                    <a:pt x="18749" y="603"/>
                  </a:cubicBezTo>
                  <a:cubicBezTo>
                    <a:pt x="11076" y="773"/>
                    <a:pt x="4633" y="966"/>
                    <a:pt x="1" y="1133"/>
                  </a:cubicBezTo>
                  <a:lnTo>
                    <a:pt x="1" y="1713"/>
                  </a:lnTo>
                  <a:cubicBezTo>
                    <a:pt x="4633" y="1882"/>
                    <a:pt x="11076" y="2075"/>
                    <a:pt x="18749" y="2243"/>
                  </a:cubicBezTo>
                  <a:cubicBezTo>
                    <a:pt x="22754" y="2317"/>
                    <a:pt x="27072" y="2413"/>
                    <a:pt x="31633" y="2485"/>
                  </a:cubicBezTo>
                  <a:cubicBezTo>
                    <a:pt x="36217" y="2558"/>
                    <a:pt x="41042" y="2629"/>
                    <a:pt x="46012" y="2678"/>
                  </a:cubicBezTo>
                  <a:cubicBezTo>
                    <a:pt x="51006" y="2703"/>
                    <a:pt x="56169" y="2799"/>
                    <a:pt x="61406" y="2799"/>
                  </a:cubicBezTo>
                  <a:cubicBezTo>
                    <a:pt x="66640" y="2822"/>
                    <a:pt x="71948" y="2822"/>
                    <a:pt x="77256" y="2847"/>
                  </a:cubicBezTo>
                  <a:cubicBezTo>
                    <a:pt x="82589" y="2822"/>
                    <a:pt x="87897" y="2822"/>
                    <a:pt x="93132" y="2799"/>
                  </a:cubicBezTo>
                  <a:cubicBezTo>
                    <a:pt x="98368" y="2799"/>
                    <a:pt x="103532" y="2726"/>
                    <a:pt x="108525" y="2678"/>
                  </a:cubicBezTo>
                  <a:cubicBezTo>
                    <a:pt x="113495" y="2654"/>
                    <a:pt x="118321" y="2558"/>
                    <a:pt x="122882" y="2485"/>
                  </a:cubicBezTo>
                  <a:cubicBezTo>
                    <a:pt x="127466" y="2413"/>
                    <a:pt x="131784" y="2340"/>
                    <a:pt x="135766" y="2243"/>
                  </a:cubicBezTo>
                  <a:cubicBezTo>
                    <a:pt x="141917" y="2124"/>
                    <a:pt x="147298" y="1954"/>
                    <a:pt x="151545" y="1834"/>
                  </a:cubicBezTo>
                  <a:cubicBezTo>
                    <a:pt x="151616" y="1568"/>
                    <a:pt x="151665" y="1303"/>
                    <a:pt x="151713" y="1037"/>
                  </a:cubicBezTo>
                  <a:cubicBezTo>
                    <a:pt x="147443" y="892"/>
                    <a:pt x="142014" y="747"/>
                    <a:pt x="135766" y="603"/>
                  </a:cubicBezTo>
                  <a:cubicBezTo>
                    <a:pt x="131784" y="506"/>
                    <a:pt x="127466" y="410"/>
                    <a:pt x="122882" y="361"/>
                  </a:cubicBezTo>
                  <a:cubicBezTo>
                    <a:pt x="118321" y="290"/>
                    <a:pt x="113495" y="193"/>
                    <a:pt x="108525" y="168"/>
                  </a:cubicBezTo>
                  <a:cubicBezTo>
                    <a:pt x="103532" y="120"/>
                    <a:pt x="98368" y="49"/>
                    <a:pt x="93132" y="49"/>
                  </a:cubicBezTo>
                  <a:cubicBezTo>
                    <a:pt x="87897" y="24"/>
                    <a:pt x="82589" y="24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700;p38">
              <a:extLst>
                <a:ext uri="{FF2B5EF4-FFF2-40B4-BE49-F238E27FC236}">
                  <a16:creationId xmlns:a16="http://schemas.microsoft.com/office/drawing/2014/main" id="{78B6CE7F-D7DD-42B8-9D53-753219837BAD}"/>
                </a:ext>
              </a:extLst>
            </p:cNvPr>
            <p:cNvSpPr/>
            <p:nvPr/>
          </p:nvSpPr>
          <p:spPr>
            <a:xfrm>
              <a:off x="1467975" y="4461600"/>
              <a:ext cx="3713850" cy="71200"/>
            </a:xfrm>
            <a:custGeom>
              <a:avLst/>
              <a:gdLst/>
              <a:ahLst/>
              <a:cxnLst/>
              <a:rect l="l" t="t" r="r" b="b"/>
              <a:pathLst>
                <a:path w="148554" h="2848" extrusionOk="0">
                  <a:moveTo>
                    <a:pt x="77256" y="0"/>
                  </a:moveTo>
                  <a:cubicBezTo>
                    <a:pt x="71948" y="25"/>
                    <a:pt x="66640" y="48"/>
                    <a:pt x="61406" y="48"/>
                  </a:cubicBezTo>
                  <a:cubicBezTo>
                    <a:pt x="56169" y="48"/>
                    <a:pt x="51006" y="145"/>
                    <a:pt x="46012" y="170"/>
                  </a:cubicBezTo>
                  <a:cubicBezTo>
                    <a:pt x="41042" y="218"/>
                    <a:pt x="36217" y="290"/>
                    <a:pt x="31633" y="363"/>
                  </a:cubicBezTo>
                  <a:cubicBezTo>
                    <a:pt x="27072" y="434"/>
                    <a:pt x="22754" y="531"/>
                    <a:pt x="18749" y="604"/>
                  </a:cubicBezTo>
                  <a:cubicBezTo>
                    <a:pt x="11076" y="772"/>
                    <a:pt x="4633" y="965"/>
                    <a:pt x="1" y="1135"/>
                  </a:cubicBezTo>
                  <a:lnTo>
                    <a:pt x="1" y="1737"/>
                  </a:lnTo>
                  <a:cubicBezTo>
                    <a:pt x="4633" y="1882"/>
                    <a:pt x="11076" y="2075"/>
                    <a:pt x="18749" y="2245"/>
                  </a:cubicBezTo>
                  <a:cubicBezTo>
                    <a:pt x="22754" y="2341"/>
                    <a:pt x="27072" y="2438"/>
                    <a:pt x="31633" y="2486"/>
                  </a:cubicBezTo>
                  <a:cubicBezTo>
                    <a:pt x="36217" y="2558"/>
                    <a:pt x="41042" y="2654"/>
                    <a:pt x="46012" y="2679"/>
                  </a:cubicBezTo>
                  <a:cubicBezTo>
                    <a:pt x="51006" y="2727"/>
                    <a:pt x="56169" y="2799"/>
                    <a:pt x="61406" y="2799"/>
                  </a:cubicBezTo>
                  <a:cubicBezTo>
                    <a:pt x="66640" y="2824"/>
                    <a:pt x="71948" y="2824"/>
                    <a:pt x="77256" y="2847"/>
                  </a:cubicBezTo>
                  <a:cubicBezTo>
                    <a:pt x="82589" y="2847"/>
                    <a:pt x="87897" y="2824"/>
                    <a:pt x="93132" y="2799"/>
                  </a:cubicBezTo>
                  <a:cubicBezTo>
                    <a:pt x="98368" y="2799"/>
                    <a:pt x="103532" y="2727"/>
                    <a:pt x="108525" y="2679"/>
                  </a:cubicBezTo>
                  <a:cubicBezTo>
                    <a:pt x="113495" y="2654"/>
                    <a:pt x="118321" y="2558"/>
                    <a:pt x="122882" y="2486"/>
                  </a:cubicBezTo>
                  <a:cubicBezTo>
                    <a:pt x="127466" y="2438"/>
                    <a:pt x="131784" y="2341"/>
                    <a:pt x="135766" y="2245"/>
                  </a:cubicBezTo>
                  <a:cubicBezTo>
                    <a:pt x="140205" y="2148"/>
                    <a:pt x="144210" y="2052"/>
                    <a:pt x="147708" y="1955"/>
                  </a:cubicBezTo>
                  <a:cubicBezTo>
                    <a:pt x="147997" y="1618"/>
                    <a:pt x="148287" y="1280"/>
                    <a:pt x="148553" y="942"/>
                  </a:cubicBezTo>
                  <a:cubicBezTo>
                    <a:pt x="144861" y="820"/>
                    <a:pt x="140566" y="701"/>
                    <a:pt x="135766" y="604"/>
                  </a:cubicBezTo>
                  <a:cubicBezTo>
                    <a:pt x="131784" y="531"/>
                    <a:pt x="127466" y="434"/>
                    <a:pt x="122882" y="363"/>
                  </a:cubicBezTo>
                  <a:cubicBezTo>
                    <a:pt x="118321" y="290"/>
                    <a:pt x="113495" y="218"/>
                    <a:pt x="108525" y="170"/>
                  </a:cubicBezTo>
                  <a:cubicBezTo>
                    <a:pt x="103532" y="145"/>
                    <a:pt x="98368" y="48"/>
                    <a:pt x="93132" y="48"/>
                  </a:cubicBezTo>
                  <a:cubicBezTo>
                    <a:pt x="87897" y="48"/>
                    <a:pt x="82589" y="25"/>
                    <a:pt x="77256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701;p38">
              <a:extLst>
                <a:ext uri="{FF2B5EF4-FFF2-40B4-BE49-F238E27FC236}">
                  <a16:creationId xmlns:a16="http://schemas.microsoft.com/office/drawing/2014/main" id="{534A51C0-445D-46D9-8A2C-01A4F0F2F68A}"/>
                </a:ext>
              </a:extLst>
            </p:cNvPr>
            <p:cNvSpPr/>
            <p:nvPr/>
          </p:nvSpPr>
          <p:spPr>
            <a:xfrm>
              <a:off x="4264325" y="4167875"/>
              <a:ext cx="371000" cy="399900"/>
            </a:xfrm>
            <a:custGeom>
              <a:avLst/>
              <a:gdLst/>
              <a:ahLst/>
              <a:cxnLst/>
              <a:rect l="l" t="t" r="r" b="b"/>
              <a:pathLst>
                <a:path w="14840" h="15996" extrusionOk="0">
                  <a:moveTo>
                    <a:pt x="1" y="0"/>
                  </a:moveTo>
                  <a:lnTo>
                    <a:pt x="1" y="15995"/>
                  </a:lnTo>
                  <a:lnTo>
                    <a:pt x="7432" y="10471"/>
                  </a:lnTo>
                  <a:lnTo>
                    <a:pt x="14840" y="15995"/>
                  </a:lnTo>
                  <a:lnTo>
                    <a:pt x="1484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702;p38">
              <a:extLst>
                <a:ext uri="{FF2B5EF4-FFF2-40B4-BE49-F238E27FC236}">
                  <a16:creationId xmlns:a16="http://schemas.microsoft.com/office/drawing/2014/main" id="{D2C7B611-5462-4CC4-8E8A-CD0ABC5C2E4A}"/>
                </a:ext>
              </a:extLst>
            </p:cNvPr>
            <p:cNvSpPr/>
            <p:nvPr/>
          </p:nvSpPr>
          <p:spPr>
            <a:xfrm>
              <a:off x="3808950" y="2579050"/>
              <a:ext cx="3351300" cy="1177475"/>
            </a:xfrm>
            <a:custGeom>
              <a:avLst/>
              <a:gdLst/>
              <a:ahLst/>
              <a:cxnLst/>
              <a:rect l="l" t="t" r="r" b="b"/>
              <a:pathLst>
                <a:path w="134052" h="47099" extrusionOk="0">
                  <a:moveTo>
                    <a:pt x="49388" y="0"/>
                  </a:moveTo>
                  <a:cubicBezTo>
                    <a:pt x="22358" y="0"/>
                    <a:pt x="1" y="18024"/>
                    <a:pt x="1" y="18024"/>
                  </a:cubicBezTo>
                  <a:lnTo>
                    <a:pt x="1" y="44155"/>
                  </a:lnTo>
                  <a:cubicBezTo>
                    <a:pt x="117" y="44156"/>
                    <a:pt x="233" y="44157"/>
                    <a:pt x="347" y="44157"/>
                  </a:cubicBezTo>
                  <a:cubicBezTo>
                    <a:pt x="11858" y="44157"/>
                    <a:pt x="14886" y="35903"/>
                    <a:pt x="14886" y="35903"/>
                  </a:cubicBezTo>
                  <a:lnTo>
                    <a:pt x="124545" y="47098"/>
                  </a:lnTo>
                  <a:lnTo>
                    <a:pt x="129757" y="33346"/>
                  </a:lnTo>
                  <a:lnTo>
                    <a:pt x="129757" y="33346"/>
                  </a:lnTo>
                  <a:cubicBezTo>
                    <a:pt x="128767" y="33465"/>
                    <a:pt x="127730" y="33562"/>
                    <a:pt x="126595" y="33610"/>
                  </a:cubicBezTo>
                  <a:cubicBezTo>
                    <a:pt x="125771" y="33655"/>
                    <a:pt x="124913" y="33679"/>
                    <a:pt x="124024" y="33679"/>
                  </a:cubicBezTo>
                  <a:cubicBezTo>
                    <a:pt x="122026" y="33679"/>
                    <a:pt x="119875" y="33557"/>
                    <a:pt x="117620" y="33272"/>
                  </a:cubicBezTo>
                  <a:cubicBezTo>
                    <a:pt x="114338" y="32863"/>
                    <a:pt x="110816" y="32188"/>
                    <a:pt x="107149" y="31271"/>
                  </a:cubicBezTo>
                  <a:cubicBezTo>
                    <a:pt x="103481" y="30354"/>
                    <a:pt x="99669" y="29219"/>
                    <a:pt x="95786" y="27964"/>
                  </a:cubicBezTo>
                  <a:cubicBezTo>
                    <a:pt x="91900" y="26687"/>
                    <a:pt x="87872" y="25384"/>
                    <a:pt x="83793" y="24081"/>
                  </a:cubicBezTo>
                  <a:cubicBezTo>
                    <a:pt x="79692" y="22778"/>
                    <a:pt x="75542" y="21523"/>
                    <a:pt x="71344" y="20437"/>
                  </a:cubicBezTo>
                  <a:cubicBezTo>
                    <a:pt x="69246" y="19906"/>
                    <a:pt x="67122" y="19400"/>
                    <a:pt x="65022" y="18941"/>
                  </a:cubicBezTo>
                  <a:cubicBezTo>
                    <a:pt x="63961" y="18748"/>
                    <a:pt x="62924" y="18532"/>
                    <a:pt x="61863" y="18313"/>
                  </a:cubicBezTo>
                  <a:cubicBezTo>
                    <a:pt x="60824" y="18146"/>
                    <a:pt x="59740" y="17953"/>
                    <a:pt x="58701" y="17783"/>
                  </a:cubicBezTo>
                  <a:cubicBezTo>
                    <a:pt x="57639" y="17663"/>
                    <a:pt x="56603" y="17541"/>
                    <a:pt x="55541" y="17422"/>
                  </a:cubicBezTo>
                  <a:cubicBezTo>
                    <a:pt x="55034" y="17348"/>
                    <a:pt x="54503" y="17277"/>
                    <a:pt x="53997" y="17204"/>
                  </a:cubicBezTo>
                  <a:lnTo>
                    <a:pt x="53225" y="17107"/>
                  </a:lnTo>
                  <a:lnTo>
                    <a:pt x="52428" y="17059"/>
                  </a:lnTo>
                  <a:cubicBezTo>
                    <a:pt x="51392" y="17011"/>
                    <a:pt x="50353" y="16962"/>
                    <a:pt x="49340" y="16891"/>
                  </a:cubicBezTo>
                  <a:cubicBezTo>
                    <a:pt x="48834" y="16866"/>
                    <a:pt x="48303" y="16843"/>
                    <a:pt x="47796" y="16818"/>
                  </a:cubicBezTo>
                  <a:cubicBezTo>
                    <a:pt x="47627" y="16810"/>
                    <a:pt x="47458" y="16807"/>
                    <a:pt x="47289" y="16807"/>
                  </a:cubicBezTo>
                  <a:cubicBezTo>
                    <a:pt x="46952" y="16807"/>
                    <a:pt x="46614" y="16818"/>
                    <a:pt x="46277" y="16818"/>
                  </a:cubicBezTo>
                  <a:cubicBezTo>
                    <a:pt x="44250" y="16843"/>
                    <a:pt x="42271" y="16794"/>
                    <a:pt x="40316" y="16987"/>
                  </a:cubicBezTo>
                  <a:cubicBezTo>
                    <a:pt x="39351" y="17059"/>
                    <a:pt x="38386" y="17107"/>
                    <a:pt x="37446" y="17180"/>
                  </a:cubicBezTo>
                  <a:cubicBezTo>
                    <a:pt x="36481" y="17277"/>
                    <a:pt x="35564" y="17422"/>
                    <a:pt x="34622" y="17518"/>
                  </a:cubicBezTo>
                  <a:cubicBezTo>
                    <a:pt x="33705" y="17663"/>
                    <a:pt x="32788" y="17734"/>
                    <a:pt x="31897" y="17904"/>
                  </a:cubicBezTo>
                  <a:cubicBezTo>
                    <a:pt x="31028" y="18049"/>
                    <a:pt x="30134" y="18217"/>
                    <a:pt x="29291" y="18362"/>
                  </a:cubicBezTo>
                  <a:cubicBezTo>
                    <a:pt x="28857" y="18435"/>
                    <a:pt x="28422" y="18532"/>
                    <a:pt x="27988" y="18603"/>
                  </a:cubicBezTo>
                  <a:cubicBezTo>
                    <a:pt x="27577" y="18699"/>
                    <a:pt x="27168" y="18796"/>
                    <a:pt x="26757" y="18869"/>
                  </a:cubicBezTo>
                  <a:cubicBezTo>
                    <a:pt x="25936" y="19062"/>
                    <a:pt x="25116" y="19255"/>
                    <a:pt x="24321" y="19423"/>
                  </a:cubicBezTo>
                  <a:cubicBezTo>
                    <a:pt x="22752" y="19809"/>
                    <a:pt x="21256" y="20292"/>
                    <a:pt x="19833" y="20655"/>
                  </a:cubicBezTo>
                  <a:cubicBezTo>
                    <a:pt x="18409" y="21137"/>
                    <a:pt x="17057" y="21523"/>
                    <a:pt x="15803" y="21981"/>
                  </a:cubicBezTo>
                  <a:cubicBezTo>
                    <a:pt x="13319" y="22849"/>
                    <a:pt x="11170" y="23718"/>
                    <a:pt x="9433" y="24515"/>
                  </a:cubicBezTo>
                  <a:cubicBezTo>
                    <a:pt x="7696" y="25287"/>
                    <a:pt x="6345" y="25938"/>
                    <a:pt x="5453" y="26420"/>
                  </a:cubicBezTo>
                  <a:cubicBezTo>
                    <a:pt x="4536" y="26903"/>
                    <a:pt x="4077" y="27169"/>
                    <a:pt x="4077" y="27169"/>
                  </a:cubicBezTo>
                  <a:cubicBezTo>
                    <a:pt x="4077" y="27169"/>
                    <a:pt x="4511" y="26854"/>
                    <a:pt x="5380" y="26324"/>
                  </a:cubicBezTo>
                  <a:cubicBezTo>
                    <a:pt x="5839" y="26059"/>
                    <a:pt x="6370" y="25721"/>
                    <a:pt x="7021" y="25359"/>
                  </a:cubicBezTo>
                  <a:cubicBezTo>
                    <a:pt x="7648" y="24998"/>
                    <a:pt x="8397" y="24587"/>
                    <a:pt x="9265" y="24152"/>
                  </a:cubicBezTo>
                  <a:cubicBezTo>
                    <a:pt x="10954" y="23260"/>
                    <a:pt x="13077" y="22295"/>
                    <a:pt x="15538" y="21257"/>
                  </a:cubicBezTo>
                  <a:cubicBezTo>
                    <a:pt x="16768" y="20726"/>
                    <a:pt x="18119" y="20269"/>
                    <a:pt x="19518" y="19713"/>
                  </a:cubicBezTo>
                  <a:cubicBezTo>
                    <a:pt x="20943" y="19255"/>
                    <a:pt x="22439" y="18748"/>
                    <a:pt x="24031" y="18290"/>
                  </a:cubicBezTo>
                  <a:cubicBezTo>
                    <a:pt x="24826" y="18072"/>
                    <a:pt x="25624" y="17856"/>
                    <a:pt x="26467" y="17638"/>
                  </a:cubicBezTo>
                  <a:cubicBezTo>
                    <a:pt x="26878" y="17518"/>
                    <a:pt x="27287" y="17422"/>
                    <a:pt x="27699" y="17300"/>
                  </a:cubicBezTo>
                  <a:cubicBezTo>
                    <a:pt x="28133" y="17204"/>
                    <a:pt x="28567" y="17107"/>
                    <a:pt x="29001" y="17036"/>
                  </a:cubicBezTo>
                  <a:cubicBezTo>
                    <a:pt x="29870" y="16843"/>
                    <a:pt x="30762" y="16650"/>
                    <a:pt x="31655" y="16457"/>
                  </a:cubicBezTo>
                  <a:cubicBezTo>
                    <a:pt x="32547" y="16264"/>
                    <a:pt x="33489" y="16167"/>
                    <a:pt x="34406" y="15997"/>
                  </a:cubicBezTo>
                  <a:cubicBezTo>
                    <a:pt x="35346" y="15852"/>
                    <a:pt x="36288" y="15708"/>
                    <a:pt x="37253" y="15588"/>
                  </a:cubicBezTo>
                  <a:cubicBezTo>
                    <a:pt x="38218" y="15492"/>
                    <a:pt x="39206" y="15395"/>
                    <a:pt x="40196" y="15299"/>
                  </a:cubicBezTo>
                  <a:cubicBezTo>
                    <a:pt x="42175" y="15057"/>
                    <a:pt x="44202" y="15080"/>
                    <a:pt x="46277" y="15009"/>
                  </a:cubicBezTo>
                  <a:cubicBezTo>
                    <a:pt x="46782" y="14984"/>
                    <a:pt x="47313" y="14961"/>
                    <a:pt x="47844" y="14961"/>
                  </a:cubicBezTo>
                  <a:cubicBezTo>
                    <a:pt x="48351" y="14984"/>
                    <a:pt x="48882" y="15009"/>
                    <a:pt x="49413" y="15032"/>
                  </a:cubicBezTo>
                  <a:cubicBezTo>
                    <a:pt x="50450" y="15080"/>
                    <a:pt x="51511" y="15105"/>
                    <a:pt x="52573" y="15154"/>
                  </a:cubicBezTo>
                  <a:cubicBezTo>
                    <a:pt x="54696" y="15299"/>
                    <a:pt x="56844" y="15588"/>
                    <a:pt x="58991" y="15829"/>
                  </a:cubicBezTo>
                  <a:cubicBezTo>
                    <a:pt x="60100" y="15974"/>
                    <a:pt x="61139" y="16167"/>
                    <a:pt x="62201" y="16335"/>
                  </a:cubicBezTo>
                  <a:cubicBezTo>
                    <a:pt x="63285" y="16553"/>
                    <a:pt x="64347" y="16769"/>
                    <a:pt x="65434" y="16962"/>
                  </a:cubicBezTo>
                  <a:cubicBezTo>
                    <a:pt x="67580" y="17422"/>
                    <a:pt x="69728" y="17904"/>
                    <a:pt x="71851" y="18458"/>
                  </a:cubicBezTo>
                  <a:cubicBezTo>
                    <a:pt x="76098" y="19568"/>
                    <a:pt x="80296" y="20848"/>
                    <a:pt x="84398" y="22174"/>
                  </a:cubicBezTo>
                  <a:cubicBezTo>
                    <a:pt x="88499" y="23502"/>
                    <a:pt x="92479" y="24924"/>
                    <a:pt x="96340" y="26227"/>
                  </a:cubicBezTo>
                  <a:cubicBezTo>
                    <a:pt x="100225" y="27530"/>
                    <a:pt x="103964" y="28762"/>
                    <a:pt x="107560" y="29775"/>
                  </a:cubicBezTo>
                  <a:cubicBezTo>
                    <a:pt x="111131" y="30788"/>
                    <a:pt x="114557" y="31583"/>
                    <a:pt x="117765" y="32091"/>
                  </a:cubicBezTo>
                  <a:cubicBezTo>
                    <a:pt x="120974" y="32597"/>
                    <a:pt x="123941" y="32838"/>
                    <a:pt x="126595" y="32838"/>
                  </a:cubicBezTo>
                  <a:cubicBezTo>
                    <a:pt x="127801" y="32838"/>
                    <a:pt x="128936" y="32815"/>
                    <a:pt x="129998" y="32742"/>
                  </a:cubicBezTo>
                  <a:lnTo>
                    <a:pt x="132000" y="27434"/>
                  </a:lnTo>
                  <a:cubicBezTo>
                    <a:pt x="131108" y="27434"/>
                    <a:pt x="130166" y="27410"/>
                    <a:pt x="129178" y="27337"/>
                  </a:cubicBezTo>
                  <a:cubicBezTo>
                    <a:pt x="126427" y="27192"/>
                    <a:pt x="123314" y="26831"/>
                    <a:pt x="119984" y="26156"/>
                  </a:cubicBezTo>
                  <a:cubicBezTo>
                    <a:pt x="113277" y="24901"/>
                    <a:pt x="105653" y="22633"/>
                    <a:pt x="97642" y="19931"/>
                  </a:cubicBezTo>
                  <a:cubicBezTo>
                    <a:pt x="93637" y="18555"/>
                    <a:pt x="89513" y="17155"/>
                    <a:pt x="85314" y="15708"/>
                  </a:cubicBezTo>
                  <a:cubicBezTo>
                    <a:pt x="81116" y="14285"/>
                    <a:pt x="76845" y="12886"/>
                    <a:pt x="72527" y="11631"/>
                  </a:cubicBezTo>
                  <a:cubicBezTo>
                    <a:pt x="68232" y="10377"/>
                    <a:pt x="63889" y="9290"/>
                    <a:pt x="59570" y="8543"/>
                  </a:cubicBezTo>
                  <a:cubicBezTo>
                    <a:pt x="59039" y="8446"/>
                    <a:pt x="58508" y="8350"/>
                    <a:pt x="57954" y="8253"/>
                  </a:cubicBezTo>
                  <a:cubicBezTo>
                    <a:pt x="57423" y="8180"/>
                    <a:pt x="56867" y="8109"/>
                    <a:pt x="56337" y="8035"/>
                  </a:cubicBezTo>
                  <a:lnTo>
                    <a:pt x="55516" y="7916"/>
                  </a:lnTo>
                  <a:lnTo>
                    <a:pt x="55300" y="7890"/>
                  </a:lnTo>
                  <a:cubicBezTo>
                    <a:pt x="55275" y="7890"/>
                    <a:pt x="55179" y="7890"/>
                    <a:pt x="55130" y="7867"/>
                  </a:cubicBezTo>
                  <a:lnTo>
                    <a:pt x="54721" y="7842"/>
                  </a:lnTo>
                  <a:cubicBezTo>
                    <a:pt x="54190" y="7794"/>
                    <a:pt x="53659" y="7746"/>
                    <a:pt x="53104" y="7723"/>
                  </a:cubicBezTo>
                  <a:cubicBezTo>
                    <a:pt x="52042" y="7626"/>
                    <a:pt x="50980" y="7553"/>
                    <a:pt x="49919" y="7456"/>
                  </a:cubicBezTo>
                  <a:lnTo>
                    <a:pt x="45215" y="7456"/>
                  </a:lnTo>
                  <a:cubicBezTo>
                    <a:pt x="44707" y="7456"/>
                    <a:pt x="44202" y="7504"/>
                    <a:pt x="43671" y="7553"/>
                  </a:cubicBezTo>
                  <a:cubicBezTo>
                    <a:pt x="42657" y="7626"/>
                    <a:pt x="41644" y="7674"/>
                    <a:pt x="40631" y="7746"/>
                  </a:cubicBezTo>
                  <a:cubicBezTo>
                    <a:pt x="40148" y="7771"/>
                    <a:pt x="39641" y="7842"/>
                    <a:pt x="39158" y="7916"/>
                  </a:cubicBezTo>
                  <a:cubicBezTo>
                    <a:pt x="38652" y="7987"/>
                    <a:pt x="38170" y="8060"/>
                    <a:pt x="37687" y="8132"/>
                  </a:cubicBezTo>
                  <a:cubicBezTo>
                    <a:pt x="36722" y="8277"/>
                    <a:pt x="35732" y="8350"/>
                    <a:pt x="34792" y="8543"/>
                  </a:cubicBezTo>
                  <a:cubicBezTo>
                    <a:pt x="32933" y="8952"/>
                    <a:pt x="31076" y="9242"/>
                    <a:pt x="29339" y="9749"/>
                  </a:cubicBezTo>
                  <a:cubicBezTo>
                    <a:pt x="28471" y="9991"/>
                    <a:pt x="27602" y="10207"/>
                    <a:pt x="26757" y="10425"/>
                  </a:cubicBezTo>
                  <a:cubicBezTo>
                    <a:pt x="25936" y="10689"/>
                    <a:pt x="25116" y="10956"/>
                    <a:pt x="24321" y="11197"/>
                  </a:cubicBezTo>
                  <a:cubicBezTo>
                    <a:pt x="21111" y="12210"/>
                    <a:pt x="18241" y="13368"/>
                    <a:pt x="15731" y="14453"/>
                  </a:cubicBezTo>
                  <a:cubicBezTo>
                    <a:pt x="13245" y="15563"/>
                    <a:pt x="11099" y="16625"/>
                    <a:pt x="9385" y="17590"/>
                  </a:cubicBezTo>
                  <a:cubicBezTo>
                    <a:pt x="7648" y="18532"/>
                    <a:pt x="6322" y="19327"/>
                    <a:pt x="5428" y="19883"/>
                  </a:cubicBezTo>
                  <a:cubicBezTo>
                    <a:pt x="4536" y="20462"/>
                    <a:pt x="4077" y="20774"/>
                    <a:pt x="4077" y="20774"/>
                  </a:cubicBezTo>
                  <a:cubicBezTo>
                    <a:pt x="4077" y="20774"/>
                    <a:pt x="4511" y="20413"/>
                    <a:pt x="5357" y="19809"/>
                  </a:cubicBezTo>
                  <a:cubicBezTo>
                    <a:pt x="5791" y="19497"/>
                    <a:pt x="6322" y="19111"/>
                    <a:pt x="6949" y="18676"/>
                  </a:cubicBezTo>
                  <a:cubicBezTo>
                    <a:pt x="7287" y="18458"/>
                    <a:pt x="7625" y="18242"/>
                    <a:pt x="7986" y="17976"/>
                  </a:cubicBezTo>
                  <a:cubicBezTo>
                    <a:pt x="8349" y="17759"/>
                    <a:pt x="8758" y="17493"/>
                    <a:pt x="9169" y="17252"/>
                  </a:cubicBezTo>
                  <a:cubicBezTo>
                    <a:pt x="10858" y="16190"/>
                    <a:pt x="12956" y="15032"/>
                    <a:pt x="15394" y="13754"/>
                  </a:cubicBezTo>
                  <a:cubicBezTo>
                    <a:pt x="17878" y="12548"/>
                    <a:pt x="20702" y="11220"/>
                    <a:pt x="23935" y="10087"/>
                  </a:cubicBezTo>
                  <a:cubicBezTo>
                    <a:pt x="24730" y="9797"/>
                    <a:pt x="25550" y="9508"/>
                    <a:pt x="26396" y="9218"/>
                  </a:cubicBezTo>
                  <a:cubicBezTo>
                    <a:pt x="27239" y="8952"/>
                    <a:pt x="28108" y="8688"/>
                    <a:pt x="28976" y="8421"/>
                  </a:cubicBezTo>
                  <a:cubicBezTo>
                    <a:pt x="29411" y="8302"/>
                    <a:pt x="29870" y="8157"/>
                    <a:pt x="30304" y="8035"/>
                  </a:cubicBezTo>
                  <a:cubicBezTo>
                    <a:pt x="30762" y="7890"/>
                    <a:pt x="31221" y="7819"/>
                    <a:pt x="31679" y="7697"/>
                  </a:cubicBezTo>
                  <a:lnTo>
                    <a:pt x="34502" y="7047"/>
                  </a:lnTo>
                  <a:cubicBezTo>
                    <a:pt x="35468" y="6829"/>
                    <a:pt x="36456" y="6709"/>
                    <a:pt x="37446" y="6539"/>
                  </a:cubicBezTo>
                  <a:cubicBezTo>
                    <a:pt x="37929" y="6443"/>
                    <a:pt x="38434" y="6371"/>
                    <a:pt x="38942" y="6275"/>
                  </a:cubicBezTo>
                  <a:cubicBezTo>
                    <a:pt x="39448" y="6202"/>
                    <a:pt x="39955" y="6105"/>
                    <a:pt x="40461" y="6082"/>
                  </a:cubicBezTo>
                  <a:cubicBezTo>
                    <a:pt x="41474" y="5985"/>
                    <a:pt x="42513" y="5889"/>
                    <a:pt x="43574" y="5792"/>
                  </a:cubicBezTo>
                  <a:cubicBezTo>
                    <a:pt x="44080" y="5744"/>
                    <a:pt x="44611" y="5671"/>
                    <a:pt x="45142" y="5671"/>
                  </a:cubicBezTo>
                  <a:cubicBezTo>
                    <a:pt x="45672" y="5648"/>
                    <a:pt x="46203" y="5648"/>
                    <a:pt x="46734" y="5648"/>
                  </a:cubicBezTo>
                  <a:cubicBezTo>
                    <a:pt x="47821" y="5623"/>
                    <a:pt x="48905" y="5623"/>
                    <a:pt x="49992" y="5599"/>
                  </a:cubicBezTo>
                  <a:cubicBezTo>
                    <a:pt x="51077" y="5671"/>
                    <a:pt x="52164" y="5744"/>
                    <a:pt x="53273" y="5792"/>
                  </a:cubicBezTo>
                  <a:cubicBezTo>
                    <a:pt x="53827" y="5841"/>
                    <a:pt x="54383" y="5864"/>
                    <a:pt x="54914" y="5912"/>
                  </a:cubicBezTo>
                  <a:lnTo>
                    <a:pt x="55348" y="5937"/>
                  </a:lnTo>
                  <a:cubicBezTo>
                    <a:pt x="55420" y="5937"/>
                    <a:pt x="55468" y="5937"/>
                    <a:pt x="55565" y="5960"/>
                  </a:cubicBezTo>
                  <a:lnTo>
                    <a:pt x="55758" y="5985"/>
                  </a:lnTo>
                  <a:lnTo>
                    <a:pt x="56578" y="6082"/>
                  </a:lnTo>
                  <a:cubicBezTo>
                    <a:pt x="57134" y="6153"/>
                    <a:pt x="57688" y="6227"/>
                    <a:pt x="58219" y="6298"/>
                  </a:cubicBezTo>
                  <a:cubicBezTo>
                    <a:pt x="58774" y="6395"/>
                    <a:pt x="59328" y="6491"/>
                    <a:pt x="59884" y="6564"/>
                  </a:cubicBezTo>
                  <a:cubicBezTo>
                    <a:pt x="64347" y="7311"/>
                    <a:pt x="68763" y="8398"/>
                    <a:pt x="73106" y="9653"/>
                  </a:cubicBezTo>
                  <a:cubicBezTo>
                    <a:pt x="77472" y="10931"/>
                    <a:pt x="81767" y="12378"/>
                    <a:pt x="85965" y="13826"/>
                  </a:cubicBezTo>
                  <a:cubicBezTo>
                    <a:pt x="90163" y="15273"/>
                    <a:pt x="94265" y="16794"/>
                    <a:pt x="98247" y="18217"/>
                  </a:cubicBezTo>
                  <a:cubicBezTo>
                    <a:pt x="102227" y="19616"/>
                    <a:pt x="106064" y="20944"/>
                    <a:pt x="109754" y="22102"/>
                  </a:cubicBezTo>
                  <a:cubicBezTo>
                    <a:pt x="113422" y="23260"/>
                    <a:pt x="116944" y="24249"/>
                    <a:pt x="120226" y="24998"/>
                  </a:cubicBezTo>
                  <a:cubicBezTo>
                    <a:pt x="124761" y="26059"/>
                    <a:pt x="128840" y="26638"/>
                    <a:pt x="132241" y="26831"/>
                  </a:cubicBezTo>
                  <a:lnTo>
                    <a:pt x="134051" y="22077"/>
                  </a:lnTo>
                  <a:lnTo>
                    <a:pt x="134051" y="22077"/>
                  </a:lnTo>
                  <a:cubicBezTo>
                    <a:pt x="133908" y="22081"/>
                    <a:pt x="133764" y="22083"/>
                    <a:pt x="133617" y="22083"/>
                  </a:cubicBezTo>
                  <a:cubicBezTo>
                    <a:pt x="119641" y="22083"/>
                    <a:pt x="88348" y="5141"/>
                    <a:pt x="57977" y="629"/>
                  </a:cubicBezTo>
                  <a:cubicBezTo>
                    <a:pt x="55077" y="196"/>
                    <a:pt x="52207" y="0"/>
                    <a:pt x="49388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703;p38">
              <a:extLst>
                <a:ext uri="{FF2B5EF4-FFF2-40B4-BE49-F238E27FC236}">
                  <a16:creationId xmlns:a16="http://schemas.microsoft.com/office/drawing/2014/main" id="{D82BE36C-C322-4F78-BD5C-29C8B121E520}"/>
                </a:ext>
              </a:extLst>
            </p:cNvPr>
            <p:cNvSpPr/>
            <p:nvPr/>
          </p:nvSpPr>
          <p:spPr>
            <a:xfrm>
              <a:off x="3910875" y="2719025"/>
              <a:ext cx="3204100" cy="545875"/>
            </a:xfrm>
            <a:custGeom>
              <a:avLst/>
              <a:gdLst/>
              <a:ahLst/>
              <a:cxnLst/>
              <a:rect l="l" t="t" r="r" b="b"/>
              <a:pathLst>
                <a:path w="128164" h="21835" extrusionOk="0">
                  <a:moveTo>
                    <a:pt x="45915" y="0"/>
                  </a:moveTo>
                  <a:cubicBezTo>
                    <a:pt x="44828" y="24"/>
                    <a:pt x="43744" y="24"/>
                    <a:pt x="42657" y="49"/>
                  </a:cubicBezTo>
                  <a:cubicBezTo>
                    <a:pt x="42126" y="49"/>
                    <a:pt x="41595" y="49"/>
                    <a:pt x="41065" y="72"/>
                  </a:cubicBezTo>
                  <a:cubicBezTo>
                    <a:pt x="40534" y="72"/>
                    <a:pt x="40003" y="145"/>
                    <a:pt x="39497" y="193"/>
                  </a:cubicBezTo>
                  <a:cubicBezTo>
                    <a:pt x="38436" y="290"/>
                    <a:pt x="37397" y="386"/>
                    <a:pt x="36384" y="483"/>
                  </a:cubicBezTo>
                  <a:cubicBezTo>
                    <a:pt x="35878" y="506"/>
                    <a:pt x="35371" y="603"/>
                    <a:pt x="34865" y="676"/>
                  </a:cubicBezTo>
                  <a:cubicBezTo>
                    <a:pt x="34357" y="772"/>
                    <a:pt x="33852" y="844"/>
                    <a:pt x="33369" y="940"/>
                  </a:cubicBezTo>
                  <a:cubicBezTo>
                    <a:pt x="32379" y="1110"/>
                    <a:pt x="31391" y="1230"/>
                    <a:pt x="30425" y="1448"/>
                  </a:cubicBezTo>
                  <a:lnTo>
                    <a:pt x="27602" y="2098"/>
                  </a:lnTo>
                  <a:cubicBezTo>
                    <a:pt x="27144" y="2220"/>
                    <a:pt x="26685" y="2291"/>
                    <a:pt x="26227" y="2436"/>
                  </a:cubicBezTo>
                  <a:cubicBezTo>
                    <a:pt x="25793" y="2558"/>
                    <a:pt x="25334" y="2703"/>
                    <a:pt x="24899" y="2822"/>
                  </a:cubicBezTo>
                  <a:cubicBezTo>
                    <a:pt x="24031" y="3089"/>
                    <a:pt x="23162" y="3353"/>
                    <a:pt x="22319" y="3619"/>
                  </a:cubicBezTo>
                  <a:cubicBezTo>
                    <a:pt x="21473" y="3909"/>
                    <a:pt x="20653" y="4198"/>
                    <a:pt x="19858" y="4488"/>
                  </a:cubicBezTo>
                  <a:cubicBezTo>
                    <a:pt x="16625" y="5621"/>
                    <a:pt x="13801" y="6949"/>
                    <a:pt x="11317" y="8155"/>
                  </a:cubicBezTo>
                  <a:cubicBezTo>
                    <a:pt x="8879" y="9433"/>
                    <a:pt x="6781" y="10591"/>
                    <a:pt x="5092" y="11653"/>
                  </a:cubicBezTo>
                  <a:cubicBezTo>
                    <a:pt x="4681" y="11894"/>
                    <a:pt x="4272" y="12160"/>
                    <a:pt x="3909" y="12377"/>
                  </a:cubicBezTo>
                  <a:cubicBezTo>
                    <a:pt x="3548" y="12643"/>
                    <a:pt x="3210" y="12859"/>
                    <a:pt x="2872" y="13077"/>
                  </a:cubicBezTo>
                  <a:cubicBezTo>
                    <a:pt x="2245" y="13512"/>
                    <a:pt x="1714" y="13898"/>
                    <a:pt x="1280" y="14210"/>
                  </a:cubicBezTo>
                  <a:cubicBezTo>
                    <a:pt x="434" y="14814"/>
                    <a:pt x="0" y="15175"/>
                    <a:pt x="0" y="15175"/>
                  </a:cubicBezTo>
                  <a:cubicBezTo>
                    <a:pt x="0" y="15175"/>
                    <a:pt x="459" y="14863"/>
                    <a:pt x="1351" y="14284"/>
                  </a:cubicBezTo>
                  <a:cubicBezTo>
                    <a:pt x="2245" y="13728"/>
                    <a:pt x="3571" y="12933"/>
                    <a:pt x="5308" y="11991"/>
                  </a:cubicBezTo>
                  <a:cubicBezTo>
                    <a:pt x="7022" y="11026"/>
                    <a:pt x="9168" y="9964"/>
                    <a:pt x="11654" y="8854"/>
                  </a:cubicBezTo>
                  <a:cubicBezTo>
                    <a:pt x="14164" y="7769"/>
                    <a:pt x="17034" y="6611"/>
                    <a:pt x="20244" y="5598"/>
                  </a:cubicBezTo>
                  <a:cubicBezTo>
                    <a:pt x="21039" y="5357"/>
                    <a:pt x="21859" y="5090"/>
                    <a:pt x="22680" y="4826"/>
                  </a:cubicBezTo>
                  <a:cubicBezTo>
                    <a:pt x="23525" y="4608"/>
                    <a:pt x="24394" y="4392"/>
                    <a:pt x="25262" y="4150"/>
                  </a:cubicBezTo>
                  <a:cubicBezTo>
                    <a:pt x="26999" y="3643"/>
                    <a:pt x="28856" y="3353"/>
                    <a:pt x="30715" y="2944"/>
                  </a:cubicBezTo>
                  <a:cubicBezTo>
                    <a:pt x="31655" y="2751"/>
                    <a:pt x="32645" y="2678"/>
                    <a:pt x="33610" y="2533"/>
                  </a:cubicBezTo>
                  <a:cubicBezTo>
                    <a:pt x="34093" y="2461"/>
                    <a:pt x="34575" y="2388"/>
                    <a:pt x="35081" y="2317"/>
                  </a:cubicBezTo>
                  <a:cubicBezTo>
                    <a:pt x="35564" y="2243"/>
                    <a:pt x="36071" y="2172"/>
                    <a:pt x="36554" y="2147"/>
                  </a:cubicBezTo>
                  <a:cubicBezTo>
                    <a:pt x="37567" y="2075"/>
                    <a:pt x="38580" y="2027"/>
                    <a:pt x="39594" y="1954"/>
                  </a:cubicBezTo>
                  <a:cubicBezTo>
                    <a:pt x="40125" y="1905"/>
                    <a:pt x="40630" y="1857"/>
                    <a:pt x="41138" y="1857"/>
                  </a:cubicBezTo>
                  <a:lnTo>
                    <a:pt x="45842" y="1857"/>
                  </a:lnTo>
                  <a:cubicBezTo>
                    <a:pt x="46903" y="1954"/>
                    <a:pt x="47965" y="2027"/>
                    <a:pt x="49027" y="2124"/>
                  </a:cubicBezTo>
                  <a:cubicBezTo>
                    <a:pt x="49582" y="2147"/>
                    <a:pt x="50113" y="2195"/>
                    <a:pt x="50644" y="2243"/>
                  </a:cubicBezTo>
                  <a:lnTo>
                    <a:pt x="51053" y="2268"/>
                  </a:lnTo>
                  <a:cubicBezTo>
                    <a:pt x="51102" y="2291"/>
                    <a:pt x="51198" y="2291"/>
                    <a:pt x="51223" y="2291"/>
                  </a:cubicBezTo>
                  <a:lnTo>
                    <a:pt x="51439" y="2317"/>
                  </a:lnTo>
                  <a:lnTo>
                    <a:pt x="52260" y="2436"/>
                  </a:lnTo>
                  <a:cubicBezTo>
                    <a:pt x="52790" y="2510"/>
                    <a:pt x="53346" y="2581"/>
                    <a:pt x="53877" y="2654"/>
                  </a:cubicBezTo>
                  <a:cubicBezTo>
                    <a:pt x="54431" y="2751"/>
                    <a:pt x="54962" y="2847"/>
                    <a:pt x="55493" y="2944"/>
                  </a:cubicBezTo>
                  <a:cubicBezTo>
                    <a:pt x="59812" y="3691"/>
                    <a:pt x="64155" y="4778"/>
                    <a:pt x="68450" y="6032"/>
                  </a:cubicBezTo>
                  <a:cubicBezTo>
                    <a:pt x="72768" y="7287"/>
                    <a:pt x="77039" y="8686"/>
                    <a:pt x="81237" y="10109"/>
                  </a:cubicBezTo>
                  <a:cubicBezTo>
                    <a:pt x="85436" y="11556"/>
                    <a:pt x="89560" y="12956"/>
                    <a:pt x="93565" y="14332"/>
                  </a:cubicBezTo>
                  <a:cubicBezTo>
                    <a:pt x="101576" y="17034"/>
                    <a:pt x="109200" y="19302"/>
                    <a:pt x="115907" y="20557"/>
                  </a:cubicBezTo>
                  <a:cubicBezTo>
                    <a:pt x="119237" y="21232"/>
                    <a:pt x="122350" y="21593"/>
                    <a:pt x="125101" y="21738"/>
                  </a:cubicBezTo>
                  <a:cubicBezTo>
                    <a:pt x="126089" y="21811"/>
                    <a:pt x="127031" y="21835"/>
                    <a:pt x="127923" y="21835"/>
                  </a:cubicBezTo>
                  <a:lnTo>
                    <a:pt x="128164" y="21232"/>
                  </a:lnTo>
                  <a:cubicBezTo>
                    <a:pt x="124763" y="21039"/>
                    <a:pt x="120684" y="20460"/>
                    <a:pt x="116149" y="19399"/>
                  </a:cubicBezTo>
                  <a:cubicBezTo>
                    <a:pt x="112867" y="18650"/>
                    <a:pt x="109345" y="17661"/>
                    <a:pt x="105677" y="16503"/>
                  </a:cubicBezTo>
                  <a:cubicBezTo>
                    <a:pt x="101987" y="15345"/>
                    <a:pt x="98150" y="14017"/>
                    <a:pt x="94170" y="12618"/>
                  </a:cubicBezTo>
                  <a:cubicBezTo>
                    <a:pt x="90188" y="11195"/>
                    <a:pt x="86086" y="9674"/>
                    <a:pt x="81888" y="8227"/>
                  </a:cubicBezTo>
                  <a:cubicBezTo>
                    <a:pt x="77690" y="6779"/>
                    <a:pt x="73395" y="5332"/>
                    <a:pt x="69029" y="4054"/>
                  </a:cubicBezTo>
                  <a:cubicBezTo>
                    <a:pt x="64686" y="2799"/>
                    <a:pt x="60270" y="1712"/>
                    <a:pt x="55807" y="965"/>
                  </a:cubicBezTo>
                  <a:cubicBezTo>
                    <a:pt x="55251" y="892"/>
                    <a:pt x="54697" y="796"/>
                    <a:pt x="54142" y="699"/>
                  </a:cubicBezTo>
                  <a:cubicBezTo>
                    <a:pt x="53611" y="628"/>
                    <a:pt x="53057" y="554"/>
                    <a:pt x="52501" y="483"/>
                  </a:cubicBezTo>
                  <a:lnTo>
                    <a:pt x="51681" y="386"/>
                  </a:lnTo>
                  <a:lnTo>
                    <a:pt x="51488" y="361"/>
                  </a:lnTo>
                  <a:cubicBezTo>
                    <a:pt x="51391" y="338"/>
                    <a:pt x="51343" y="338"/>
                    <a:pt x="51271" y="338"/>
                  </a:cubicBezTo>
                  <a:lnTo>
                    <a:pt x="50837" y="313"/>
                  </a:lnTo>
                  <a:cubicBezTo>
                    <a:pt x="50306" y="265"/>
                    <a:pt x="49750" y="242"/>
                    <a:pt x="49196" y="193"/>
                  </a:cubicBezTo>
                  <a:cubicBezTo>
                    <a:pt x="48087" y="145"/>
                    <a:pt x="47000" y="72"/>
                    <a:pt x="45915" y="0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04;p38">
              <a:extLst>
                <a:ext uri="{FF2B5EF4-FFF2-40B4-BE49-F238E27FC236}">
                  <a16:creationId xmlns:a16="http://schemas.microsoft.com/office/drawing/2014/main" id="{7DAD9FFF-157B-4C81-B18B-C6F0A11001BC}"/>
                </a:ext>
              </a:extLst>
            </p:cNvPr>
            <p:cNvSpPr/>
            <p:nvPr/>
          </p:nvSpPr>
          <p:spPr>
            <a:xfrm>
              <a:off x="3910875" y="2953050"/>
              <a:ext cx="3148025" cy="467975"/>
            </a:xfrm>
            <a:custGeom>
              <a:avLst/>
              <a:gdLst/>
              <a:ahLst/>
              <a:cxnLst/>
              <a:rect l="l" t="t" r="r" b="b"/>
              <a:pathLst>
                <a:path w="125921" h="18719" extrusionOk="0">
                  <a:moveTo>
                    <a:pt x="43767" y="1"/>
                  </a:moveTo>
                  <a:cubicBezTo>
                    <a:pt x="43236" y="1"/>
                    <a:pt x="42705" y="24"/>
                    <a:pt x="42200" y="49"/>
                  </a:cubicBezTo>
                  <a:cubicBezTo>
                    <a:pt x="40125" y="120"/>
                    <a:pt x="38098" y="97"/>
                    <a:pt x="36119" y="339"/>
                  </a:cubicBezTo>
                  <a:cubicBezTo>
                    <a:pt x="35129" y="435"/>
                    <a:pt x="34141" y="532"/>
                    <a:pt x="33176" y="628"/>
                  </a:cubicBezTo>
                  <a:cubicBezTo>
                    <a:pt x="32211" y="748"/>
                    <a:pt x="31269" y="892"/>
                    <a:pt x="30329" y="1037"/>
                  </a:cubicBezTo>
                  <a:cubicBezTo>
                    <a:pt x="29412" y="1207"/>
                    <a:pt x="28470" y="1304"/>
                    <a:pt x="27578" y="1497"/>
                  </a:cubicBezTo>
                  <a:cubicBezTo>
                    <a:pt x="26685" y="1690"/>
                    <a:pt x="25793" y="1883"/>
                    <a:pt x="24924" y="2076"/>
                  </a:cubicBezTo>
                  <a:cubicBezTo>
                    <a:pt x="24490" y="2147"/>
                    <a:pt x="24056" y="2244"/>
                    <a:pt x="23622" y="2340"/>
                  </a:cubicBezTo>
                  <a:cubicBezTo>
                    <a:pt x="23210" y="2462"/>
                    <a:pt x="22801" y="2558"/>
                    <a:pt x="22390" y="2678"/>
                  </a:cubicBezTo>
                  <a:cubicBezTo>
                    <a:pt x="21547" y="2896"/>
                    <a:pt x="20749" y="3112"/>
                    <a:pt x="19954" y="3330"/>
                  </a:cubicBezTo>
                  <a:cubicBezTo>
                    <a:pt x="18362" y="3788"/>
                    <a:pt x="16866" y="4295"/>
                    <a:pt x="15441" y="4753"/>
                  </a:cubicBezTo>
                  <a:cubicBezTo>
                    <a:pt x="14042" y="5309"/>
                    <a:pt x="12691" y="5766"/>
                    <a:pt x="11461" y="6297"/>
                  </a:cubicBezTo>
                  <a:cubicBezTo>
                    <a:pt x="9000" y="7335"/>
                    <a:pt x="6877" y="8300"/>
                    <a:pt x="5188" y="9192"/>
                  </a:cubicBezTo>
                  <a:cubicBezTo>
                    <a:pt x="4320" y="9627"/>
                    <a:pt x="3571" y="10038"/>
                    <a:pt x="2944" y="10399"/>
                  </a:cubicBezTo>
                  <a:cubicBezTo>
                    <a:pt x="2293" y="10761"/>
                    <a:pt x="1762" y="11099"/>
                    <a:pt x="1303" y="11364"/>
                  </a:cubicBezTo>
                  <a:cubicBezTo>
                    <a:pt x="434" y="11894"/>
                    <a:pt x="0" y="12209"/>
                    <a:pt x="0" y="12209"/>
                  </a:cubicBezTo>
                  <a:cubicBezTo>
                    <a:pt x="0" y="12209"/>
                    <a:pt x="459" y="11943"/>
                    <a:pt x="1376" y="11460"/>
                  </a:cubicBezTo>
                  <a:cubicBezTo>
                    <a:pt x="2268" y="10978"/>
                    <a:pt x="3619" y="10327"/>
                    <a:pt x="5356" y="9555"/>
                  </a:cubicBezTo>
                  <a:cubicBezTo>
                    <a:pt x="7093" y="8758"/>
                    <a:pt x="9242" y="7889"/>
                    <a:pt x="11726" y="7021"/>
                  </a:cubicBezTo>
                  <a:cubicBezTo>
                    <a:pt x="12980" y="6563"/>
                    <a:pt x="14332" y="6177"/>
                    <a:pt x="15756" y="5695"/>
                  </a:cubicBezTo>
                  <a:cubicBezTo>
                    <a:pt x="17179" y="5332"/>
                    <a:pt x="18675" y="4849"/>
                    <a:pt x="20244" y="4463"/>
                  </a:cubicBezTo>
                  <a:cubicBezTo>
                    <a:pt x="21039" y="4295"/>
                    <a:pt x="21859" y="4102"/>
                    <a:pt x="22680" y="3909"/>
                  </a:cubicBezTo>
                  <a:cubicBezTo>
                    <a:pt x="23091" y="3836"/>
                    <a:pt x="23500" y="3739"/>
                    <a:pt x="23911" y="3643"/>
                  </a:cubicBezTo>
                  <a:cubicBezTo>
                    <a:pt x="24345" y="3572"/>
                    <a:pt x="24780" y="3475"/>
                    <a:pt x="25214" y="3402"/>
                  </a:cubicBezTo>
                  <a:cubicBezTo>
                    <a:pt x="26057" y="3257"/>
                    <a:pt x="26951" y="3089"/>
                    <a:pt x="27820" y="2944"/>
                  </a:cubicBezTo>
                  <a:cubicBezTo>
                    <a:pt x="28711" y="2774"/>
                    <a:pt x="29628" y="2703"/>
                    <a:pt x="30545" y="2558"/>
                  </a:cubicBezTo>
                  <a:cubicBezTo>
                    <a:pt x="31487" y="2462"/>
                    <a:pt x="32404" y="2317"/>
                    <a:pt x="33369" y="2220"/>
                  </a:cubicBezTo>
                  <a:cubicBezTo>
                    <a:pt x="34309" y="2147"/>
                    <a:pt x="35274" y="2099"/>
                    <a:pt x="36239" y="2027"/>
                  </a:cubicBezTo>
                  <a:cubicBezTo>
                    <a:pt x="38194" y="1834"/>
                    <a:pt x="40173" y="1883"/>
                    <a:pt x="42200" y="1858"/>
                  </a:cubicBezTo>
                  <a:cubicBezTo>
                    <a:pt x="42537" y="1858"/>
                    <a:pt x="42875" y="1847"/>
                    <a:pt x="43212" y="1847"/>
                  </a:cubicBezTo>
                  <a:cubicBezTo>
                    <a:pt x="43381" y="1847"/>
                    <a:pt x="43550" y="1850"/>
                    <a:pt x="43719" y="1858"/>
                  </a:cubicBezTo>
                  <a:cubicBezTo>
                    <a:pt x="44226" y="1883"/>
                    <a:pt x="44757" y="1906"/>
                    <a:pt x="45263" y="1931"/>
                  </a:cubicBezTo>
                  <a:cubicBezTo>
                    <a:pt x="46276" y="2002"/>
                    <a:pt x="47315" y="2051"/>
                    <a:pt x="48351" y="2099"/>
                  </a:cubicBezTo>
                  <a:lnTo>
                    <a:pt x="49148" y="2147"/>
                  </a:lnTo>
                  <a:lnTo>
                    <a:pt x="49920" y="2244"/>
                  </a:lnTo>
                  <a:cubicBezTo>
                    <a:pt x="50426" y="2317"/>
                    <a:pt x="50957" y="2388"/>
                    <a:pt x="51464" y="2462"/>
                  </a:cubicBezTo>
                  <a:cubicBezTo>
                    <a:pt x="52526" y="2581"/>
                    <a:pt x="53562" y="2703"/>
                    <a:pt x="54624" y="2823"/>
                  </a:cubicBezTo>
                  <a:cubicBezTo>
                    <a:pt x="55663" y="2993"/>
                    <a:pt x="56747" y="3186"/>
                    <a:pt x="57786" y="3353"/>
                  </a:cubicBezTo>
                  <a:cubicBezTo>
                    <a:pt x="58847" y="3572"/>
                    <a:pt x="59884" y="3788"/>
                    <a:pt x="60945" y="3981"/>
                  </a:cubicBezTo>
                  <a:cubicBezTo>
                    <a:pt x="63045" y="4440"/>
                    <a:pt x="65169" y="4946"/>
                    <a:pt x="67267" y="5477"/>
                  </a:cubicBezTo>
                  <a:cubicBezTo>
                    <a:pt x="71465" y="6563"/>
                    <a:pt x="75615" y="7818"/>
                    <a:pt x="79716" y="9121"/>
                  </a:cubicBezTo>
                  <a:cubicBezTo>
                    <a:pt x="83795" y="10424"/>
                    <a:pt x="87823" y="11727"/>
                    <a:pt x="91709" y="13004"/>
                  </a:cubicBezTo>
                  <a:cubicBezTo>
                    <a:pt x="95592" y="14259"/>
                    <a:pt x="99404" y="15394"/>
                    <a:pt x="103072" y="16311"/>
                  </a:cubicBezTo>
                  <a:cubicBezTo>
                    <a:pt x="106739" y="17228"/>
                    <a:pt x="110261" y="17903"/>
                    <a:pt x="113543" y="18312"/>
                  </a:cubicBezTo>
                  <a:cubicBezTo>
                    <a:pt x="115798" y="18597"/>
                    <a:pt x="117949" y="18719"/>
                    <a:pt x="119947" y="18719"/>
                  </a:cubicBezTo>
                  <a:cubicBezTo>
                    <a:pt x="120836" y="18719"/>
                    <a:pt x="121694" y="18695"/>
                    <a:pt x="122518" y="18650"/>
                  </a:cubicBezTo>
                  <a:cubicBezTo>
                    <a:pt x="123653" y="18602"/>
                    <a:pt x="124690" y="18505"/>
                    <a:pt x="125680" y="18386"/>
                  </a:cubicBezTo>
                  <a:lnTo>
                    <a:pt x="125921" y="17782"/>
                  </a:lnTo>
                  <a:lnTo>
                    <a:pt x="125921" y="17782"/>
                  </a:lnTo>
                  <a:cubicBezTo>
                    <a:pt x="124859" y="17855"/>
                    <a:pt x="123724" y="17878"/>
                    <a:pt x="122518" y="17878"/>
                  </a:cubicBezTo>
                  <a:cubicBezTo>
                    <a:pt x="119864" y="17878"/>
                    <a:pt x="116897" y="17637"/>
                    <a:pt x="113688" y="17131"/>
                  </a:cubicBezTo>
                  <a:cubicBezTo>
                    <a:pt x="110480" y="16623"/>
                    <a:pt x="107054" y="15828"/>
                    <a:pt x="103483" y="14815"/>
                  </a:cubicBezTo>
                  <a:cubicBezTo>
                    <a:pt x="99887" y="13802"/>
                    <a:pt x="96148" y="12570"/>
                    <a:pt x="92263" y="11267"/>
                  </a:cubicBezTo>
                  <a:cubicBezTo>
                    <a:pt x="88402" y="9964"/>
                    <a:pt x="84422" y="8542"/>
                    <a:pt x="80321" y="7214"/>
                  </a:cubicBezTo>
                  <a:cubicBezTo>
                    <a:pt x="76219" y="5888"/>
                    <a:pt x="72021" y="4608"/>
                    <a:pt x="67774" y="3498"/>
                  </a:cubicBezTo>
                  <a:cubicBezTo>
                    <a:pt x="65651" y="2944"/>
                    <a:pt x="63503" y="2462"/>
                    <a:pt x="61357" y="2002"/>
                  </a:cubicBezTo>
                  <a:cubicBezTo>
                    <a:pt x="60270" y="1809"/>
                    <a:pt x="59208" y="1593"/>
                    <a:pt x="58124" y="1375"/>
                  </a:cubicBezTo>
                  <a:cubicBezTo>
                    <a:pt x="57062" y="1207"/>
                    <a:pt x="56023" y="1014"/>
                    <a:pt x="54914" y="869"/>
                  </a:cubicBezTo>
                  <a:cubicBezTo>
                    <a:pt x="52767" y="628"/>
                    <a:pt x="50619" y="339"/>
                    <a:pt x="48496" y="194"/>
                  </a:cubicBezTo>
                  <a:cubicBezTo>
                    <a:pt x="47434" y="145"/>
                    <a:pt x="46373" y="120"/>
                    <a:pt x="45336" y="72"/>
                  </a:cubicBezTo>
                  <a:cubicBezTo>
                    <a:pt x="44805" y="49"/>
                    <a:pt x="44274" y="24"/>
                    <a:pt x="43767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705;p38">
              <a:extLst>
                <a:ext uri="{FF2B5EF4-FFF2-40B4-BE49-F238E27FC236}">
                  <a16:creationId xmlns:a16="http://schemas.microsoft.com/office/drawing/2014/main" id="{96E5F21C-35E8-4493-B867-37818DDFE0FB}"/>
                </a:ext>
              </a:extLst>
            </p:cNvPr>
            <p:cNvSpPr/>
            <p:nvPr/>
          </p:nvSpPr>
          <p:spPr>
            <a:xfrm>
              <a:off x="3910875" y="3183950"/>
              <a:ext cx="2262575" cy="286650"/>
            </a:xfrm>
            <a:custGeom>
              <a:avLst/>
              <a:gdLst/>
              <a:ahLst/>
              <a:cxnLst/>
              <a:rect l="l" t="t" r="r" b="b"/>
              <a:pathLst>
                <a:path w="90503" h="11466" extrusionOk="0">
                  <a:moveTo>
                    <a:pt x="40756" y="1"/>
                  </a:moveTo>
                  <a:cubicBezTo>
                    <a:pt x="40091" y="1"/>
                    <a:pt x="39441" y="80"/>
                    <a:pt x="38773" y="101"/>
                  </a:cubicBezTo>
                  <a:cubicBezTo>
                    <a:pt x="38050" y="149"/>
                    <a:pt x="37326" y="174"/>
                    <a:pt x="36602" y="223"/>
                  </a:cubicBezTo>
                  <a:cubicBezTo>
                    <a:pt x="33730" y="487"/>
                    <a:pt x="30908" y="873"/>
                    <a:pt x="28229" y="1381"/>
                  </a:cubicBezTo>
                  <a:cubicBezTo>
                    <a:pt x="25527" y="1863"/>
                    <a:pt x="22946" y="2442"/>
                    <a:pt x="20508" y="3045"/>
                  </a:cubicBezTo>
                  <a:cubicBezTo>
                    <a:pt x="18072" y="3624"/>
                    <a:pt x="15804" y="4276"/>
                    <a:pt x="13704" y="4903"/>
                  </a:cubicBezTo>
                  <a:cubicBezTo>
                    <a:pt x="11606" y="5531"/>
                    <a:pt x="9699" y="6158"/>
                    <a:pt x="8035" y="6737"/>
                  </a:cubicBezTo>
                  <a:cubicBezTo>
                    <a:pt x="6346" y="7291"/>
                    <a:pt x="4899" y="7822"/>
                    <a:pt x="3716" y="8281"/>
                  </a:cubicBezTo>
                  <a:cubicBezTo>
                    <a:pt x="1328" y="9173"/>
                    <a:pt x="0" y="9752"/>
                    <a:pt x="0" y="9752"/>
                  </a:cubicBezTo>
                  <a:cubicBezTo>
                    <a:pt x="0" y="9752"/>
                    <a:pt x="1376" y="9343"/>
                    <a:pt x="3837" y="8667"/>
                  </a:cubicBezTo>
                  <a:cubicBezTo>
                    <a:pt x="5067" y="8329"/>
                    <a:pt x="6539" y="7943"/>
                    <a:pt x="8252" y="7484"/>
                  </a:cubicBezTo>
                  <a:cubicBezTo>
                    <a:pt x="9966" y="7026"/>
                    <a:pt x="11896" y="6544"/>
                    <a:pt x="14019" y="6061"/>
                  </a:cubicBezTo>
                  <a:cubicBezTo>
                    <a:pt x="15055" y="5795"/>
                    <a:pt x="16165" y="5554"/>
                    <a:pt x="17300" y="5289"/>
                  </a:cubicBezTo>
                  <a:cubicBezTo>
                    <a:pt x="18458" y="5048"/>
                    <a:pt x="19616" y="4782"/>
                    <a:pt x="20846" y="4540"/>
                  </a:cubicBezTo>
                  <a:cubicBezTo>
                    <a:pt x="22052" y="4276"/>
                    <a:pt x="23307" y="4058"/>
                    <a:pt x="24587" y="3817"/>
                  </a:cubicBezTo>
                  <a:cubicBezTo>
                    <a:pt x="25864" y="3575"/>
                    <a:pt x="27192" y="3382"/>
                    <a:pt x="28518" y="3166"/>
                  </a:cubicBezTo>
                  <a:cubicBezTo>
                    <a:pt x="29846" y="2925"/>
                    <a:pt x="31221" y="2803"/>
                    <a:pt x="32572" y="2610"/>
                  </a:cubicBezTo>
                  <a:cubicBezTo>
                    <a:pt x="33971" y="2442"/>
                    <a:pt x="35347" y="2346"/>
                    <a:pt x="36770" y="2201"/>
                  </a:cubicBezTo>
                  <a:cubicBezTo>
                    <a:pt x="37471" y="2176"/>
                    <a:pt x="38169" y="2128"/>
                    <a:pt x="38870" y="2105"/>
                  </a:cubicBezTo>
                  <a:cubicBezTo>
                    <a:pt x="39495" y="2083"/>
                    <a:pt x="40102" y="2027"/>
                    <a:pt x="40707" y="2027"/>
                  </a:cubicBezTo>
                  <a:cubicBezTo>
                    <a:pt x="40802" y="2027"/>
                    <a:pt x="40898" y="2028"/>
                    <a:pt x="40993" y="2031"/>
                  </a:cubicBezTo>
                  <a:cubicBezTo>
                    <a:pt x="41717" y="2056"/>
                    <a:pt x="42416" y="2056"/>
                    <a:pt x="43116" y="2079"/>
                  </a:cubicBezTo>
                  <a:lnTo>
                    <a:pt x="43670" y="2079"/>
                  </a:lnTo>
                  <a:lnTo>
                    <a:pt x="44178" y="2105"/>
                  </a:lnTo>
                  <a:lnTo>
                    <a:pt x="45263" y="2201"/>
                  </a:lnTo>
                  <a:cubicBezTo>
                    <a:pt x="45987" y="2249"/>
                    <a:pt x="46710" y="2272"/>
                    <a:pt x="47434" y="2369"/>
                  </a:cubicBezTo>
                  <a:cubicBezTo>
                    <a:pt x="48135" y="2442"/>
                    <a:pt x="48834" y="2514"/>
                    <a:pt x="49534" y="2610"/>
                  </a:cubicBezTo>
                  <a:cubicBezTo>
                    <a:pt x="50957" y="2732"/>
                    <a:pt x="52356" y="2996"/>
                    <a:pt x="53756" y="3189"/>
                  </a:cubicBezTo>
                  <a:cubicBezTo>
                    <a:pt x="55155" y="3407"/>
                    <a:pt x="56554" y="3672"/>
                    <a:pt x="57930" y="3890"/>
                  </a:cubicBezTo>
                  <a:cubicBezTo>
                    <a:pt x="59282" y="4154"/>
                    <a:pt x="60633" y="4421"/>
                    <a:pt x="61984" y="4662"/>
                  </a:cubicBezTo>
                  <a:cubicBezTo>
                    <a:pt x="64613" y="5216"/>
                    <a:pt x="67195" y="5747"/>
                    <a:pt x="69608" y="6303"/>
                  </a:cubicBezTo>
                  <a:cubicBezTo>
                    <a:pt x="72044" y="6882"/>
                    <a:pt x="74337" y="7413"/>
                    <a:pt x="76435" y="7918"/>
                  </a:cubicBezTo>
                  <a:cubicBezTo>
                    <a:pt x="80658" y="8932"/>
                    <a:pt x="84181" y="9825"/>
                    <a:pt x="86642" y="10476"/>
                  </a:cubicBezTo>
                  <a:cubicBezTo>
                    <a:pt x="89103" y="11103"/>
                    <a:pt x="90502" y="11466"/>
                    <a:pt x="90502" y="11466"/>
                  </a:cubicBezTo>
                  <a:cubicBezTo>
                    <a:pt x="90502" y="11466"/>
                    <a:pt x="85098" y="9318"/>
                    <a:pt x="76750" y="6760"/>
                  </a:cubicBezTo>
                  <a:cubicBezTo>
                    <a:pt x="74675" y="6133"/>
                    <a:pt x="72407" y="5457"/>
                    <a:pt x="69994" y="4807"/>
                  </a:cubicBezTo>
                  <a:cubicBezTo>
                    <a:pt x="68788" y="4492"/>
                    <a:pt x="67533" y="4154"/>
                    <a:pt x="66279" y="3817"/>
                  </a:cubicBezTo>
                  <a:cubicBezTo>
                    <a:pt x="64999" y="3504"/>
                    <a:pt x="63696" y="3189"/>
                    <a:pt x="62345" y="2877"/>
                  </a:cubicBezTo>
                  <a:cubicBezTo>
                    <a:pt x="59691" y="2298"/>
                    <a:pt x="56917" y="1693"/>
                    <a:pt x="54093" y="1236"/>
                  </a:cubicBezTo>
                  <a:cubicBezTo>
                    <a:pt x="52646" y="1018"/>
                    <a:pt x="51246" y="753"/>
                    <a:pt x="49775" y="584"/>
                  </a:cubicBezTo>
                  <a:cubicBezTo>
                    <a:pt x="49052" y="512"/>
                    <a:pt x="48303" y="416"/>
                    <a:pt x="47579" y="319"/>
                  </a:cubicBezTo>
                  <a:cubicBezTo>
                    <a:pt x="46855" y="246"/>
                    <a:pt x="46131" y="198"/>
                    <a:pt x="45407" y="149"/>
                  </a:cubicBezTo>
                  <a:lnTo>
                    <a:pt x="44323" y="78"/>
                  </a:lnTo>
                  <a:lnTo>
                    <a:pt x="43744" y="30"/>
                  </a:lnTo>
                  <a:lnTo>
                    <a:pt x="43188" y="30"/>
                  </a:lnTo>
                  <a:cubicBezTo>
                    <a:pt x="42464" y="30"/>
                    <a:pt x="41717" y="30"/>
                    <a:pt x="40993" y="4"/>
                  </a:cubicBezTo>
                  <a:cubicBezTo>
                    <a:pt x="40914" y="2"/>
                    <a:pt x="40835" y="1"/>
                    <a:pt x="40756" y="1"/>
                  </a:cubicBezTo>
                  <a:close/>
                </a:path>
              </a:pathLst>
            </a:custGeom>
            <a:solidFill>
              <a:srgbClr val="DBDBD9"/>
            </a:solidFill>
            <a:ln w="9525" cap="flat" cmpd="sng">
              <a:solidFill>
                <a:srgbClr val="D9D9D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06;p38">
              <a:extLst>
                <a:ext uri="{FF2B5EF4-FFF2-40B4-BE49-F238E27FC236}">
                  <a16:creationId xmlns:a16="http://schemas.microsoft.com/office/drawing/2014/main" id="{26D5A11B-D680-45B6-8614-43983ED0A51E}"/>
                </a:ext>
              </a:extLst>
            </p:cNvPr>
            <p:cNvSpPr/>
            <p:nvPr/>
          </p:nvSpPr>
          <p:spPr>
            <a:xfrm>
              <a:off x="458250" y="2579050"/>
              <a:ext cx="3350725" cy="1103950"/>
            </a:xfrm>
            <a:custGeom>
              <a:avLst/>
              <a:gdLst/>
              <a:ahLst/>
              <a:cxnLst/>
              <a:rect l="l" t="t" r="r" b="b"/>
              <a:pathLst>
                <a:path w="134029" h="44158" extrusionOk="0">
                  <a:moveTo>
                    <a:pt x="84639" y="0"/>
                  </a:moveTo>
                  <a:cubicBezTo>
                    <a:pt x="81820" y="0"/>
                    <a:pt x="78950" y="196"/>
                    <a:pt x="76050" y="629"/>
                  </a:cubicBezTo>
                  <a:cubicBezTo>
                    <a:pt x="45679" y="5141"/>
                    <a:pt x="14388" y="22083"/>
                    <a:pt x="435" y="22083"/>
                  </a:cubicBezTo>
                  <a:cubicBezTo>
                    <a:pt x="288" y="22083"/>
                    <a:pt x="143" y="22081"/>
                    <a:pt x="1" y="22077"/>
                  </a:cubicBezTo>
                  <a:lnTo>
                    <a:pt x="1" y="22077"/>
                  </a:lnTo>
                  <a:lnTo>
                    <a:pt x="2027" y="26831"/>
                  </a:lnTo>
                  <a:cubicBezTo>
                    <a:pt x="5382" y="26613"/>
                    <a:pt x="9387" y="26034"/>
                    <a:pt x="13827" y="24998"/>
                  </a:cubicBezTo>
                  <a:cubicBezTo>
                    <a:pt x="17083" y="24249"/>
                    <a:pt x="20605" y="23260"/>
                    <a:pt x="24298" y="22102"/>
                  </a:cubicBezTo>
                  <a:cubicBezTo>
                    <a:pt x="27965" y="20944"/>
                    <a:pt x="31826" y="19616"/>
                    <a:pt x="35806" y="18217"/>
                  </a:cubicBezTo>
                  <a:cubicBezTo>
                    <a:pt x="39788" y="16794"/>
                    <a:pt x="43864" y="15273"/>
                    <a:pt x="48087" y="13826"/>
                  </a:cubicBezTo>
                  <a:cubicBezTo>
                    <a:pt x="52285" y="12378"/>
                    <a:pt x="56580" y="10931"/>
                    <a:pt x="60923" y="9653"/>
                  </a:cubicBezTo>
                  <a:cubicBezTo>
                    <a:pt x="65289" y="8398"/>
                    <a:pt x="69705" y="7311"/>
                    <a:pt x="74145" y="6564"/>
                  </a:cubicBezTo>
                  <a:cubicBezTo>
                    <a:pt x="74699" y="6491"/>
                    <a:pt x="75255" y="6395"/>
                    <a:pt x="75809" y="6298"/>
                  </a:cubicBezTo>
                  <a:cubicBezTo>
                    <a:pt x="76364" y="6227"/>
                    <a:pt x="76895" y="6153"/>
                    <a:pt x="77449" y="6082"/>
                  </a:cubicBezTo>
                  <a:lnTo>
                    <a:pt x="78270" y="5985"/>
                  </a:lnTo>
                  <a:lnTo>
                    <a:pt x="78463" y="5960"/>
                  </a:lnTo>
                  <a:cubicBezTo>
                    <a:pt x="78559" y="5937"/>
                    <a:pt x="78607" y="5937"/>
                    <a:pt x="78681" y="5937"/>
                  </a:cubicBezTo>
                  <a:lnTo>
                    <a:pt x="79115" y="5912"/>
                  </a:lnTo>
                  <a:cubicBezTo>
                    <a:pt x="79669" y="5864"/>
                    <a:pt x="80225" y="5841"/>
                    <a:pt x="80756" y="5792"/>
                  </a:cubicBezTo>
                  <a:cubicBezTo>
                    <a:pt x="81865" y="5744"/>
                    <a:pt x="82950" y="5671"/>
                    <a:pt x="84037" y="5599"/>
                  </a:cubicBezTo>
                  <a:cubicBezTo>
                    <a:pt x="85147" y="5623"/>
                    <a:pt x="86208" y="5623"/>
                    <a:pt x="87293" y="5648"/>
                  </a:cubicBezTo>
                  <a:cubicBezTo>
                    <a:pt x="87824" y="5648"/>
                    <a:pt x="88355" y="5648"/>
                    <a:pt x="88885" y="5671"/>
                  </a:cubicBezTo>
                  <a:cubicBezTo>
                    <a:pt x="89416" y="5671"/>
                    <a:pt x="89947" y="5744"/>
                    <a:pt x="90478" y="5792"/>
                  </a:cubicBezTo>
                  <a:cubicBezTo>
                    <a:pt x="91516" y="5889"/>
                    <a:pt x="92553" y="5985"/>
                    <a:pt x="93566" y="6082"/>
                  </a:cubicBezTo>
                  <a:cubicBezTo>
                    <a:pt x="94097" y="6105"/>
                    <a:pt x="94605" y="6202"/>
                    <a:pt x="95087" y="6275"/>
                  </a:cubicBezTo>
                  <a:cubicBezTo>
                    <a:pt x="95593" y="6371"/>
                    <a:pt x="96101" y="6443"/>
                    <a:pt x="96583" y="6539"/>
                  </a:cubicBezTo>
                  <a:cubicBezTo>
                    <a:pt x="97571" y="6709"/>
                    <a:pt x="98561" y="6829"/>
                    <a:pt x="99527" y="7047"/>
                  </a:cubicBezTo>
                  <a:lnTo>
                    <a:pt x="102348" y="7697"/>
                  </a:lnTo>
                  <a:cubicBezTo>
                    <a:pt x="102808" y="7819"/>
                    <a:pt x="103265" y="7890"/>
                    <a:pt x="103725" y="8035"/>
                  </a:cubicBezTo>
                  <a:cubicBezTo>
                    <a:pt x="104159" y="8157"/>
                    <a:pt x="104616" y="8302"/>
                    <a:pt x="105051" y="8421"/>
                  </a:cubicBezTo>
                  <a:cubicBezTo>
                    <a:pt x="105944" y="8688"/>
                    <a:pt x="106788" y="8952"/>
                    <a:pt x="107656" y="9218"/>
                  </a:cubicBezTo>
                  <a:cubicBezTo>
                    <a:pt x="108477" y="9508"/>
                    <a:pt x="109297" y="9797"/>
                    <a:pt x="110094" y="10087"/>
                  </a:cubicBezTo>
                  <a:cubicBezTo>
                    <a:pt x="113327" y="11220"/>
                    <a:pt x="116149" y="12548"/>
                    <a:pt x="118635" y="13754"/>
                  </a:cubicBezTo>
                  <a:cubicBezTo>
                    <a:pt x="121071" y="15032"/>
                    <a:pt x="123194" y="16190"/>
                    <a:pt x="124860" y="17252"/>
                  </a:cubicBezTo>
                  <a:cubicBezTo>
                    <a:pt x="125269" y="17493"/>
                    <a:pt x="125680" y="17759"/>
                    <a:pt x="126041" y="17976"/>
                  </a:cubicBezTo>
                  <a:cubicBezTo>
                    <a:pt x="126404" y="18242"/>
                    <a:pt x="126765" y="18458"/>
                    <a:pt x="127080" y="18676"/>
                  </a:cubicBezTo>
                  <a:cubicBezTo>
                    <a:pt x="127707" y="19111"/>
                    <a:pt x="128238" y="19497"/>
                    <a:pt x="128672" y="19809"/>
                  </a:cubicBezTo>
                  <a:cubicBezTo>
                    <a:pt x="129516" y="20413"/>
                    <a:pt x="129950" y="20774"/>
                    <a:pt x="129950" y="20774"/>
                  </a:cubicBezTo>
                  <a:cubicBezTo>
                    <a:pt x="129950" y="20774"/>
                    <a:pt x="129493" y="20462"/>
                    <a:pt x="128599" y="19883"/>
                  </a:cubicBezTo>
                  <a:cubicBezTo>
                    <a:pt x="127707" y="19327"/>
                    <a:pt x="126379" y="18532"/>
                    <a:pt x="124667" y="17590"/>
                  </a:cubicBezTo>
                  <a:cubicBezTo>
                    <a:pt x="122930" y="16625"/>
                    <a:pt x="120782" y="15563"/>
                    <a:pt x="118298" y="14453"/>
                  </a:cubicBezTo>
                  <a:cubicBezTo>
                    <a:pt x="115788" y="13368"/>
                    <a:pt x="112916" y="12210"/>
                    <a:pt x="109731" y="11197"/>
                  </a:cubicBezTo>
                  <a:cubicBezTo>
                    <a:pt x="108911" y="10956"/>
                    <a:pt x="108116" y="10689"/>
                    <a:pt x="107270" y="10425"/>
                  </a:cubicBezTo>
                  <a:cubicBezTo>
                    <a:pt x="106427" y="10207"/>
                    <a:pt x="105558" y="9991"/>
                    <a:pt x="104690" y="9749"/>
                  </a:cubicBezTo>
                  <a:cubicBezTo>
                    <a:pt x="102953" y="9242"/>
                    <a:pt x="101119" y="8952"/>
                    <a:pt x="99237" y="8543"/>
                  </a:cubicBezTo>
                  <a:cubicBezTo>
                    <a:pt x="98295" y="8350"/>
                    <a:pt x="97330" y="8277"/>
                    <a:pt x="96342" y="8132"/>
                  </a:cubicBezTo>
                  <a:lnTo>
                    <a:pt x="94894" y="7916"/>
                  </a:lnTo>
                  <a:cubicBezTo>
                    <a:pt x="94387" y="7842"/>
                    <a:pt x="93904" y="7771"/>
                    <a:pt x="93398" y="7746"/>
                  </a:cubicBezTo>
                  <a:cubicBezTo>
                    <a:pt x="92385" y="7674"/>
                    <a:pt x="91372" y="7626"/>
                    <a:pt x="90358" y="7553"/>
                  </a:cubicBezTo>
                  <a:cubicBezTo>
                    <a:pt x="89851" y="7504"/>
                    <a:pt x="89320" y="7456"/>
                    <a:pt x="88814" y="7456"/>
                  </a:cubicBezTo>
                  <a:lnTo>
                    <a:pt x="84108" y="7456"/>
                  </a:lnTo>
                  <a:cubicBezTo>
                    <a:pt x="83047" y="7553"/>
                    <a:pt x="81985" y="7626"/>
                    <a:pt x="80924" y="7723"/>
                  </a:cubicBezTo>
                  <a:cubicBezTo>
                    <a:pt x="80393" y="7746"/>
                    <a:pt x="79839" y="7794"/>
                    <a:pt x="79308" y="7842"/>
                  </a:cubicBezTo>
                  <a:lnTo>
                    <a:pt x="78922" y="7867"/>
                  </a:lnTo>
                  <a:cubicBezTo>
                    <a:pt x="78849" y="7890"/>
                    <a:pt x="78752" y="7890"/>
                    <a:pt x="78729" y="7890"/>
                  </a:cubicBezTo>
                  <a:lnTo>
                    <a:pt x="78511" y="7916"/>
                  </a:lnTo>
                  <a:lnTo>
                    <a:pt x="77716" y="8035"/>
                  </a:lnTo>
                  <a:cubicBezTo>
                    <a:pt x="77160" y="8109"/>
                    <a:pt x="76606" y="8180"/>
                    <a:pt x="76075" y="8253"/>
                  </a:cubicBezTo>
                  <a:cubicBezTo>
                    <a:pt x="75544" y="8350"/>
                    <a:pt x="74988" y="8446"/>
                    <a:pt x="74457" y="8543"/>
                  </a:cubicBezTo>
                  <a:cubicBezTo>
                    <a:pt x="70140" y="9290"/>
                    <a:pt x="65797" y="10377"/>
                    <a:pt x="61502" y="11631"/>
                  </a:cubicBezTo>
                  <a:cubicBezTo>
                    <a:pt x="57182" y="12886"/>
                    <a:pt x="52913" y="14285"/>
                    <a:pt x="48715" y="15708"/>
                  </a:cubicBezTo>
                  <a:cubicBezTo>
                    <a:pt x="44516" y="17155"/>
                    <a:pt x="40390" y="18555"/>
                    <a:pt x="36385" y="19931"/>
                  </a:cubicBezTo>
                  <a:cubicBezTo>
                    <a:pt x="28374" y="22633"/>
                    <a:pt x="20750" y="24901"/>
                    <a:pt x="14068" y="26156"/>
                  </a:cubicBezTo>
                  <a:cubicBezTo>
                    <a:pt x="10713" y="26831"/>
                    <a:pt x="7602" y="27192"/>
                    <a:pt x="4851" y="27337"/>
                  </a:cubicBezTo>
                  <a:cubicBezTo>
                    <a:pt x="3958" y="27385"/>
                    <a:pt x="3114" y="27434"/>
                    <a:pt x="2294" y="27434"/>
                  </a:cubicBezTo>
                  <a:lnTo>
                    <a:pt x="4585" y="32767"/>
                  </a:lnTo>
                  <a:cubicBezTo>
                    <a:pt x="5502" y="32815"/>
                    <a:pt x="6444" y="32838"/>
                    <a:pt x="7457" y="32838"/>
                  </a:cubicBezTo>
                  <a:cubicBezTo>
                    <a:pt x="10086" y="32838"/>
                    <a:pt x="13055" y="32597"/>
                    <a:pt x="16263" y="32091"/>
                  </a:cubicBezTo>
                  <a:cubicBezTo>
                    <a:pt x="19472" y="31583"/>
                    <a:pt x="22898" y="30788"/>
                    <a:pt x="26492" y="29775"/>
                  </a:cubicBezTo>
                  <a:cubicBezTo>
                    <a:pt x="30063" y="28762"/>
                    <a:pt x="33804" y="27530"/>
                    <a:pt x="37688" y="26227"/>
                  </a:cubicBezTo>
                  <a:cubicBezTo>
                    <a:pt x="41548" y="24924"/>
                    <a:pt x="45530" y="23502"/>
                    <a:pt x="49631" y="22174"/>
                  </a:cubicBezTo>
                  <a:cubicBezTo>
                    <a:pt x="53733" y="20848"/>
                    <a:pt x="57931" y="19568"/>
                    <a:pt x="62178" y="18458"/>
                  </a:cubicBezTo>
                  <a:cubicBezTo>
                    <a:pt x="64301" y="17904"/>
                    <a:pt x="66447" y="17422"/>
                    <a:pt x="68595" y="16962"/>
                  </a:cubicBezTo>
                  <a:cubicBezTo>
                    <a:pt x="69680" y="16769"/>
                    <a:pt x="70742" y="16553"/>
                    <a:pt x="71829" y="16335"/>
                  </a:cubicBezTo>
                  <a:cubicBezTo>
                    <a:pt x="72913" y="16167"/>
                    <a:pt x="73952" y="15974"/>
                    <a:pt x="75036" y="15829"/>
                  </a:cubicBezTo>
                  <a:cubicBezTo>
                    <a:pt x="77208" y="15588"/>
                    <a:pt x="79331" y="15299"/>
                    <a:pt x="81454" y="15154"/>
                  </a:cubicBezTo>
                  <a:cubicBezTo>
                    <a:pt x="82516" y="15105"/>
                    <a:pt x="83578" y="15080"/>
                    <a:pt x="84639" y="15032"/>
                  </a:cubicBezTo>
                  <a:cubicBezTo>
                    <a:pt x="85147" y="15009"/>
                    <a:pt x="85678" y="14984"/>
                    <a:pt x="86208" y="14961"/>
                  </a:cubicBezTo>
                  <a:cubicBezTo>
                    <a:pt x="86714" y="14961"/>
                    <a:pt x="87245" y="14984"/>
                    <a:pt x="87752" y="15009"/>
                  </a:cubicBezTo>
                  <a:cubicBezTo>
                    <a:pt x="89827" y="15080"/>
                    <a:pt x="91854" y="15057"/>
                    <a:pt x="93833" y="15299"/>
                  </a:cubicBezTo>
                  <a:cubicBezTo>
                    <a:pt x="94821" y="15395"/>
                    <a:pt x="95811" y="15492"/>
                    <a:pt x="96776" y="15588"/>
                  </a:cubicBezTo>
                  <a:cubicBezTo>
                    <a:pt x="97741" y="15708"/>
                    <a:pt x="98681" y="15852"/>
                    <a:pt x="99623" y="15997"/>
                  </a:cubicBezTo>
                  <a:cubicBezTo>
                    <a:pt x="100540" y="16167"/>
                    <a:pt x="101480" y="16264"/>
                    <a:pt x="102374" y="16457"/>
                  </a:cubicBezTo>
                  <a:cubicBezTo>
                    <a:pt x="103265" y="16650"/>
                    <a:pt x="104159" y="16843"/>
                    <a:pt x="105028" y="17036"/>
                  </a:cubicBezTo>
                  <a:cubicBezTo>
                    <a:pt x="105462" y="17107"/>
                    <a:pt x="105896" y="17204"/>
                    <a:pt x="106330" y="17300"/>
                  </a:cubicBezTo>
                  <a:cubicBezTo>
                    <a:pt x="106740" y="17422"/>
                    <a:pt x="107174" y="17518"/>
                    <a:pt x="107585" y="17638"/>
                  </a:cubicBezTo>
                  <a:cubicBezTo>
                    <a:pt x="108405" y="17856"/>
                    <a:pt x="109226" y="18072"/>
                    <a:pt x="110021" y="18290"/>
                  </a:cubicBezTo>
                  <a:cubicBezTo>
                    <a:pt x="111590" y="18748"/>
                    <a:pt x="113086" y="19255"/>
                    <a:pt x="114509" y="19713"/>
                  </a:cubicBezTo>
                  <a:cubicBezTo>
                    <a:pt x="115908" y="20269"/>
                    <a:pt x="117259" y="20726"/>
                    <a:pt x="118491" y="21257"/>
                  </a:cubicBezTo>
                  <a:cubicBezTo>
                    <a:pt x="120952" y="22295"/>
                    <a:pt x="123075" y="23260"/>
                    <a:pt x="124764" y="24152"/>
                  </a:cubicBezTo>
                  <a:cubicBezTo>
                    <a:pt x="125632" y="24587"/>
                    <a:pt x="126379" y="24998"/>
                    <a:pt x="127007" y="25359"/>
                  </a:cubicBezTo>
                  <a:cubicBezTo>
                    <a:pt x="127659" y="25721"/>
                    <a:pt x="128213" y="26059"/>
                    <a:pt x="128647" y="26324"/>
                  </a:cubicBezTo>
                  <a:cubicBezTo>
                    <a:pt x="129516" y="26854"/>
                    <a:pt x="129950" y="27169"/>
                    <a:pt x="129950" y="27169"/>
                  </a:cubicBezTo>
                  <a:cubicBezTo>
                    <a:pt x="129950" y="27169"/>
                    <a:pt x="129493" y="26903"/>
                    <a:pt x="128576" y="26420"/>
                  </a:cubicBezTo>
                  <a:cubicBezTo>
                    <a:pt x="127682" y="25938"/>
                    <a:pt x="126331" y="25287"/>
                    <a:pt x="124594" y="24515"/>
                  </a:cubicBezTo>
                  <a:cubicBezTo>
                    <a:pt x="122857" y="23718"/>
                    <a:pt x="120710" y="22849"/>
                    <a:pt x="118224" y="21981"/>
                  </a:cubicBezTo>
                  <a:cubicBezTo>
                    <a:pt x="116970" y="21523"/>
                    <a:pt x="115618" y="21137"/>
                    <a:pt x="114219" y="20655"/>
                  </a:cubicBezTo>
                  <a:cubicBezTo>
                    <a:pt x="112771" y="20292"/>
                    <a:pt x="111301" y="19809"/>
                    <a:pt x="109708" y="19423"/>
                  </a:cubicBezTo>
                  <a:cubicBezTo>
                    <a:pt x="108911" y="19255"/>
                    <a:pt x="108116" y="19062"/>
                    <a:pt x="107270" y="18869"/>
                  </a:cubicBezTo>
                  <a:cubicBezTo>
                    <a:pt x="106861" y="18796"/>
                    <a:pt x="106450" y="18699"/>
                    <a:pt x="106041" y="18603"/>
                  </a:cubicBezTo>
                  <a:cubicBezTo>
                    <a:pt x="105607" y="18532"/>
                    <a:pt x="105172" y="18435"/>
                    <a:pt x="104761" y="18362"/>
                  </a:cubicBezTo>
                  <a:cubicBezTo>
                    <a:pt x="103893" y="18217"/>
                    <a:pt x="103024" y="18049"/>
                    <a:pt x="102132" y="17904"/>
                  </a:cubicBezTo>
                  <a:cubicBezTo>
                    <a:pt x="101239" y="17734"/>
                    <a:pt x="100322" y="17663"/>
                    <a:pt x="99405" y="17518"/>
                  </a:cubicBezTo>
                  <a:cubicBezTo>
                    <a:pt x="98488" y="17422"/>
                    <a:pt x="97548" y="17277"/>
                    <a:pt x="96606" y="17180"/>
                  </a:cubicBezTo>
                  <a:cubicBezTo>
                    <a:pt x="95641" y="17107"/>
                    <a:pt x="94676" y="17059"/>
                    <a:pt x="93711" y="16987"/>
                  </a:cubicBezTo>
                  <a:cubicBezTo>
                    <a:pt x="91781" y="16794"/>
                    <a:pt x="89779" y="16843"/>
                    <a:pt x="87752" y="16818"/>
                  </a:cubicBezTo>
                  <a:cubicBezTo>
                    <a:pt x="87414" y="16818"/>
                    <a:pt x="87076" y="16807"/>
                    <a:pt x="86739" y="16807"/>
                  </a:cubicBezTo>
                  <a:cubicBezTo>
                    <a:pt x="86570" y="16807"/>
                    <a:pt x="86401" y="16810"/>
                    <a:pt x="86231" y="16818"/>
                  </a:cubicBezTo>
                  <a:cubicBezTo>
                    <a:pt x="85726" y="16843"/>
                    <a:pt x="85218" y="16866"/>
                    <a:pt x="84687" y="16891"/>
                  </a:cubicBezTo>
                  <a:cubicBezTo>
                    <a:pt x="83674" y="16962"/>
                    <a:pt x="82638" y="17011"/>
                    <a:pt x="81599" y="17059"/>
                  </a:cubicBezTo>
                  <a:lnTo>
                    <a:pt x="80827" y="17107"/>
                  </a:lnTo>
                  <a:lnTo>
                    <a:pt x="80032" y="17204"/>
                  </a:lnTo>
                  <a:cubicBezTo>
                    <a:pt x="79524" y="17277"/>
                    <a:pt x="78993" y="17348"/>
                    <a:pt x="78488" y="17422"/>
                  </a:cubicBezTo>
                  <a:cubicBezTo>
                    <a:pt x="77426" y="17541"/>
                    <a:pt x="76388" y="17663"/>
                    <a:pt x="75326" y="17783"/>
                  </a:cubicBezTo>
                  <a:cubicBezTo>
                    <a:pt x="74313" y="17953"/>
                    <a:pt x="73228" y="18146"/>
                    <a:pt x="72166" y="18313"/>
                  </a:cubicBezTo>
                  <a:cubicBezTo>
                    <a:pt x="71105" y="18532"/>
                    <a:pt x="70066" y="18748"/>
                    <a:pt x="69005" y="18941"/>
                  </a:cubicBezTo>
                  <a:cubicBezTo>
                    <a:pt x="66907" y="19400"/>
                    <a:pt x="64783" y="19906"/>
                    <a:pt x="62683" y="20437"/>
                  </a:cubicBezTo>
                  <a:cubicBezTo>
                    <a:pt x="58485" y="21523"/>
                    <a:pt x="54335" y="22778"/>
                    <a:pt x="50259" y="24081"/>
                  </a:cubicBezTo>
                  <a:cubicBezTo>
                    <a:pt x="46157" y="25384"/>
                    <a:pt x="42152" y="26687"/>
                    <a:pt x="38243" y="27964"/>
                  </a:cubicBezTo>
                  <a:cubicBezTo>
                    <a:pt x="34358" y="29219"/>
                    <a:pt x="30546" y="30354"/>
                    <a:pt x="26879" y="31271"/>
                  </a:cubicBezTo>
                  <a:cubicBezTo>
                    <a:pt x="23211" y="32188"/>
                    <a:pt x="19714" y="32863"/>
                    <a:pt x="16432" y="33272"/>
                  </a:cubicBezTo>
                  <a:cubicBezTo>
                    <a:pt x="14161" y="33557"/>
                    <a:pt x="12005" y="33679"/>
                    <a:pt x="10005" y="33679"/>
                  </a:cubicBezTo>
                  <a:cubicBezTo>
                    <a:pt x="9115" y="33679"/>
                    <a:pt x="8256" y="33655"/>
                    <a:pt x="7432" y="33610"/>
                  </a:cubicBezTo>
                  <a:cubicBezTo>
                    <a:pt x="6540" y="33562"/>
                    <a:pt x="5695" y="33490"/>
                    <a:pt x="4874" y="33417"/>
                  </a:cubicBezTo>
                  <a:lnTo>
                    <a:pt x="4874" y="33417"/>
                  </a:lnTo>
                  <a:lnTo>
                    <a:pt x="9484" y="44155"/>
                  </a:lnTo>
                  <a:lnTo>
                    <a:pt x="119141" y="35903"/>
                  </a:lnTo>
                  <a:cubicBezTo>
                    <a:pt x="119141" y="35903"/>
                    <a:pt x="122169" y="44157"/>
                    <a:pt x="133682" y="44157"/>
                  </a:cubicBezTo>
                  <a:cubicBezTo>
                    <a:pt x="133796" y="44157"/>
                    <a:pt x="133912" y="44156"/>
                    <a:pt x="134029" y="44155"/>
                  </a:cubicBezTo>
                  <a:lnTo>
                    <a:pt x="134029" y="18024"/>
                  </a:lnTo>
                  <a:cubicBezTo>
                    <a:pt x="134029" y="18024"/>
                    <a:pt x="111671" y="0"/>
                    <a:pt x="84639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707;p38">
              <a:extLst>
                <a:ext uri="{FF2B5EF4-FFF2-40B4-BE49-F238E27FC236}">
                  <a16:creationId xmlns:a16="http://schemas.microsoft.com/office/drawing/2014/main" id="{C4259D24-F1CB-499F-8ABA-7A0DAD66A8ED}"/>
                </a:ext>
              </a:extLst>
            </p:cNvPr>
            <p:cNvSpPr/>
            <p:nvPr/>
          </p:nvSpPr>
          <p:spPr>
            <a:xfrm>
              <a:off x="508925" y="2719025"/>
              <a:ext cx="3198100" cy="545875"/>
            </a:xfrm>
            <a:custGeom>
              <a:avLst/>
              <a:gdLst/>
              <a:ahLst/>
              <a:cxnLst/>
              <a:rect l="l" t="t" r="r" b="b"/>
              <a:pathLst>
                <a:path w="127924" h="21835" extrusionOk="0">
                  <a:moveTo>
                    <a:pt x="82010" y="0"/>
                  </a:moveTo>
                  <a:cubicBezTo>
                    <a:pt x="80923" y="72"/>
                    <a:pt x="79838" y="145"/>
                    <a:pt x="78729" y="193"/>
                  </a:cubicBezTo>
                  <a:cubicBezTo>
                    <a:pt x="78198" y="242"/>
                    <a:pt x="77642" y="265"/>
                    <a:pt x="77088" y="313"/>
                  </a:cubicBezTo>
                  <a:lnTo>
                    <a:pt x="76654" y="338"/>
                  </a:lnTo>
                  <a:cubicBezTo>
                    <a:pt x="76580" y="338"/>
                    <a:pt x="76532" y="338"/>
                    <a:pt x="76436" y="361"/>
                  </a:cubicBezTo>
                  <a:lnTo>
                    <a:pt x="76243" y="386"/>
                  </a:lnTo>
                  <a:lnTo>
                    <a:pt x="75422" y="483"/>
                  </a:lnTo>
                  <a:cubicBezTo>
                    <a:pt x="74868" y="554"/>
                    <a:pt x="74337" y="628"/>
                    <a:pt x="73782" y="699"/>
                  </a:cubicBezTo>
                  <a:cubicBezTo>
                    <a:pt x="73228" y="796"/>
                    <a:pt x="72672" y="892"/>
                    <a:pt x="72118" y="965"/>
                  </a:cubicBezTo>
                  <a:cubicBezTo>
                    <a:pt x="67678" y="1712"/>
                    <a:pt x="63262" y="2799"/>
                    <a:pt x="58896" y="4054"/>
                  </a:cubicBezTo>
                  <a:cubicBezTo>
                    <a:pt x="54553" y="5332"/>
                    <a:pt x="50258" y="6779"/>
                    <a:pt x="46060" y="8227"/>
                  </a:cubicBezTo>
                  <a:cubicBezTo>
                    <a:pt x="41837" y="9674"/>
                    <a:pt x="37761" y="11195"/>
                    <a:pt x="33779" y="12618"/>
                  </a:cubicBezTo>
                  <a:cubicBezTo>
                    <a:pt x="29799" y="14017"/>
                    <a:pt x="25938" y="15345"/>
                    <a:pt x="22271" y="16503"/>
                  </a:cubicBezTo>
                  <a:cubicBezTo>
                    <a:pt x="18578" y="17661"/>
                    <a:pt x="15056" y="18650"/>
                    <a:pt x="11800" y="19399"/>
                  </a:cubicBezTo>
                  <a:cubicBezTo>
                    <a:pt x="7360" y="20435"/>
                    <a:pt x="3355" y="21014"/>
                    <a:pt x="0" y="21232"/>
                  </a:cubicBezTo>
                  <a:lnTo>
                    <a:pt x="267" y="21835"/>
                  </a:lnTo>
                  <a:cubicBezTo>
                    <a:pt x="1087" y="21835"/>
                    <a:pt x="1931" y="21786"/>
                    <a:pt x="2824" y="21738"/>
                  </a:cubicBezTo>
                  <a:cubicBezTo>
                    <a:pt x="5575" y="21593"/>
                    <a:pt x="8686" y="21232"/>
                    <a:pt x="12041" y="20557"/>
                  </a:cubicBezTo>
                  <a:cubicBezTo>
                    <a:pt x="18723" y="19302"/>
                    <a:pt x="26347" y="17034"/>
                    <a:pt x="34358" y="14332"/>
                  </a:cubicBezTo>
                  <a:cubicBezTo>
                    <a:pt x="38363" y="12956"/>
                    <a:pt x="42489" y="11556"/>
                    <a:pt x="46688" y="10109"/>
                  </a:cubicBezTo>
                  <a:cubicBezTo>
                    <a:pt x="50886" y="8686"/>
                    <a:pt x="55155" y="7287"/>
                    <a:pt x="59475" y="6032"/>
                  </a:cubicBezTo>
                  <a:cubicBezTo>
                    <a:pt x="63770" y="4778"/>
                    <a:pt x="68113" y="3691"/>
                    <a:pt x="72430" y="2944"/>
                  </a:cubicBezTo>
                  <a:cubicBezTo>
                    <a:pt x="72961" y="2847"/>
                    <a:pt x="73517" y="2751"/>
                    <a:pt x="74048" y="2654"/>
                  </a:cubicBezTo>
                  <a:cubicBezTo>
                    <a:pt x="74579" y="2581"/>
                    <a:pt x="75133" y="2510"/>
                    <a:pt x="75689" y="2436"/>
                  </a:cubicBezTo>
                  <a:lnTo>
                    <a:pt x="76484" y="2317"/>
                  </a:lnTo>
                  <a:lnTo>
                    <a:pt x="76702" y="2291"/>
                  </a:lnTo>
                  <a:cubicBezTo>
                    <a:pt x="76725" y="2291"/>
                    <a:pt x="76822" y="2291"/>
                    <a:pt x="76895" y="2268"/>
                  </a:cubicBezTo>
                  <a:lnTo>
                    <a:pt x="77281" y="2243"/>
                  </a:lnTo>
                  <a:cubicBezTo>
                    <a:pt x="77812" y="2195"/>
                    <a:pt x="78366" y="2147"/>
                    <a:pt x="78897" y="2124"/>
                  </a:cubicBezTo>
                  <a:cubicBezTo>
                    <a:pt x="79958" y="2027"/>
                    <a:pt x="81020" y="1954"/>
                    <a:pt x="82081" y="1857"/>
                  </a:cubicBezTo>
                  <a:lnTo>
                    <a:pt x="86787" y="1857"/>
                  </a:lnTo>
                  <a:cubicBezTo>
                    <a:pt x="87293" y="1857"/>
                    <a:pt x="87824" y="1905"/>
                    <a:pt x="88331" y="1954"/>
                  </a:cubicBezTo>
                  <a:cubicBezTo>
                    <a:pt x="89345" y="2027"/>
                    <a:pt x="90358" y="2075"/>
                    <a:pt x="91371" y="2147"/>
                  </a:cubicBezTo>
                  <a:cubicBezTo>
                    <a:pt x="91877" y="2172"/>
                    <a:pt x="92360" y="2243"/>
                    <a:pt x="92867" y="2317"/>
                  </a:cubicBezTo>
                  <a:lnTo>
                    <a:pt x="94315" y="2533"/>
                  </a:lnTo>
                  <a:cubicBezTo>
                    <a:pt x="95303" y="2678"/>
                    <a:pt x="96268" y="2751"/>
                    <a:pt x="97210" y="2944"/>
                  </a:cubicBezTo>
                  <a:cubicBezTo>
                    <a:pt x="99092" y="3353"/>
                    <a:pt x="100926" y="3643"/>
                    <a:pt x="102663" y="4150"/>
                  </a:cubicBezTo>
                  <a:cubicBezTo>
                    <a:pt x="103531" y="4392"/>
                    <a:pt x="104400" y="4608"/>
                    <a:pt x="105243" y="4826"/>
                  </a:cubicBezTo>
                  <a:cubicBezTo>
                    <a:pt x="106089" y="5090"/>
                    <a:pt x="106884" y="5357"/>
                    <a:pt x="107704" y="5598"/>
                  </a:cubicBezTo>
                  <a:cubicBezTo>
                    <a:pt x="110889" y="6611"/>
                    <a:pt x="113761" y="7769"/>
                    <a:pt x="116271" y="8854"/>
                  </a:cubicBezTo>
                  <a:cubicBezTo>
                    <a:pt x="118755" y="9964"/>
                    <a:pt x="120903" y="11026"/>
                    <a:pt x="122640" y="11991"/>
                  </a:cubicBezTo>
                  <a:cubicBezTo>
                    <a:pt x="124352" y="12933"/>
                    <a:pt x="125680" y="13728"/>
                    <a:pt x="126572" y="14284"/>
                  </a:cubicBezTo>
                  <a:cubicBezTo>
                    <a:pt x="127466" y="14863"/>
                    <a:pt x="127923" y="15175"/>
                    <a:pt x="127923" y="15175"/>
                  </a:cubicBezTo>
                  <a:cubicBezTo>
                    <a:pt x="127923" y="15175"/>
                    <a:pt x="127489" y="14814"/>
                    <a:pt x="126645" y="14210"/>
                  </a:cubicBezTo>
                  <a:cubicBezTo>
                    <a:pt x="126211" y="13898"/>
                    <a:pt x="125680" y="13512"/>
                    <a:pt x="125053" y="13077"/>
                  </a:cubicBezTo>
                  <a:cubicBezTo>
                    <a:pt x="124738" y="12859"/>
                    <a:pt x="124377" y="12643"/>
                    <a:pt x="124014" y="12377"/>
                  </a:cubicBezTo>
                  <a:cubicBezTo>
                    <a:pt x="123653" y="12160"/>
                    <a:pt x="123242" y="11894"/>
                    <a:pt x="122833" y="11653"/>
                  </a:cubicBezTo>
                  <a:cubicBezTo>
                    <a:pt x="121167" y="10591"/>
                    <a:pt x="119044" y="9433"/>
                    <a:pt x="116608" y="8155"/>
                  </a:cubicBezTo>
                  <a:cubicBezTo>
                    <a:pt x="114122" y="6949"/>
                    <a:pt x="111300" y="5621"/>
                    <a:pt x="108067" y="4488"/>
                  </a:cubicBezTo>
                  <a:cubicBezTo>
                    <a:pt x="107270" y="4198"/>
                    <a:pt x="106450" y="3909"/>
                    <a:pt x="105629" y="3619"/>
                  </a:cubicBezTo>
                  <a:cubicBezTo>
                    <a:pt x="104761" y="3353"/>
                    <a:pt x="103917" y="3089"/>
                    <a:pt x="103024" y="2822"/>
                  </a:cubicBezTo>
                  <a:cubicBezTo>
                    <a:pt x="102589" y="2703"/>
                    <a:pt x="102132" y="2558"/>
                    <a:pt x="101698" y="2436"/>
                  </a:cubicBezTo>
                  <a:cubicBezTo>
                    <a:pt x="101238" y="2291"/>
                    <a:pt x="100781" y="2220"/>
                    <a:pt x="100321" y="2098"/>
                  </a:cubicBezTo>
                  <a:lnTo>
                    <a:pt x="97500" y="1448"/>
                  </a:lnTo>
                  <a:cubicBezTo>
                    <a:pt x="96534" y="1230"/>
                    <a:pt x="95544" y="1110"/>
                    <a:pt x="94556" y="940"/>
                  </a:cubicBezTo>
                  <a:cubicBezTo>
                    <a:pt x="94074" y="844"/>
                    <a:pt x="93566" y="772"/>
                    <a:pt x="93060" y="676"/>
                  </a:cubicBezTo>
                  <a:cubicBezTo>
                    <a:pt x="92578" y="603"/>
                    <a:pt x="92070" y="506"/>
                    <a:pt x="91539" y="483"/>
                  </a:cubicBezTo>
                  <a:cubicBezTo>
                    <a:pt x="90526" y="386"/>
                    <a:pt x="89489" y="290"/>
                    <a:pt x="88451" y="193"/>
                  </a:cubicBezTo>
                  <a:cubicBezTo>
                    <a:pt x="87920" y="145"/>
                    <a:pt x="87389" y="72"/>
                    <a:pt x="86858" y="72"/>
                  </a:cubicBezTo>
                  <a:cubicBezTo>
                    <a:pt x="86328" y="49"/>
                    <a:pt x="85797" y="49"/>
                    <a:pt x="85266" y="49"/>
                  </a:cubicBezTo>
                  <a:cubicBezTo>
                    <a:pt x="84181" y="24"/>
                    <a:pt x="83120" y="24"/>
                    <a:pt x="8201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708;p38">
              <a:extLst>
                <a:ext uri="{FF2B5EF4-FFF2-40B4-BE49-F238E27FC236}">
                  <a16:creationId xmlns:a16="http://schemas.microsoft.com/office/drawing/2014/main" id="{D12C0031-2678-4D2A-91CD-898AFAC977A6}"/>
                </a:ext>
              </a:extLst>
            </p:cNvPr>
            <p:cNvSpPr/>
            <p:nvPr/>
          </p:nvSpPr>
          <p:spPr>
            <a:xfrm>
              <a:off x="572850" y="2953050"/>
              <a:ext cx="3134175" cy="467975"/>
            </a:xfrm>
            <a:custGeom>
              <a:avLst/>
              <a:gdLst/>
              <a:ahLst/>
              <a:cxnLst/>
              <a:rect l="l" t="t" r="r" b="b"/>
              <a:pathLst>
                <a:path w="125367" h="18719" extrusionOk="0">
                  <a:moveTo>
                    <a:pt x="81624" y="1"/>
                  </a:moveTo>
                  <a:cubicBezTo>
                    <a:pt x="81094" y="24"/>
                    <a:pt x="80563" y="49"/>
                    <a:pt x="80055" y="72"/>
                  </a:cubicBezTo>
                  <a:cubicBezTo>
                    <a:pt x="78994" y="120"/>
                    <a:pt x="77932" y="145"/>
                    <a:pt x="76870" y="194"/>
                  </a:cubicBezTo>
                  <a:cubicBezTo>
                    <a:pt x="74747" y="339"/>
                    <a:pt x="72624" y="628"/>
                    <a:pt x="70452" y="869"/>
                  </a:cubicBezTo>
                  <a:cubicBezTo>
                    <a:pt x="69368" y="1014"/>
                    <a:pt x="68329" y="1207"/>
                    <a:pt x="67245" y="1375"/>
                  </a:cubicBezTo>
                  <a:cubicBezTo>
                    <a:pt x="66158" y="1593"/>
                    <a:pt x="65096" y="1809"/>
                    <a:pt x="64011" y="2002"/>
                  </a:cubicBezTo>
                  <a:cubicBezTo>
                    <a:pt x="61863" y="2462"/>
                    <a:pt x="59717" y="2944"/>
                    <a:pt x="57594" y="3498"/>
                  </a:cubicBezTo>
                  <a:cubicBezTo>
                    <a:pt x="53347" y="4608"/>
                    <a:pt x="49149" y="5888"/>
                    <a:pt x="45047" y="7214"/>
                  </a:cubicBezTo>
                  <a:cubicBezTo>
                    <a:pt x="40946" y="8542"/>
                    <a:pt x="36964" y="9964"/>
                    <a:pt x="33104" y="11267"/>
                  </a:cubicBezTo>
                  <a:cubicBezTo>
                    <a:pt x="29220" y="12570"/>
                    <a:pt x="25479" y="13802"/>
                    <a:pt x="21908" y="14815"/>
                  </a:cubicBezTo>
                  <a:cubicBezTo>
                    <a:pt x="18314" y="15828"/>
                    <a:pt x="14888" y="16623"/>
                    <a:pt x="11679" y="17131"/>
                  </a:cubicBezTo>
                  <a:cubicBezTo>
                    <a:pt x="8471" y="17637"/>
                    <a:pt x="5502" y="17878"/>
                    <a:pt x="2873" y="17878"/>
                  </a:cubicBezTo>
                  <a:cubicBezTo>
                    <a:pt x="1860" y="17878"/>
                    <a:pt x="918" y="17855"/>
                    <a:pt x="1" y="17807"/>
                  </a:cubicBezTo>
                  <a:lnTo>
                    <a:pt x="1" y="17807"/>
                  </a:lnTo>
                  <a:lnTo>
                    <a:pt x="290" y="18457"/>
                  </a:lnTo>
                  <a:cubicBezTo>
                    <a:pt x="1111" y="18530"/>
                    <a:pt x="1956" y="18602"/>
                    <a:pt x="2848" y="18650"/>
                  </a:cubicBezTo>
                  <a:cubicBezTo>
                    <a:pt x="3672" y="18695"/>
                    <a:pt x="4531" y="18719"/>
                    <a:pt x="5421" y="18719"/>
                  </a:cubicBezTo>
                  <a:cubicBezTo>
                    <a:pt x="7421" y="18719"/>
                    <a:pt x="9577" y="18597"/>
                    <a:pt x="11848" y="18312"/>
                  </a:cubicBezTo>
                  <a:cubicBezTo>
                    <a:pt x="15130" y="17903"/>
                    <a:pt x="18627" y="17228"/>
                    <a:pt x="22295" y="16311"/>
                  </a:cubicBezTo>
                  <a:cubicBezTo>
                    <a:pt x="25962" y="15394"/>
                    <a:pt x="29774" y="14259"/>
                    <a:pt x="33659" y="13004"/>
                  </a:cubicBezTo>
                  <a:cubicBezTo>
                    <a:pt x="37568" y="11727"/>
                    <a:pt x="41573" y="10424"/>
                    <a:pt x="45675" y="9121"/>
                  </a:cubicBezTo>
                  <a:cubicBezTo>
                    <a:pt x="49751" y="7818"/>
                    <a:pt x="53901" y="6563"/>
                    <a:pt x="58099" y="5477"/>
                  </a:cubicBezTo>
                  <a:cubicBezTo>
                    <a:pt x="60199" y="4946"/>
                    <a:pt x="62323" y="4440"/>
                    <a:pt x="64421" y="3981"/>
                  </a:cubicBezTo>
                  <a:cubicBezTo>
                    <a:pt x="65482" y="3788"/>
                    <a:pt x="66521" y="3572"/>
                    <a:pt x="67582" y="3353"/>
                  </a:cubicBezTo>
                  <a:cubicBezTo>
                    <a:pt x="68644" y="3186"/>
                    <a:pt x="69729" y="2993"/>
                    <a:pt x="70742" y="2823"/>
                  </a:cubicBezTo>
                  <a:cubicBezTo>
                    <a:pt x="71804" y="2703"/>
                    <a:pt x="72842" y="2581"/>
                    <a:pt x="73904" y="2462"/>
                  </a:cubicBezTo>
                  <a:cubicBezTo>
                    <a:pt x="74409" y="2388"/>
                    <a:pt x="74940" y="2317"/>
                    <a:pt x="75448" y="2244"/>
                  </a:cubicBezTo>
                  <a:lnTo>
                    <a:pt x="76243" y="2147"/>
                  </a:lnTo>
                  <a:lnTo>
                    <a:pt x="77015" y="2099"/>
                  </a:lnTo>
                  <a:cubicBezTo>
                    <a:pt x="78054" y="2051"/>
                    <a:pt x="79090" y="2002"/>
                    <a:pt x="80103" y="1931"/>
                  </a:cubicBezTo>
                  <a:cubicBezTo>
                    <a:pt x="80634" y="1906"/>
                    <a:pt x="81142" y="1883"/>
                    <a:pt x="81647" y="1858"/>
                  </a:cubicBezTo>
                  <a:cubicBezTo>
                    <a:pt x="81817" y="1850"/>
                    <a:pt x="81986" y="1847"/>
                    <a:pt x="82155" y="1847"/>
                  </a:cubicBezTo>
                  <a:cubicBezTo>
                    <a:pt x="82492" y="1847"/>
                    <a:pt x="82830" y="1858"/>
                    <a:pt x="83168" y="1858"/>
                  </a:cubicBezTo>
                  <a:cubicBezTo>
                    <a:pt x="85195" y="1883"/>
                    <a:pt x="87197" y="1834"/>
                    <a:pt x="89127" y="2027"/>
                  </a:cubicBezTo>
                  <a:cubicBezTo>
                    <a:pt x="90092" y="2099"/>
                    <a:pt x="91057" y="2147"/>
                    <a:pt x="92022" y="2220"/>
                  </a:cubicBezTo>
                  <a:cubicBezTo>
                    <a:pt x="92964" y="2317"/>
                    <a:pt x="93904" y="2462"/>
                    <a:pt x="94821" y="2558"/>
                  </a:cubicBezTo>
                  <a:cubicBezTo>
                    <a:pt x="95738" y="2703"/>
                    <a:pt x="96655" y="2774"/>
                    <a:pt x="97548" y="2944"/>
                  </a:cubicBezTo>
                  <a:cubicBezTo>
                    <a:pt x="98440" y="3089"/>
                    <a:pt x="99309" y="3257"/>
                    <a:pt x="100177" y="3402"/>
                  </a:cubicBezTo>
                  <a:cubicBezTo>
                    <a:pt x="100588" y="3475"/>
                    <a:pt x="101023" y="3572"/>
                    <a:pt x="101457" y="3643"/>
                  </a:cubicBezTo>
                  <a:cubicBezTo>
                    <a:pt x="101866" y="3739"/>
                    <a:pt x="102277" y="3836"/>
                    <a:pt x="102686" y="3909"/>
                  </a:cubicBezTo>
                  <a:cubicBezTo>
                    <a:pt x="103532" y="4102"/>
                    <a:pt x="104327" y="4295"/>
                    <a:pt x="105124" y="4463"/>
                  </a:cubicBezTo>
                  <a:cubicBezTo>
                    <a:pt x="106717" y="4849"/>
                    <a:pt x="108187" y="5332"/>
                    <a:pt x="109635" y="5695"/>
                  </a:cubicBezTo>
                  <a:cubicBezTo>
                    <a:pt x="111034" y="6177"/>
                    <a:pt x="112386" y="6563"/>
                    <a:pt x="113640" y="7021"/>
                  </a:cubicBezTo>
                  <a:cubicBezTo>
                    <a:pt x="116126" y="7889"/>
                    <a:pt x="118273" y="8758"/>
                    <a:pt x="120010" y="9555"/>
                  </a:cubicBezTo>
                  <a:cubicBezTo>
                    <a:pt x="121747" y="10327"/>
                    <a:pt x="123098" y="10978"/>
                    <a:pt x="123992" y="11460"/>
                  </a:cubicBezTo>
                  <a:cubicBezTo>
                    <a:pt x="124909" y="11943"/>
                    <a:pt x="125366" y="12209"/>
                    <a:pt x="125366" y="12209"/>
                  </a:cubicBezTo>
                  <a:cubicBezTo>
                    <a:pt x="125366" y="12209"/>
                    <a:pt x="124932" y="11894"/>
                    <a:pt x="124063" y="11364"/>
                  </a:cubicBezTo>
                  <a:cubicBezTo>
                    <a:pt x="123629" y="11099"/>
                    <a:pt x="123075" y="10761"/>
                    <a:pt x="122423" y="10399"/>
                  </a:cubicBezTo>
                  <a:cubicBezTo>
                    <a:pt x="121795" y="10038"/>
                    <a:pt x="121048" y="9627"/>
                    <a:pt x="120180" y="9192"/>
                  </a:cubicBezTo>
                  <a:cubicBezTo>
                    <a:pt x="118491" y="8300"/>
                    <a:pt x="116368" y="7335"/>
                    <a:pt x="113907" y="6297"/>
                  </a:cubicBezTo>
                  <a:cubicBezTo>
                    <a:pt x="112675" y="5766"/>
                    <a:pt x="111324" y="5309"/>
                    <a:pt x="109925" y="4753"/>
                  </a:cubicBezTo>
                  <a:cubicBezTo>
                    <a:pt x="108502" y="4295"/>
                    <a:pt x="107006" y="3788"/>
                    <a:pt x="105437" y="3330"/>
                  </a:cubicBezTo>
                  <a:cubicBezTo>
                    <a:pt x="104642" y="3112"/>
                    <a:pt x="103821" y="2896"/>
                    <a:pt x="103001" y="2678"/>
                  </a:cubicBezTo>
                  <a:cubicBezTo>
                    <a:pt x="102590" y="2558"/>
                    <a:pt x="102156" y="2462"/>
                    <a:pt x="101746" y="2340"/>
                  </a:cubicBezTo>
                  <a:cubicBezTo>
                    <a:pt x="101312" y="2244"/>
                    <a:pt x="100878" y="2147"/>
                    <a:pt x="100444" y="2076"/>
                  </a:cubicBezTo>
                  <a:cubicBezTo>
                    <a:pt x="99575" y="1883"/>
                    <a:pt x="98681" y="1690"/>
                    <a:pt x="97790" y="1497"/>
                  </a:cubicBezTo>
                  <a:cubicBezTo>
                    <a:pt x="96896" y="1304"/>
                    <a:pt x="95956" y="1207"/>
                    <a:pt x="95039" y="1037"/>
                  </a:cubicBezTo>
                  <a:cubicBezTo>
                    <a:pt x="94097" y="892"/>
                    <a:pt x="93157" y="748"/>
                    <a:pt x="92192" y="628"/>
                  </a:cubicBezTo>
                  <a:cubicBezTo>
                    <a:pt x="91227" y="532"/>
                    <a:pt x="90237" y="435"/>
                    <a:pt x="89249" y="339"/>
                  </a:cubicBezTo>
                  <a:cubicBezTo>
                    <a:pt x="87270" y="97"/>
                    <a:pt x="85243" y="120"/>
                    <a:pt x="83168" y="49"/>
                  </a:cubicBezTo>
                  <a:cubicBezTo>
                    <a:pt x="82661" y="24"/>
                    <a:pt x="82130" y="1"/>
                    <a:pt x="81624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709;p38">
              <a:extLst>
                <a:ext uri="{FF2B5EF4-FFF2-40B4-BE49-F238E27FC236}">
                  <a16:creationId xmlns:a16="http://schemas.microsoft.com/office/drawing/2014/main" id="{5B1D19FD-6AB2-440A-B7EB-E25CE80C0A9D}"/>
                </a:ext>
              </a:extLst>
            </p:cNvPr>
            <p:cNvSpPr/>
            <p:nvPr/>
          </p:nvSpPr>
          <p:spPr>
            <a:xfrm>
              <a:off x="1444475" y="3183950"/>
              <a:ext cx="2262550" cy="286650"/>
            </a:xfrm>
            <a:custGeom>
              <a:avLst/>
              <a:gdLst/>
              <a:ahLst/>
              <a:cxnLst/>
              <a:rect l="l" t="t" r="r" b="b"/>
              <a:pathLst>
                <a:path w="90502" h="11466" extrusionOk="0">
                  <a:moveTo>
                    <a:pt x="49763" y="1"/>
                  </a:moveTo>
                  <a:cubicBezTo>
                    <a:pt x="49686" y="1"/>
                    <a:pt x="49610" y="2"/>
                    <a:pt x="49533" y="4"/>
                  </a:cubicBezTo>
                  <a:cubicBezTo>
                    <a:pt x="48786" y="30"/>
                    <a:pt x="48062" y="30"/>
                    <a:pt x="47313" y="30"/>
                  </a:cubicBezTo>
                  <a:lnTo>
                    <a:pt x="46759" y="30"/>
                  </a:lnTo>
                  <a:lnTo>
                    <a:pt x="46180" y="78"/>
                  </a:lnTo>
                  <a:lnTo>
                    <a:pt x="45094" y="149"/>
                  </a:lnTo>
                  <a:cubicBezTo>
                    <a:pt x="44370" y="198"/>
                    <a:pt x="43671" y="246"/>
                    <a:pt x="42922" y="319"/>
                  </a:cubicBezTo>
                  <a:cubicBezTo>
                    <a:pt x="42198" y="416"/>
                    <a:pt x="41475" y="512"/>
                    <a:pt x="40728" y="584"/>
                  </a:cubicBezTo>
                  <a:cubicBezTo>
                    <a:pt x="39255" y="753"/>
                    <a:pt x="37855" y="1018"/>
                    <a:pt x="36433" y="1236"/>
                  </a:cubicBezTo>
                  <a:cubicBezTo>
                    <a:pt x="33586" y="1693"/>
                    <a:pt x="30810" y="2298"/>
                    <a:pt x="28156" y="2877"/>
                  </a:cubicBezTo>
                  <a:cubicBezTo>
                    <a:pt x="26830" y="3189"/>
                    <a:pt x="25527" y="3504"/>
                    <a:pt x="24248" y="3817"/>
                  </a:cubicBezTo>
                  <a:cubicBezTo>
                    <a:pt x="22970" y="4154"/>
                    <a:pt x="21738" y="4492"/>
                    <a:pt x="20509" y="4807"/>
                  </a:cubicBezTo>
                  <a:cubicBezTo>
                    <a:pt x="18096" y="5457"/>
                    <a:pt x="15828" y="6133"/>
                    <a:pt x="13753" y="6760"/>
                  </a:cubicBezTo>
                  <a:cubicBezTo>
                    <a:pt x="5405" y="9318"/>
                    <a:pt x="1" y="11466"/>
                    <a:pt x="1" y="11466"/>
                  </a:cubicBezTo>
                  <a:cubicBezTo>
                    <a:pt x="1" y="11466"/>
                    <a:pt x="1423" y="11103"/>
                    <a:pt x="3861" y="10476"/>
                  </a:cubicBezTo>
                  <a:cubicBezTo>
                    <a:pt x="6322" y="9825"/>
                    <a:pt x="9845" y="8932"/>
                    <a:pt x="14066" y="7918"/>
                  </a:cubicBezTo>
                  <a:cubicBezTo>
                    <a:pt x="16189" y="7413"/>
                    <a:pt x="18482" y="6882"/>
                    <a:pt x="20895" y="6303"/>
                  </a:cubicBezTo>
                  <a:cubicBezTo>
                    <a:pt x="23308" y="5747"/>
                    <a:pt x="25888" y="5216"/>
                    <a:pt x="28542" y="4662"/>
                  </a:cubicBezTo>
                  <a:cubicBezTo>
                    <a:pt x="29870" y="4421"/>
                    <a:pt x="31221" y="4154"/>
                    <a:pt x="32573" y="3890"/>
                  </a:cubicBezTo>
                  <a:cubicBezTo>
                    <a:pt x="33947" y="3672"/>
                    <a:pt x="35346" y="3407"/>
                    <a:pt x="36746" y="3189"/>
                  </a:cubicBezTo>
                  <a:cubicBezTo>
                    <a:pt x="38145" y="2996"/>
                    <a:pt x="39569" y="2732"/>
                    <a:pt x="40969" y="2610"/>
                  </a:cubicBezTo>
                  <a:cubicBezTo>
                    <a:pt x="41668" y="2514"/>
                    <a:pt x="42368" y="2442"/>
                    <a:pt x="43092" y="2369"/>
                  </a:cubicBezTo>
                  <a:cubicBezTo>
                    <a:pt x="43791" y="2272"/>
                    <a:pt x="44515" y="2249"/>
                    <a:pt x="45238" y="2201"/>
                  </a:cubicBezTo>
                  <a:lnTo>
                    <a:pt x="46325" y="2105"/>
                  </a:lnTo>
                  <a:lnTo>
                    <a:pt x="46856" y="2079"/>
                  </a:lnTo>
                  <a:lnTo>
                    <a:pt x="47387" y="2079"/>
                  </a:lnTo>
                  <a:cubicBezTo>
                    <a:pt x="48085" y="2056"/>
                    <a:pt x="48809" y="2056"/>
                    <a:pt x="49510" y="2031"/>
                  </a:cubicBezTo>
                  <a:cubicBezTo>
                    <a:pt x="49605" y="2028"/>
                    <a:pt x="49701" y="2027"/>
                    <a:pt x="49797" y="2027"/>
                  </a:cubicBezTo>
                  <a:cubicBezTo>
                    <a:pt x="50405" y="2027"/>
                    <a:pt x="51028" y="2083"/>
                    <a:pt x="51633" y="2105"/>
                  </a:cubicBezTo>
                  <a:cubicBezTo>
                    <a:pt x="52332" y="2128"/>
                    <a:pt x="53032" y="2176"/>
                    <a:pt x="53756" y="2201"/>
                  </a:cubicBezTo>
                  <a:cubicBezTo>
                    <a:pt x="55156" y="2346"/>
                    <a:pt x="56555" y="2442"/>
                    <a:pt x="57929" y="2610"/>
                  </a:cubicBezTo>
                  <a:cubicBezTo>
                    <a:pt x="59305" y="2803"/>
                    <a:pt x="60657" y="2925"/>
                    <a:pt x="61983" y="3166"/>
                  </a:cubicBezTo>
                  <a:cubicBezTo>
                    <a:pt x="63334" y="3382"/>
                    <a:pt x="64637" y="3575"/>
                    <a:pt x="65916" y="3817"/>
                  </a:cubicBezTo>
                  <a:cubicBezTo>
                    <a:pt x="67194" y="4058"/>
                    <a:pt x="68449" y="4276"/>
                    <a:pt x="69655" y="4540"/>
                  </a:cubicBezTo>
                  <a:cubicBezTo>
                    <a:pt x="70887" y="4782"/>
                    <a:pt x="72068" y="5048"/>
                    <a:pt x="73203" y="5289"/>
                  </a:cubicBezTo>
                  <a:cubicBezTo>
                    <a:pt x="74336" y="5554"/>
                    <a:pt x="75446" y="5795"/>
                    <a:pt x="76507" y="6061"/>
                  </a:cubicBezTo>
                  <a:cubicBezTo>
                    <a:pt x="78607" y="6544"/>
                    <a:pt x="80537" y="7026"/>
                    <a:pt x="82250" y="7484"/>
                  </a:cubicBezTo>
                  <a:cubicBezTo>
                    <a:pt x="83964" y="7943"/>
                    <a:pt x="85434" y="8329"/>
                    <a:pt x="86666" y="8667"/>
                  </a:cubicBezTo>
                  <a:cubicBezTo>
                    <a:pt x="89127" y="9343"/>
                    <a:pt x="90501" y="9752"/>
                    <a:pt x="90501" y="9752"/>
                  </a:cubicBezTo>
                  <a:cubicBezTo>
                    <a:pt x="90501" y="9752"/>
                    <a:pt x="89175" y="9173"/>
                    <a:pt x="86811" y="8281"/>
                  </a:cubicBezTo>
                  <a:cubicBezTo>
                    <a:pt x="85604" y="7822"/>
                    <a:pt x="84157" y="7291"/>
                    <a:pt x="82468" y="6737"/>
                  </a:cubicBezTo>
                  <a:cubicBezTo>
                    <a:pt x="80802" y="6158"/>
                    <a:pt x="78897" y="5531"/>
                    <a:pt x="76797" y="4903"/>
                  </a:cubicBezTo>
                  <a:cubicBezTo>
                    <a:pt x="74722" y="4276"/>
                    <a:pt x="72431" y="3624"/>
                    <a:pt x="69993" y="3045"/>
                  </a:cubicBezTo>
                  <a:cubicBezTo>
                    <a:pt x="67580" y="2442"/>
                    <a:pt x="65000" y="1863"/>
                    <a:pt x="62297" y="1381"/>
                  </a:cubicBezTo>
                  <a:cubicBezTo>
                    <a:pt x="59595" y="873"/>
                    <a:pt x="56771" y="487"/>
                    <a:pt x="53901" y="223"/>
                  </a:cubicBezTo>
                  <a:cubicBezTo>
                    <a:pt x="53177" y="174"/>
                    <a:pt x="52453" y="149"/>
                    <a:pt x="51730" y="101"/>
                  </a:cubicBezTo>
                  <a:cubicBezTo>
                    <a:pt x="51060" y="80"/>
                    <a:pt x="50410" y="1"/>
                    <a:pt x="49763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710;p38">
              <a:extLst>
                <a:ext uri="{FF2B5EF4-FFF2-40B4-BE49-F238E27FC236}">
                  <a16:creationId xmlns:a16="http://schemas.microsoft.com/office/drawing/2014/main" id="{CFA86CD3-CBDB-4C5B-97A3-23133248236E}"/>
                </a:ext>
              </a:extLst>
            </p:cNvPr>
            <p:cNvSpPr/>
            <p:nvPr/>
          </p:nvSpPr>
          <p:spPr>
            <a:xfrm>
              <a:off x="383475" y="3404825"/>
              <a:ext cx="6850950" cy="512150"/>
            </a:xfrm>
            <a:custGeom>
              <a:avLst/>
              <a:gdLst/>
              <a:ahLst/>
              <a:cxnLst/>
              <a:rect l="l" t="t" r="r" b="b"/>
              <a:pathLst>
                <a:path w="274038" h="20486" extrusionOk="0">
                  <a:moveTo>
                    <a:pt x="122373" y="0"/>
                  </a:moveTo>
                  <a:lnTo>
                    <a:pt x="0" y="12112"/>
                  </a:lnTo>
                  <a:lnTo>
                    <a:pt x="0" y="16937"/>
                  </a:lnTo>
                  <a:lnTo>
                    <a:pt x="118947" y="4826"/>
                  </a:lnTo>
                  <a:cubicBezTo>
                    <a:pt x="120516" y="7817"/>
                    <a:pt x="125076" y="13536"/>
                    <a:pt x="137020" y="13536"/>
                  </a:cubicBezTo>
                  <a:cubicBezTo>
                    <a:pt x="148962" y="13536"/>
                    <a:pt x="153523" y="7817"/>
                    <a:pt x="155115" y="4826"/>
                  </a:cubicBezTo>
                  <a:lnTo>
                    <a:pt x="274037" y="20485"/>
                  </a:lnTo>
                  <a:lnTo>
                    <a:pt x="274037" y="15683"/>
                  </a:lnTo>
                  <a:lnTo>
                    <a:pt x="151664" y="0"/>
                  </a:lnTo>
                  <a:lnTo>
                    <a:pt x="151181" y="1811"/>
                  </a:lnTo>
                  <a:cubicBezTo>
                    <a:pt x="151110" y="2052"/>
                    <a:pt x="149010" y="8711"/>
                    <a:pt x="137020" y="8711"/>
                  </a:cubicBezTo>
                  <a:cubicBezTo>
                    <a:pt x="125027" y="8711"/>
                    <a:pt x="122929" y="2052"/>
                    <a:pt x="122856" y="1811"/>
                  </a:cubicBezTo>
                  <a:lnTo>
                    <a:pt x="12237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711;p38">
              <a:extLst>
                <a:ext uri="{FF2B5EF4-FFF2-40B4-BE49-F238E27FC236}">
                  <a16:creationId xmlns:a16="http://schemas.microsoft.com/office/drawing/2014/main" id="{ACC3EF57-BD62-443E-B067-7AFD8B781EA8}"/>
                </a:ext>
              </a:extLst>
            </p:cNvPr>
            <p:cNvSpPr/>
            <p:nvPr/>
          </p:nvSpPr>
          <p:spPr>
            <a:xfrm>
              <a:off x="3842725" y="2162175"/>
              <a:ext cx="3162475" cy="886975"/>
            </a:xfrm>
            <a:custGeom>
              <a:avLst/>
              <a:gdLst/>
              <a:ahLst/>
              <a:cxnLst/>
              <a:rect l="l" t="t" r="r" b="b"/>
              <a:pathLst>
                <a:path w="126499" h="35479" extrusionOk="0">
                  <a:moveTo>
                    <a:pt x="77310" y="1"/>
                  </a:moveTo>
                  <a:cubicBezTo>
                    <a:pt x="69975" y="1"/>
                    <a:pt x="62221" y="452"/>
                    <a:pt x="54310" y="1621"/>
                  </a:cubicBezTo>
                  <a:cubicBezTo>
                    <a:pt x="17662" y="7049"/>
                    <a:pt x="1" y="35423"/>
                    <a:pt x="1" y="35423"/>
                  </a:cubicBezTo>
                  <a:cubicBezTo>
                    <a:pt x="1" y="35423"/>
                    <a:pt x="109" y="35479"/>
                    <a:pt x="363" y="35479"/>
                  </a:cubicBezTo>
                  <a:cubicBezTo>
                    <a:pt x="1026" y="35479"/>
                    <a:pt x="2680" y="35101"/>
                    <a:pt x="6007" y="32383"/>
                  </a:cubicBezTo>
                  <a:cubicBezTo>
                    <a:pt x="14983" y="25073"/>
                    <a:pt x="33055" y="11176"/>
                    <a:pt x="54310" y="8159"/>
                  </a:cubicBezTo>
                  <a:cubicBezTo>
                    <a:pt x="59709" y="7388"/>
                    <a:pt x="65555" y="7078"/>
                    <a:pt x="71465" y="7078"/>
                  </a:cubicBezTo>
                  <a:cubicBezTo>
                    <a:pt x="95693" y="7078"/>
                    <a:pt x="120998" y="12286"/>
                    <a:pt x="120998" y="12286"/>
                  </a:cubicBezTo>
                  <a:lnTo>
                    <a:pt x="126499" y="5071"/>
                  </a:lnTo>
                  <a:cubicBezTo>
                    <a:pt x="120541" y="4758"/>
                    <a:pt x="101139" y="1"/>
                    <a:pt x="773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712;p38">
              <a:extLst>
                <a:ext uri="{FF2B5EF4-FFF2-40B4-BE49-F238E27FC236}">
                  <a16:creationId xmlns:a16="http://schemas.microsoft.com/office/drawing/2014/main" id="{70EFFE40-FA8C-47A7-976E-E0E98A6411FE}"/>
                </a:ext>
              </a:extLst>
            </p:cNvPr>
            <p:cNvSpPr/>
            <p:nvPr/>
          </p:nvSpPr>
          <p:spPr>
            <a:xfrm>
              <a:off x="3837900" y="1087400"/>
              <a:ext cx="2560500" cy="2003775"/>
            </a:xfrm>
            <a:custGeom>
              <a:avLst/>
              <a:gdLst/>
              <a:ahLst/>
              <a:cxnLst/>
              <a:rect l="l" t="t" r="r" b="b"/>
              <a:pathLst>
                <a:path w="102420" h="80151" extrusionOk="0">
                  <a:moveTo>
                    <a:pt x="102420" y="0"/>
                  </a:moveTo>
                  <a:lnTo>
                    <a:pt x="102420" y="0"/>
                  </a:lnTo>
                  <a:cubicBezTo>
                    <a:pt x="95182" y="2872"/>
                    <a:pt x="63841" y="8348"/>
                    <a:pt x="35346" y="26855"/>
                  </a:cubicBezTo>
                  <a:cubicBezTo>
                    <a:pt x="4270" y="47000"/>
                    <a:pt x="1" y="80151"/>
                    <a:pt x="1" y="80151"/>
                  </a:cubicBezTo>
                  <a:cubicBezTo>
                    <a:pt x="1" y="80151"/>
                    <a:pt x="2" y="80151"/>
                    <a:pt x="4" y="80151"/>
                  </a:cubicBezTo>
                  <a:cubicBezTo>
                    <a:pt x="85" y="80151"/>
                    <a:pt x="1638" y="80081"/>
                    <a:pt x="4174" y="74891"/>
                  </a:cubicBezTo>
                  <a:cubicBezTo>
                    <a:pt x="9314" y="64516"/>
                    <a:pt x="19978" y="44371"/>
                    <a:pt x="38048" y="32790"/>
                  </a:cubicBezTo>
                  <a:cubicBezTo>
                    <a:pt x="61477" y="17783"/>
                    <a:pt x="100418" y="8856"/>
                    <a:pt x="100418" y="8856"/>
                  </a:cubicBezTo>
                  <a:lnTo>
                    <a:pt x="102420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713;p38">
              <a:extLst>
                <a:ext uri="{FF2B5EF4-FFF2-40B4-BE49-F238E27FC236}">
                  <a16:creationId xmlns:a16="http://schemas.microsoft.com/office/drawing/2014/main" id="{37E2CCCA-2B37-410B-AB0B-90A9DB360140}"/>
                </a:ext>
              </a:extLst>
            </p:cNvPr>
            <p:cNvSpPr/>
            <p:nvPr/>
          </p:nvSpPr>
          <p:spPr>
            <a:xfrm>
              <a:off x="3615300" y="238125"/>
              <a:ext cx="1813825" cy="2867525"/>
            </a:xfrm>
            <a:custGeom>
              <a:avLst/>
              <a:gdLst/>
              <a:ahLst/>
              <a:cxnLst/>
              <a:rect l="l" t="t" r="r" b="b"/>
              <a:pathLst>
                <a:path w="72553" h="114701" extrusionOk="0">
                  <a:moveTo>
                    <a:pt x="70815" y="0"/>
                  </a:moveTo>
                  <a:cubicBezTo>
                    <a:pt x="65337" y="5549"/>
                    <a:pt x="38894" y="23236"/>
                    <a:pt x="20293" y="51657"/>
                  </a:cubicBezTo>
                  <a:cubicBezTo>
                    <a:pt x="1" y="82637"/>
                    <a:pt x="9459" y="114701"/>
                    <a:pt x="9459" y="114701"/>
                  </a:cubicBezTo>
                  <a:cubicBezTo>
                    <a:pt x="9459" y="114701"/>
                    <a:pt x="10931" y="114122"/>
                    <a:pt x="11173" y="108187"/>
                  </a:cubicBezTo>
                  <a:cubicBezTo>
                    <a:pt x="11655" y="96631"/>
                    <a:pt x="13296" y="73903"/>
                    <a:pt x="25166" y="56000"/>
                  </a:cubicBezTo>
                  <a:cubicBezTo>
                    <a:pt x="40534" y="32813"/>
                    <a:pt x="72552" y="8904"/>
                    <a:pt x="72552" y="8904"/>
                  </a:cubicBezTo>
                  <a:lnTo>
                    <a:pt x="70815" y="0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714;p38">
              <a:extLst>
                <a:ext uri="{FF2B5EF4-FFF2-40B4-BE49-F238E27FC236}">
                  <a16:creationId xmlns:a16="http://schemas.microsoft.com/office/drawing/2014/main" id="{42131EF4-48A8-4832-9B98-FD676FAEFEB8}"/>
                </a:ext>
              </a:extLst>
            </p:cNvPr>
            <p:cNvSpPr/>
            <p:nvPr/>
          </p:nvSpPr>
          <p:spPr>
            <a:xfrm>
              <a:off x="613300" y="2162175"/>
              <a:ext cx="3161900" cy="886975"/>
            </a:xfrm>
            <a:custGeom>
              <a:avLst/>
              <a:gdLst/>
              <a:ahLst/>
              <a:cxnLst/>
              <a:rect l="l" t="t" r="r" b="b"/>
              <a:pathLst>
                <a:path w="126476" h="35479" extrusionOk="0">
                  <a:moveTo>
                    <a:pt x="49165" y="1"/>
                  </a:moveTo>
                  <a:cubicBezTo>
                    <a:pt x="25339" y="1"/>
                    <a:pt x="5941" y="4758"/>
                    <a:pt x="0" y="5071"/>
                  </a:cubicBezTo>
                  <a:lnTo>
                    <a:pt x="5501" y="12286"/>
                  </a:lnTo>
                  <a:cubicBezTo>
                    <a:pt x="5501" y="12286"/>
                    <a:pt x="30792" y="7078"/>
                    <a:pt x="55012" y="7078"/>
                  </a:cubicBezTo>
                  <a:cubicBezTo>
                    <a:pt x="60921" y="7078"/>
                    <a:pt x="66765" y="7388"/>
                    <a:pt x="72164" y="8159"/>
                  </a:cubicBezTo>
                  <a:cubicBezTo>
                    <a:pt x="93421" y="11176"/>
                    <a:pt x="111491" y="25073"/>
                    <a:pt x="120467" y="32383"/>
                  </a:cubicBezTo>
                  <a:cubicBezTo>
                    <a:pt x="123796" y="35101"/>
                    <a:pt x="125450" y="35479"/>
                    <a:pt x="126113" y="35479"/>
                  </a:cubicBezTo>
                  <a:cubicBezTo>
                    <a:pt x="126367" y="35479"/>
                    <a:pt x="126475" y="35423"/>
                    <a:pt x="126475" y="35423"/>
                  </a:cubicBezTo>
                  <a:cubicBezTo>
                    <a:pt x="126475" y="35423"/>
                    <a:pt x="108814" y="7049"/>
                    <a:pt x="72164" y="1621"/>
                  </a:cubicBezTo>
                  <a:cubicBezTo>
                    <a:pt x="64254" y="452"/>
                    <a:pt x="56500" y="1"/>
                    <a:pt x="4916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715;p38">
              <a:extLst>
                <a:ext uri="{FF2B5EF4-FFF2-40B4-BE49-F238E27FC236}">
                  <a16:creationId xmlns:a16="http://schemas.microsoft.com/office/drawing/2014/main" id="{453A71BE-4D1D-4EA1-938D-00DF0258F157}"/>
                </a:ext>
              </a:extLst>
            </p:cNvPr>
            <p:cNvSpPr/>
            <p:nvPr/>
          </p:nvSpPr>
          <p:spPr>
            <a:xfrm>
              <a:off x="1219475" y="1087400"/>
              <a:ext cx="2561125" cy="2003775"/>
            </a:xfrm>
            <a:custGeom>
              <a:avLst/>
              <a:gdLst/>
              <a:ahLst/>
              <a:cxnLst/>
              <a:rect l="l" t="t" r="r" b="b"/>
              <a:pathLst>
                <a:path w="102445" h="80151" extrusionOk="0">
                  <a:moveTo>
                    <a:pt x="0" y="0"/>
                  </a:moveTo>
                  <a:lnTo>
                    <a:pt x="2004" y="8856"/>
                  </a:lnTo>
                  <a:cubicBezTo>
                    <a:pt x="2004" y="8856"/>
                    <a:pt x="40945" y="17783"/>
                    <a:pt x="64372" y="32790"/>
                  </a:cubicBezTo>
                  <a:cubicBezTo>
                    <a:pt x="82444" y="44371"/>
                    <a:pt x="93131" y="64516"/>
                    <a:pt x="98246" y="74891"/>
                  </a:cubicBezTo>
                  <a:cubicBezTo>
                    <a:pt x="100807" y="80081"/>
                    <a:pt x="102360" y="80151"/>
                    <a:pt x="102441" y="80151"/>
                  </a:cubicBezTo>
                  <a:cubicBezTo>
                    <a:pt x="102443" y="80151"/>
                    <a:pt x="102445" y="80151"/>
                    <a:pt x="102445" y="80151"/>
                  </a:cubicBezTo>
                  <a:cubicBezTo>
                    <a:pt x="102445" y="80151"/>
                    <a:pt x="98150" y="47000"/>
                    <a:pt x="67074" y="26855"/>
                  </a:cubicBezTo>
                  <a:cubicBezTo>
                    <a:pt x="38581" y="8348"/>
                    <a:pt x="7239" y="2872"/>
                    <a:pt x="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716;p38">
              <a:extLst>
                <a:ext uri="{FF2B5EF4-FFF2-40B4-BE49-F238E27FC236}">
                  <a16:creationId xmlns:a16="http://schemas.microsoft.com/office/drawing/2014/main" id="{36074D05-3E31-4B63-8EEC-3BE5195A906D}"/>
                </a:ext>
              </a:extLst>
            </p:cNvPr>
            <p:cNvSpPr/>
            <p:nvPr/>
          </p:nvSpPr>
          <p:spPr>
            <a:xfrm>
              <a:off x="2188800" y="238125"/>
              <a:ext cx="1814400" cy="2867525"/>
            </a:xfrm>
            <a:custGeom>
              <a:avLst/>
              <a:gdLst/>
              <a:ahLst/>
              <a:cxnLst/>
              <a:rect l="l" t="t" r="r" b="b"/>
              <a:pathLst>
                <a:path w="72576" h="114701" extrusionOk="0">
                  <a:moveTo>
                    <a:pt x="1761" y="0"/>
                  </a:moveTo>
                  <a:lnTo>
                    <a:pt x="1" y="8904"/>
                  </a:lnTo>
                  <a:cubicBezTo>
                    <a:pt x="1" y="8904"/>
                    <a:pt x="32017" y="32813"/>
                    <a:pt x="47387" y="56000"/>
                  </a:cubicBezTo>
                  <a:cubicBezTo>
                    <a:pt x="59257" y="73903"/>
                    <a:pt x="60898" y="96631"/>
                    <a:pt x="61380" y="108187"/>
                  </a:cubicBezTo>
                  <a:cubicBezTo>
                    <a:pt x="61622" y="114122"/>
                    <a:pt x="63093" y="114701"/>
                    <a:pt x="63093" y="114701"/>
                  </a:cubicBezTo>
                  <a:cubicBezTo>
                    <a:pt x="63093" y="114701"/>
                    <a:pt x="72575" y="82637"/>
                    <a:pt x="52284" y="51657"/>
                  </a:cubicBezTo>
                  <a:cubicBezTo>
                    <a:pt x="33657" y="23236"/>
                    <a:pt x="7214" y="5549"/>
                    <a:pt x="176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Text 0"/>
          <p:cNvSpPr/>
          <p:nvPr/>
        </p:nvSpPr>
        <p:spPr>
          <a:xfrm>
            <a:off x="4498544" y="2672852"/>
            <a:ext cx="10108420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850"/>
              </a:lnSpc>
              <a:buNone/>
            </a:pPr>
            <a:r>
              <a:rPr lang="en-US" sz="4650" b="1" kern="0" spc="-94" dirty="0">
                <a:solidFill>
                  <a:schemeClr val="accent1"/>
                </a:solidFill>
                <a:latin typeface="Arial" panose="020B0604020202020204" pitchFamily="34" charset="0"/>
                <a:ea typeface="Petrona Bold" pitchFamily="34" charset="-122"/>
                <a:cs typeface="Arial" panose="020B0604020202020204" pitchFamily="34" charset="0"/>
              </a:rPr>
              <a:t>Muammoga asoslangan ta’limning mohiyati</a:t>
            </a:r>
            <a:endParaRPr lang="en-US" sz="465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5151" y="4935994"/>
            <a:ext cx="3889424" cy="62794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49626" y="4833059"/>
            <a:ext cx="3968840" cy="62794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2800" y="5589283"/>
            <a:ext cx="4243184" cy="253804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8" name="Прямоугольник 47"/>
          <p:cNvSpPr/>
          <p:nvPr/>
        </p:nvSpPr>
        <p:spPr>
          <a:xfrm>
            <a:off x="11956482" y="4857084"/>
            <a:ext cx="55883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izlanishlarni rag'batlantirish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11883026" y="5482600"/>
            <a:ext cx="51841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O'quvchilar muammoni hal qilish uchun o'zlarini mustaqil ravishda izlanishga, ma'lumotlar to'plashga, tahlil qilishga va xulosalar chiqarishga rag'batlantiriladi.</a:t>
            </a:r>
          </a:p>
        </p:txBody>
      </p:sp>
      <p:pic>
        <p:nvPicPr>
          <p:cNvPr id="50" name="Рисунок 4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13268" y="5725137"/>
            <a:ext cx="4389082" cy="2266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510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1" name="Google Shape;171;p32"/>
          <p:cNvGrpSpPr/>
          <p:nvPr/>
        </p:nvGrpSpPr>
        <p:grpSpPr>
          <a:xfrm flipH="1">
            <a:off x="11182263" y="3876674"/>
            <a:ext cx="4742107" cy="3886201"/>
            <a:chOff x="608301" y="1561950"/>
            <a:chExt cx="2352769" cy="1371668"/>
          </a:xfrm>
        </p:grpSpPr>
        <p:sp>
          <p:nvSpPr>
            <p:cNvPr id="172" name="Google Shape;172;p32"/>
            <p:cNvSpPr/>
            <p:nvPr/>
          </p:nvSpPr>
          <p:spPr>
            <a:xfrm>
              <a:off x="632875" y="1840375"/>
              <a:ext cx="2328195" cy="1093243"/>
            </a:xfrm>
            <a:custGeom>
              <a:avLst/>
              <a:gdLst/>
              <a:ahLst/>
              <a:cxnLst/>
              <a:rect l="l" t="t" r="r" b="b"/>
              <a:pathLst>
                <a:path w="56308" h="29995" extrusionOk="0">
                  <a:moveTo>
                    <a:pt x="25997" y="0"/>
                  </a:moveTo>
                  <a:cubicBezTo>
                    <a:pt x="25091" y="0"/>
                    <a:pt x="24186" y="26"/>
                    <a:pt x="23284" y="84"/>
                  </a:cubicBezTo>
                  <a:cubicBezTo>
                    <a:pt x="20982" y="251"/>
                    <a:pt x="18647" y="251"/>
                    <a:pt x="16312" y="351"/>
                  </a:cubicBezTo>
                  <a:cubicBezTo>
                    <a:pt x="14845" y="418"/>
                    <a:pt x="13377" y="618"/>
                    <a:pt x="11909" y="785"/>
                  </a:cubicBezTo>
                  <a:cubicBezTo>
                    <a:pt x="10869" y="904"/>
                    <a:pt x="9855" y="1234"/>
                    <a:pt x="8798" y="1234"/>
                  </a:cubicBezTo>
                  <a:cubicBezTo>
                    <a:pt x="8668" y="1234"/>
                    <a:pt x="8538" y="1229"/>
                    <a:pt x="8407" y="1218"/>
                  </a:cubicBezTo>
                  <a:cubicBezTo>
                    <a:pt x="8240" y="1198"/>
                    <a:pt x="8075" y="1188"/>
                    <a:pt x="7911" y="1188"/>
                  </a:cubicBezTo>
                  <a:cubicBezTo>
                    <a:pt x="6763" y="1188"/>
                    <a:pt x="5680" y="1648"/>
                    <a:pt x="4571" y="1852"/>
                  </a:cubicBezTo>
                  <a:cubicBezTo>
                    <a:pt x="3436" y="2019"/>
                    <a:pt x="2536" y="2519"/>
                    <a:pt x="1735" y="3420"/>
                  </a:cubicBezTo>
                  <a:cubicBezTo>
                    <a:pt x="1101" y="4120"/>
                    <a:pt x="701" y="4854"/>
                    <a:pt x="668" y="5688"/>
                  </a:cubicBezTo>
                  <a:cubicBezTo>
                    <a:pt x="601" y="7856"/>
                    <a:pt x="268" y="9991"/>
                    <a:pt x="268" y="12160"/>
                  </a:cubicBezTo>
                  <a:cubicBezTo>
                    <a:pt x="268" y="12360"/>
                    <a:pt x="268" y="12560"/>
                    <a:pt x="234" y="12760"/>
                  </a:cubicBezTo>
                  <a:cubicBezTo>
                    <a:pt x="1" y="14795"/>
                    <a:pt x="101" y="16830"/>
                    <a:pt x="167" y="18864"/>
                  </a:cubicBezTo>
                  <a:cubicBezTo>
                    <a:pt x="234" y="20599"/>
                    <a:pt x="501" y="22267"/>
                    <a:pt x="634" y="24001"/>
                  </a:cubicBezTo>
                  <a:cubicBezTo>
                    <a:pt x="801" y="25703"/>
                    <a:pt x="1368" y="27270"/>
                    <a:pt x="2336" y="28671"/>
                  </a:cubicBezTo>
                  <a:cubicBezTo>
                    <a:pt x="2803" y="29405"/>
                    <a:pt x="3436" y="29906"/>
                    <a:pt x="4337" y="29972"/>
                  </a:cubicBezTo>
                  <a:cubicBezTo>
                    <a:pt x="4600" y="29986"/>
                    <a:pt x="4856" y="29994"/>
                    <a:pt x="5112" y="29994"/>
                  </a:cubicBezTo>
                  <a:cubicBezTo>
                    <a:pt x="5474" y="29994"/>
                    <a:pt x="5834" y="29978"/>
                    <a:pt x="6205" y="29939"/>
                  </a:cubicBezTo>
                  <a:cubicBezTo>
                    <a:pt x="7006" y="29839"/>
                    <a:pt x="7840" y="29672"/>
                    <a:pt x="8640" y="29672"/>
                  </a:cubicBezTo>
                  <a:cubicBezTo>
                    <a:pt x="10542" y="29672"/>
                    <a:pt x="12410" y="29439"/>
                    <a:pt x="14311" y="29372"/>
                  </a:cubicBezTo>
                  <a:cubicBezTo>
                    <a:pt x="16246" y="29305"/>
                    <a:pt x="18180" y="29105"/>
                    <a:pt x="20148" y="29105"/>
                  </a:cubicBezTo>
                  <a:cubicBezTo>
                    <a:pt x="21383" y="29105"/>
                    <a:pt x="22617" y="28938"/>
                    <a:pt x="23851" y="28872"/>
                  </a:cubicBezTo>
                  <a:cubicBezTo>
                    <a:pt x="25953" y="28771"/>
                    <a:pt x="28021" y="28638"/>
                    <a:pt x="30122" y="28571"/>
                  </a:cubicBezTo>
                  <a:cubicBezTo>
                    <a:pt x="30483" y="28565"/>
                    <a:pt x="30843" y="28563"/>
                    <a:pt x="31203" y="28563"/>
                  </a:cubicBezTo>
                  <a:cubicBezTo>
                    <a:pt x="32878" y="28563"/>
                    <a:pt x="34552" y="28622"/>
                    <a:pt x="36227" y="28705"/>
                  </a:cubicBezTo>
                  <a:cubicBezTo>
                    <a:pt x="36740" y="28740"/>
                    <a:pt x="37250" y="28754"/>
                    <a:pt x="37760" y="28754"/>
                  </a:cubicBezTo>
                  <a:cubicBezTo>
                    <a:pt x="39172" y="28754"/>
                    <a:pt x="40576" y="28645"/>
                    <a:pt x="41997" y="28571"/>
                  </a:cubicBezTo>
                  <a:cubicBezTo>
                    <a:pt x="42303" y="28560"/>
                    <a:pt x="42608" y="28555"/>
                    <a:pt x="42913" y="28555"/>
                  </a:cubicBezTo>
                  <a:cubicBezTo>
                    <a:pt x="44071" y="28555"/>
                    <a:pt x="45228" y="28621"/>
                    <a:pt x="46385" y="28621"/>
                  </a:cubicBezTo>
                  <a:cubicBezTo>
                    <a:pt x="46691" y="28621"/>
                    <a:pt x="46996" y="28616"/>
                    <a:pt x="47301" y="28605"/>
                  </a:cubicBezTo>
                  <a:cubicBezTo>
                    <a:pt x="49102" y="28538"/>
                    <a:pt x="50837" y="28138"/>
                    <a:pt x="52572" y="27571"/>
                  </a:cubicBezTo>
                  <a:cubicBezTo>
                    <a:pt x="53439" y="27304"/>
                    <a:pt x="54006" y="26703"/>
                    <a:pt x="54440" y="25936"/>
                  </a:cubicBezTo>
                  <a:cubicBezTo>
                    <a:pt x="55540" y="24068"/>
                    <a:pt x="55507" y="22033"/>
                    <a:pt x="55474" y="19999"/>
                  </a:cubicBezTo>
                  <a:cubicBezTo>
                    <a:pt x="55474" y="19832"/>
                    <a:pt x="55374" y="19665"/>
                    <a:pt x="55374" y="19465"/>
                  </a:cubicBezTo>
                  <a:cubicBezTo>
                    <a:pt x="55540" y="17964"/>
                    <a:pt x="55607" y="16429"/>
                    <a:pt x="55740" y="14895"/>
                  </a:cubicBezTo>
                  <a:cubicBezTo>
                    <a:pt x="55974" y="12860"/>
                    <a:pt x="56207" y="10859"/>
                    <a:pt x="56074" y="8824"/>
                  </a:cubicBezTo>
                  <a:cubicBezTo>
                    <a:pt x="56074" y="8590"/>
                    <a:pt x="56074" y="8323"/>
                    <a:pt x="56107" y="8090"/>
                  </a:cubicBezTo>
                  <a:cubicBezTo>
                    <a:pt x="56308" y="6789"/>
                    <a:pt x="56207" y="5455"/>
                    <a:pt x="55907" y="4154"/>
                  </a:cubicBezTo>
                  <a:cubicBezTo>
                    <a:pt x="55774" y="3453"/>
                    <a:pt x="55407" y="2920"/>
                    <a:pt x="54873" y="2453"/>
                  </a:cubicBezTo>
                  <a:cubicBezTo>
                    <a:pt x="54573" y="2186"/>
                    <a:pt x="54239" y="1886"/>
                    <a:pt x="53872" y="1719"/>
                  </a:cubicBezTo>
                  <a:cubicBezTo>
                    <a:pt x="53205" y="1419"/>
                    <a:pt x="52605" y="918"/>
                    <a:pt x="51804" y="885"/>
                  </a:cubicBezTo>
                  <a:cubicBezTo>
                    <a:pt x="49269" y="751"/>
                    <a:pt x="46767" y="585"/>
                    <a:pt x="44266" y="518"/>
                  </a:cubicBezTo>
                  <a:cubicBezTo>
                    <a:pt x="39829" y="418"/>
                    <a:pt x="35426" y="551"/>
                    <a:pt x="30989" y="218"/>
                  </a:cubicBezTo>
                  <a:cubicBezTo>
                    <a:pt x="29344" y="88"/>
                    <a:pt x="27671" y="0"/>
                    <a:pt x="25997" y="0"/>
                  </a:cubicBezTo>
                  <a:close/>
                </a:path>
              </a:pathLst>
            </a:custGeom>
            <a:solidFill>
              <a:schemeClr val="accent6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3" name="Google Shape;173;p32"/>
            <p:cNvSpPr/>
            <p:nvPr/>
          </p:nvSpPr>
          <p:spPr>
            <a:xfrm>
              <a:off x="608301" y="1561950"/>
              <a:ext cx="486369" cy="431585"/>
            </a:xfrm>
            <a:custGeom>
              <a:avLst/>
              <a:gdLst/>
              <a:ahLst/>
              <a:cxnLst/>
              <a:rect l="l" t="t" r="r" b="b"/>
              <a:pathLst>
                <a:path w="19715" h="20900" extrusionOk="0">
                  <a:moveTo>
                    <a:pt x="9613" y="1"/>
                  </a:moveTo>
                  <a:cubicBezTo>
                    <a:pt x="8599" y="1"/>
                    <a:pt x="7632" y="282"/>
                    <a:pt x="6739" y="803"/>
                  </a:cubicBezTo>
                  <a:cubicBezTo>
                    <a:pt x="4604" y="2037"/>
                    <a:pt x="3136" y="3839"/>
                    <a:pt x="2269" y="6140"/>
                  </a:cubicBezTo>
                  <a:cubicBezTo>
                    <a:pt x="1435" y="8342"/>
                    <a:pt x="601" y="10543"/>
                    <a:pt x="301" y="12912"/>
                  </a:cubicBezTo>
                  <a:cubicBezTo>
                    <a:pt x="168" y="13846"/>
                    <a:pt x="67" y="14746"/>
                    <a:pt x="201" y="15647"/>
                  </a:cubicBezTo>
                  <a:cubicBezTo>
                    <a:pt x="334" y="16381"/>
                    <a:pt x="334" y="17048"/>
                    <a:pt x="134" y="17749"/>
                  </a:cubicBezTo>
                  <a:cubicBezTo>
                    <a:pt x="1" y="18282"/>
                    <a:pt x="134" y="18582"/>
                    <a:pt x="568" y="18849"/>
                  </a:cubicBezTo>
                  <a:cubicBezTo>
                    <a:pt x="1135" y="19216"/>
                    <a:pt x="1735" y="19583"/>
                    <a:pt x="2236" y="20017"/>
                  </a:cubicBezTo>
                  <a:cubicBezTo>
                    <a:pt x="2912" y="20626"/>
                    <a:pt x="3634" y="20899"/>
                    <a:pt x="4423" y="20899"/>
                  </a:cubicBezTo>
                  <a:cubicBezTo>
                    <a:pt x="4801" y="20899"/>
                    <a:pt x="5194" y="20836"/>
                    <a:pt x="5605" y="20717"/>
                  </a:cubicBezTo>
                  <a:cubicBezTo>
                    <a:pt x="7339" y="20150"/>
                    <a:pt x="9141" y="19850"/>
                    <a:pt x="10942" y="19483"/>
                  </a:cubicBezTo>
                  <a:cubicBezTo>
                    <a:pt x="12543" y="19150"/>
                    <a:pt x="14244" y="19216"/>
                    <a:pt x="15845" y="18816"/>
                  </a:cubicBezTo>
                  <a:cubicBezTo>
                    <a:pt x="16246" y="18516"/>
                    <a:pt x="16646" y="18249"/>
                    <a:pt x="17013" y="17949"/>
                  </a:cubicBezTo>
                  <a:cubicBezTo>
                    <a:pt x="17280" y="17749"/>
                    <a:pt x="17580" y="17482"/>
                    <a:pt x="17580" y="17115"/>
                  </a:cubicBezTo>
                  <a:cubicBezTo>
                    <a:pt x="17613" y="16247"/>
                    <a:pt x="18214" y="15747"/>
                    <a:pt x="18781" y="15247"/>
                  </a:cubicBezTo>
                  <a:cubicBezTo>
                    <a:pt x="19081" y="14313"/>
                    <a:pt x="19348" y="13379"/>
                    <a:pt x="19515" y="12445"/>
                  </a:cubicBezTo>
                  <a:cubicBezTo>
                    <a:pt x="19581" y="12011"/>
                    <a:pt x="19715" y="11577"/>
                    <a:pt x="19648" y="11144"/>
                  </a:cubicBezTo>
                  <a:cubicBezTo>
                    <a:pt x="19515" y="9476"/>
                    <a:pt x="19114" y="7942"/>
                    <a:pt x="17914" y="6707"/>
                  </a:cubicBezTo>
                  <a:cubicBezTo>
                    <a:pt x="17346" y="6340"/>
                    <a:pt x="16946" y="5807"/>
                    <a:pt x="16479" y="5340"/>
                  </a:cubicBezTo>
                  <a:cubicBezTo>
                    <a:pt x="16346" y="5173"/>
                    <a:pt x="16246" y="4939"/>
                    <a:pt x="16212" y="4706"/>
                  </a:cubicBezTo>
                  <a:cubicBezTo>
                    <a:pt x="16112" y="3872"/>
                    <a:pt x="15845" y="3138"/>
                    <a:pt x="15312" y="2504"/>
                  </a:cubicBezTo>
                  <a:cubicBezTo>
                    <a:pt x="15245" y="2404"/>
                    <a:pt x="15278" y="2271"/>
                    <a:pt x="15245" y="2137"/>
                  </a:cubicBezTo>
                  <a:cubicBezTo>
                    <a:pt x="15178" y="2104"/>
                    <a:pt x="15078" y="2071"/>
                    <a:pt x="15011" y="2037"/>
                  </a:cubicBezTo>
                  <a:lnTo>
                    <a:pt x="14978" y="2037"/>
                  </a:lnTo>
                  <a:cubicBezTo>
                    <a:pt x="13977" y="1003"/>
                    <a:pt x="12810" y="303"/>
                    <a:pt x="11376" y="169"/>
                  </a:cubicBezTo>
                  <a:cubicBezTo>
                    <a:pt x="11142" y="136"/>
                    <a:pt x="10909" y="136"/>
                    <a:pt x="10675" y="103"/>
                  </a:cubicBezTo>
                  <a:cubicBezTo>
                    <a:pt x="10316" y="34"/>
                    <a:pt x="9962" y="1"/>
                    <a:pt x="9613" y="1"/>
                  </a:cubicBezTo>
                  <a:close/>
                </a:path>
              </a:pathLst>
            </a:custGeom>
            <a:solidFill>
              <a:srgbClr val="29BD96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3149" b="1" kern="0" dirty="0">
                  <a:solidFill>
                    <a:srgbClr val="000000"/>
                  </a:solidFill>
                  <a:latin typeface="Lato"/>
                  <a:ea typeface="Lato"/>
                  <a:cs typeface="Lato"/>
                  <a:sym typeface="Lato"/>
                </a:rPr>
                <a:t>3</a:t>
              </a:r>
              <a:endParaRPr sz="2755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77" name="Google Shape;177;p32"/>
          <p:cNvGrpSpPr/>
          <p:nvPr/>
        </p:nvGrpSpPr>
        <p:grpSpPr>
          <a:xfrm>
            <a:off x="6231636" y="5310504"/>
            <a:ext cx="4767860" cy="3519171"/>
            <a:chOff x="608301" y="1561950"/>
            <a:chExt cx="2352769" cy="1371668"/>
          </a:xfrm>
        </p:grpSpPr>
        <p:sp>
          <p:nvSpPr>
            <p:cNvPr id="178" name="Google Shape;178;p32"/>
            <p:cNvSpPr/>
            <p:nvPr/>
          </p:nvSpPr>
          <p:spPr>
            <a:xfrm>
              <a:off x="632875" y="1840375"/>
              <a:ext cx="2328195" cy="1093243"/>
            </a:xfrm>
            <a:custGeom>
              <a:avLst/>
              <a:gdLst/>
              <a:ahLst/>
              <a:cxnLst/>
              <a:rect l="l" t="t" r="r" b="b"/>
              <a:pathLst>
                <a:path w="56308" h="29995" extrusionOk="0">
                  <a:moveTo>
                    <a:pt x="25997" y="0"/>
                  </a:moveTo>
                  <a:cubicBezTo>
                    <a:pt x="25091" y="0"/>
                    <a:pt x="24186" y="26"/>
                    <a:pt x="23284" y="84"/>
                  </a:cubicBezTo>
                  <a:cubicBezTo>
                    <a:pt x="20982" y="251"/>
                    <a:pt x="18647" y="251"/>
                    <a:pt x="16312" y="351"/>
                  </a:cubicBezTo>
                  <a:cubicBezTo>
                    <a:pt x="14845" y="418"/>
                    <a:pt x="13377" y="618"/>
                    <a:pt x="11909" y="785"/>
                  </a:cubicBezTo>
                  <a:cubicBezTo>
                    <a:pt x="10869" y="904"/>
                    <a:pt x="9855" y="1234"/>
                    <a:pt x="8798" y="1234"/>
                  </a:cubicBezTo>
                  <a:cubicBezTo>
                    <a:pt x="8668" y="1234"/>
                    <a:pt x="8538" y="1229"/>
                    <a:pt x="8407" y="1218"/>
                  </a:cubicBezTo>
                  <a:cubicBezTo>
                    <a:pt x="8240" y="1198"/>
                    <a:pt x="8075" y="1188"/>
                    <a:pt x="7911" y="1188"/>
                  </a:cubicBezTo>
                  <a:cubicBezTo>
                    <a:pt x="6763" y="1188"/>
                    <a:pt x="5680" y="1648"/>
                    <a:pt x="4571" y="1852"/>
                  </a:cubicBezTo>
                  <a:cubicBezTo>
                    <a:pt x="3436" y="2019"/>
                    <a:pt x="2536" y="2519"/>
                    <a:pt x="1735" y="3420"/>
                  </a:cubicBezTo>
                  <a:cubicBezTo>
                    <a:pt x="1101" y="4120"/>
                    <a:pt x="701" y="4854"/>
                    <a:pt x="668" y="5688"/>
                  </a:cubicBezTo>
                  <a:cubicBezTo>
                    <a:pt x="601" y="7856"/>
                    <a:pt x="268" y="9991"/>
                    <a:pt x="268" y="12160"/>
                  </a:cubicBezTo>
                  <a:cubicBezTo>
                    <a:pt x="268" y="12360"/>
                    <a:pt x="268" y="12560"/>
                    <a:pt x="234" y="12760"/>
                  </a:cubicBezTo>
                  <a:cubicBezTo>
                    <a:pt x="1" y="14795"/>
                    <a:pt x="101" y="16830"/>
                    <a:pt x="167" y="18864"/>
                  </a:cubicBezTo>
                  <a:cubicBezTo>
                    <a:pt x="234" y="20599"/>
                    <a:pt x="501" y="22267"/>
                    <a:pt x="634" y="24001"/>
                  </a:cubicBezTo>
                  <a:cubicBezTo>
                    <a:pt x="801" y="25703"/>
                    <a:pt x="1368" y="27270"/>
                    <a:pt x="2336" y="28671"/>
                  </a:cubicBezTo>
                  <a:cubicBezTo>
                    <a:pt x="2803" y="29405"/>
                    <a:pt x="3436" y="29906"/>
                    <a:pt x="4337" y="29972"/>
                  </a:cubicBezTo>
                  <a:cubicBezTo>
                    <a:pt x="4600" y="29986"/>
                    <a:pt x="4856" y="29994"/>
                    <a:pt x="5112" y="29994"/>
                  </a:cubicBezTo>
                  <a:cubicBezTo>
                    <a:pt x="5474" y="29994"/>
                    <a:pt x="5834" y="29978"/>
                    <a:pt x="6205" y="29939"/>
                  </a:cubicBezTo>
                  <a:cubicBezTo>
                    <a:pt x="7006" y="29839"/>
                    <a:pt x="7840" y="29672"/>
                    <a:pt x="8640" y="29672"/>
                  </a:cubicBezTo>
                  <a:cubicBezTo>
                    <a:pt x="10542" y="29672"/>
                    <a:pt x="12410" y="29439"/>
                    <a:pt x="14311" y="29372"/>
                  </a:cubicBezTo>
                  <a:cubicBezTo>
                    <a:pt x="16246" y="29305"/>
                    <a:pt x="18180" y="29105"/>
                    <a:pt x="20148" y="29105"/>
                  </a:cubicBezTo>
                  <a:cubicBezTo>
                    <a:pt x="21383" y="29105"/>
                    <a:pt x="22617" y="28938"/>
                    <a:pt x="23851" y="28872"/>
                  </a:cubicBezTo>
                  <a:cubicBezTo>
                    <a:pt x="25953" y="28771"/>
                    <a:pt x="28021" y="28638"/>
                    <a:pt x="30122" y="28571"/>
                  </a:cubicBezTo>
                  <a:cubicBezTo>
                    <a:pt x="30483" y="28565"/>
                    <a:pt x="30843" y="28563"/>
                    <a:pt x="31203" y="28563"/>
                  </a:cubicBezTo>
                  <a:cubicBezTo>
                    <a:pt x="32878" y="28563"/>
                    <a:pt x="34552" y="28622"/>
                    <a:pt x="36227" y="28705"/>
                  </a:cubicBezTo>
                  <a:cubicBezTo>
                    <a:pt x="36740" y="28740"/>
                    <a:pt x="37250" y="28754"/>
                    <a:pt x="37760" y="28754"/>
                  </a:cubicBezTo>
                  <a:cubicBezTo>
                    <a:pt x="39172" y="28754"/>
                    <a:pt x="40576" y="28645"/>
                    <a:pt x="41997" y="28571"/>
                  </a:cubicBezTo>
                  <a:cubicBezTo>
                    <a:pt x="42303" y="28560"/>
                    <a:pt x="42608" y="28555"/>
                    <a:pt x="42913" y="28555"/>
                  </a:cubicBezTo>
                  <a:cubicBezTo>
                    <a:pt x="44071" y="28555"/>
                    <a:pt x="45228" y="28621"/>
                    <a:pt x="46385" y="28621"/>
                  </a:cubicBezTo>
                  <a:cubicBezTo>
                    <a:pt x="46691" y="28621"/>
                    <a:pt x="46996" y="28616"/>
                    <a:pt x="47301" y="28605"/>
                  </a:cubicBezTo>
                  <a:cubicBezTo>
                    <a:pt x="49102" y="28538"/>
                    <a:pt x="50837" y="28138"/>
                    <a:pt x="52572" y="27571"/>
                  </a:cubicBezTo>
                  <a:cubicBezTo>
                    <a:pt x="53439" y="27304"/>
                    <a:pt x="54006" y="26703"/>
                    <a:pt x="54440" y="25936"/>
                  </a:cubicBezTo>
                  <a:cubicBezTo>
                    <a:pt x="55540" y="24068"/>
                    <a:pt x="55507" y="22033"/>
                    <a:pt x="55474" y="19999"/>
                  </a:cubicBezTo>
                  <a:cubicBezTo>
                    <a:pt x="55474" y="19832"/>
                    <a:pt x="55374" y="19665"/>
                    <a:pt x="55374" y="19465"/>
                  </a:cubicBezTo>
                  <a:cubicBezTo>
                    <a:pt x="55540" y="17964"/>
                    <a:pt x="55607" y="16429"/>
                    <a:pt x="55740" y="14895"/>
                  </a:cubicBezTo>
                  <a:cubicBezTo>
                    <a:pt x="55974" y="12860"/>
                    <a:pt x="56207" y="10859"/>
                    <a:pt x="56074" y="8824"/>
                  </a:cubicBezTo>
                  <a:cubicBezTo>
                    <a:pt x="56074" y="8590"/>
                    <a:pt x="56074" y="8323"/>
                    <a:pt x="56107" y="8090"/>
                  </a:cubicBezTo>
                  <a:cubicBezTo>
                    <a:pt x="56308" y="6789"/>
                    <a:pt x="56207" y="5455"/>
                    <a:pt x="55907" y="4154"/>
                  </a:cubicBezTo>
                  <a:cubicBezTo>
                    <a:pt x="55774" y="3453"/>
                    <a:pt x="55407" y="2920"/>
                    <a:pt x="54873" y="2453"/>
                  </a:cubicBezTo>
                  <a:cubicBezTo>
                    <a:pt x="54573" y="2186"/>
                    <a:pt x="54239" y="1886"/>
                    <a:pt x="53872" y="1719"/>
                  </a:cubicBezTo>
                  <a:cubicBezTo>
                    <a:pt x="53205" y="1419"/>
                    <a:pt x="52605" y="918"/>
                    <a:pt x="51804" y="885"/>
                  </a:cubicBezTo>
                  <a:cubicBezTo>
                    <a:pt x="49269" y="751"/>
                    <a:pt x="46767" y="585"/>
                    <a:pt x="44266" y="518"/>
                  </a:cubicBezTo>
                  <a:cubicBezTo>
                    <a:pt x="39829" y="418"/>
                    <a:pt x="35426" y="551"/>
                    <a:pt x="30989" y="218"/>
                  </a:cubicBezTo>
                  <a:cubicBezTo>
                    <a:pt x="29344" y="88"/>
                    <a:pt x="27671" y="0"/>
                    <a:pt x="25997" y="0"/>
                  </a:cubicBezTo>
                  <a:close/>
                </a:path>
              </a:pathLst>
            </a:custGeom>
            <a:solidFill>
              <a:schemeClr val="lt2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9" name="Google Shape;179;p32"/>
            <p:cNvSpPr/>
            <p:nvPr/>
          </p:nvSpPr>
          <p:spPr>
            <a:xfrm>
              <a:off x="608301" y="1561950"/>
              <a:ext cx="486369" cy="431585"/>
            </a:xfrm>
            <a:custGeom>
              <a:avLst/>
              <a:gdLst/>
              <a:ahLst/>
              <a:cxnLst/>
              <a:rect l="l" t="t" r="r" b="b"/>
              <a:pathLst>
                <a:path w="19715" h="20900" extrusionOk="0">
                  <a:moveTo>
                    <a:pt x="9613" y="1"/>
                  </a:moveTo>
                  <a:cubicBezTo>
                    <a:pt x="8599" y="1"/>
                    <a:pt x="7632" y="282"/>
                    <a:pt x="6739" y="803"/>
                  </a:cubicBezTo>
                  <a:cubicBezTo>
                    <a:pt x="4604" y="2037"/>
                    <a:pt x="3136" y="3839"/>
                    <a:pt x="2269" y="6140"/>
                  </a:cubicBezTo>
                  <a:cubicBezTo>
                    <a:pt x="1435" y="8342"/>
                    <a:pt x="601" y="10543"/>
                    <a:pt x="301" y="12912"/>
                  </a:cubicBezTo>
                  <a:cubicBezTo>
                    <a:pt x="168" y="13846"/>
                    <a:pt x="67" y="14746"/>
                    <a:pt x="201" y="15647"/>
                  </a:cubicBezTo>
                  <a:cubicBezTo>
                    <a:pt x="334" y="16381"/>
                    <a:pt x="334" y="17048"/>
                    <a:pt x="134" y="17749"/>
                  </a:cubicBezTo>
                  <a:cubicBezTo>
                    <a:pt x="1" y="18282"/>
                    <a:pt x="134" y="18582"/>
                    <a:pt x="568" y="18849"/>
                  </a:cubicBezTo>
                  <a:cubicBezTo>
                    <a:pt x="1135" y="19216"/>
                    <a:pt x="1735" y="19583"/>
                    <a:pt x="2236" y="20017"/>
                  </a:cubicBezTo>
                  <a:cubicBezTo>
                    <a:pt x="2912" y="20626"/>
                    <a:pt x="3634" y="20899"/>
                    <a:pt x="4423" y="20899"/>
                  </a:cubicBezTo>
                  <a:cubicBezTo>
                    <a:pt x="4801" y="20899"/>
                    <a:pt x="5194" y="20836"/>
                    <a:pt x="5605" y="20717"/>
                  </a:cubicBezTo>
                  <a:cubicBezTo>
                    <a:pt x="7339" y="20150"/>
                    <a:pt x="9141" y="19850"/>
                    <a:pt x="10942" y="19483"/>
                  </a:cubicBezTo>
                  <a:cubicBezTo>
                    <a:pt x="12543" y="19150"/>
                    <a:pt x="14244" y="19216"/>
                    <a:pt x="15845" y="18816"/>
                  </a:cubicBezTo>
                  <a:cubicBezTo>
                    <a:pt x="16246" y="18516"/>
                    <a:pt x="16646" y="18249"/>
                    <a:pt x="17013" y="17949"/>
                  </a:cubicBezTo>
                  <a:cubicBezTo>
                    <a:pt x="17280" y="17749"/>
                    <a:pt x="17580" y="17482"/>
                    <a:pt x="17580" y="17115"/>
                  </a:cubicBezTo>
                  <a:cubicBezTo>
                    <a:pt x="17613" y="16247"/>
                    <a:pt x="18214" y="15747"/>
                    <a:pt x="18781" y="15247"/>
                  </a:cubicBezTo>
                  <a:cubicBezTo>
                    <a:pt x="19081" y="14313"/>
                    <a:pt x="19348" y="13379"/>
                    <a:pt x="19515" y="12445"/>
                  </a:cubicBezTo>
                  <a:cubicBezTo>
                    <a:pt x="19581" y="12011"/>
                    <a:pt x="19715" y="11577"/>
                    <a:pt x="19648" y="11144"/>
                  </a:cubicBezTo>
                  <a:cubicBezTo>
                    <a:pt x="19515" y="9476"/>
                    <a:pt x="19114" y="7942"/>
                    <a:pt x="17914" y="6707"/>
                  </a:cubicBezTo>
                  <a:cubicBezTo>
                    <a:pt x="17346" y="6340"/>
                    <a:pt x="16946" y="5807"/>
                    <a:pt x="16479" y="5340"/>
                  </a:cubicBezTo>
                  <a:cubicBezTo>
                    <a:pt x="16346" y="5173"/>
                    <a:pt x="16246" y="4939"/>
                    <a:pt x="16212" y="4706"/>
                  </a:cubicBezTo>
                  <a:cubicBezTo>
                    <a:pt x="16112" y="3872"/>
                    <a:pt x="15845" y="3138"/>
                    <a:pt x="15312" y="2504"/>
                  </a:cubicBezTo>
                  <a:cubicBezTo>
                    <a:pt x="15245" y="2404"/>
                    <a:pt x="15278" y="2271"/>
                    <a:pt x="15245" y="2137"/>
                  </a:cubicBezTo>
                  <a:cubicBezTo>
                    <a:pt x="15178" y="2104"/>
                    <a:pt x="15078" y="2071"/>
                    <a:pt x="15011" y="2037"/>
                  </a:cubicBezTo>
                  <a:lnTo>
                    <a:pt x="14978" y="2037"/>
                  </a:lnTo>
                  <a:cubicBezTo>
                    <a:pt x="13977" y="1003"/>
                    <a:pt x="12810" y="303"/>
                    <a:pt x="11376" y="169"/>
                  </a:cubicBezTo>
                  <a:cubicBezTo>
                    <a:pt x="11142" y="136"/>
                    <a:pt x="10909" y="136"/>
                    <a:pt x="10675" y="103"/>
                  </a:cubicBezTo>
                  <a:cubicBezTo>
                    <a:pt x="10316" y="34"/>
                    <a:pt x="9962" y="1"/>
                    <a:pt x="9613" y="1"/>
                  </a:cubicBezTo>
                  <a:close/>
                </a:path>
              </a:pathLst>
            </a:custGeom>
            <a:solidFill>
              <a:srgbClr val="00B0F0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uz-Cyrl-UZ" sz="3149" b="1" kern="0" dirty="0">
                  <a:solidFill>
                    <a:srgbClr val="000000"/>
                  </a:solidFill>
                  <a:latin typeface="Lato"/>
                  <a:cs typeface="Arial"/>
                  <a:sym typeface="Lato"/>
                </a:rPr>
                <a:t>2</a:t>
              </a:r>
              <a:endParaRPr sz="2755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180" name="Google Shape;180;p32"/>
          <p:cNvGrpSpPr/>
          <p:nvPr/>
        </p:nvGrpSpPr>
        <p:grpSpPr>
          <a:xfrm>
            <a:off x="6680645" y="2283149"/>
            <a:ext cx="4630380" cy="3285313"/>
            <a:chOff x="608301" y="1561950"/>
            <a:chExt cx="2352769" cy="1371668"/>
          </a:xfrm>
        </p:grpSpPr>
        <p:sp>
          <p:nvSpPr>
            <p:cNvPr id="181" name="Google Shape;181;p32"/>
            <p:cNvSpPr/>
            <p:nvPr/>
          </p:nvSpPr>
          <p:spPr>
            <a:xfrm>
              <a:off x="632875" y="1840375"/>
              <a:ext cx="2328195" cy="1093243"/>
            </a:xfrm>
            <a:custGeom>
              <a:avLst/>
              <a:gdLst/>
              <a:ahLst/>
              <a:cxnLst/>
              <a:rect l="l" t="t" r="r" b="b"/>
              <a:pathLst>
                <a:path w="56308" h="29995" extrusionOk="0">
                  <a:moveTo>
                    <a:pt x="25997" y="0"/>
                  </a:moveTo>
                  <a:cubicBezTo>
                    <a:pt x="25091" y="0"/>
                    <a:pt x="24186" y="26"/>
                    <a:pt x="23284" y="84"/>
                  </a:cubicBezTo>
                  <a:cubicBezTo>
                    <a:pt x="20982" y="251"/>
                    <a:pt x="18647" y="251"/>
                    <a:pt x="16312" y="351"/>
                  </a:cubicBezTo>
                  <a:cubicBezTo>
                    <a:pt x="14845" y="418"/>
                    <a:pt x="13377" y="618"/>
                    <a:pt x="11909" y="785"/>
                  </a:cubicBezTo>
                  <a:cubicBezTo>
                    <a:pt x="10869" y="904"/>
                    <a:pt x="9855" y="1234"/>
                    <a:pt x="8798" y="1234"/>
                  </a:cubicBezTo>
                  <a:cubicBezTo>
                    <a:pt x="8668" y="1234"/>
                    <a:pt x="8538" y="1229"/>
                    <a:pt x="8407" y="1218"/>
                  </a:cubicBezTo>
                  <a:cubicBezTo>
                    <a:pt x="8240" y="1198"/>
                    <a:pt x="8075" y="1188"/>
                    <a:pt x="7911" y="1188"/>
                  </a:cubicBezTo>
                  <a:cubicBezTo>
                    <a:pt x="6763" y="1188"/>
                    <a:pt x="5680" y="1648"/>
                    <a:pt x="4571" y="1852"/>
                  </a:cubicBezTo>
                  <a:cubicBezTo>
                    <a:pt x="3436" y="2019"/>
                    <a:pt x="2536" y="2519"/>
                    <a:pt x="1735" y="3420"/>
                  </a:cubicBezTo>
                  <a:cubicBezTo>
                    <a:pt x="1101" y="4120"/>
                    <a:pt x="701" y="4854"/>
                    <a:pt x="668" y="5688"/>
                  </a:cubicBezTo>
                  <a:cubicBezTo>
                    <a:pt x="601" y="7856"/>
                    <a:pt x="268" y="9991"/>
                    <a:pt x="268" y="12160"/>
                  </a:cubicBezTo>
                  <a:cubicBezTo>
                    <a:pt x="268" y="12360"/>
                    <a:pt x="268" y="12560"/>
                    <a:pt x="234" y="12760"/>
                  </a:cubicBezTo>
                  <a:cubicBezTo>
                    <a:pt x="1" y="14795"/>
                    <a:pt x="101" y="16830"/>
                    <a:pt x="167" y="18864"/>
                  </a:cubicBezTo>
                  <a:cubicBezTo>
                    <a:pt x="234" y="20599"/>
                    <a:pt x="501" y="22267"/>
                    <a:pt x="634" y="24001"/>
                  </a:cubicBezTo>
                  <a:cubicBezTo>
                    <a:pt x="801" y="25703"/>
                    <a:pt x="1368" y="27270"/>
                    <a:pt x="2336" y="28671"/>
                  </a:cubicBezTo>
                  <a:cubicBezTo>
                    <a:pt x="2803" y="29405"/>
                    <a:pt x="3436" y="29906"/>
                    <a:pt x="4337" y="29972"/>
                  </a:cubicBezTo>
                  <a:cubicBezTo>
                    <a:pt x="4600" y="29986"/>
                    <a:pt x="4856" y="29994"/>
                    <a:pt x="5112" y="29994"/>
                  </a:cubicBezTo>
                  <a:cubicBezTo>
                    <a:pt x="5474" y="29994"/>
                    <a:pt x="5834" y="29978"/>
                    <a:pt x="6205" y="29939"/>
                  </a:cubicBezTo>
                  <a:cubicBezTo>
                    <a:pt x="7006" y="29839"/>
                    <a:pt x="7840" y="29672"/>
                    <a:pt x="8640" y="29672"/>
                  </a:cubicBezTo>
                  <a:cubicBezTo>
                    <a:pt x="10542" y="29672"/>
                    <a:pt x="12410" y="29439"/>
                    <a:pt x="14311" y="29372"/>
                  </a:cubicBezTo>
                  <a:cubicBezTo>
                    <a:pt x="16246" y="29305"/>
                    <a:pt x="18180" y="29105"/>
                    <a:pt x="20148" y="29105"/>
                  </a:cubicBezTo>
                  <a:cubicBezTo>
                    <a:pt x="21383" y="29105"/>
                    <a:pt x="22617" y="28938"/>
                    <a:pt x="23851" y="28872"/>
                  </a:cubicBezTo>
                  <a:cubicBezTo>
                    <a:pt x="25953" y="28771"/>
                    <a:pt x="28021" y="28638"/>
                    <a:pt x="30122" y="28571"/>
                  </a:cubicBezTo>
                  <a:cubicBezTo>
                    <a:pt x="30483" y="28565"/>
                    <a:pt x="30843" y="28563"/>
                    <a:pt x="31203" y="28563"/>
                  </a:cubicBezTo>
                  <a:cubicBezTo>
                    <a:pt x="32878" y="28563"/>
                    <a:pt x="34552" y="28622"/>
                    <a:pt x="36227" y="28705"/>
                  </a:cubicBezTo>
                  <a:cubicBezTo>
                    <a:pt x="36740" y="28740"/>
                    <a:pt x="37250" y="28754"/>
                    <a:pt x="37760" y="28754"/>
                  </a:cubicBezTo>
                  <a:cubicBezTo>
                    <a:pt x="39172" y="28754"/>
                    <a:pt x="40576" y="28645"/>
                    <a:pt x="41997" y="28571"/>
                  </a:cubicBezTo>
                  <a:cubicBezTo>
                    <a:pt x="42303" y="28560"/>
                    <a:pt x="42608" y="28555"/>
                    <a:pt x="42913" y="28555"/>
                  </a:cubicBezTo>
                  <a:cubicBezTo>
                    <a:pt x="44071" y="28555"/>
                    <a:pt x="45228" y="28621"/>
                    <a:pt x="46385" y="28621"/>
                  </a:cubicBezTo>
                  <a:cubicBezTo>
                    <a:pt x="46691" y="28621"/>
                    <a:pt x="46996" y="28616"/>
                    <a:pt x="47301" y="28605"/>
                  </a:cubicBezTo>
                  <a:cubicBezTo>
                    <a:pt x="49102" y="28538"/>
                    <a:pt x="50837" y="28138"/>
                    <a:pt x="52572" y="27571"/>
                  </a:cubicBezTo>
                  <a:cubicBezTo>
                    <a:pt x="53439" y="27304"/>
                    <a:pt x="54006" y="26703"/>
                    <a:pt x="54440" y="25936"/>
                  </a:cubicBezTo>
                  <a:cubicBezTo>
                    <a:pt x="55540" y="24068"/>
                    <a:pt x="55507" y="22033"/>
                    <a:pt x="55474" y="19999"/>
                  </a:cubicBezTo>
                  <a:cubicBezTo>
                    <a:pt x="55474" y="19832"/>
                    <a:pt x="55374" y="19665"/>
                    <a:pt x="55374" y="19465"/>
                  </a:cubicBezTo>
                  <a:cubicBezTo>
                    <a:pt x="55540" y="17964"/>
                    <a:pt x="55607" y="16429"/>
                    <a:pt x="55740" y="14895"/>
                  </a:cubicBezTo>
                  <a:cubicBezTo>
                    <a:pt x="55974" y="12860"/>
                    <a:pt x="56207" y="10859"/>
                    <a:pt x="56074" y="8824"/>
                  </a:cubicBezTo>
                  <a:cubicBezTo>
                    <a:pt x="56074" y="8590"/>
                    <a:pt x="56074" y="8323"/>
                    <a:pt x="56107" y="8090"/>
                  </a:cubicBezTo>
                  <a:cubicBezTo>
                    <a:pt x="56308" y="6789"/>
                    <a:pt x="56207" y="5455"/>
                    <a:pt x="55907" y="4154"/>
                  </a:cubicBezTo>
                  <a:cubicBezTo>
                    <a:pt x="55774" y="3453"/>
                    <a:pt x="55407" y="2920"/>
                    <a:pt x="54873" y="2453"/>
                  </a:cubicBezTo>
                  <a:cubicBezTo>
                    <a:pt x="54573" y="2186"/>
                    <a:pt x="54239" y="1886"/>
                    <a:pt x="53872" y="1719"/>
                  </a:cubicBezTo>
                  <a:cubicBezTo>
                    <a:pt x="53205" y="1419"/>
                    <a:pt x="52605" y="918"/>
                    <a:pt x="51804" y="885"/>
                  </a:cubicBezTo>
                  <a:cubicBezTo>
                    <a:pt x="49269" y="751"/>
                    <a:pt x="46767" y="585"/>
                    <a:pt x="44266" y="518"/>
                  </a:cubicBezTo>
                  <a:cubicBezTo>
                    <a:pt x="39829" y="418"/>
                    <a:pt x="35426" y="551"/>
                    <a:pt x="30989" y="218"/>
                  </a:cubicBezTo>
                  <a:cubicBezTo>
                    <a:pt x="29344" y="88"/>
                    <a:pt x="27671" y="0"/>
                    <a:pt x="25997" y="0"/>
                  </a:cubicBezTo>
                  <a:close/>
                </a:path>
              </a:pathLst>
            </a:custGeom>
            <a:solidFill>
              <a:schemeClr val="accent6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2" name="Google Shape;182;p32"/>
            <p:cNvSpPr/>
            <p:nvPr/>
          </p:nvSpPr>
          <p:spPr>
            <a:xfrm>
              <a:off x="608301" y="1561950"/>
              <a:ext cx="486369" cy="431585"/>
            </a:xfrm>
            <a:custGeom>
              <a:avLst/>
              <a:gdLst/>
              <a:ahLst/>
              <a:cxnLst/>
              <a:rect l="l" t="t" r="r" b="b"/>
              <a:pathLst>
                <a:path w="19715" h="20900" extrusionOk="0">
                  <a:moveTo>
                    <a:pt x="9613" y="1"/>
                  </a:moveTo>
                  <a:cubicBezTo>
                    <a:pt x="8599" y="1"/>
                    <a:pt x="7632" y="282"/>
                    <a:pt x="6739" y="803"/>
                  </a:cubicBezTo>
                  <a:cubicBezTo>
                    <a:pt x="4604" y="2037"/>
                    <a:pt x="3136" y="3839"/>
                    <a:pt x="2269" y="6140"/>
                  </a:cubicBezTo>
                  <a:cubicBezTo>
                    <a:pt x="1435" y="8342"/>
                    <a:pt x="601" y="10543"/>
                    <a:pt x="301" y="12912"/>
                  </a:cubicBezTo>
                  <a:cubicBezTo>
                    <a:pt x="168" y="13846"/>
                    <a:pt x="67" y="14746"/>
                    <a:pt x="201" y="15647"/>
                  </a:cubicBezTo>
                  <a:cubicBezTo>
                    <a:pt x="334" y="16381"/>
                    <a:pt x="334" y="17048"/>
                    <a:pt x="134" y="17749"/>
                  </a:cubicBezTo>
                  <a:cubicBezTo>
                    <a:pt x="1" y="18282"/>
                    <a:pt x="134" y="18582"/>
                    <a:pt x="568" y="18849"/>
                  </a:cubicBezTo>
                  <a:cubicBezTo>
                    <a:pt x="1135" y="19216"/>
                    <a:pt x="1735" y="19583"/>
                    <a:pt x="2236" y="20017"/>
                  </a:cubicBezTo>
                  <a:cubicBezTo>
                    <a:pt x="2912" y="20626"/>
                    <a:pt x="3634" y="20899"/>
                    <a:pt x="4423" y="20899"/>
                  </a:cubicBezTo>
                  <a:cubicBezTo>
                    <a:pt x="4801" y="20899"/>
                    <a:pt x="5194" y="20836"/>
                    <a:pt x="5605" y="20717"/>
                  </a:cubicBezTo>
                  <a:cubicBezTo>
                    <a:pt x="7339" y="20150"/>
                    <a:pt x="9141" y="19850"/>
                    <a:pt x="10942" y="19483"/>
                  </a:cubicBezTo>
                  <a:cubicBezTo>
                    <a:pt x="12543" y="19150"/>
                    <a:pt x="14244" y="19216"/>
                    <a:pt x="15845" y="18816"/>
                  </a:cubicBezTo>
                  <a:cubicBezTo>
                    <a:pt x="16246" y="18516"/>
                    <a:pt x="16646" y="18249"/>
                    <a:pt x="17013" y="17949"/>
                  </a:cubicBezTo>
                  <a:cubicBezTo>
                    <a:pt x="17280" y="17749"/>
                    <a:pt x="17580" y="17482"/>
                    <a:pt x="17580" y="17115"/>
                  </a:cubicBezTo>
                  <a:cubicBezTo>
                    <a:pt x="17613" y="16247"/>
                    <a:pt x="18214" y="15747"/>
                    <a:pt x="18781" y="15247"/>
                  </a:cubicBezTo>
                  <a:cubicBezTo>
                    <a:pt x="19081" y="14313"/>
                    <a:pt x="19348" y="13379"/>
                    <a:pt x="19515" y="12445"/>
                  </a:cubicBezTo>
                  <a:cubicBezTo>
                    <a:pt x="19581" y="12011"/>
                    <a:pt x="19715" y="11577"/>
                    <a:pt x="19648" y="11144"/>
                  </a:cubicBezTo>
                  <a:cubicBezTo>
                    <a:pt x="19515" y="9476"/>
                    <a:pt x="19114" y="7942"/>
                    <a:pt x="17914" y="6707"/>
                  </a:cubicBezTo>
                  <a:cubicBezTo>
                    <a:pt x="17346" y="6340"/>
                    <a:pt x="16946" y="5807"/>
                    <a:pt x="16479" y="5340"/>
                  </a:cubicBezTo>
                  <a:cubicBezTo>
                    <a:pt x="16346" y="5173"/>
                    <a:pt x="16246" y="4939"/>
                    <a:pt x="16212" y="4706"/>
                  </a:cubicBezTo>
                  <a:cubicBezTo>
                    <a:pt x="16112" y="3872"/>
                    <a:pt x="15845" y="3138"/>
                    <a:pt x="15312" y="2504"/>
                  </a:cubicBezTo>
                  <a:cubicBezTo>
                    <a:pt x="15245" y="2404"/>
                    <a:pt x="15278" y="2271"/>
                    <a:pt x="15245" y="2137"/>
                  </a:cubicBezTo>
                  <a:cubicBezTo>
                    <a:pt x="15178" y="2104"/>
                    <a:pt x="15078" y="2071"/>
                    <a:pt x="15011" y="2037"/>
                  </a:cubicBezTo>
                  <a:lnTo>
                    <a:pt x="14978" y="2037"/>
                  </a:lnTo>
                  <a:cubicBezTo>
                    <a:pt x="13977" y="1003"/>
                    <a:pt x="12810" y="303"/>
                    <a:pt x="11376" y="169"/>
                  </a:cubicBezTo>
                  <a:cubicBezTo>
                    <a:pt x="11142" y="136"/>
                    <a:pt x="10909" y="136"/>
                    <a:pt x="10675" y="103"/>
                  </a:cubicBezTo>
                  <a:cubicBezTo>
                    <a:pt x="10316" y="34"/>
                    <a:pt x="9962" y="1"/>
                    <a:pt x="9613" y="1"/>
                  </a:cubicBezTo>
                  <a:close/>
                </a:path>
              </a:pathLst>
            </a:custGeom>
            <a:solidFill>
              <a:srgbClr val="FF0000"/>
            </a:solidFill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3149" b="1" kern="0" dirty="0">
                  <a:solidFill>
                    <a:srgbClr val="000000"/>
                  </a:solidFill>
                  <a:latin typeface="Lato"/>
                  <a:ea typeface="Lato"/>
                  <a:cs typeface="Lato"/>
                  <a:sym typeface="Lato"/>
                </a:rPr>
                <a:t>1</a:t>
              </a:r>
              <a:endParaRPr sz="3149" b="1" kern="0" dirty="0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</p:grpSp>
      <p:sp>
        <p:nvSpPr>
          <p:cNvPr id="183" name="Google Shape;183;p32"/>
          <p:cNvSpPr/>
          <p:nvPr/>
        </p:nvSpPr>
        <p:spPr>
          <a:xfrm>
            <a:off x="1644182" y="4046349"/>
            <a:ext cx="1425" cy="41"/>
          </a:xfrm>
          <a:custGeom>
            <a:avLst/>
            <a:gdLst/>
            <a:ahLst/>
            <a:cxnLst/>
            <a:rect l="l" t="t" r="r" b="b"/>
            <a:pathLst>
              <a:path w="34" h="1" extrusionOk="0">
                <a:moveTo>
                  <a:pt x="33" y="0"/>
                </a:moveTo>
                <a:cubicBezTo>
                  <a:pt x="33" y="0"/>
                  <a:pt x="0" y="0"/>
                  <a:pt x="0" y="0"/>
                </a:cubicBezTo>
                <a:cubicBezTo>
                  <a:pt x="33" y="0"/>
                  <a:pt x="33" y="0"/>
                  <a:pt x="33" y="0"/>
                </a:cubicBezTo>
                <a:close/>
              </a:path>
            </a:pathLst>
          </a:custGeom>
          <a:solidFill>
            <a:srgbClr val="E1A95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84" name="Google Shape;184;p32"/>
          <p:cNvSpPr txBox="1">
            <a:spLocks noGrp="1"/>
          </p:cNvSpPr>
          <p:nvPr>
            <p:ph type="title"/>
          </p:nvPr>
        </p:nvSpPr>
        <p:spPr>
          <a:xfrm>
            <a:off x="2901949" y="1738483"/>
            <a:ext cx="11887201" cy="947028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uz-Latn-UZ" sz="3200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  <a:t>Ona tili darslarida muammoga, natijaga asoslangan ta’lim</a:t>
            </a:r>
            <a:br>
              <a:rPr lang="uz-Latn-UZ" sz="3200" b="1" dirty="0">
                <a:solidFill>
                  <a:schemeClr val="accent3">
                    <a:lumMod val="50000"/>
                  </a:schemeClr>
                </a:solidFill>
                <a:latin typeface="+mj-lt"/>
              </a:rPr>
            </a:br>
            <a:endParaRPr sz="3200" b="1" dirty="0">
              <a:solidFill>
                <a:schemeClr val="accent3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229" name="Google Shape;229;p32"/>
          <p:cNvSpPr/>
          <p:nvPr/>
        </p:nvSpPr>
        <p:spPr>
          <a:xfrm>
            <a:off x="4578350" y="3535997"/>
            <a:ext cx="2123916" cy="1138979"/>
          </a:xfrm>
          <a:custGeom>
            <a:avLst/>
            <a:gdLst/>
            <a:ahLst/>
            <a:cxnLst/>
            <a:rect l="l" t="t" r="r" b="b"/>
            <a:pathLst>
              <a:path w="61645" h="34811" extrusionOk="0">
                <a:moveTo>
                  <a:pt x="54323" y="0"/>
                </a:moveTo>
                <a:cubicBezTo>
                  <a:pt x="53924" y="0"/>
                  <a:pt x="53683" y="328"/>
                  <a:pt x="53705" y="920"/>
                </a:cubicBezTo>
                <a:cubicBezTo>
                  <a:pt x="53705" y="1153"/>
                  <a:pt x="53805" y="1454"/>
                  <a:pt x="53939" y="1654"/>
                </a:cubicBezTo>
                <a:cubicBezTo>
                  <a:pt x="54472" y="2288"/>
                  <a:pt x="55040" y="2888"/>
                  <a:pt x="55607" y="3488"/>
                </a:cubicBezTo>
                <a:cubicBezTo>
                  <a:pt x="56174" y="4122"/>
                  <a:pt x="56774" y="4723"/>
                  <a:pt x="57375" y="5323"/>
                </a:cubicBezTo>
                <a:cubicBezTo>
                  <a:pt x="57341" y="5423"/>
                  <a:pt x="57308" y="5490"/>
                  <a:pt x="57274" y="5557"/>
                </a:cubicBezTo>
                <a:lnTo>
                  <a:pt x="56774" y="5557"/>
                </a:lnTo>
                <a:cubicBezTo>
                  <a:pt x="55507" y="5390"/>
                  <a:pt x="54272" y="5256"/>
                  <a:pt x="53005" y="5056"/>
                </a:cubicBezTo>
                <a:cubicBezTo>
                  <a:pt x="50303" y="4681"/>
                  <a:pt x="47620" y="4437"/>
                  <a:pt x="44913" y="4437"/>
                </a:cubicBezTo>
                <a:cubicBezTo>
                  <a:pt x="44011" y="4437"/>
                  <a:pt x="43106" y="4464"/>
                  <a:pt x="42197" y="4523"/>
                </a:cubicBezTo>
                <a:cubicBezTo>
                  <a:pt x="38294" y="4823"/>
                  <a:pt x="34391" y="5156"/>
                  <a:pt x="30555" y="6190"/>
                </a:cubicBezTo>
                <a:cubicBezTo>
                  <a:pt x="26286" y="7358"/>
                  <a:pt x="22249" y="8892"/>
                  <a:pt x="18680" y="11561"/>
                </a:cubicBezTo>
                <a:cubicBezTo>
                  <a:pt x="18313" y="11828"/>
                  <a:pt x="17880" y="12095"/>
                  <a:pt x="17513" y="12361"/>
                </a:cubicBezTo>
                <a:cubicBezTo>
                  <a:pt x="12142" y="15997"/>
                  <a:pt x="7506" y="20401"/>
                  <a:pt x="4003" y="25871"/>
                </a:cubicBezTo>
                <a:cubicBezTo>
                  <a:pt x="2369" y="28406"/>
                  <a:pt x="934" y="31008"/>
                  <a:pt x="167" y="33944"/>
                </a:cubicBezTo>
                <a:cubicBezTo>
                  <a:pt x="100" y="34177"/>
                  <a:pt x="100" y="34411"/>
                  <a:pt x="0" y="34811"/>
                </a:cubicBezTo>
                <a:cubicBezTo>
                  <a:pt x="634" y="34377"/>
                  <a:pt x="801" y="33844"/>
                  <a:pt x="1034" y="33377"/>
                </a:cubicBezTo>
                <a:cubicBezTo>
                  <a:pt x="3369" y="28273"/>
                  <a:pt x="6472" y="23703"/>
                  <a:pt x="10541" y="19800"/>
                </a:cubicBezTo>
                <a:cubicBezTo>
                  <a:pt x="11375" y="19033"/>
                  <a:pt x="12209" y="18266"/>
                  <a:pt x="13010" y="17499"/>
                </a:cubicBezTo>
                <a:cubicBezTo>
                  <a:pt x="16145" y="14663"/>
                  <a:pt x="19714" y="12395"/>
                  <a:pt x="23417" y="10427"/>
                </a:cubicBezTo>
                <a:cubicBezTo>
                  <a:pt x="26886" y="8559"/>
                  <a:pt x="30756" y="7658"/>
                  <a:pt x="34625" y="6924"/>
                </a:cubicBezTo>
                <a:cubicBezTo>
                  <a:pt x="36693" y="6557"/>
                  <a:pt x="38828" y="6391"/>
                  <a:pt x="40963" y="6290"/>
                </a:cubicBezTo>
                <a:cubicBezTo>
                  <a:pt x="42300" y="6220"/>
                  <a:pt x="43647" y="6178"/>
                  <a:pt x="44993" y="6178"/>
                </a:cubicBezTo>
                <a:cubicBezTo>
                  <a:pt x="46199" y="6178"/>
                  <a:pt x="47404" y="6212"/>
                  <a:pt x="48602" y="6290"/>
                </a:cubicBezTo>
                <a:cubicBezTo>
                  <a:pt x="51604" y="6491"/>
                  <a:pt x="54573" y="6991"/>
                  <a:pt x="57575" y="7358"/>
                </a:cubicBezTo>
                <a:cubicBezTo>
                  <a:pt x="57641" y="7358"/>
                  <a:pt x="57708" y="7425"/>
                  <a:pt x="57842" y="7525"/>
                </a:cubicBezTo>
                <a:cubicBezTo>
                  <a:pt x="57608" y="7792"/>
                  <a:pt x="57408" y="8025"/>
                  <a:pt x="57174" y="8259"/>
                </a:cubicBezTo>
                <a:cubicBezTo>
                  <a:pt x="56240" y="9126"/>
                  <a:pt x="55306" y="9993"/>
                  <a:pt x="54406" y="10860"/>
                </a:cubicBezTo>
                <a:cubicBezTo>
                  <a:pt x="54106" y="11127"/>
                  <a:pt x="53839" y="11394"/>
                  <a:pt x="53639" y="11728"/>
                </a:cubicBezTo>
                <a:cubicBezTo>
                  <a:pt x="53438" y="12028"/>
                  <a:pt x="53205" y="12428"/>
                  <a:pt x="53505" y="12795"/>
                </a:cubicBezTo>
                <a:cubicBezTo>
                  <a:pt x="53726" y="13089"/>
                  <a:pt x="54019" y="13203"/>
                  <a:pt x="54344" y="13203"/>
                </a:cubicBezTo>
                <a:cubicBezTo>
                  <a:pt x="54461" y="13203"/>
                  <a:pt x="54582" y="13189"/>
                  <a:pt x="54706" y="13162"/>
                </a:cubicBezTo>
                <a:cubicBezTo>
                  <a:pt x="54939" y="13129"/>
                  <a:pt x="55173" y="12929"/>
                  <a:pt x="55373" y="12762"/>
                </a:cubicBezTo>
                <a:cubicBezTo>
                  <a:pt x="57274" y="11094"/>
                  <a:pt x="59142" y="9393"/>
                  <a:pt x="61044" y="7691"/>
                </a:cubicBezTo>
                <a:cubicBezTo>
                  <a:pt x="61644" y="7158"/>
                  <a:pt x="61644" y="6624"/>
                  <a:pt x="61044" y="6024"/>
                </a:cubicBezTo>
                <a:cubicBezTo>
                  <a:pt x="60644" y="5623"/>
                  <a:pt x="60143" y="5323"/>
                  <a:pt x="59810" y="4889"/>
                </a:cubicBezTo>
                <a:cubicBezTo>
                  <a:pt x="58575" y="3122"/>
                  <a:pt x="56674" y="2021"/>
                  <a:pt x="55273" y="420"/>
                </a:cubicBezTo>
                <a:cubicBezTo>
                  <a:pt x="55173" y="320"/>
                  <a:pt x="55073" y="286"/>
                  <a:pt x="54973" y="219"/>
                </a:cubicBezTo>
                <a:cubicBezTo>
                  <a:pt x="54729" y="71"/>
                  <a:pt x="54509" y="0"/>
                  <a:pt x="54323" y="0"/>
                </a:cubicBezTo>
                <a:close/>
              </a:path>
            </a:pathLst>
          </a:custGeom>
          <a:solidFill>
            <a:srgbClr val="D7710B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0" name="Google Shape;230;p32"/>
          <p:cNvSpPr/>
          <p:nvPr/>
        </p:nvSpPr>
        <p:spPr>
          <a:xfrm rot="15494411">
            <a:off x="8725107" y="3993461"/>
            <a:ext cx="1973537" cy="2737264"/>
          </a:xfrm>
          <a:custGeom>
            <a:avLst/>
            <a:gdLst/>
            <a:ahLst/>
            <a:cxnLst/>
            <a:rect l="l" t="t" r="r" b="b"/>
            <a:pathLst>
              <a:path w="29255" h="49895" extrusionOk="0">
                <a:moveTo>
                  <a:pt x="28352" y="0"/>
                </a:moveTo>
                <a:cubicBezTo>
                  <a:pt x="28098" y="0"/>
                  <a:pt x="27852" y="48"/>
                  <a:pt x="27620" y="110"/>
                </a:cubicBezTo>
                <a:cubicBezTo>
                  <a:pt x="26386" y="443"/>
                  <a:pt x="25151" y="777"/>
                  <a:pt x="23951" y="1244"/>
                </a:cubicBezTo>
                <a:cubicBezTo>
                  <a:pt x="22349" y="1844"/>
                  <a:pt x="21049" y="2845"/>
                  <a:pt x="19914" y="4179"/>
                </a:cubicBezTo>
                <a:cubicBezTo>
                  <a:pt x="17079" y="7515"/>
                  <a:pt x="15578" y="11384"/>
                  <a:pt x="15011" y="15687"/>
                </a:cubicBezTo>
                <a:cubicBezTo>
                  <a:pt x="14611" y="19057"/>
                  <a:pt x="14310" y="22459"/>
                  <a:pt x="14210" y="25861"/>
                </a:cubicBezTo>
                <a:cubicBezTo>
                  <a:pt x="14110" y="29931"/>
                  <a:pt x="13210" y="33834"/>
                  <a:pt x="11608" y="37536"/>
                </a:cubicBezTo>
                <a:cubicBezTo>
                  <a:pt x="10541" y="40038"/>
                  <a:pt x="8940" y="42140"/>
                  <a:pt x="6505" y="43374"/>
                </a:cubicBezTo>
                <a:cubicBezTo>
                  <a:pt x="5337" y="43941"/>
                  <a:pt x="4036" y="44275"/>
                  <a:pt x="2735" y="44742"/>
                </a:cubicBezTo>
                <a:cubicBezTo>
                  <a:pt x="2936" y="43874"/>
                  <a:pt x="3403" y="43241"/>
                  <a:pt x="3803" y="42540"/>
                </a:cubicBezTo>
                <a:cubicBezTo>
                  <a:pt x="4003" y="42173"/>
                  <a:pt x="4203" y="41773"/>
                  <a:pt x="4370" y="41373"/>
                </a:cubicBezTo>
                <a:cubicBezTo>
                  <a:pt x="4470" y="41072"/>
                  <a:pt x="4437" y="40705"/>
                  <a:pt x="4103" y="40605"/>
                </a:cubicBezTo>
                <a:cubicBezTo>
                  <a:pt x="4014" y="40583"/>
                  <a:pt x="3918" y="40572"/>
                  <a:pt x="3820" y="40572"/>
                </a:cubicBezTo>
                <a:cubicBezTo>
                  <a:pt x="3625" y="40572"/>
                  <a:pt x="3425" y="40616"/>
                  <a:pt x="3269" y="40705"/>
                </a:cubicBezTo>
                <a:cubicBezTo>
                  <a:pt x="3069" y="40839"/>
                  <a:pt x="2936" y="41106"/>
                  <a:pt x="2802" y="41339"/>
                </a:cubicBezTo>
                <a:cubicBezTo>
                  <a:pt x="2435" y="41873"/>
                  <a:pt x="2068" y="42440"/>
                  <a:pt x="1768" y="43007"/>
                </a:cubicBezTo>
                <a:cubicBezTo>
                  <a:pt x="1301" y="43908"/>
                  <a:pt x="834" y="44842"/>
                  <a:pt x="434" y="45776"/>
                </a:cubicBezTo>
                <a:cubicBezTo>
                  <a:pt x="0" y="46843"/>
                  <a:pt x="134" y="47243"/>
                  <a:pt x="1068" y="47877"/>
                </a:cubicBezTo>
                <a:cubicBezTo>
                  <a:pt x="1234" y="47977"/>
                  <a:pt x="1401" y="48111"/>
                  <a:pt x="1601" y="48211"/>
                </a:cubicBezTo>
                <a:cubicBezTo>
                  <a:pt x="2735" y="48711"/>
                  <a:pt x="3903" y="49078"/>
                  <a:pt x="4937" y="49779"/>
                </a:cubicBezTo>
                <a:cubicBezTo>
                  <a:pt x="5058" y="49860"/>
                  <a:pt x="5208" y="49894"/>
                  <a:pt x="5362" y="49894"/>
                </a:cubicBezTo>
                <a:cubicBezTo>
                  <a:pt x="5716" y="49894"/>
                  <a:pt x="6099" y="49711"/>
                  <a:pt x="6238" y="49478"/>
                </a:cubicBezTo>
                <a:cubicBezTo>
                  <a:pt x="6405" y="49211"/>
                  <a:pt x="6205" y="48578"/>
                  <a:pt x="5804" y="48311"/>
                </a:cubicBezTo>
                <a:cubicBezTo>
                  <a:pt x="5504" y="48077"/>
                  <a:pt x="5137" y="47911"/>
                  <a:pt x="4804" y="47744"/>
                </a:cubicBezTo>
                <a:cubicBezTo>
                  <a:pt x="4237" y="47410"/>
                  <a:pt x="3703" y="47043"/>
                  <a:pt x="3102" y="46443"/>
                </a:cubicBezTo>
                <a:cubicBezTo>
                  <a:pt x="4003" y="46109"/>
                  <a:pt x="4770" y="45776"/>
                  <a:pt x="5537" y="45542"/>
                </a:cubicBezTo>
                <a:cubicBezTo>
                  <a:pt x="8106" y="44775"/>
                  <a:pt x="10107" y="43207"/>
                  <a:pt x="11508" y="41039"/>
                </a:cubicBezTo>
                <a:cubicBezTo>
                  <a:pt x="14110" y="37036"/>
                  <a:pt x="15178" y="32466"/>
                  <a:pt x="15711" y="27796"/>
                </a:cubicBezTo>
                <a:cubicBezTo>
                  <a:pt x="15945" y="25561"/>
                  <a:pt x="15878" y="23293"/>
                  <a:pt x="16045" y="21058"/>
                </a:cubicBezTo>
                <a:cubicBezTo>
                  <a:pt x="16245" y="18890"/>
                  <a:pt x="16512" y="16722"/>
                  <a:pt x="16812" y="14553"/>
                </a:cubicBezTo>
                <a:cubicBezTo>
                  <a:pt x="17179" y="11651"/>
                  <a:pt x="18313" y="9049"/>
                  <a:pt x="19948" y="6614"/>
                </a:cubicBezTo>
                <a:cubicBezTo>
                  <a:pt x="21349" y="4479"/>
                  <a:pt x="23217" y="2912"/>
                  <a:pt x="25618" y="2011"/>
                </a:cubicBezTo>
                <a:cubicBezTo>
                  <a:pt x="26486" y="1677"/>
                  <a:pt x="27386" y="1311"/>
                  <a:pt x="28254" y="944"/>
                </a:cubicBezTo>
                <a:cubicBezTo>
                  <a:pt x="28621" y="777"/>
                  <a:pt x="29054" y="677"/>
                  <a:pt x="29254" y="243"/>
                </a:cubicBezTo>
                <a:cubicBezTo>
                  <a:pt x="28950" y="64"/>
                  <a:pt x="28646" y="0"/>
                  <a:pt x="2835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2" name="Google Shape;232;p32"/>
          <p:cNvSpPr/>
          <p:nvPr/>
        </p:nvSpPr>
        <p:spPr>
          <a:xfrm rot="2326575">
            <a:off x="4319243" y="5156240"/>
            <a:ext cx="2004317" cy="332294"/>
          </a:xfrm>
          <a:custGeom>
            <a:avLst/>
            <a:gdLst/>
            <a:ahLst/>
            <a:cxnLst/>
            <a:rect l="l" t="t" r="r" b="b"/>
            <a:pathLst>
              <a:path w="40096" h="10156" extrusionOk="0">
                <a:moveTo>
                  <a:pt x="33160" y="0"/>
                </a:moveTo>
                <a:cubicBezTo>
                  <a:pt x="32817" y="0"/>
                  <a:pt x="32513" y="149"/>
                  <a:pt x="32357" y="416"/>
                </a:cubicBezTo>
                <a:cubicBezTo>
                  <a:pt x="32090" y="816"/>
                  <a:pt x="32224" y="1483"/>
                  <a:pt x="32724" y="1817"/>
                </a:cubicBezTo>
                <a:cubicBezTo>
                  <a:pt x="33258" y="2217"/>
                  <a:pt x="33858" y="2550"/>
                  <a:pt x="34459" y="2884"/>
                </a:cubicBezTo>
                <a:cubicBezTo>
                  <a:pt x="34792" y="3084"/>
                  <a:pt x="35159" y="3284"/>
                  <a:pt x="35626" y="3551"/>
                </a:cubicBezTo>
                <a:cubicBezTo>
                  <a:pt x="35259" y="3618"/>
                  <a:pt x="35092" y="3685"/>
                  <a:pt x="34926" y="3718"/>
                </a:cubicBezTo>
                <a:cubicBezTo>
                  <a:pt x="32573" y="3877"/>
                  <a:pt x="30221" y="4187"/>
                  <a:pt x="27869" y="4187"/>
                </a:cubicBezTo>
                <a:cubicBezTo>
                  <a:pt x="27753" y="4187"/>
                  <a:pt x="27636" y="4187"/>
                  <a:pt x="27520" y="4185"/>
                </a:cubicBezTo>
                <a:cubicBezTo>
                  <a:pt x="24818" y="4152"/>
                  <a:pt x="22116" y="3851"/>
                  <a:pt x="19481" y="3451"/>
                </a:cubicBezTo>
                <a:cubicBezTo>
                  <a:pt x="17046" y="3118"/>
                  <a:pt x="14678" y="2517"/>
                  <a:pt x="12276" y="1983"/>
                </a:cubicBezTo>
                <a:cubicBezTo>
                  <a:pt x="10074" y="1482"/>
                  <a:pt x="7896" y="1027"/>
                  <a:pt x="5644" y="1027"/>
                </a:cubicBezTo>
                <a:cubicBezTo>
                  <a:pt x="5200" y="1027"/>
                  <a:pt x="4754" y="1044"/>
                  <a:pt x="4304" y="1083"/>
                </a:cubicBezTo>
                <a:cubicBezTo>
                  <a:pt x="3170" y="1183"/>
                  <a:pt x="2135" y="1416"/>
                  <a:pt x="1135" y="1850"/>
                </a:cubicBezTo>
                <a:cubicBezTo>
                  <a:pt x="668" y="2017"/>
                  <a:pt x="201" y="2250"/>
                  <a:pt x="1" y="2817"/>
                </a:cubicBezTo>
                <a:cubicBezTo>
                  <a:pt x="154" y="2971"/>
                  <a:pt x="294" y="3018"/>
                  <a:pt x="429" y="3018"/>
                </a:cubicBezTo>
                <a:cubicBezTo>
                  <a:pt x="587" y="3018"/>
                  <a:pt x="739" y="2953"/>
                  <a:pt x="901" y="2917"/>
                </a:cubicBezTo>
                <a:cubicBezTo>
                  <a:pt x="1435" y="2751"/>
                  <a:pt x="2035" y="2517"/>
                  <a:pt x="2602" y="2484"/>
                </a:cubicBezTo>
                <a:cubicBezTo>
                  <a:pt x="3423" y="2445"/>
                  <a:pt x="4255" y="2428"/>
                  <a:pt x="5085" y="2428"/>
                </a:cubicBezTo>
                <a:cubicBezTo>
                  <a:pt x="5672" y="2428"/>
                  <a:pt x="6259" y="2437"/>
                  <a:pt x="6839" y="2450"/>
                </a:cubicBezTo>
                <a:cubicBezTo>
                  <a:pt x="7406" y="2450"/>
                  <a:pt x="7973" y="2517"/>
                  <a:pt x="8507" y="2651"/>
                </a:cubicBezTo>
                <a:cubicBezTo>
                  <a:pt x="10275" y="3051"/>
                  <a:pt x="12009" y="3484"/>
                  <a:pt x="13777" y="3885"/>
                </a:cubicBezTo>
                <a:cubicBezTo>
                  <a:pt x="15178" y="4218"/>
                  <a:pt x="16579" y="4585"/>
                  <a:pt x="18013" y="4785"/>
                </a:cubicBezTo>
                <a:cubicBezTo>
                  <a:pt x="20015" y="5119"/>
                  <a:pt x="22016" y="5319"/>
                  <a:pt x="23984" y="5586"/>
                </a:cubicBezTo>
                <a:cubicBezTo>
                  <a:pt x="25250" y="5754"/>
                  <a:pt x="26510" y="5817"/>
                  <a:pt x="27765" y="5817"/>
                </a:cubicBezTo>
                <a:cubicBezTo>
                  <a:pt x="29255" y="5817"/>
                  <a:pt x="30739" y="5728"/>
                  <a:pt x="32224" y="5619"/>
                </a:cubicBezTo>
                <a:cubicBezTo>
                  <a:pt x="33558" y="5519"/>
                  <a:pt x="34859" y="5352"/>
                  <a:pt x="36293" y="5219"/>
                </a:cubicBezTo>
                <a:lnTo>
                  <a:pt x="36293" y="5219"/>
                </a:lnTo>
                <a:cubicBezTo>
                  <a:pt x="36026" y="5519"/>
                  <a:pt x="35860" y="5686"/>
                  <a:pt x="35693" y="5886"/>
                </a:cubicBezTo>
                <a:cubicBezTo>
                  <a:pt x="34992" y="6820"/>
                  <a:pt x="34225" y="7754"/>
                  <a:pt x="33591" y="8755"/>
                </a:cubicBezTo>
                <a:cubicBezTo>
                  <a:pt x="33091" y="9522"/>
                  <a:pt x="33491" y="10156"/>
                  <a:pt x="34425" y="10156"/>
                </a:cubicBezTo>
                <a:cubicBezTo>
                  <a:pt x="34725" y="10156"/>
                  <a:pt x="35059" y="10022"/>
                  <a:pt x="35259" y="9789"/>
                </a:cubicBezTo>
                <a:cubicBezTo>
                  <a:pt x="36493" y="8521"/>
                  <a:pt x="37694" y="7187"/>
                  <a:pt x="38862" y="5886"/>
                </a:cubicBezTo>
                <a:cubicBezTo>
                  <a:pt x="39062" y="5686"/>
                  <a:pt x="39129" y="5386"/>
                  <a:pt x="39329" y="5186"/>
                </a:cubicBezTo>
                <a:cubicBezTo>
                  <a:pt x="40096" y="4318"/>
                  <a:pt x="39929" y="3585"/>
                  <a:pt x="38862" y="3151"/>
                </a:cubicBezTo>
                <a:cubicBezTo>
                  <a:pt x="38261" y="2884"/>
                  <a:pt x="37661" y="2651"/>
                  <a:pt x="37094" y="2317"/>
                </a:cubicBezTo>
                <a:cubicBezTo>
                  <a:pt x="36293" y="1783"/>
                  <a:pt x="35526" y="1183"/>
                  <a:pt x="34725" y="649"/>
                </a:cubicBezTo>
                <a:cubicBezTo>
                  <a:pt x="34392" y="449"/>
                  <a:pt x="34058" y="249"/>
                  <a:pt x="33691" y="115"/>
                </a:cubicBezTo>
                <a:cubicBezTo>
                  <a:pt x="33513" y="38"/>
                  <a:pt x="33332" y="0"/>
                  <a:pt x="33160" y="0"/>
                </a:cubicBezTo>
                <a:close/>
              </a:path>
            </a:pathLst>
          </a:custGeom>
          <a:solidFill>
            <a:srgbClr val="2CC8A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33" name="Google Shape;233;p32"/>
          <p:cNvSpPr txBox="1"/>
          <p:nvPr/>
        </p:nvSpPr>
        <p:spPr>
          <a:xfrm>
            <a:off x="7413881" y="3204351"/>
            <a:ext cx="3876793" cy="20654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 defTabSz="1799631">
              <a:lnSpc>
                <a:spcPct val="115000"/>
              </a:lnSpc>
              <a:spcAft>
                <a:spcPts val="3149"/>
              </a:spcAft>
              <a:buClr>
                <a:srgbClr val="000000"/>
              </a:buClr>
            </a:pPr>
            <a:r>
              <a:rPr lang="uz-Latn-UZ" sz="3000" b="1" kern="0" dirty="0">
                <a:solidFill>
                  <a:srgbClr val="000000"/>
                </a:solidFill>
                <a:latin typeface="+mj-lt"/>
                <a:ea typeface="Roboto"/>
                <a:cs typeface="Roboto"/>
                <a:sym typeface="Roboto"/>
              </a:rPr>
              <a:t>Matn tahlili</a:t>
            </a:r>
          </a:p>
        </p:txBody>
      </p:sp>
      <p:sp>
        <p:nvSpPr>
          <p:cNvPr id="234" name="Google Shape;234;p32"/>
          <p:cNvSpPr txBox="1"/>
          <p:nvPr/>
        </p:nvSpPr>
        <p:spPr>
          <a:xfrm>
            <a:off x="11681968" y="5196999"/>
            <a:ext cx="4220689" cy="14872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 defTabSz="1799631">
              <a:lnSpc>
                <a:spcPct val="115000"/>
              </a:lnSpc>
              <a:spcAft>
                <a:spcPts val="3149"/>
              </a:spcAft>
              <a:buClr>
                <a:srgbClr val="000000"/>
              </a:buClr>
            </a:pPr>
            <a:r>
              <a:rPr lang="uz-Latn-UZ" sz="3000" b="1" kern="0" dirty="0">
                <a:solidFill>
                  <a:srgbClr val="000000"/>
                </a:solidFill>
                <a:latin typeface="+mj-lt"/>
                <a:ea typeface="Roboto"/>
                <a:cs typeface="Roboto"/>
                <a:sym typeface="Roboto"/>
              </a:rPr>
              <a:t>Til o'yinlari</a:t>
            </a:r>
          </a:p>
        </p:txBody>
      </p:sp>
      <p:sp>
        <p:nvSpPr>
          <p:cNvPr id="236" name="Google Shape;236;p32"/>
          <p:cNvSpPr txBox="1"/>
          <p:nvPr/>
        </p:nvSpPr>
        <p:spPr>
          <a:xfrm>
            <a:off x="6394223" y="6659107"/>
            <a:ext cx="4358966" cy="16751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 defTabSz="1799631">
              <a:lnSpc>
                <a:spcPct val="115000"/>
              </a:lnSpc>
              <a:spcAft>
                <a:spcPts val="3149"/>
              </a:spcAft>
              <a:buClr>
                <a:srgbClr val="000000"/>
              </a:buClr>
            </a:pPr>
            <a:r>
              <a:rPr lang="en-US" sz="3000" b="1" kern="0" spc="-47" dirty="0" err="1">
                <a:latin typeface="+mj-lt"/>
                <a:ea typeface="Petrona Bold" pitchFamily="34" charset="-122"/>
                <a:cs typeface="Arial" panose="020B0604020202020204" pitchFamily="34" charset="0"/>
              </a:rPr>
              <a:t>Hikoya</a:t>
            </a:r>
            <a:r>
              <a:rPr lang="en-US" sz="3000" b="1" kern="0" spc="-47" dirty="0">
                <a:latin typeface="+mj-lt"/>
                <a:ea typeface="Petrona Bold" pitchFamily="34" charset="-122"/>
                <a:cs typeface="Arial" panose="020B0604020202020204" pitchFamily="34" charset="0"/>
              </a:rPr>
              <a:t> </a:t>
            </a:r>
            <a:r>
              <a:rPr lang="en-US" sz="3000" b="1" kern="0" spc="-47" dirty="0" err="1">
                <a:latin typeface="+mj-lt"/>
                <a:ea typeface="Petrona Bold" pitchFamily="34" charset="-122"/>
                <a:cs typeface="Arial" panose="020B0604020202020204" pitchFamily="34" charset="0"/>
              </a:rPr>
              <a:t>yaratish</a:t>
            </a:r>
            <a:endParaRPr lang="en-US" sz="3000" b="1" dirty="0">
              <a:latin typeface="+mj-lt"/>
              <a:cs typeface="Arial" panose="020B0604020202020204" pitchFamily="34" charset="0"/>
            </a:endParaRPr>
          </a:p>
          <a:p>
            <a:pPr algn="ctr" defTabSz="1799631">
              <a:lnSpc>
                <a:spcPct val="115000"/>
              </a:lnSpc>
              <a:spcAft>
                <a:spcPts val="3149"/>
              </a:spcAft>
              <a:buClr>
                <a:srgbClr val="000000"/>
              </a:buClr>
            </a:pPr>
            <a:endParaRPr lang="uz-Latn-UZ" sz="2400" b="1" kern="0" dirty="0">
              <a:solidFill>
                <a:srgbClr val="000000"/>
              </a:solidFill>
              <a:latin typeface="+mj-lt"/>
              <a:ea typeface="Roboto"/>
              <a:cs typeface="Roboto"/>
              <a:sym typeface="Roboto"/>
            </a:endParaRPr>
          </a:p>
        </p:txBody>
      </p:sp>
      <p:pic>
        <p:nvPicPr>
          <p:cNvPr id="68" name="Graphic 2">
            <a:extLst>
              <a:ext uri="{FF2B5EF4-FFF2-40B4-BE49-F238E27FC236}">
                <a16:creationId xmlns:a16="http://schemas.microsoft.com/office/drawing/2014/main" id="{DE28264D-4220-4DC5-92DC-84FA8F4D89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212BDA9F-EE67-4429-806B-FE104798215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43FCE980-4946-483D-9570-C60BFBF44B2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1243" y="3245010"/>
            <a:ext cx="3884103" cy="45178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" grpId="0"/>
      <p:bldP spid="234" grpId="0"/>
      <p:bldP spid="2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4EE23F4-FB90-4C3D-B1FC-0C2F0FD76CB9}"/>
              </a:ext>
            </a:extLst>
          </p:cNvPr>
          <p:cNvSpPr txBox="1"/>
          <p:nvPr/>
        </p:nvSpPr>
        <p:spPr>
          <a:xfrm>
            <a:off x="14103350" y="186271"/>
            <a:ext cx="31258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1-TOPSHIRIQ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04126392-21B5-4D1B-BF20-C1157921C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550" y="1476318"/>
            <a:ext cx="15380732" cy="1028758"/>
          </a:xfrm>
        </p:spPr>
        <p:txBody>
          <a:bodyPr>
            <a:normAutofit/>
          </a:bodyPr>
          <a:lstStyle/>
          <a:p>
            <a:r>
              <a:rPr lang="en-US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4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sz="4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TAFSIRIY O</a:t>
            </a:r>
            <a:r>
              <a:rPr lang="en-US" sz="4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ru-RU" sz="4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QISH</a:t>
            </a:r>
            <a:r>
              <a:rPr lang="en-US" sz="4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VA TAHLIL” METODI</a:t>
            </a:r>
            <a:endParaRPr lang="en-US" sz="4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4EEDCDB5-286F-4B26-96D0-D49D885F04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14341" y="1452387"/>
            <a:ext cx="2637349" cy="174027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893550" y="3800475"/>
            <a:ext cx="4191000" cy="42654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54150" y="2733675"/>
            <a:ext cx="10439400" cy="6005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6838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2"/>
          <p:cNvSpPr/>
          <p:nvPr/>
        </p:nvSpPr>
        <p:spPr>
          <a:xfrm>
            <a:off x="1644182" y="4046349"/>
            <a:ext cx="1425" cy="41"/>
          </a:xfrm>
          <a:custGeom>
            <a:avLst/>
            <a:gdLst/>
            <a:ahLst/>
            <a:cxnLst/>
            <a:rect l="l" t="t" r="r" b="b"/>
            <a:pathLst>
              <a:path w="34" h="1" extrusionOk="0">
                <a:moveTo>
                  <a:pt x="33" y="0"/>
                </a:moveTo>
                <a:cubicBezTo>
                  <a:pt x="33" y="0"/>
                  <a:pt x="0" y="0"/>
                  <a:pt x="0" y="0"/>
                </a:cubicBezTo>
                <a:cubicBezTo>
                  <a:pt x="33" y="0"/>
                  <a:pt x="33" y="0"/>
                  <a:pt x="33" y="0"/>
                </a:cubicBezTo>
                <a:close/>
              </a:path>
            </a:pathLst>
          </a:custGeom>
          <a:solidFill>
            <a:srgbClr val="E1A95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68" name="Graphic 2">
            <a:extLst>
              <a:ext uri="{FF2B5EF4-FFF2-40B4-BE49-F238E27FC236}">
                <a16:creationId xmlns:a16="http://schemas.microsoft.com/office/drawing/2014/main" id="{DE28264D-4220-4DC5-92DC-84FA8F4D89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212BDA9F-EE67-4429-806B-FE104798215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43FCE980-4946-483D-9570-C60BFBF44B2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4289BAB5-0774-4390-A67C-466F7373BAA9}"/>
              </a:ext>
            </a:extLst>
          </p:cNvPr>
          <p:cNvSpPr txBox="1"/>
          <p:nvPr/>
        </p:nvSpPr>
        <p:spPr>
          <a:xfrm>
            <a:off x="13874750" y="172517"/>
            <a:ext cx="31258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2-TOPSHIRIQ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E03022B6-7737-44ED-848B-DF4A76ADDD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14341" y="1452387"/>
            <a:ext cx="2637349" cy="1740277"/>
          </a:xfrm>
          <a:prstGeom prst="rect">
            <a:avLst/>
          </a:prstGeom>
        </p:spPr>
      </p:pic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6AB764E1-42F4-4E1F-8CB5-94B5A0FCE8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52844008"/>
              </p:ext>
            </p:extLst>
          </p:nvPr>
        </p:nvGraphicFramePr>
        <p:xfrm>
          <a:off x="2216150" y="1434866"/>
          <a:ext cx="11997267" cy="10795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618F782-50E9-41A4-9E23-70668EDA6A71}"/>
              </a:ext>
            </a:extLst>
          </p:cNvPr>
          <p:cNvSpPr txBox="1"/>
          <p:nvPr/>
        </p:nvSpPr>
        <p:spPr>
          <a:xfrm>
            <a:off x="3587750" y="1683396"/>
            <a:ext cx="101184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>
                <a:solidFill>
                  <a:srgbClr val="002060"/>
                </a:solidFill>
              </a:rPr>
              <a:t>“</a:t>
            </a:r>
            <a:r>
              <a:rPr lang="en-US" sz="4800" b="1" dirty="0" err="1">
                <a:solidFill>
                  <a:srgbClr val="002060"/>
                </a:solidFill>
              </a:rPr>
              <a:t>Harakatlar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xaritasi</a:t>
            </a:r>
            <a:r>
              <a:rPr lang="en-US" sz="4800" b="1" dirty="0">
                <a:solidFill>
                  <a:srgbClr val="002060"/>
                </a:solidFill>
              </a:rPr>
              <a:t> </a:t>
            </a:r>
            <a:r>
              <a:rPr lang="en-US" sz="4800" b="1" dirty="0" err="1">
                <a:solidFill>
                  <a:srgbClr val="002060"/>
                </a:solidFill>
              </a:rPr>
              <a:t>tahlili</a:t>
            </a:r>
            <a:r>
              <a:rPr lang="en-US" sz="4800" b="1" dirty="0">
                <a:solidFill>
                  <a:srgbClr val="002060"/>
                </a:solidFill>
              </a:rPr>
              <a:t>” </a:t>
            </a:r>
            <a:r>
              <a:rPr lang="en-US" sz="4800" b="1" dirty="0" err="1">
                <a:solidFill>
                  <a:srgbClr val="002060"/>
                </a:solidFill>
              </a:rPr>
              <a:t>metodi</a:t>
            </a:r>
            <a:endParaRPr lang="en-US" sz="4800" b="1" dirty="0">
              <a:solidFill>
                <a:srgbClr val="002060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5B185940-179F-45F3-A8B1-D1B81DCA5F03}"/>
              </a:ext>
            </a:extLst>
          </p:cNvPr>
          <p:cNvSpPr txBox="1"/>
          <p:nvPr/>
        </p:nvSpPr>
        <p:spPr>
          <a:xfrm>
            <a:off x="1639262" y="2762923"/>
            <a:ext cx="157172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>
                <a:solidFill>
                  <a:srgbClr val="002060"/>
                </a:solidFill>
              </a:rPr>
              <a:t>Asar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davomida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qahramonlarning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harakatlarini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kuzating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va</a:t>
            </a:r>
            <a:r>
              <a:rPr lang="en-US" sz="3200" b="1" dirty="0">
                <a:solidFill>
                  <a:srgbClr val="002060"/>
                </a:solidFill>
              </a:rPr>
              <a:t>  </a:t>
            </a:r>
            <a:r>
              <a:rPr lang="en-US" sz="3200" b="1" dirty="0" err="1">
                <a:solidFill>
                  <a:srgbClr val="002060"/>
                </a:solidFill>
              </a:rPr>
              <a:t>holatlarini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ko‘rsatuvchi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darajali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xarita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tuzing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va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ularning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o‘zgarish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sababini</a:t>
            </a:r>
            <a:r>
              <a:rPr lang="en-US" sz="3200" b="1" dirty="0">
                <a:solidFill>
                  <a:srgbClr val="002060"/>
                </a:solidFill>
              </a:rPr>
              <a:t> </a:t>
            </a:r>
            <a:r>
              <a:rPr lang="en-US" sz="3200" b="1" dirty="0" err="1">
                <a:solidFill>
                  <a:srgbClr val="002060"/>
                </a:solidFill>
              </a:rPr>
              <a:t>izohlang</a:t>
            </a:r>
            <a:r>
              <a:rPr lang="en-US" sz="3200" b="1" dirty="0">
                <a:solidFill>
                  <a:srgbClr val="002060"/>
                </a:solidFill>
              </a:rPr>
              <a:t>.</a:t>
            </a:r>
          </a:p>
          <a:p>
            <a:endParaRPr lang="en-US" sz="3200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074150" y="4503200"/>
            <a:ext cx="8681396" cy="630732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454150" y="4867275"/>
            <a:ext cx="7162800" cy="4760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553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FBDBD61-B4DE-4BBC-AEC2-4C8B1A215238}"/>
              </a:ext>
            </a:extLst>
          </p:cNvPr>
          <p:cNvSpPr txBox="1"/>
          <p:nvPr/>
        </p:nvSpPr>
        <p:spPr>
          <a:xfrm>
            <a:off x="549662" y="1318357"/>
            <a:ext cx="16687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4800" b="1" kern="0" dirty="0">
                <a:solidFill>
                  <a:srgbClr val="00206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Muammoga, natijaga asoslangan ta’limning afzalliklari</a:t>
            </a:r>
          </a:p>
        </p:txBody>
      </p:sp>
      <p:sp>
        <p:nvSpPr>
          <p:cNvPr id="22" name="Google Shape;96;p16">
            <a:extLst>
              <a:ext uri="{FF2B5EF4-FFF2-40B4-BE49-F238E27FC236}">
                <a16:creationId xmlns:a16="http://schemas.microsoft.com/office/drawing/2014/main" id="{62B28291-5F26-4DEB-81AB-E50C676EB7AE}"/>
              </a:ext>
            </a:extLst>
          </p:cNvPr>
          <p:cNvSpPr/>
          <p:nvPr/>
        </p:nvSpPr>
        <p:spPr>
          <a:xfrm rot="727242">
            <a:off x="143050" y="2220183"/>
            <a:ext cx="1777082" cy="2035104"/>
          </a:xfrm>
          <a:custGeom>
            <a:avLst/>
            <a:gdLst/>
            <a:ahLst/>
            <a:cxnLst/>
            <a:rect l="l" t="t" r="r" b="b"/>
            <a:pathLst>
              <a:path w="34143" h="34951" extrusionOk="0">
                <a:moveTo>
                  <a:pt x="14742" y="5526"/>
                </a:moveTo>
                <a:lnTo>
                  <a:pt x="14742" y="5526"/>
                </a:lnTo>
                <a:cubicBezTo>
                  <a:pt x="15502" y="5716"/>
                  <a:pt x="16244" y="6344"/>
                  <a:pt x="16054" y="7219"/>
                </a:cubicBezTo>
                <a:cubicBezTo>
                  <a:pt x="15864" y="8056"/>
                  <a:pt x="14951" y="8569"/>
                  <a:pt x="14247" y="8912"/>
                </a:cubicBezTo>
                <a:cubicBezTo>
                  <a:pt x="15103" y="8246"/>
                  <a:pt x="15693" y="7276"/>
                  <a:pt x="15217" y="6192"/>
                </a:cubicBezTo>
                <a:cubicBezTo>
                  <a:pt x="15103" y="5945"/>
                  <a:pt x="14932" y="5716"/>
                  <a:pt x="14742" y="5526"/>
                </a:cubicBezTo>
                <a:close/>
                <a:moveTo>
                  <a:pt x="13083" y="5524"/>
                </a:moveTo>
                <a:cubicBezTo>
                  <a:pt x="13224" y="5524"/>
                  <a:pt x="13365" y="5542"/>
                  <a:pt x="13505" y="5583"/>
                </a:cubicBezTo>
                <a:cubicBezTo>
                  <a:pt x="14608" y="5888"/>
                  <a:pt x="15179" y="7029"/>
                  <a:pt x="14361" y="7961"/>
                </a:cubicBezTo>
                <a:cubicBezTo>
                  <a:pt x="13657" y="8760"/>
                  <a:pt x="12554" y="9216"/>
                  <a:pt x="11527" y="9482"/>
                </a:cubicBezTo>
                <a:cubicBezTo>
                  <a:pt x="11220" y="9566"/>
                  <a:pt x="10927" y="9618"/>
                  <a:pt x="10634" y="9618"/>
                </a:cubicBezTo>
                <a:cubicBezTo>
                  <a:pt x="10328" y="9618"/>
                  <a:pt x="10022" y="9561"/>
                  <a:pt x="9701" y="9425"/>
                </a:cubicBezTo>
                <a:cubicBezTo>
                  <a:pt x="9283" y="9235"/>
                  <a:pt x="8902" y="8931"/>
                  <a:pt x="8845" y="8474"/>
                </a:cubicBezTo>
                <a:cubicBezTo>
                  <a:pt x="8807" y="7599"/>
                  <a:pt x="9758" y="6896"/>
                  <a:pt x="10424" y="6477"/>
                </a:cubicBezTo>
                <a:cubicBezTo>
                  <a:pt x="10918" y="6173"/>
                  <a:pt x="11432" y="5945"/>
                  <a:pt x="11984" y="5773"/>
                </a:cubicBezTo>
                <a:cubicBezTo>
                  <a:pt x="12330" y="5649"/>
                  <a:pt x="12706" y="5524"/>
                  <a:pt x="13083" y="5524"/>
                </a:cubicBezTo>
                <a:close/>
                <a:moveTo>
                  <a:pt x="17994" y="13895"/>
                </a:moveTo>
                <a:cubicBezTo>
                  <a:pt x="18337" y="14047"/>
                  <a:pt x="18660" y="14219"/>
                  <a:pt x="18983" y="14428"/>
                </a:cubicBezTo>
                <a:cubicBezTo>
                  <a:pt x="19896" y="15094"/>
                  <a:pt x="20543" y="16064"/>
                  <a:pt x="21018" y="17091"/>
                </a:cubicBezTo>
                <a:lnTo>
                  <a:pt x="21018" y="16996"/>
                </a:lnTo>
                <a:cubicBezTo>
                  <a:pt x="21893" y="19031"/>
                  <a:pt x="22255" y="21275"/>
                  <a:pt x="22844" y="23406"/>
                </a:cubicBezTo>
                <a:cubicBezTo>
                  <a:pt x="23396" y="25365"/>
                  <a:pt x="24176" y="27400"/>
                  <a:pt x="25869" y="28636"/>
                </a:cubicBezTo>
                <a:cubicBezTo>
                  <a:pt x="24499" y="28085"/>
                  <a:pt x="23586" y="26886"/>
                  <a:pt x="22997" y="25574"/>
                </a:cubicBezTo>
                <a:lnTo>
                  <a:pt x="22997" y="25669"/>
                </a:lnTo>
                <a:cubicBezTo>
                  <a:pt x="22122" y="23634"/>
                  <a:pt x="21760" y="21408"/>
                  <a:pt x="21171" y="19297"/>
                </a:cubicBezTo>
                <a:cubicBezTo>
                  <a:pt x="20600" y="17300"/>
                  <a:pt x="19763" y="15132"/>
                  <a:pt x="17994" y="13895"/>
                </a:cubicBezTo>
                <a:close/>
                <a:moveTo>
                  <a:pt x="6544" y="2635"/>
                </a:moveTo>
                <a:lnTo>
                  <a:pt x="6544" y="2635"/>
                </a:lnTo>
                <a:cubicBezTo>
                  <a:pt x="4584" y="3985"/>
                  <a:pt x="2949" y="5792"/>
                  <a:pt x="2150" y="8056"/>
                </a:cubicBezTo>
                <a:cubicBezTo>
                  <a:pt x="1769" y="9102"/>
                  <a:pt x="1636" y="10186"/>
                  <a:pt x="1541" y="11289"/>
                </a:cubicBezTo>
                <a:cubicBezTo>
                  <a:pt x="1446" y="12450"/>
                  <a:pt x="1427" y="13610"/>
                  <a:pt x="1446" y="14789"/>
                </a:cubicBezTo>
                <a:cubicBezTo>
                  <a:pt x="1503" y="17262"/>
                  <a:pt x="1769" y="19735"/>
                  <a:pt x="2074" y="22207"/>
                </a:cubicBezTo>
                <a:cubicBezTo>
                  <a:pt x="2264" y="23786"/>
                  <a:pt x="2435" y="25403"/>
                  <a:pt x="2720" y="27001"/>
                </a:cubicBezTo>
                <a:cubicBezTo>
                  <a:pt x="3139" y="29454"/>
                  <a:pt x="3881" y="32326"/>
                  <a:pt x="5897" y="33943"/>
                </a:cubicBezTo>
                <a:cubicBezTo>
                  <a:pt x="4546" y="33430"/>
                  <a:pt x="3786" y="32174"/>
                  <a:pt x="3196" y="30938"/>
                </a:cubicBezTo>
                <a:cubicBezTo>
                  <a:pt x="2549" y="29587"/>
                  <a:pt x="2245" y="28066"/>
                  <a:pt x="1998" y="26639"/>
                </a:cubicBezTo>
                <a:cubicBezTo>
                  <a:pt x="1788" y="25365"/>
                  <a:pt x="1636" y="24052"/>
                  <a:pt x="1484" y="22740"/>
                </a:cubicBezTo>
                <a:cubicBezTo>
                  <a:pt x="1256" y="20971"/>
                  <a:pt x="1047" y="19183"/>
                  <a:pt x="913" y="17395"/>
                </a:cubicBezTo>
                <a:cubicBezTo>
                  <a:pt x="761" y="15569"/>
                  <a:pt x="723" y="13743"/>
                  <a:pt x="837" y="11898"/>
                </a:cubicBezTo>
                <a:cubicBezTo>
                  <a:pt x="951" y="10072"/>
                  <a:pt x="1218" y="8341"/>
                  <a:pt x="2188" y="6743"/>
                </a:cubicBezTo>
                <a:cubicBezTo>
                  <a:pt x="3234" y="5013"/>
                  <a:pt x="4775" y="3662"/>
                  <a:pt x="6544" y="2635"/>
                </a:cubicBezTo>
                <a:close/>
                <a:moveTo>
                  <a:pt x="14686" y="0"/>
                </a:moveTo>
                <a:cubicBezTo>
                  <a:pt x="14314" y="0"/>
                  <a:pt x="13940" y="6"/>
                  <a:pt x="13562" y="10"/>
                </a:cubicBezTo>
                <a:cubicBezTo>
                  <a:pt x="10081" y="67"/>
                  <a:pt x="6563" y="1437"/>
                  <a:pt x="3957" y="3719"/>
                </a:cubicBezTo>
                <a:cubicBezTo>
                  <a:pt x="2720" y="4822"/>
                  <a:pt x="1636" y="6154"/>
                  <a:pt x="1028" y="7675"/>
                </a:cubicBezTo>
                <a:cubicBezTo>
                  <a:pt x="400" y="9178"/>
                  <a:pt x="267" y="10795"/>
                  <a:pt x="172" y="12374"/>
                </a:cubicBezTo>
                <a:cubicBezTo>
                  <a:pt x="0" y="15892"/>
                  <a:pt x="400" y="19411"/>
                  <a:pt x="856" y="22911"/>
                </a:cubicBezTo>
                <a:cubicBezTo>
                  <a:pt x="1199" y="25555"/>
                  <a:pt x="1427" y="28237"/>
                  <a:pt x="2397" y="30729"/>
                </a:cubicBezTo>
                <a:cubicBezTo>
                  <a:pt x="2663" y="31394"/>
                  <a:pt x="3006" y="32117"/>
                  <a:pt x="3443" y="32764"/>
                </a:cubicBezTo>
                <a:cubicBezTo>
                  <a:pt x="4147" y="33734"/>
                  <a:pt x="5041" y="34476"/>
                  <a:pt x="6182" y="34780"/>
                </a:cubicBezTo>
                <a:cubicBezTo>
                  <a:pt x="6606" y="34896"/>
                  <a:pt x="7021" y="34951"/>
                  <a:pt x="7446" y="34951"/>
                </a:cubicBezTo>
                <a:cubicBezTo>
                  <a:pt x="7649" y="34951"/>
                  <a:pt x="7855" y="34938"/>
                  <a:pt x="8065" y="34913"/>
                </a:cubicBezTo>
                <a:cubicBezTo>
                  <a:pt x="8114" y="34910"/>
                  <a:pt x="8163" y="34909"/>
                  <a:pt x="8213" y="34909"/>
                </a:cubicBezTo>
                <a:cubicBezTo>
                  <a:pt x="8406" y="34909"/>
                  <a:pt x="8606" y="34927"/>
                  <a:pt x="8813" y="34927"/>
                </a:cubicBezTo>
                <a:cubicBezTo>
                  <a:pt x="8905" y="34927"/>
                  <a:pt x="8998" y="34923"/>
                  <a:pt x="9092" y="34913"/>
                </a:cubicBezTo>
                <a:cubicBezTo>
                  <a:pt x="9435" y="34894"/>
                  <a:pt x="9815" y="34875"/>
                  <a:pt x="10177" y="34799"/>
                </a:cubicBezTo>
                <a:cubicBezTo>
                  <a:pt x="11527" y="34571"/>
                  <a:pt x="12839" y="33905"/>
                  <a:pt x="13772" y="32897"/>
                </a:cubicBezTo>
                <a:cubicBezTo>
                  <a:pt x="14723" y="31870"/>
                  <a:pt x="15046" y="30596"/>
                  <a:pt x="14913" y="29207"/>
                </a:cubicBezTo>
                <a:cubicBezTo>
                  <a:pt x="14704" y="27020"/>
                  <a:pt x="13562" y="25079"/>
                  <a:pt x="12649" y="23120"/>
                </a:cubicBezTo>
                <a:cubicBezTo>
                  <a:pt x="11527" y="20724"/>
                  <a:pt x="10652" y="17585"/>
                  <a:pt x="12573" y="15360"/>
                </a:cubicBezTo>
                <a:cubicBezTo>
                  <a:pt x="13049" y="14789"/>
                  <a:pt x="13676" y="14333"/>
                  <a:pt x="14361" y="14047"/>
                </a:cubicBezTo>
                <a:cubicBezTo>
                  <a:pt x="14723" y="13895"/>
                  <a:pt x="15122" y="13743"/>
                  <a:pt x="15521" y="13686"/>
                </a:cubicBezTo>
                <a:cubicBezTo>
                  <a:pt x="15542" y="13685"/>
                  <a:pt x="15564" y="13684"/>
                  <a:pt x="15586" y="13684"/>
                </a:cubicBezTo>
                <a:cubicBezTo>
                  <a:pt x="15896" y="13684"/>
                  <a:pt x="16264" y="13806"/>
                  <a:pt x="16549" y="13895"/>
                </a:cubicBezTo>
                <a:cubicBezTo>
                  <a:pt x="18051" y="14428"/>
                  <a:pt x="19078" y="15759"/>
                  <a:pt x="19706" y="17129"/>
                </a:cubicBezTo>
                <a:lnTo>
                  <a:pt x="19706" y="17034"/>
                </a:lnTo>
                <a:cubicBezTo>
                  <a:pt x="20467" y="18746"/>
                  <a:pt x="20828" y="20610"/>
                  <a:pt x="21285" y="22417"/>
                </a:cubicBezTo>
                <a:cubicBezTo>
                  <a:pt x="21703" y="24109"/>
                  <a:pt x="22179" y="25840"/>
                  <a:pt x="23187" y="27286"/>
                </a:cubicBezTo>
                <a:cubicBezTo>
                  <a:pt x="24110" y="28586"/>
                  <a:pt x="25481" y="29550"/>
                  <a:pt x="27133" y="29550"/>
                </a:cubicBezTo>
                <a:cubicBezTo>
                  <a:pt x="27149" y="29550"/>
                  <a:pt x="27165" y="29550"/>
                  <a:pt x="27181" y="29549"/>
                </a:cubicBezTo>
                <a:cubicBezTo>
                  <a:pt x="27390" y="29549"/>
                  <a:pt x="27581" y="29530"/>
                  <a:pt x="27790" y="29492"/>
                </a:cubicBezTo>
                <a:cubicBezTo>
                  <a:pt x="27841" y="29487"/>
                  <a:pt x="27895" y="29485"/>
                  <a:pt x="27949" y="29485"/>
                </a:cubicBezTo>
                <a:cubicBezTo>
                  <a:pt x="28100" y="29485"/>
                  <a:pt x="28259" y="29502"/>
                  <a:pt x="28399" y="29530"/>
                </a:cubicBezTo>
                <a:cubicBezTo>
                  <a:pt x="28817" y="29530"/>
                  <a:pt x="29254" y="29473"/>
                  <a:pt x="29673" y="29359"/>
                </a:cubicBezTo>
                <a:cubicBezTo>
                  <a:pt x="30491" y="29150"/>
                  <a:pt x="31252" y="28693"/>
                  <a:pt x="31841" y="28123"/>
                </a:cubicBezTo>
                <a:cubicBezTo>
                  <a:pt x="34143" y="25859"/>
                  <a:pt x="33477" y="22055"/>
                  <a:pt x="32526" y="19354"/>
                </a:cubicBezTo>
                <a:cubicBezTo>
                  <a:pt x="31499" y="16368"/>
                  <a:pt x="29920" y="13648"/>
                  <a:pt x="28437" y="10890"/>
                </a:cubicBezTo>
                <a:cubicBezTo>
                  <a:pt x="26896" y="7980"/>
                  <a:pt x="25203" y="5051"/>
                  <a:pt x="22711" y="2863"/>
                </a:cubicBezTo>
                <a:cubicBezTo>
                  <a:pt x="21456" y="1779"/>
                  <a:pt x="20048" y="904"/>
                  <a:pt x="18432" y="429"/>
                </a:cubicBezTo>
                <a:cubicBezTo>
                  <a:pt x="17184" y="61"/>
                  <a:pt x="15947" y="0"/>
                  <a:pt x="14686" y="0"/>
                </a:cubicBezTo>
                <a:close/>
              </a:path>
            </a:pathLst>
          </a:custGeom>
          <a:solidFill>
            <a:srgbClr val="0AFF4E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23" name="Google Shape;57;p15">
            <a:extLst>
              <a:ext uri="{FF2B5EF4-FFF2-40B4-BE49-F238E27FC236}">
                <a16:creationId xmlns:a16="http://schemas.microsoft.com/office/drawing/2014/main" id="{1E163846-CCA4-4C99-9178-DB4188C5F095}"/>
              </a:ext>
            </a:extLst>
          </p:cNvPr>
          <p:cNvSpPr/>
          <p:nvPr/>
        </p:nvSpPr>
        <p:spPr>
          <a:xfrm>
            <a:off x="1219941" y="4845373"/>
            <a:ext cx="1985324" cy="1991537"/>
          </a:xfrm>
          <a:custGeom>
            <a:avLst/>
            <a:gdLst/>
            <a:ahLst/>
            <a:cxnLst/>
            <a:rect l="l" t="t" r="r" b="b"/>
            <a:pathLst>
              <a:path w="22636" h="23676" extrusionOk="0">
                <a:moveTo>
                  <a:pt x="10139" y="4022"/>
                </a:moveTo>
                <a:cubicBezTo>
                  <a:pt x="10500" y="4022"/>
                  <a:pt x="10881" y="4022"/>
                  <a:pt x="11185" y="4174"/>
                </a:cubicBezTo>
                <a:cubicBezTo>
                  <a:pt x="11489" y="4326"/>
                  <a:pt x="11794" y="4554"/>
                  <a:pt x="11965" y="4878"/>
                </a:cubicBezTo>
                <a:cubicBezTo>
                  <a:pt x="12345" y="5601"/>
                  <a:pt x="11889" y="6209"/>
                  <a:pt x="11280" y="6571"/>
                </a:cubicBezTo>
                <a:cubicBezTo>
                  <a:pt x="10596" y="6970"/>
                  <a:pt x="9797" y="7141"/>
                  <a:pt x="9036" y="7236"/>
                </a:cubicBezTo>
                <a:cubicBezTo>
                  <a:pt x="9080" y="7230"/>
                  <a:pt x="9089" y="7228"/>
                  <a:pt x="9079" y="7228"/>
                </a:cubicBezTo>
                <a:cubicBezTo>
                  <a:pt x="9059" y="7228"/>
                  <a:pt x="8966" y="7236"/>
                  <a:pt x="8941" y="7236"/>
                </a:cubicBezTo>
                <a:cubicBezTo>
                  <a:pt x="8884" y="7236"/>
                  <a:pt x="8808" y="7236"/>
                  <a:pt x="8712" y="7255"/>
                </a:cubicBezTo>
                <a:lnTo>
                  <a:pt x="8256" y="7255"/>
                </a:lnTo>
                <a:cubicBezTo>
                  <a:pt x="7952" y="7236"/>
                  <a:pt x="7704" y="7179"/>
                  <a:pt x="7457" y="7027"/>
                </a:cubicBezTo>
                <a:cubicBezTo>
                  <a:pt x="7020" y="6761"/>
                  <a:pt x="6715" y="6323"/>
                  <a:pt x="6810" y="5810"/>
                </a:cubicBezTo>
                <a:cubicBezTo>
                  <a:pt x="6982" y="5049"/>
                  <a:pt x="7419" y="4497"/>
                  <a:pt x="8161" y="4269"/>
                </a:cubicBezTo>
                <a:cubicBezTo>
                  <a:pt x="8808" y="4079"/>
                  <a:pt x="9492" y="4022"/>
                  <a:pt x="10139" y="4022"/>
                </a:cubicBezTo>
                <a:close/>
                <a:moveTo>
                  <a:pt x="12250" y="4497"/>
                </a:moveTo>
                <a:cubicBezTo>
                  <a:pt x="12897" y="4878"/>
                  <a:pt x="13296" y="5696"/>
                  <a:pt x="12745" y="6323"/>
                </a:cubicBezTo>
                <a:cubicBezTo>
                  <a:pt x="12250" y="6932"/>
                  <a:pt x="11375" y="7179"/>
                  <a:pt x="10653" y="7351"/>
                </a:cubicBezTo>
                <a:cubicBezTo>
                  <a:pt x="11642" y="6989"/>
                  <a:pt x="12783" y="6304"/>
                  <a:pt x="12536" y="5087"/>
                </a:cubicBezTo>
                <a:cubicBezTo>
                  <a:pt x="12498" y="4878"/>
                  <a:pt x="12402" y="4688"/>
                  <a:pt x="12250" y="4497"/>
                </a:cubicBezTo>
                <a:close/>
                <a:moveTo>
                  <a:pt x="11204" y="15313"/>
                </a:moveTo>
                <a:cubicBezTo>
                  <a:pt x="11542" y="15313"/>
                  <a:pt x="11877" y="15327"/>
                  <a:pt x="12212" y="15358"/>
                </a:cubicBezTo>
                <a:cubicBezTo>
                  <a:pt x="12726" y="15396"/>
                  <a:pt x="13315" y="15834"/>
                  <a:pt x="13563" y="16309"/>
                </a:cubicBezTo>
                <a:cubicBezTo>
                  <a:pt x="14057" y="17508"/>
                  <a:pt x="12669" y="18364"/>
                  <a:pt x="11699" y="18554"/>
                </a:cubicBezTo>
                <a:cubicBezTo>
                  <a:pt x="11321" y="18635"/>
                  <a:pt x="10904" y="18658"/>
                  <a:pt x="10490" y="18658"/>
                </a:cubicBezTo>
                <a:cubicBezTo>
                  <a:pt x="10321" y="18658"/>
                  <a:pt x="10152" y="18654"/>
                  <a:pt x="9987" y="18649"/>
                </a:cubicBezTo>
                <a:cubicBezTo>
                  <a:pt x="9549" y="18630"/>
                  <a:pt x="9017" y="18592"/>
                  <a:pt x="8617" y="18459"/>
                </a:cubicBezTo>
                <a:cubicBezTo>
                  <a:pt x="8161" y="18287"/>
                  <a:pt x="7666" y="18021"/>
                  <a:pt x="7457" y="17603"/>
                </a:cubicBezTo>
                <a:cubicBezTo>
                  <a:pt x="7229" y="17165"/>
                  <a:pt x="7210" y="16595"/>
                  <a:pt x="7552" y="16214"/>
                </a:cubicBezTo>
                <a:cubicBezTo>
                  <a:pt x="8180" y="15491"/>
                  <a:pt x="9473" y="15396"/>
                  <a:pt x="10367" y="15339"/>
                </a:cubicBezTo>
                <a:cubicBezTo>
                  <a:pt x="10649" y="15322"/>
                  <a:pt x="10928" y="15313"/>
                  <a:pt x="11204" y="15313"/>
                </a:cubicBezTo>
                <a:close/>
                <a:moveTo>
                  <a:pt x="13791" y="15834"/>
                </a:moveTo>
                <a:cubicBezTo>
                  <a:pt x="13829" y="15872"/>
                  <a:pt x="13848" y="15891"/>
                  <a:pt x="13867" y="15891"/>
                </a:cubicBezTo>
                <a:cubicBezTo>
                  <a:pt x="14190" y="16119"/>
                  <a:pt x="14495" y="16442"/>
                  <a:pt x="14533" y="16861"/>
                </a:cubicBezTo>
                <a:cubicBezTo>
                  <a:pt x="14571" y="17222"/>
                  <a:pt x="14419" y="17603"/>
                  <a:pt x="14190" y="17869"/>
                </a:cubicBezTo>
                <a:cubicBezTo>
                  <a:pt x="13772" y="18383"/>
                  <a:pt x="13106" y="18668"/>
                  <a:pt x="12441" y="18763"/>
                </a:cubicBezTo>
                <a:cubicBezTo>
                  <a:pt x="13011" y="18535"/>
                  <a:pt x="13544" y="18173"/>
                  <a:pt x="13848" y="17641"/>
                </a:cubicBezTo>
                <a:cubicBezTo>
                  <a:pt x="14171" y="17070"/>
                  <a:pt x="14190" y="16366"/>
                  <a:pt x="13791" y="15834"/>
                </a:cubicBezTo>
                <a:close/>
                <a:moveTo>
                  <a:pt x="5403" y="807"/>
                </a:moveTo>
                <a:cubicBezTo>
                  <a:pt x="4128" y="1226"/>
                  <a:pt x="2721" y="1892"/>
                  <a:pt x="1941" y="3033"/>
                </a:cubicBezTo>
                <a:cubicBezTo>
                  <a:pt x="1561" y="3603"/>
                  <a:pt x="1370" y="4326"/>
                  <a:pt x="1237" y="4992"/>
                </a:cubicBezTo>
                <a:cubicBezTo>
                  <a:pt x="1123" y="5810"/>
                  <a:pt x="1104" y="6628"/>
                  <a:pt x="1085" y="7446"/>
                </a:cubicBezTo>
                <a:cubicBezTo>
                  <a:pt x="1009" y="10470"/>
                  <a:pt x="933" y="13532"/>
                  <a:pt x="1523" y="16500"/>
                </a:cubicBezTo>
                <a:cubicBezTo>
                  <a:pt x="1865" y="18211"/>
                  <a:pt x="2417" y="20037"/>
                  <a:pt x="3615" y="21350"/>
                </a:cubicBezTo>
                <a:cubicBezTo>
                  <a:pt x="2150" y="20171"/>
                  <a:pt x="1523" y="18326"/>
                  <a:pt x="1123" y="16557"/>
                </a:cubicBezTo>
                <a:cubicBezTo>
                  <a:pt x="705" y="14597"/>
                  <a:pt x="610" y="12600"/>
                  <a:pt x="572" y="10622"/>
                </a:cubicBezTo>
                <a:cubicBezTo>
                  <a:pt x="610" y="9443"/>
                  <a:pt x="629" y="8283"/>
                  <a:pt x="648" y="7122"/>
                </a:cubicBezTo>
                <a:cubicBezTo>
                  <a:pt x="667" y="5734"/>
                  <a:pt x="667" y="4212"/>
                  <a:pt x="1466" y="3052"/>
                </a:cubicBezTo>
                <a:cubicBezTo>
                  <a:pt x="1865" y="2462"/>
                  <a:pt x="2474" y="2006"/>
                  <a:pt x="3101" y="1644"/>
                </a:cubicBezTo>
                <a:cubicBezTo>
                  <a:pt x="3786" y="1226"/>
                  <a:pt x="4623" y="979"/>
                  <a:pt x="5403" y="807"/>
                </a:cubicBezTo>
                <a:close/>
                <a:moveTo>
                  <a:pt x="9219" y="1"/>
                </a:moveTo>
                <a:cubicBezTo>
                  <a:pt x="7956" y="1"/>
                  <a:pt x="6680" y="110"/>
                  <a:pt x="5460" y="389"/>
                </a:cubicBezTo>
                <a:cubicBezTo>
                  <a:pt x="4071" y="693"/>
                  <a:pt x="2664" y="1245"/>
                  <a:pt x="1599" y="2215"/>
                </a:cubicBezTo>
                <a:cubicBezTo>
                  <a:pt x="457" y="3280"/>
                  <a:pt x="286" y="4897"/>
                  <a:pt x="248" y="6380"/>
                </a:cubicBezTo>
                <a:cubicBezTo>
                  <a:pt x="134" y="9690"/>
                  <a:pt x="1" y="13057"/>
                  <a:pt x="667" y="16309"/>
                </a:cubicBezTo>
                <a:cubicBezTo>
                  <a:pt x="724" y="16671"/>
                  <a:pt x="819" y="17051"/>
                  <a:pt x="933" y="17451"/>
                </a:cubicBezTo>
                <a:cubicBezTo>
                  <a:pt x="1256" y="18687"/>
                  <a:pt x="1732" y="19961"/>
                  <a:pt x="2607" y="20950"/>
                </a:cubicBezTo>
                <a:cubicBezTo>
                  <a:pt x="3425" y="21882"/>
                  <a:pt x="4528" y="22529"/>
                  <a:pt x="5688" y="22910"/>
                </a:cubicBezTo>
                <a:cubicBezTo>
                  <a:pt x="6848" y="23252"/>
                  <a:pt x="8066" y="23518"/>
                  <a:pt x="9302" y="23613"/>
                </a:cubicBezTo>
                <a:cubicBezTo>
                  <a:pt x="9859" y="23656"/>
                  <a:pt x="10420" y="23676"/>
                  <a:pt x="10981" y="23676"/>
                </a:cubicBezTo>
                <a:cubicBezTo>
                  <a:pt x="11666" y="23676"/>
                  <a:pt x="12351" y="23647"/>
                  <a:pt x="13030" y="23594"/>
                </a:cubicBezTo>
                <a:cubicBezTo>
                  <a:pt x="14400" y="23499"/>
                  <a:pt x="15750" y="23328"/>
                  <a:pt x="17063" y="23005"/>
                </a:cubicBezTo>
                <a:cubicBezTo>
                  <a:pt x="18261" y="22681"/>
                  <a:pt x="19459" y="22263"/>
                  <a:pt x="20486" y="21521"/>
                </a:cubicBezTo>
                <a:cubicBezTo>
                  <a:pt x="21494" y="20779"/>
                  <a:pt x="22236" y="19733"/>
                  <a:pt x="22445" y="18497"/>
                </a:cubicBezTo>
                <a:cubicBezTo>
                  <a:pt x="22636" y="17298"/>
                  <a:pt x="22426" y="15967"/>
                  <a:pt x="21780" y="14921"/>
                </a:cubicBezTo>
                <a:cubicBezTo>
                  <a:pt x="21095" y="13742"/>
                  <a:pt x="19954" y="12981"/>
                  <a:pt x="18736" y="12467"/>
                </a:cubicBezTo>
                <a:cubicBezTo>
                  <a:pt x="18033" y="12163"/>
                  <a:pt x="17272" y="11935"/>
                  <a:pt x="16511" y="11782"/>
                </a:cubicBezTo>
                <a:cubicBezTo>
                  <a:pt x="15750" y="11611"/>
                  <a:pt x="14989" y="11421"/>
                  <a:pt x="14228" y="11307"/>
                </a:cubicBezTo>
                <a:cubicBezTo>
                  <a:pt x="16987" y="10926"/>
                  <a:pt x="20410" y="9557"/>
                  <a:pt x="20791" y="6399"/>
                </a:cubicBezTo>
                <a:cubicBezTo>
                  <a:pt x="20981" y="4859"/>
                  <a:pt x="20353" y="3451"/>
                  <a:pt x="19155" y="2500"/>
                </a:cubicBezTo>
                <a:cubicBezTo>
                  <a:pt x="17976" y="1568"/>
                  <a:pt x="16530" y="1074"/>
                  <a:pt x="15122" y="750"/>
                </a:cubicBezTo>
                <a:cubicBezTo>
                  <a:pt x="13544" y="389"/>
                  <a:pt x="11965" y="85"/>
                  <a:pt x="10329" y="28"/>
                </a:cubicBezTo>
                <a:cubicBezTo>
                  <a:pt x="9962" y="10"/>
                  <a:pt x="9591" y="1"/>
                  <a:pt x="9219" y="1"/>
                </a:cubicBezTo>
                <a:close/>
              </a:path>
            </a:pathLst>
          </a:custGeom>
          <a:solidFill>
            <a:srgbClr val="3BBD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B5AA012-3F4E-4F8A-87D7-15EEC8FF9C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384788">
            <a:off x="2874575" y="7270479"/>
            <a:ext cx="2554117" cy="2466092"/>
          </a:xfrm>
          <a:prstGeom prst="rect">
            <a:avLst/>
          </a:prstGeom>
        </p:spPr>
      </p:pic>
      <p:sp>
        <p:nvSpPr>
          <p:cNvPr id="40" name="Google Shape;181;p32">
            <a:extLst>
              <a:ext uri="{FF2B5EF4-FFF2-40B4-BE49-F238E27FC236}">
                <a16:creationId xmlns:a16="http://schemas.microsoft.com/office/drawing/2014/main" id="{573E61AF-89FD-4B73-A7D6-37234DB642AC}"/>
              </a:ext>
            </a:extLst>
          </p:cNvPr>
          <p:cNvSpPr/>
          <p:nvPr/>
        </p:nvSpPr>
        <p:spPr>
          <a:xfrm>
            <a:off x="1871783" y="2512959"/>
            <a:ext cx="3316168" cy="1922963"/>
          </a:xfrm>
          <a:custGeom>
            <a:avLst/>
            <a:gdLst>
              <a:gd name="connsiteX0" fmla="*/ 1531050 w 3316168"/>
              <a:gd name="connsiteY0" fmla="*/ 0 h 1922963"/>
              <a:gd name="connsiteX1" fmla="*/ 1371273 w 3316168"/>
              <a:gd name="connsiteY1" fmla="*/ 5385 h 1922963"/>
              <a:gd name="connsiteX2" fmla="*/ 960668 w 3316168"/>
              <a:gd name="connsiteY2" fmla="*/ 22502 h 1922963"/>
              <a:gd name="connsiteX3" fmla="*/ 701361 w 3316168"/>
              <a:gd name="connsiteY3" fmla="*/ 50325 h 1922963"/>
              <a:gd name="connsiteX4" fmla="*/ 518143 w 3316168"/>
              <a:gd name="connsiteY4" fmla="*/ 79111 h 1922963"/>
              <a:gd name="connsiteX5" fmla="*/ 495116 w 3316168"/>
              <a:gd name="connsiteY5" fmla="*/ 78085 h 1922963"/>
              <a:gd name="connsiteX6" fmla="*/ 465905 w 3316168"/>
              <a:gd name="connsiteY6" fmla="*/ 76162 h 1922963"/>
              <a:gd name="connsiteX7" fmla="*/ 269201 w 3316168"/>
              <a:gd name="connsiteY7" fmla="*/ 118730 h 1922963"/>
              <a:gd name="connsiteX8" fmla="*/ 102180 w 3316168"/>
              <a:gd name="connsiteY8" fmla="*/ 219254 h 1922963"/>
              <a:gd name="connsiteX9" fmla="*/ 39340 w 3316168"/>
              <a:gd name="connsiteY9" fmla="*/ 364654 h 1922963"/>
              <a:gd name="connsiteX10" fmla="*/ 15783 w 3316168"/>
              <a:gd name="connsiteY10" fmla="*/ 779570 h 1922963"/>
              <a:gd name="connsiteX11" fmla="*/ 13781 w 3316168"/>
              <a:gd name="connsiteY11" fmla="*/ 818036 h 1922963"/>
              <a:gd name="connsiteX12" fmla="*/ 9835 w 3316168"/>
              <a:gd name="connsiteY12" fmla="*/ 1209360 h 1922963"/>
              <a:gd name="connsiteX13" fmla="*/ 37338 w 3316168"/>
              <a:gd name="connsiteY13" fmla="*/ 1538690 h 1922963"/>
              <a:gd name="connsiteX14" fmla="*/ 137574 w 3316168"/>
              <a:gd name="connsiteY14" fmla="*/ 1838082 h 1922963"/>
              <a:gd name="connsiteX15" fmla="*/ 255420 w 3316168"/>
              <a:gd name="connsiteY15" fmla="*/ 1921488 h 1922963"/>
              <a:gd name="connsiteX16" fmla="*/ 301062 w 3316168"/>
              <a:gd name="connsiteY16" fmla="*/ 1922898 h 1922963"/>
              <a:gd name="connsiteX17" fmla="*/ 365433 w 3316168"/>
              <a:gd name="connsiteY17" fmla="*/ 1919372 h 1922963"/>
              <a:gd name="connsiteX18" fmla="*/ 508838 w 3316168"/>
              <a:gd name="connsiteY18" fmla="*/ 1902255 h 1922963"/>
              <a:gd name="connsiteX19" fmla="*/ 842823 w 3316168"/>
              <a:gd name="connsiteY19" fmla="*/ 1883022 h 1922963"/>
              <a:gd name="connsiteX20" fmla="*/ 1186583 w 3316168"/>
              <a:gd name="connsiteY20" fmla="*/ 1865905 h 1922963"/>
              <a:gd name="connsiteX21" fmla="*/ 1404665 w 3316168"/>
              <a:gd name="connsiteY21" fmla="*/ 1850968 h 1922963"/>
              <a:gd name="connsiteX22" fmla="*/ 1773986 w 3316168"/>
              <a:gd name="connsiteY22" fmla="*/ 1831671 h 1922963"/>
              <a:gd name="connsiteX23" fmla="*/ 1837649 w 3316168"/>
              <a:gd name="connsiteY23" fmla="*/ 1831158 h 1922963"/>
              <a:gd name="connsiteX24" fmla="*/ 2133530 w 3316168"/>
              <a:gd name="connsiteY24" fmla="*/ 1840261 h 1922963"/>
              <a:gd name="connsiteX25" fmla="*/ 2223813 w 3316168"/>
              <a:gd name="connsiteY25" fmla="*/ 1843403 h 1922963"/>
              <a:gd name="connsiteX26" fmla="*/ 2473344 w 3316168"/>
              <a:gd name="connsiteY26" fmla="*/ 1831671 h 1922963"/>
              <a:gd name="connsiteX27" fmla="*/ 2527291 w 3316168"/>
              <a:gd name="connsiteY27" fmla="*/ 1830645 h 1922963"/>
              <a:gd name="connsiteX28" fmla="*/ 2731769 w 3316168"/>
              <a:gd name="connsiteY28" fmla="*/ 1834876 h 1922963"/>
              <a:gd name="connsiteX29" fmla="*/ 2785715 w 3316168"/>
              <a:gd name="connsiteY29" fmla="*/ 1833850 h 1922963"/>
              <a:gd name="connsiteX30" fmla="*/ 3096142 w 3316168"/>
              <a:gd name="connsiteY30" fmla="*/ 1767561 h 1922963"/>
              <a:gd name="connsiteX31" fmla="*/ 3206155 w 3316168"/>
              <a:gd name="connsiteY31" fmla="*/ 1662742 h 1922963"/>
              <a:gd name="connsiteX32" fmla="*/ 3267050 w 3316168"/>
              <a:gd name="connsiteY32" fmla="*/ 1282124 h 1922963"/>
              <a:gd name="connsiteX33" fmla="*/ 3261161 w 3316168"/>
              <a:gd name="connsiteY33" fmla="*/ 1247890 h 1922963"/>
              <a:gd name="connsiteX34" fmla="*/ 3282716 w 3316168"/>
              <a:gd name="connsiteY34" fmla="*/ 954910 h 1922963"/>
              <a:gd name="connsiteX35" fmla="*/ 3302386 w 3316168"/>
              <a:gd name="connsiteY35" fmla="*/ 565701 h 1922963"/>
              <a:gd name="connsiteX36" fmla="*/ 3304330 w 3316168"/>
              <a:gd name="connsiteY36" fmla="*/ 518645 h 1922963"/>
              <a:gd name="connsiteX37" fmla="*/ 3292551 w 3316168"/>
              <a:gd name="connsiteY37" fmla="*/ 266310 h 1922963"/>
              <a:gd name="connsiteX38" fmla="*/ 3231656 w 3316168"/>
              <a:gd name="connsiteY38" fmla="*/ 157260 h 1922963"/>
              <a:gd name="connsiteX39" fmla="*/ 3172703 w 3316168"/>
              <a:gd name="connsiteY39" fmla="*/ 110204 h 1922963"/>
              <a:gd name="connsiteX40" fmla="*/ 3050912 w 3316168"/>
              <a:gd name="connsiteY40" fmla="*/ 56736 h 1922963"/>
              <a:gd name="connsiteX41" fmla="*/ 2606974 w 3316168"/>
              <a:gd name="connsiteY41" fmla="*/ 33208 h 1922963"/>
              <a:gd name="connsiteX42" fmla="*/ 1825046 w 3316168"/>
              <a:gd name="connsiteY42" fmla="*/ 13975 h 1922963"/>
              <a:gd name="connsiteX43" fmla="*/ 1531050 w 3316168"/>
              <a:gd name="connsiteY43" fmla="*/ 0 h 1922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3316168" h="1922963" extrusionOk="0">
                <a:moveTo>
                  <a:pt x="1531050" y="0"/>
                </a:moveTo>
                <a:cubicBezTo>
                  <a:pt x="1474829" y="9872"/>
                  <a:pt x="1422238" y="10045"/>
                  <a:pt x="1371273" y="5385"/>
                </a:cubicBezTo>
                <a:cubicBezTo>
                  <a:pt x="1248047" y="13130"/>
                  <a:pt x="1128237" y="11329"/>
                  <a:pt x="960668" y="22502"/>
                </a:cubicBezTo>
                <a:cubicBezTo>
                  <a:pt x="871408" y="33124"/>
                  <a:pt x="785608" y="23371"/>
                  <a:pt x="701361" y="50325"/>
                </a:cubicBezTo>
                <a:cubicBezTo>
                  <a:pt x="641915" y="68788"/>
                  <a:pt x="561988" y="76293"/>
                  <a:pt x="518143" y="79111"/>
                </a:cubicBezTo>
                <a:cubicBezTo>
                  <a:pt x="510882" y="80915"/>
                  <a:pt x="501334" y="80146"/>
                  <a:pt x="495116" y="78085"/>
                </a:cubicBezTo>
                <a:cubicBezTo>
                  <a:pt x="484943" y="78744"/>
                  <a:pt x="473127" y="75171"/>
                  <a:pt x="465905" y="76162"/>
                </a:cubicBezTo>
                <a:cubicBezTo>
                  <a:pt x="408998" y="72150"/>
                  <a:pt x="333883" y="117640"/>
                  <a:pt x="269201" y="118730"/>
                </a:cubicBezTo>
                <a:cubicBezTo>
                  <a:pt x="199710" y="135034"/>
                  <a:pt x="153750" y="158176"/>
                  <a:pt x="102180" y="219254"/>
                </a:cubicBezTo>
                <a:cubicBezTo>
                  <a:pt x="67004" y="259530"/>
                  <a:pt x="48578" y="321723"/>
                  <a:pt x="39340" y="364654"/>
                </a:cubicBezTo>
                <a:cubicBezTo>
                  <a:pt x="24707" y="493928"/>
                  <a:pt x="14248" y="623405"/>
                  <a:pt x="15783" y="779570"/>
                </a:cubicBezTo>
                <a:cubicBezTo>
                  <a:pt x="14313" y="794106"/>
                  <a:pt x="14245" y="807306"/>
                  <a:pt x="13781" y="818036"/>
                </a:cubicBezTo>
                <a:cubicBezTo>
                  <a:pt x="20421" y="967218"/>
                  <a:pt x="1937" y="1045722"/>
                  <a:pt x="9835" y="1209360"/>
                </a:cubicBezTo>
                <a:cubicBezTo>
                  <a:pt x="14550" y="1327061"/>
                  <a:pt x="45396" y="1437468"/>
                  <a:pt x="37338" y="1538690"/>
                </a:cubicBezTo>
                <a:cubicBezTo>
                  <a:pt x="23497" y="1666267"/>
                  <a:pt x="95026" y="1736102"/>
                  <a:pt x="137574" y="1838082"/>
                </a:cubicBezTo>
                <a:cubicBezTo>
                  <a:pt x="169605" y="1878761"/>
                  <a:pt x="193833" y="1909068"/>
                  <a:pt x="255420" y="1921488"/>
                </a:cubicBezTo>
                <a:cubicBezTo>
                  <a:pt x="268967" y="1920003"/>
                  <a:pt x="285645" y="1921932"/>
                  <a:pt x="301062" y="1922898"/>
                </a:cubicBezTo>
                <a:cubicBezTo>
                  <a:pt x="318120" y="1919664"/>
                  <a:pt x="341990" y="1917936"/>
                  <a:pt x="365433" y="1919372"/>
                </a:cubicBezTo>
                <a:cubicBezTo>
                  <a:pt x="413864" y="1923052"/>
                  <a:pt x="458855" y="1896256"/>
                  <a:pt x="508838" y="1902255"/>
                </a:cubicBezTo>
                <a:cubicBezTo>
                  <a:pt x="619144" y="1920955"/>
                  <a:pt x="733125" y="1892727"/>
                  <a:pt x="842823" y="1883022"/>
                </a:cubicBezTo>
                <a:cubicBezTo>
                  <a:pt x="955568" y="1868205"/>
                  <a:pt x="1049546" y="1845178"/>
                  <a:pt x="1186583" y="1865905"/>
                </a:cubicBezTo>
                <a:cubicBezTo>
                  <a:pt x="1269072" y="1847593"/>
                  <a:pt x="1331500" y="1870707"/>
                  <a:pt x="1404665" y="1850968"/>
                </a:cubicBezTo>
                <a:cubicBezTo>
                  <a:pt x="1496792" y="1834747"/>
                  <a:pt x="1656756" y="1839471"/>
                  <a:pt x="1773986" y="1831671"/>
                </a:cubicBezTo>
                <a:cubicBezTo>
                  <a:pt x="1786737" y="1827098"/>
                  <a:pt x="1824900" y="1833138"/>
                  <a:pt x="1837649" y="1831158"/>
                </a:cubicBezTo>
                <a:cubicBezTo>
                  <a:pt x="1939005" y="1845939"/>
                  <a:pt x="2015325" y="1820143"/>
                  <a:pt x="2133530" y="1840261"/>
                </a:cubicBezTo>
                <a:cubicBezTo>
                  <a:pt x="2166742" y="1843071"/>
                  <a:pt x="2200185" y="1839329"/>
                  <a:pt x="2223813" y="1843403"/>
                </a:cubicBezTo>
                <a:cubicBezTo>
                  <a:pt x="2304465" y="1848551"/>
                  <a:pt x="2379986" y="1813900"/>
                  <a:pt x="2473344" y="1831671"/>
                </a:cubicBezTo>
                <a:cubicBezTo>
                  <a:pt x="2492305" y="1829383"/>
                  <a:pt x="2510151" y="1830039"/>
                  <a:pt x="2527291" y="1830645"/>
                </a:cubicBezTo>
                <a:cubicBezTo>
                  <a:pt x="2595665" y="1826132"/>
                  <a:pt x="2662825" y="1832608"/>
                  <a:pt x="2731769" y="1834876"/>
                </a:cubicBezTo>
                <a:cubicBezTo>
                  <a:pt x="2754207" y="1835174"/>
                  <a:pt x="2769626" y="1837575"/>
                  <a:pt x="2785715" y="1833850"/>
                </a:cubicBezTo>
                <a:cubicBezTo>
                  <a:pt x="2890479" y="1832884"/>
                  <a:pt x="2971103" y="1782586"/>
                  <a:pt x="3096142" y="1767561"/>
                </a:cubicBezTo>
                <a:cubicBezTo>
                  <a:pt x="3138727" y="1760562"/>
                  <a:pt x="3176289" y="1720110"/>
                  <a:pt x="3206155" y="1662742"/>
                </a:cubicBezTo>
                <a:cubicBezTo>
                  <a:pt x="3273265" y="1510170"/>
                  <a:pt x="3262496" y="1379514"/>
                  <a:pt x="3267050" y="1282124"/>
                </a:cubicBezTo>
                <a:cubicBezTo>
                  <a:pt x="3265688" y="1271269"/>
                  <a:pt x="3260734" y="1260164"/>
                  <a:pt x="3261161" y="1247890"/>
                </a:cubicBezTo>
                <a:cubicBezTo>
                  <a:pt x="3291210" y="1139591"/>
                  <a:pt x="3285996" y="1064888"/>
                  <a:pt x="3282716" y="954910"/>
                </a:cubicBezTo>
                <a:cubicBezTo>
                  <a:pt x="3273099" y="823549"/>
                  <a:pt x="3320179" y="676157"/>
                  <a:pt x="3302386" y="565701"/>
                </a:cubicBezTo>
                <a:cubicBezTo>
                  <a:pt x="3303035" y="549045"/>
                  <a:pt x="3300447" y="529873"/>
                  <a:pt x="3304330" y="518645"/>
                </a:cubicBezTo>
                <a:cubicBezTo>
                  <a:pt x="3304060" y="429047"/>
                  <a:pt x="3312121" y="342677"/>
                  <a:pt x="3292551" y="266310"/>
                </a:cubicBezTo>
                <a:cubicBezTo>
                  <a:pt x="3285783" y="222074"/>
                  <a:pt x="3257082" y="188715"/>
                  <a:pt x="3231656" y="157260"/>
                </a:cubicBezTo>
                <a:cubicBezTo>
                  <a:pt x="3213105" y="147045"/>
                  <a:pt x="3199322" y="125431"/>
                  <a:pt x="3172703" y="110204"/>
                </a:cubicBezTo>
                <a:cubicBezTo>
                  <a:pt x="3131929" y="80904"/>
                  <a:pt x="3090562" y="70006"/>
                  <a:pt x="3050912" y="56736"/>
                </a:cubicBezTo>
                <a:cubicBezTo>
                  <a:pt x="2889863" y="56370"/>
                  <a:pt x="2754509" y="32901"/>
                  <a:pt x="2606974" y="33208"/>
                </a:cubicBezTo>
                <a:cubicBezTo>
                  <a:pt x="2380983" y="70203"/>
                  <a:pt x="2071921" y="-385"/>
                  <a:pt x="1825046" y="13975"/>
                </a:cubicBezTo>
                <a:cubicBezTo>
                  <a:pt x="1725684" y="14059"/>
                  <a:pt x="1619179" y="-18162"/>
                  <a:pt x="1531050" y="0"/>
                </a:cubicBezTo>
                <a:close/>
              </a:path>
            </a:pathLst>
          </a:custGeom>
          <a:noFill/>
          <a:ln w="28575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  <a:extLst>
              <a:ext uri="{C807C97D-BFC1-408E-A445-0C87EB9F89A2}">
                <ask:lineSketchStyleProps xmlns:ask="http://schemas.microsoft.com/office/drawing/2018/sketchyshapes" sd="1385273702">
                  <a:custGeom>
                    <a:avLst/>
                    <a:gdLst/>
                    <a:ahLst/>
                    <a:cxnLst/>
                    <a:rect l="l" t="t" r="r" b="b"/>
                    <a:pathLst>
                      <a:path w="56308" h="29995" extrusionOk="0">
                        <a:moveTo>
                          <a:pt x="25997" y="0"/>
                        </a:moveTo>
                        <a:cubicBezTo>
                          <a:pt x="25091" y="0"/>
                          <a:pt x="24186" y="26"/>
                          <a:pt x="23284" y="84"/>
                        </a:cubicBezTo>
                        <a:cubicBezTo>
                          <a:pt x="20982" y="251"/>
                          <a:pt x="18647" y="251"/>
                          <a:pt x="16312" y="351"/>
                        </a:cubicBezTo>
                        <a:cubicBezTo>
                          <a:pt x="14845" y="418"/>
                          <a:pt x="13377" y="618"/>
                          <a:pt x="11909" y="785"/>
                        </a:cubicBezTo>
                        <a:cubicBezTo>
                          <a:pt x="10869" y="904"/>
                          <a:pt x="9855" y="1234"/>
                          <a:pt x="8798" y="1234"/>
                        </a:cubicBezTo>
                        <a:cubicBezTo>
                          <a:pt x="8668" y="1234"/>
                          <a:pt x="8538" y="1229"/>
                          <a:pt x="8407" y="1218"/>
                        </a:cubicBezTo>
                        <a:cubicBezTo>
                          <a:pt x="8240" y="1198"/>
                          <a:pt x="8075" y="1188"/>
                          <a:pt x="7911" y="1188"/>
                        </a:cubicBezTo>
                        <a:cubicBezTo>
                          <a:pt x="6763" y="1188"/>
                          <a:pt x="5680" y="1648"/>
                          <a:pt x="4571" y="1852"/>
                        </a:cubicBezTo>
                        <a:cubicBezTo>
                          <a:pt x="3436" y="2019"/>
                          <a:pt x="2536" y="2519"/>
                          <a:pt x="1735" y="3420"/>
                        </a:cubicBezTo>
                        <a:cubicBezTo>
                          <a:pt x="1101" y="4120"/>
                          <a:pt x="701" y="4854"/>
                          <a:pt x="668" y="5688"/>
                        </a:cubicBezTo>
                        <a:cubicBezTo>
                          <a:pt x="601" y="7856"/>
                          <a:pt x="268" y="9991"/>
                          <a:pt x="268" y="12160"/>
                        </a:cubicBezTo>
                        <a:cubicBezTo>
                          <a:pt x="268" y="12360"/>
                          <a:pt x="268" y="12560"/>
                          <a:pt x="234" y="12760"/>
                        </a:cubicBezTo>
                        <a:cubicBezTo>
                          <a:pt x="1" y="14795"/>
                          <a:pt x="101" y="16830"/>
                          <a:pt x="167" y="18864"/>
                        </a:cubicBezTo>
                        <a:cubicBezTo>
                          <a:pt x="234" y="20599"/>
                          <a:pt x="501" y="22267"/>
                          <a:pt x="634" y="24001"/>
                        </a:cubicBezTo>
                        <a:cubicBezTo>
                          <a:pt x="801" y="25703"/>
                          <a:pt x="1368" y="27270"/>
                          <a:pt x="2336" y="28671"/>
                        </a:cubicBezTo>
                        <a:cubicBezTo>
                          <a:pt x="2803" y="29405"/>
                          <a:pt x="3436" y="29906"/>
                          <a:pt x="4337" y="29972"/>
                        </a:cubicBezTo>
                        <a:cubicBezTo>
                          <a:pt x="4600" y="29986"/>
                          <a:pt x="4856" y="29994"/>
                          <a:pt x="5112" y="29994"/>
                        </a:cubicBezTo>
                        <a:cubicBezTo>
                          <a:pt x="5474" y="29994"/>
                          <a:pt x="5834" y="29978"/>
                          <a:pt x="6205" y="29939"/>
                        </a:cubicBezTo>
                        <a:cubicBezTo>
                          <a:pt x="7006" y="29839"/>
                          <a:pt x="7840" y="29672"/>
                          <a:pt x="8640" y="29672"/>
                        </a:cubicBezTo>
                        <a:cubicBezTo>
                          <a:pt x="10542" y="29672"/>
                          <a:pt x="12410" y="29439"/>
                          <a:pt x="14311" y="29372"/>
                        </a:cubicBezTo>
                        <a:cubicBezTo>
                          <a:pt x="16246" y="29305"/>
                          <a:pt x="18180" y="29105"/>
                          <a:pt x="20148" y="29105"/>
                        </a:cubicBezTo>
                        <a:cubicBezTo>
                          <a:pt x="21383" y="29105"/>
                          <a:pt x="22617" y="28938"/>
                          <a:pt x="23851" y="28872"/>
                        </a:cubicBezTo>
                        <a:cubicBezTo>
                          <a:pt x="25953" y="28771"/>
                          <a:pt x="28021" y="28638"/>
                          <a:pt x="30122" y="28571"/>
                        </a:cubicBezTo>
                        <a:cubicBezTo>
                          <a:pt x="30483" y="28565"/>
                          <a:pt x="30843" y="28563"/>
                          <a:pt x="31203" y="28563"/>
                        </a:cubicBezTo>
                        <a:cubicBezTo>
                          <a:pt x="32878" y="28563"/>
                          <a:pt x="34552" y="28622"/>
                          <a:pt x="36227" y="28705"/>
                        </a:cubicBezTo>
                        <a:cubicBezTo>
                          <a:pt x="36740" y="28740"/>
                          <a:pt x="37250" y="28754"/>
                          <a:pt x="37760" y="28754"/>
                        </a:cubicBezTo>
                        <a:cubicBezTo>
                          <a:pt x="39172" y="28754"/>
                          <a:pt x="40576" y="28645"/>
                          <a:pt x="41997" y="28571"/>
                        </a:cubicBezTo>
                        <a:cubicBezTo>
                          <a:pt x="42303" y="28560"/>
                          <a:pt x="42608" y="28555"/>
                          <a:pt x="42913" y="28555"/>
                        </a:cubicBezTo>
                        <a:cubicBezTo>
                          <a:pt x="44071" y="28555"/>
                          <a:pt x="45228" y="28621"/>
                          <a:pt x="46385" y="28621"/>
                        </a:cubicBezTo>
                        <a:cubicBezTo>
                          <a:pt x="46691" y="28621"/>
                          <a:pt x="46996" y="28616"/>
                          <a:pt x="47301" y="28605"/>
                        </a:cubicBezTo>
                        <a:cubicBezTo>
                          <a:pt x="49102" y="28538"/>
                          <a:pt x="50837" y="28138"/>
                          <a:pt x="52572" y="27571"/>
                        </a:cubicBezTo>
                        <a:cubicBezTo>
                          <a:pt x="53439" y="27304"/>
                          <a:pt x="54006" y="26703"/>
                          <a:pt x="54440" y="25936"/>
                        </a:cubicBezTo>
                        <a:cubicBezTo>
                          <a:pt x="55540" y="24068"/>
                          <a:pt x="55507" y="22033"/>
                          <a:pt x="55474" y="19999"/>
                        </a:cubicBezTo>
                        <a:cubicBezTo>
                          <a:pt x="55474" y="19832"/>
                          <a:pt x="55374" y="19665"/>
                          <a:pt x="55374" y="19465"/>
                        </a:cubicBezTo>
                        <a:cubicBezTo>
                          <a:pt x="55540" y="17964"/>
                          <a:pt x="55607" y="16429"/>
                          <a:pt x="55740" y="14895"/>
                        </a:cubicBezTo>
                        <a:cubicBezTo>
                          <a:pt x="55974" y="12860"/>
                          <a:pt x="56207" y="10859"/>
                          <a:pt x="56074" y="8824"/>
                        </a:cubicBezTo>
                        <a:cubicBezTo>
                          <a:pt x="56074" y="8590"/>
                          <a:pt x="56074" y="8323"/>
                          <a:pt x="56107" y="8090"/>
                        </a:cubicBezTo>
                        <a:cubicBezTo>
                          <a:pt x="56308" y="6789"/>
                          <a:pt x="56207" y="5455"/>
                          <a:pt x="55907" y="4154"/>
                        </a:cubicBezTo>
                        <a:cubicBezTo>
                          <a:pt x="55774" y="3453"/>
                          <a:pt x="55407" y="2920"/>
                          <a:pt x="54873" y="2453"/>
                        </a:cubicBezTo>
                        <a:cubicBezTo>
                          <a:pt x="54573" y="2186"/>
                          <a:pt x="54239" y="1886"/>
                          <a:pt x="53872" y="1719"/>
                        </a:cubicBezTo>
                        <a:cubicBezTo>
                          <a:pt x="53205" y="1419"/>
                          <a:pt x="52605" y="918"/>
                          <a:pt x="51804" y="885"/>
                        </a:cubicBezTo>
                        <a:cubicBezTo>
                          <a:pt x="49269" y="751"/>
                          <a:pt x="46767" y="585"/>
                          <a:pt x="44266" y="518"/>
                        </a:cubicBezTo>
                        <a:cubicBezTo>
                          <a:pt x="39829" y="418"/>
                          <a:pt x="35426" y="551"/>
                          <a:pt x="30989" y="218"/>
                        </a:cubicBezTo>
                        <a:cubicBezTo>
                          <a:pt x="29344" y="88"/>
                          <a:pt x="27671" y="0"/>
                          <a:pt x="25997" y="0"/>
                        </a:cubicBezTo>
                        <a:close/>
                      </a:path>
                    </a:pathLst>
                  </a:custGeom>
                  <ask:type>
                    <ask:lineSketchScribble/>
                  </ask:type>
                </ask:lineSketchStyleProps>
              </a:ext>
            </a:extLst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800" b="1" kern="0" dirty="0">
                <a:solidFill>
                  <a:schemeClr val="accent6">
                    <a:lumMod val="50000"/>
                  </a:schemeClr>
                </a:solidFill>
                <a:latin typeface="Arial"/>
                <a:cs typeface="Arial"/>
                <a:sym typeface="Arial"/>
              </a:rPr>
              <a:t>Mustaqil fikrlash</a:t>
            </a:r>
          </a:p>
          <a:p>
            <a:pPr algn="ctr" defTabSz="1799631">
              <a:buClr>
                <a:srgbClr val="000000"/>
              </a:buClr>
            </a:pPr>
            <a:r>
              <a:rPr lang="uz-Latn-UZ" sz="36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</a:t>
            </a:r>
            <a:endParaRPr sz="3600" b="1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3" name="Google Shape;181;p32">
            <a:extLst>
              <a:ext uri="{FF2B5EF4-FFF2-40B4-BE49-F238E27FC236}">
                <a16:creationId xmlns:a16="http://schemas.microsoft.com/office/drawing/2014/main" id="{44CD61EA-0D69-4904-8021-12E01D1EFC7C}"/>
              </a:ext>
            </a:extLst>
          </p:cNvPr>
          <p:cNvSpPr/>
          <p:nvPr/>
        </p:nvSpPr>
        <p:spPr>
          <a:xfrm>
            <a:off x="3385158" y="4717304"/>
            <a:ext cx="2945792" cy="2112893"/>
          </a:xfrm>
          <a:custGeom>
            <a:avLst/>
            <a:gdLst>
              <a:gd name="connsiteX0" fmla="*/ 1360051 w 2945792"/>
              <a:gd name="connsiteY0" fmla="*/ 0 h 2112893"/>
              <a:gd name="connsiteX1" fmla="*/ 1218118 w 2945792"/>
              <a:gd name="connsiteY1" fmla="*/ 5917 h 2112893"/>
              <a:gd name="connsiteX2" fmla="*/ 853373 w 2945792"/>
              <a:gd name="connsiteY2" fmla="*/ 24724 h 2112893"/>
              <a:gd name="connsiteX3" fmla="*/ 623027 w 2945792"/>
              <a:gd name="connsiteY3" fmla="*/ 55296 h 2112893"/>
              <a:gd name="connsiteX4" fmla="*/ 460273 w 2945792"/>
              <a:gd name="connsiteY4" fmla="*/ 86924 h 2112893"/>
              <a:gd name="connsiteX5" fmla="*/ 439818 w 2945792"/>
              <a:gd name="connsiteY5" fmla="*/ 85797 h 2112893"/>
              <a:gd name="connsiteX6" fmla="*/ 413869 w 2945792"/>
              <a:gd name="connsiteY6" fmla="*/ 83684 h 2112893"/>
              <a:gd name="connsiteX7" fmla="*/ 239135 w 2945792"/>
              <a:gd name="connsiteY7" fmla="*/ 130457 h 2112893"/>
              <a:gd name="connsiteX8" fmla="*/ 90767 w 2945792"/>
              <a:gd name="connsiteY8" fmla="*/ 240909 h 2112893"/>
              <a:gd name="connsiteX9" fmla="*/ 34946 w 2945792"/>
              <a:gd name="connsiteY9" fmla="*/ 400671 h 2112893"/>
              <a:gd name="connsiteX10" fmla="*/ 14020 w 2945792"/>
              <a:gd name="connsiteY10" fmla="*/ 856568 h 2112893"/>
              <a:gd name="connsiteX11" fmla="*/ 12241 w 2945792"/>
              <a:gd name="connsiteY11" fmla="*/ 898833 h 2112893"/>
              <a:gd name="connsiteX12" fmla="*/ 8736 w 2945792"/>
              <a:gd name="connsiteY12" fmla="*/ 1328808 h 2112893"/>
              <a:gd name="connsiteX13" fmla="*/ 33168 w 2945792"/>
              <a:gd name="connsiteY13" fmla="*/ 1690666 h 2112893"/>
              <a:gd name="connsiteX14" fmla="*/ 122209 w 2945792"/>
              <a:gd name="connsiteY14" fmla="*/ 2019628 h 2112893"/>
              <a:gd name="connsiteX15" fmla="*/ 226893 w 2945792"/>
              <a:gd name="connsiteY15" fmla="*/ 2111272 h 2112893"/>
              <a:gd name="connsiteX16" fmla="*/ 267437 w 2945792"/>
              <a:gd name="connsiteY16" fmla="*/ 2112822 h 2112893"/>
              <a:gd name="connsiteX17" fmla="*/ 324618 w 2945792"/>
              <a:gd name="connsiteY17" fmla="*/ 2108948 h 2112893"/>
              <a:gd name="connsiteX18" fmla="*/ 452007 w 2945792"/>
              <a:gd name="connsiteY18" fmla="*/ 2090140 h 2112893"/>
              <a:gd name="connsiteX19" fmla="*/ 748689 w 2945792"/>
              <a:gd name="connsiteY19" fmla="*/ 2069007 h 2112893"/>
              <a:gd name="connsiteX20" fmla="*/ 1054056 w 2945792"/>
              <a:gd name="connsiteY20" fmla="*/ 2050200 h 2112893"/>
              <a:gd name="connsiteX21" fmla="*/ 1247781 w 2945792"/>
              <a:gd name="connsiteY21" fmla="*/ 2033787 h 2112893"/>
              <a:gd name="connsiteX22" fmla="*/ 1575853 w 2945792"/>
              <a:gd name="connsiteY22" fmla="*/ 2012584 h 2112893"/>
              <a:gd name="connsiteX23" fmla="*/ 1632406 w 2945792"/>
              <a:gd name="connsiteY23" fmla="*/ 2012020 h 2112893"/>
              <a:gd name="connsiteX24" fmla="*/ 1895240 w 2945792"/>
              <a:gd name="connsiteY24" fmla="*/ 2022023 h 2112893"/>
              <a:gd name="connsiteX25" fmla="*/ 1975440 w 2945792"/>
              <a:gd name="connsiteY25" fmla="*/ 2025475 h 2112893"/>
              <a:gd name="connsiteX26" fmla="*/ 2197102 w 2945792"/>
              <a:gd name="connsiteY26" fmla="*/ 2012584 h 2112893"/>
              <a:gd name="connsiteX27" fmla="*/ 2245023 w 2945792"/>
              <a:gd name="connsiteY27" fmla="*/ 2011457 h 2112893"/>
              <a:gd name="connsiteX28" fmla="*/ 2426663 w 2945792"/>
              <a:gd name="connsiteY28" fmla="*/ 2016106 h 2112893"/>
              <a:gd name="connsiteX29" fmla="*/ 2474584 w 2945792"/>
              <a:gd name="connsiteY29" fmla="*/ 2014979 h 2112893"/>
              <a:gd name="connsiteX30" fmla="*/ 2750340 w 2945792"/>
              <a:gd name="connsiteY30" fmla="*/ 1942142 h 2112893"/>
              <a:gd name="connsiteX31" fmla="*/ 2848066 w 2945792"/>
              <a:gd name="connsiteY31" fmla="*/ 1826970 h 2112893"/>
              <a:gd name="connsiteX32" fmla="*/ 2902160 w 2945792"/>
              <a:gd name="connsiteY32" fmla="*/ 1408759 h 2112893"/>
              <a:gd name="connsiteX33" fmla="*/ 2896929 w 2945792"/>
              <a:gd name="connsiteY33" fmla="*/ 1371143 h 2112893"/>
              <a:gd name="connsiteX34" fmla="*/ 2916076 w 2945792"/>
              <a:gd name="connsiteY34" fmla="*/ 1049226 h 2112893"/>
              <a:gd name="connsiteX35" fmla="*/ 2933550 w 2945792"/>
              <a:gd name="connsiteY35" fmla="*/ 621575 h 2112893"/>
              <a:gd name="connsiteX36" fmla="*/ 2935276 w 2945792"/>
              <a:gd name="connsiteY36" fmla="*/ 569871 h 2112893"/>
              <a:gd name="connsiteX37" fmla="*/ 2924813 w 2945792"/>
              <a:gd name="connsiteY37" fmla="*/ 292614 h 2112893"/>
              <a:gd name="connsiteX38" fmla="*/ 2870718 w 2945792"/>
              <a:gd name="connsiteY38" fmla="*/ 172793 h 2112893"/>
              <a:gd name="connsiteX39" fmla="*/ 2818350 w 2945792"/>
              <a:gd name="connsiteY39" fmla="*/ 121088 h 2112893"/>
              <a:gd name="connsiteX40" fmla="*/ 2710162 w 2945792"/>
              <a:gd name="connsiteY40" fmla="*/ 62340 h 2112893"/>
              <a:gd name="connsiteX41" fmla="*/ 2315806 w 2945792"/>
              <a:gd name="connsiteY41" fmla="*/ 36488 h 2112893"/>
              <a:gd name="connsiteX42" fmla="*/ 1621210 w 2945792"/>
              <a:gd name="connsiteY42" fmla="*/ 15356 h 2112893"/>
              <a:gd name="connsiteX43" fmla="*/ 1360051 w 2945792"/>
              <a:gd name="connsiteY43" fmla="*/ 0 h 2112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2945792" h="2112893" extrusionOk="0">
                <a:moveTo>
                  <a:pt x="1360051" y="0"/>
                </a:moveTo>
                <a:cubicBezTo>
                  <a:pt x="1320403" y="2533"/>
                  <a:pt x="1267902" y="-5156"/>
                  <a:pt x="1218118" y="5917"/>
                </a:cubicBezTo>
                <a:cubicBezTo>
                  <a:pt x="1118605" y="30006"/>
                  <a:pt x="953082" y="9369"/>
                  <a:pt x="853373" y="24724"/>
                </a:cubicBezTo>
                <a:cubicBezTo>
                  <a:pt x="781587" y="24907"/>
                  <a:pt x="694930" y="47335"/>
                  <a:pt x="623027" y="55296"/>
                </a:cubicBezTo>
                <a:cubicBezTo>
                  <a:pt x="567846" y="64656"/>
                  <a:pt x="517954" y="85906"/>
                  <a:pt x="460273" y="86924"/>
                </a:cubicBezTo>
                <a:cubicBezTo>
                  <a:pt x="453338" y="87088"/>
                  <a:pt x="446643" y="87172"/>
                  <a:pt x="439818" y="85797"/>
                </a:cubicBezTo>
                <a:cubicBezTo>
                  <a:pt x="430344" y="83586"/>
                  <a:pt x="422455" y="83545"/>
                  <a:pt x="413869" y="83684"/>
                </a:cubicBezTo>
                <a:cubicBezTo>
                  <a:pt x="356053" y="85144"/>
                  <a:pt x="306897" y="122578"/>
                  <a:pt x="239135" y="130457"/>
                </a:cubicBezTo>
                <a:cubicBezTo>
                  <a:pt x="179711" y="141254"/>
                  <a:pt x="130078" y="177194"/>
                  <a:pt x="90767" y="240909"/>
                </a:cubicBezTo>
                <a:cubicBezTo>
                  <a:pt x="56095" y="291590"/>
                  <a:pt x="42860" y="345058"/>
                  <a:pt x="34946" y="400671"/>
                </a:cubicBezTo>
                <a:cubicBezTo>
                  <a:pt x="25168" y="555637"/>
                  <a:pt x="-1957" y="698444"/>
                  <a:pt x="14020" y="856568"/>
                </a:cubicBezTo>
                <a:cubicBezTo>
                  <a:pt x="12509" y="871086"/>
                  <a:pt x="14862" y="885440"/>
                  <a:pt x="12241" y="898833"/>
                </a:cubicBezTo>
                <a:cubicBezTo>
                  <a:pt x="2096" y="1039387"/>
                  <a:pt x="558" y="1201076"/>
                  <a:pt x="8736" y="1328808"/>
                </a:cubicBezTo>
                <a:cubicBezTo>
                  <a:pt x="15949" y="1448601"/>
                  <a:pt x="33628" y="1556912"/>
                  <a:pt x="33168" y="1690666"/>
                </a:cubicBezTo>
                <a:cubicBezTo>
                  <a:pt x="50363" y="1817427"/>
                  <a:pt x="66707" y="1927267"/>
                  <a:pt x="122209" y="2019628"/>
                </a:cubicBezTo>
                <a:cubicBezTo>
                  <a:pt x="146088" y="2070517"/>
                  <a:pt x="179946" y="2099573"/>
                  <a:pt x="226893" y="2111272"/>
                </a:cubicBezTo>
                <a:cubicBezTo>
                  <a:pt x="240952" y="2114304"/>
                  <a:pt x="254830" y="2112105"/>
                  <a:pt x="267437" y="2112822"/>
                </a:cubicBezTo>
                <a:cubicBezTo>
                  <a:pt x="286176" y="2109660"/>
                  <a:pt x="307150" y="2112778"/>
                  <a:pt x="324618" y="2108948"/>
                </a:cubicBezTo>
                <a:cubicBezTo>
                  <a:pt x="363787" y="2099922"/>
                  <a:pt x="411297" y="2095802"/>
                  <a:pt x="452007" y="2090140"/>
                </a:cubicBezTo>
                <a:cubicBezTo>
                  <a:pt x="544067" y="2085887"/>
                  <a:pt x="649537" y="2070945"/>
                  <a:pt x="748689" y="2069007"/>
                </a:cubicBezTo>
                <a:cubicBezTo>
                  <a:pt x="856206" y="2056535"/>
                  <a:pt x="948906" y="2047264"/>
                  <a:pt x="1054056" y="2050200"/>
                </a:cubicBezTo>
                <a:cubicBezTo>
                  <a:pt x="1117609" y="2043450"/>
                  <a:pt x="1186038" y="2032611"/>
                  <a:pt x="1247781" y="2033787"/>
                </a:cubicBezTo>
                <a:cubicBezTo>
                  <a:pt x="1391464" y="2042871"/>
                  <a:pt x="1434499" y="1998529"/>
                  <a:pt x="1575853" y="2012584"/>
                </a:cubicBezTo>
                <a:cubicBezTo>
                  <a:pt x="1589765" y="2007481"/>
                  <a:pt x="1612227" y="2009725"/>
                  <a:pt x="1632406" y="2012020"/>
                </a:cubicBezTo>
                <a:cubicBezTo>
                  <a:pt x="1710224" y="2016067"/>
                  <a:pt x="1804636" y="2018010"/>
                  <a:pt x="1895240" y="2022023"/>
                </a:cubicBezTo>
                <a:cubicBezTo>
                  <a:pt x="1919516" y="2022332"/>
                  <a:pt x="1948786" y="2024629"/>
                  <a:pt x="1975440" y="2025475"/>
                </a:cubicBezTo>
                <a:cubicBezTo>
                  <a:pt x="2056465" y="2024977"/>
                  <a:pt x="2115741" y="2016976"/>
                  <a:pt x="2197102" y="2012584"/>
                </a:cubicBezTo>
                <a:cubicBezTo>
                  <a:pt x="2212954" y="2010677"/>
                  <a:pt x="2227795" y="2014270"/>
                  <a:pt x="2245023" y="2011457"/>
                </a:cubicBezTo>
                <a:cubicBezTo>
                  <a:pt x="2304890" y="2008712"/>
                  <a:pt x="2359632" y="2008015"/>
                  <a:pt x="2426663" y="2016106"/>
                </a:cubicBezTo>
                <a:cubicBezTo>
                  <a:pt x="2442090" y="2014281"/>
                  <a:pt x="2457505" y="2014224"/>
                  <a:pt x="2474584" y="2014979"/>
                </a:cubicBezTo>
                <a:cubicBezTo>
                  <a:pt x="2566765" y="2009403"/>
                  <a:pt x="2662829" y="1990519"/>
                  <a:pt x="2750340" y="1942142"/>
                </a:cubicBezTo>
                <a:cubicBezTo>
                  <a:pt x="2793006" y="1929022"/>
                  <a:pt x="2826145" y="1891124"/>
                  <a:pt x="2848066" y="1826970"/>
                </a:cubicBezTo>
                <a:cubicBezTo>
                  <a:pt x="2905495" y="1699794"/>
                  <a:pt x="2907773" y="1563684"/>
                  <a:pt x="2902160" y="1408759"/>
                </a:cubicBezTo>
                <a:cubicBezTo>
                  <a:pt x="2902208" y="1396373"/>
                  <a:pt x="2895992" y="1386766"/>
                  <a:pt x="2896929" y="1371143"/>
                </a:cubicBezTo>
                <a:cubicBezTo>
                  <a:pt x="2899884" y="1267820"/>
                  <a:pt x="2904336" y="1155343"/>
                  <a:pt x="2916076" y="1049226"/>
                </a:cubicBezTo>
                <a:cubicBezTo>
                  <a:pt x="2943162" y="901687"/>
                  <a:pt x="2926712" y="777212"/>
                  <a:pt x="2933550" y="621575"/>
                </a:cubicBezTo>
                <a:cubicBezTo>
                  <a:pt x="2933522" y="604563"/>
                  <a:pt x="2936445" y="585748"/>
                  <a:pt x="2935276" y="569871"/>
                </a:cubicBezTo>
                <a:cubicBezTo>
                  <a:pt x="2943271" y="461976"/>
                  <a:pt x="2937618" y="372179"/>
                  <a:pt x="2924813" y="292614"/>
                </a:cubicBezTo>
                <a:cubicBezTo>
                  <a:pt x="2917651" y="244182"/>
                  <a:pt x="2891747" y="209633"/>
                  <a:pt x="2870718" y="172793"/>
                </a:cubicBezTo>
                <a:cubicBezTo>
                  <a:pt x="2854260" y="155043"/>
                  <a:pt x="2836417" y="131297"/>
                  <a:pt x="2818350" y="121088"/>
                </a:cubicBezTo>
                <a:cubicBezTo>
                  <a:pt x="2785562" y="104323"/>
                  <a:pt x="2744558" y="66079"/>
                  <a:pt x="2710162" y="62340"/>
                </a:cubicBezTo>
                <a:cubicBezTo>
                  <a:pt x="2590319" y="48825"/>
                  <a:pt x="2463434" y="47886"/>
                  <a:pt x="2315806" y="36488"/>
                </a:cubicBezTo>
                <a:cubicBezTo>
                  <a:pt x="2052141" y="19012"/>
                  <a:pt x="1850648" y="37728"/>
                  <a:pt x="1621210" y="15356"/>
                </a:cubicBezTo>
                <a:cubicBezTo>
                  <a:pt x="1542533" y="8083"/>
                  <a:pt x="1448763" y="-1042"/>
                  <a:pt x="1360051" y="0"/>
                </a:cubicBezTo>
                <a:close/>
              </a:path>
            </a:pathLst>
          </a:custGeom>
          <a:noFill/>
          <a:ln w="2857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  <a:extLst>
              <a:ext uri="{C807C97D-BFC1-408E-A445-0C87EB9F89A2}">
                <ask:lineSketchStyleProps xmlns:ask="http://schemas.microsoft.com/office/drawing/2018/sketchyshapes" sd="3945890945">
                  <a:custGeom>
                    <a:avLst/>
                    <a:gdLst/>
                    <a:ahLst/>
                    <a:cxnLst/>
                    <a:rect l="l" t="t" r="r" b="b"/>
                    <a:pathLst>
                      <a:path w="56308" h="29995" extrusionOk="0">
                        <a:moveTo>
                          <a:pt x="25997" y="0"/>
                        </a:moveTo>
                        <a:cubicBezTo>
                          <a:pt x="25091" y="0"/>
                          <a:pt x="24186" y="26"/>
                          <a:pt x="23284" y="84"/>
                        </a:cubicBezTo>
                        <a:cubicBezTo>
                          <a:pt x="20982" y="251"/>
                          <a:pt x="18647" y="251"/>
                          <a:pt x="16312" y="351"/>
                        </a:cubicBezTo>
                        <a:cubicBezTo>
                          <a:pt x="14845" y="418"/>
                          <a:pt x="13377" y="618"/>
                          <a:pt x="11909" y="785"/>
                        </a:cubicBezTo>
                        <a:cubicBezTo>
                          <a:pt x="10869" y="904"/>
                          <a:pt x="9855" y="1234"/>
                          <a:pt x="8798" y="1234"/>
                        </a:cubicBezTo>
                        <a:cubicBezTo>
                          <a:pt x="8668" y="1234"/>
                          <a:pt x="8538" y="1229"/>
                          <a:pt x="8407" y="1218"/>
                        </a:cubicBezTo>
                        <a:cubicBezTo>
                          <a:pt x="8240" y="1198"/>
                          <a:pt x="8075" y="1188"/>
                          <a:pt x="7911" y="1188"/>
                        </a:cubicBezTo>
                        <a:cubicBezTo>
                          <a:pt x="6763" y="1188"/>
                          <a:pt x="5680" y="1648"/>
                          <a:pt x="4571" y="1852"/>
                        </a:cubicBezTo>
                        <a:cubicBezTo>
                          <a:pt x="3436" y="2019"/>
                          <a:pt x="2536" y="2519"/>
                          <a:pt x="1735" y="3420"/>
                        </a:cubicBezTo>
                        <a:cubicBezTo>
                          <a:pt x="1101" y="4120"/>
                          <a:pt x="701" y="4854"/>
                          <a:pt x="668" y="5688"/>
                        </a:cubicBezTo>
                        <a:cubicBezTo>
                          <a:pt x="601" y="7856"/>
                          <a:pt x="268" y="9991"/>
                          <a:pt x="268" y="12160"/>
                        </a:cubicBezTo>
                        <a:cubicBezTo>
                          <a:pt x="268" y="12360"/>
                          <a:pt x="268" y="12560"/>
                          <a:pt x="234" y="12760"/>
                        </a:cubicBezTo>
                        <a:cubicBezTo>
                          <a:pt x="1" y="14795"/>
                          <a:pt x="101" y="16830"/>
                          <a:pt x="167" y="18864"/>
                        </a:cubicBezTo>
                        <a:cubicBezTo>
                          <a:pt x="234" y="20599"/>
                          <a:pt x="501" y="22267"/>
                          <a:pt x="634" y="24001"/>
                        </a:cubicBezTo>
                        <a:cubicBezTo>
                          <a:pt x="801" y="25703"/>
                          <a:pt x="1368" y="27270"/>
                          <a:pt x="2336" y="28671"/>
                        </a:cubicBezTo>
                        <a:cubicBezTo>
                          <a:pt x="2803" y="29405"/>
                          <a:pt x="3436" y="29906"/>
                          <a:pt x="4337" y="29972"/>
                        </a:cubicBezTo>
                        <a:cubicBezTo>
                          <a:pt x="4600" y="29986"/>
                          <a:pt x="4856" y="29994"/>
                          <a:pt x="5112" y="29994"/>
                        </a:cubicBezTo>
                        <a:cubicBezTo>
                          <a:pt x="5474" y="29994"/>
                          <a:pt x="5834" y="29978"/>
                          <a:pt x="6205" y="29939"/>
                        </a:cubicBezTo>
                        <a:cubicBezTo>
                          <a:pt x="7006" y="29839"/>
                          <a:pt x="7840" y="29672"/>
                          <a:pt x="8640" y="29672"/>
                        </a:cubicBezTo>
                        <a:cubicBezTo>
                          <a:pt x="10542" y="29672"/>
                          <a:pt x="12410" y="29439"/>
                          <a:pt x="14311" y="29372"/>
                        </a:cubicBezTo>
                        <a:cubicBezTo>
                          <a:pt x="16246" y="29305"/>
                          <a:pt x="18180" y="29105"/>
                          <a:pt x="20148" y="29105"/>
                        </a:cubicBezTo>
                        <a:cubicBezTo>
                          <a:pt x="21383" y="29105"/>
                          <a:pt x="22617" y="28938"/>
                          <a:pt x="23851" y="28872"/>
                        </a:cubicBezTo>
                        <a:cubicBezTo>
                          <a:pt x="25953" y="28771"/>
                          <a:pt x="28021" y="28638"/>
                          <a:pt x="30122" y="28571"/>
                        </a:cubicBezTo>
                        <a:cubicBezTo>
                          <a:pt x="30483" y="28565"/>
                          <a:pt x="30843" y="28563"/>
                          <a:pt x="31203" y="28563"/>
                        </a:cubicBezTo>
                        <a:cubicBezTo>
                          <a:pt x="32878" y="28563"/>
                          <a:pt x="34552" y="28622"/>
                          <a:pt x="36227" y="28705"/>
                        </a:cubicBezTo>
                        <a:cubicBezTo>
                          <a:pt x="36740" y="28740"/>
                          <a:pt x="37250" y="28754"/>
                          <a:pt x="37760" y="28754"/>
                        </a:cubicBezTo>
                        <a:cubicBezTo>
                          <a:pt x="39172" y="28754"/>
                          <a:pt x="40576" y="28645"/>
                          <a:pt x="41997" y="28571"/>
                        </a:cubicBezTo>
                        <a:cubicBezTo>
                          <a:pt x="42303" y="28560"/>
                          <a:pt x="42608" y="28555"/>
                          <a:pt x="42913" y="28555"/>
                        </a:cubicBezTo>
                        <a:cubicBezTo>
                          <a:pt x="44071" y="28555"/>
                          <a:pt x="45228" y="28621"/>
                          <a:pt x="46385" y="28621"/>
                        </a:cubicBezTo>
                        <a:cubicBezTo>
                          <a:pt x="46691" y="28621"/>
                          <a:pt x="46996" y="28616"/>
                          <a:pt x="47301" y="28605"/>
                        </a:cubicBezTo>
                        <a:cubicBezTo>
                          <a:pt x="49102" y="28538"/>
                          <a:pt x="50837" y="28138"/>
                          <a:pt x="52572" y="27571"/>
                        </a:cubicBezTo>
                        <a:cubicBezTo>
                          <a:pt x="53439" y="27304"/>
                          <a:pt x="54006" y="26703"/>
                          <a:pt x="54440" y="25936"/>
                        </a:cubicBezTo>
                        <a:cubicBezTo>
                          <a:pt x="55540" y="24068"/>
                          <a:pt x="55507" y="22033"/>
                          <a:pt x="55474" y="19999"/>
                        </a:cubicBezTo>
                        <a:cubicBezTo>
                          <a:pt x="55474" y="19832"/>
                          <a:pt x="55374" y="19665"/>
                          <a:pt x="55374" y="19465"/>
                        </a:cubicBezTo>
                        <a:cubicBezTo>
                          <a:pt x="55540" y="17964"/>
                          <a:pt x="55607" y="16429"/>
                          <a:pt x="55740" y="14895"/>
                        </a:cubicBezTo>
                        <a:cubicBezTo>
                          <a:pt x="55974" y="12860"/>
                          <a:pt x="56207" y="10859"/>
                          <a:pt x="56074" y="8824"/>
                        </a:cubicBezTo>
                        <a:cubicBezTo>
                          <a:pt x="56074" y="8590"/>
                          <a:pt x="56074" y="8323"/>
                          <a:pt x="56107" y="8090"/>
                        </a:cubicBezTo>
                        <a:cubicBezTo>
                          <a:pt x="56308" y="6789"/>
                          <a:pt x="56207" y="5455"/>
                          <a:pt x="55907" y="4154"/>
                        </a:cubicBezTo>
                        <a:cubicBezTo>
                          <a:pt x="55774" y="3453"/>
                          <a:pt x="55407" y="2920"/>
                          <a:pt x="54873" y="2453"/>
                        </a:cubicBezTo>
                        <a:cubicBezTo>
                          <a:pt x="54573" y="2186"/>
                          <a:pt x="54239" y="1886"/>
                          <a:pt x="53872" y="1719"/>
                        </a:cubicBezTo>
                        <a:cubicBezTo>
                          <a:pt x="53205" y="1419"/>
                          <a:pt x="52605" y="918"/>
                          <a:pt x="51804" y="885"/>
                        </a:cubicBezTo>
                        <a:cubicBezTo>
                          <a:pt x="49269" y="751"/>
                          <a:pt x="46767" y="585"/>
                          <a:pt x="44266" y="518"/>
                        </a:cubicBezTo>
                        <a:cubicBezTo>
                          <a:pt x="39829" y="418"/>
                          <a:pt x="35426" y="551"/>
                          <a:pt x="30989" y="218"/>
                        </a:cubicBezTo>
                        <a:cubicBezTo>
                          <a:pt x="29344" y="88"/>
                          <a:pt x="27671" y="0"/>
                          <a:pt x="25997" y="0"/>
                        </a:cubicBezTo>
                        <a:close/>
                      </a:path>
                    </a:pathLst>
                  </a:custGeom>
                  <ask:type>
                    <ask:lineSketchCurved/>
                  </ask:type>
                </ask:lineSketchStyleProps>
              </a:ext>
            </a:extLst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800" b="1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Muammolarni hal qilish ko</a:t>
            </a:r>
            <a:r>
              <a:rPr lang="en-US" sz="2800" b="1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‘</a:t>
            </a:r>
            <a:r>
              <a:rPr lang="uz-Latn-UZ" sz="2800" b="1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nikmalari</a:t>
            </a:r>
          </a:p>
          <a:p>
            <a:pPr algn="ctr" defTabSz="1799631">
              <a:buClr>
                <a:srgbClr val="000000"/>
              </a:buClr>
            </a:pPr>
            <a:r>
              <a:rPr lang="uz-Latn-UZ" sz="3600" b="1" kern="0" dirty="0">
                <a:solidFill>
                  <a:srgbClr val="002060"/>
                </a:solidFill>
                <a:latin typeface="Arial"/>
                <a:cs typeface="Arial"/>
                <a:sym typeface="Arial"/>
              </a:rPr>
              <a:t> </a:t>
            </a:r>
            <a:endParaRPr sz="3600" b="1" kern="0" dirty="0">
              <a:solidFill>
                <a:srgbClr val="00206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4" name="Google Shape;181;p32">
            <a:extLst>
              <a:ext uri="{FF2B5EF4-FFF2-40B4-BE49-F238E27FC236}">
                <a16:creationId xmlns:a16="http://schemas.microsoft.com/office/drawing/2014/main" id="{C9071711-FB16-46D4-AEFB-73A7C645E57D}"/>
              </a:ext>
            </a:extLst>
          </p:cNvPr>
          <p:cNvSpPr/>
          <p:nvPr/>
        </p:nvSpPr>
        <p:spPr>
          <a:xfrm>
            <a:off x="4792417" y="8061151"/>
            <a:ext cx="3214934" cy="1845000"/>
          </a:xfrm>
          <a:custGeom>
            <a:avLst/>
            <a:gdLst>
              <a:gd name="connsiteX0" fmla="*/ 1484311 w 3214934"/>
              <a:gd name="connsiteY0" fmla="*/ 0 h 1845000"/>
              <a:gd name="connsiteX1" fmla="*/ 1329411 w 3214934"/>
              <a:gd name="connsiteY1" fmla="*/ 5166 h 1845000"/>
              <a:gd name="connsiteX2" fmla="*/ 931341 w 3214934"/>
              <a:gd name="connsiteY2" fmla="*/ 21590 h 1845000"/>
              <a:gd name="connsiteX3" fmla="*/ 679950 w 3214934"/>
              <a:gd name="connsiteY3" fmla="*/ 48285 h 1845000"/>
              <a:gd name="connsiteX4" fmla="*/ 502326 w 3214934"/>
              <a:gd name="connsiteY4" fmla="*/ 75903 h 1845000"/>
              <a:gd name="connsiteX5" fmla="*/ 480001 w 3214934"/>
              <a:gd name="connsiteY5" fmla="*/ 74919 h 1845000"/>
              <a:gd name="connsiteX6" fmla="*/ 451682 w 3214934"/>
              <a:gd name="connsiteY6" fmla="*/ 73074 h 1845000"/>
              <a:gd name="connsiteX7" fmla="*/ 260983 w 3214934"/>
              <a:gd name="connsiteY7" fmla="*/ 113916 h 1845000"/>
              <a:gd name="connsiteX8" fmla="*/ 99060 w 3214934"/>
              <a:gd name="connsiteY8" fmla="*/ 210365 h 1845000"/>
              <a:gd name="connsiteX9" fmla="*/ 38139 w 3214934"/>
              <a:gd name="connsiteY9" fmla="*/ 349870 h 1845000"/>
              <a:gd name="connsiteX10" fmla="*/ 15301 w 3214934"/>
              <a:gd name="connsiteY10" fmla="*/ 747964 h 1845000"/>
              <a:gd name="connsiteX11" fmla="*/ 13360 w 3214934"/>
              <a:gd name="connsiteY11" fmla="*/ 784870 h 1845000"/>
              <a:gd name="connsiteX12" fmla="*/ 9534 w 3214934"/>
              <a:gd name="connsiteY12" fmla="*/ 1160329 h 1845000"/>
              <a:gd name="connsiteX13" fmla="*/ 36198 w 3214934"/>
              <a:gd name="connsiteY13" fmla="*/ 1476307 h 1845000"/>
              <a:gd name="connsiteX14" fmla="*/ 133375 w 3214934"/>
              <a:gd name="connsiteY14" fmla="*/ 1763560 h 1845000"/>
              <a:gd name="connsiteX15" fmla="*/ 247623 w 3214934"/>
              <a:gd name="connsiteY15" fmla="*/ 1843585 h 1845000"/>
              <a:gd name="connsiteX16" fmla="*/ 291872 w 3214934"/>
              <a:gd name="connsiteY16" fmla="*/ 1844938 h 1845000"/>
              <a:gd name="connsiteX17" fmla="*/ 354277 w 3214934"/>
              <a:gd name="connsiteY17" fmla="*/ 1841555 h 1845000"/>
              <a:gd name="connsiteX18" fmla="*/ 493305 w 3214934"/>
              <a:gd name="connsiteY18" fmla="*/ 1825132 h 1845000"/>
              <a:gd name="connsiteX19" fmla="*/ 817093 w 3214934"/>
              <a:gd name="connsiteY19" fmla="*/ 1806679 h 1845000"/>
              <a:gd name="connsiteX20" fmla="*/ 1150360 w 3214934"/>
              <a:gd name="connsiteY20" fmla="*/ 1790255 h 1845000"/>
              <a:gd name="connsiteX21" fmla="*/ 1361785 w 3214934"/>
              <a:gd name="connsiteY21" fmla="*/ 1775923 h 1845000"/>
              <a:gd name="connsiteX22" fmla="*/ 1719830 w 3214934"/>
              <a:gd name="connsiteY22" fmla="*/ 1757409 h 1845000"/>
              <a:gd name="connsiteX23" fmla="*/ 1781551 w 3214934"/>
              <a:gd name="connsiteY23" fmla="*/ 1756917 h 1845000"/>
              <a:gd name="connsiteX24" fmla="*/ 2068399 w 3214934"/>
              <a:gd name="connsiteY24" fmla="*/ 1765651 h 1845000"/>
              <a:gd name="connsiteX25" fmla="*/ 2155926 w 3214934"/>
              <a:gd name="connsiteY25" fmla="*/ 1768665 h 1845000"/>
              <a:gd name="connsiteX26" fmla="*/ 2397840 w 3214934"/>
              <a:gd name="connsiteY26" fmla="*/ 1757409 h 1845000"/>
              <a:gd name="connsiteX27" fmla="*/ 2450139 w 3214934"/>
              <a:gd name="connsiteY27" fmla="*/ 1756425 h 1845000"/>
              <a:gd name="connsiteX28" fmla="*/ 2648375 w 3214934"/>
              <a:gd name="connsiteY28" fmla="*/ 1760484 h 1845000"/>
              <a:gd name="connsiteX29" fmla="*/ 2700674 w 3214934"/>
              <a:gd name="connsiteY29" fmla="*/ 1759500 h 1845000"/>
              <a:gd name="connsiteX30" fmla="*/ 3001625 w 3214934"/>
              <a:gd name="connsiteY30" fmla="*/ 1695899 h 1845000"/>
              <a:gd name="connsiteX31" fmla="*/ 3108279 w 3214934"/>
              <a:gd name="connsiteY31" fmla="*/ 1595329 h 1845000"/>
              <a:gd name="connsiteX32" fmla="*/ 3167316 w 3214934"/>
              <a:gd name="connsiteY32" fmla="*/ 1230143 h 1845000"/>
              <a:gd name="connsiteX33" fmla="*/ 3161606 w 3214934"/>
              <a:gd name="connsiteY33" fmla="*/ 1197297 h 1845000"/>
              <a:gd name="connsiteX34" fmla="*/ 3182503 w 3214934"/>
              <a:gd name="connsiteY34" fmla="*/ 916195 h 1845000"/>
              <a:gd name="connsiteX35" fmla="*/ 3201573 w 3214934"/>
              <a:gd name="connsiteY35" fmla="*/ 542766 h 1845000"/>
              <a:gd name="connsiteX36" fmla="*/ 3203457 w 3214934"/>
              <a:gd name="connsiteY36" fmla="*/ 497617 h 1845000"/>
              <a:gd name="connsiteX37" fmla="*/ 3192038 w 3214934"/>
              <a:gd name="connsiteY37" fmla="*/ 255513 h 1845000"/>
              <a:gd name="connsiteX38" fmla="*/ 3133001 w 3214934"/>
              <a:gd name="connsiteY38" fmla="*/ 150884 h 1845000"/>
              <a:gd name="connsiteX39" fmla="*/ 3075849 w 3214934"/>
              <a:gd name="connsiteY39" fmla="*/ 105736 h 1845000"/>
              <a:gd name="connsiteX40" fmla="*/ 2957775 w 3214934"/>
              <a:gd name="connsiteY40" fmla="*/ 54436 h 1845000"/>
              <a:gd name="connsiteX41" fmla="*/ 2527389 w 3214934"/>
              <a:gd name="connsiteY41" fmla="*/ 31862 h 1845000"/>
              <a:gd name="connsiteX42" fmla="*/ 1769332 w 3214934"/>
              <a:gd name="connsiteY42" fmla="*/ 13409 h 1845000"/>
              <a:gd name="connsiteX43" fmla="*/ 1484311 w 3214934"/>
              <a:gd name="connsiteY43" fmla="*/ 0 h 1845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3214934" h="1845000" extrusionOk="0">
                <a:moveTo>
                  <a:pt x="1484311" y="0"/>
                </a:moveTo>
                <a:cubicBezTo>
                  <a:pt x="1422818" y="3987"/>
                  <a:pt x="1375554" y="-138"/>
                  <a:pt x="1329411" y="5166"/>
                </a:cubicBezTo>
                <a:cubicBezTo>
                  <a:pt x="1169846" y="30400"/>
                  <a:pt x="1069688" y="41805"/>
                  <a:pt x="931341" y="21590"/>
                </a:cubicBezTo>
                <a:cubicBezTo>
                  <a:pt x="845423" y="3677"/>
                  <a:pt x="770155" y="14708"/>
                  <a:pt x="679950" y="48285"/>
                </a:cubicBezTo>
                <a:cubicBezTo>
                  <a:pt x="616848" y="52951"/>
                  <a:pt x="556780" y="65515"/>
                  <a:pt x="502326" y="75903"/>
                </a:cubicBezTo>
                <a:cubicBezTo>
                  <a:pt x="494386" y="75054"/>
                  <a:pt x="486682" y="74436"/>
                  <a:pt x="480001" y="74919"/>
                </a:cubicBezTo>
                <a:cubicBezTo>
                  <a:pt x="468286" y="74686"/>
                  <a:pt x="460925" y="71158"/>
                  <a:pt x="451682" y="73074"/>
                </a:cubicBezTo>
                <a:cubicBezTo>
                  <a:pt x="387000" y="77755"/>
                  <a:pt x="317992" y="97982"/>
                  <a:pt x="260983" y="113916"/>
                </a:cubicBezTo>
                <a:cubicBezTo>
                  <a:pt x="197601" y="120456"/>
                  <a:pt x="132272" y="152525"/>
                  <a:pt x="99060" y="210365"/>
                </a:cubicBezTo>
                <a:cubicBezTo>
                  <a:pt x="68826" y="259243"/>
                  <a:pt x="42869" y="295913"/>
                  <a:pt x="38139" y="349870"/>
                </a:cubicBezTo>
                <a:cubicBezTo>
                  <a:pt x="31433" y="484307"/>
                  <a:pt x="17357" y="617201"/>
                  <a:pt x="15301" y="747964"/>
                </a:cubicBezTo>
                <a:cubicBezTo>
                  <a:pt x="16854" y="761779"/>
                  <a:pt x="15068" y="770835"/>
                  <a:pt x="13360" y="784870"/>
                </a:cubicBezTo>
                <a:cubicBezTo>
                  <a:pt x="-934" y="916532"/>
                  <a:pt x="8036" y="1019625"/>
                  <a:pt x="9534" y="1160329"/>
                </a:cubicBezTo>
                <a:cubicBezTo>
                  <a:pt x="21078" y="1270283"/>
                  <a:pt x="47321" y="1361669"/>
                  <a:pt x="36198" y="1476307"/>
                </a:cubicBezTo>
                <a:cubicBezTo>
                  <a:pt x="55110" y="1578439"/>
                  <a:pt x="81812" y="1676875"/>
                  <a:pt x="133375" y="1763560"/>
                </a:cubicBezTo>
                <a:cubicBezTo>
                  <a:pt x="165187" y="1813664"/>
                  <a:pt x="198827" y="1841871"/>
                  <a:pt x="247623" y="1843585"/>
                </a:cubicBezTo>
                <a:cubicBezTo>
                  <a:pt x="266419" y="1844029"/>
                  <a:pt x="279979" y="1846923"/>
                  <a:pt x="291872" y="1844938"/>
                </a:cubicBezTo>
                <a:cubicBezTo>
                  <a:pt x="311778" y="1843899"/>
                  <a:pt x="330249" y="1843556"/>
                  <a:pt x="354277" y="1841555"/>
                </a:cubicBezTo>
                <a:cubicBezTo>
                  <a:pt x="398289" y="1829409"/>
                  <a:pt x="452476" y="1824691"/>
                  <a:pt x="493305" y="1825132"/>
                </a:cubicBezTo>
                <a:cubicBezTo>
                  <a:pt x="601849" y="1820108"/>
                  <a:pt x="701792" y="1819030"/>
                  <a:pt x="817093" y="1806679"/>
                </a:cubicBezTo>
                <a:cubicBezTo>
                  <a:pt x="920598" y="1806824"/>
                  <a:pt x="1039362" y="1785987"/>
                  <a:pt x="1150360" y="1790255"/>
                </a:cubicBezTo>
                <a:cubicBezTo>
                  <a:pt x="1209830" y="1792766"/>
                  <a:pt x="1277046" y="1791765"/>
                  <a:pt x="1361785" y="1775923"/>
                </a:cubicBezTo>
                <a:cubicBezTo>
                  <a:pt x="1527013" y="1751885"/>
                  <a:pt x="1634203" y="1785074"/>
                  <a:pt x="1719830" y="1757409"/>
                </a:cubicBezTo>
                <a:cubicBezTo>
                  <a:pt x="1742292" y="1752384"/>
                  <a:pt x="1768065" y="1761424"/>
                  <a:pt x="1781551" y="1756917"/>
                </a:cubicBezTo>
                <a:cubicBezTo>
                  <a:pt x="1875635" y="1742720"/>
                  <a:pt x="1987804" y="1781779"/>
                  <a:pt x="2068399" y="1765651"/>
                </a:cubicBezTo>
                <a:cubicBezTo>
                  <a:pt x="2093954" y="1767962"/>
                  <a:pt x="2127843" y="1771164"/>
                  <a:pt x="2155926" y="1768665"/>
                </a:cubicBezTo>
                <a:cubicBezTo>
                  <a:pt x="2257620" y="1769879"/>
                  <a:pt x="2332859" y="1749855"/>
                  <a:pt x="2397840" y="1757409"/>
                </a:cubicBezTo>
                <a:cubicBezTo>
                  <a:pt x="2416577" y="1754125"/>
                  <a:pt x="2430137" y="1756533"/>
                  <a:pt x="2450139" y="1756425"/>
                </a:cubicBezTo>
                <a:cubicBezTo>
                  <a:pt x="2514722" y="1763162"/>
                  <a:pt x="2568983" y="1774724"/>
                  <a:pt x="2648375" y="1760484"/>
                </a:cubicBezTo>
                <a:cubicBezTo>
                  <a:pt x="2666076" y="1762167"/>
                  <a:pt x="2681023" y="1762680"/>
                  <a:pt x="2700674" y="1759500"/>
                </a:cubicBezTo>
                <a:cubicBezTo>
                  <a:pt x="2807112" y="1766320"/>
                  <a:pt x="2876320" y="1733783"/>
                  <a:pt x="3001625" y="1695899"/>
                </a:cubicBezTo>
                <a:cubicBezTo>
                  <a:pt x="3049823" y="1680139"/>
                  <a:pt x="3077302" y="1640907"/>
                  <a:pt x="3108279" y="1595329"/>
                </a:cubicBezTo>
                <a:cubicBezTo>
                  <a:pt x="3153526" y="1485851"/>
                  <a:pt x="3171118" y="1360198"/>
                  <a:pt x="3167316" y="1230143"/>
                </a:cubicBezTo>
                <a:cubicBezTo>
                  <a:pt x="3169106" y="1218119"/>
                  <a:pt x="3159412" y="1207850"/>
                  <a:pt x="3161606" y="1197297"/>
                </a:cubicBezTo>
                <a:cubicBezTo>
                  <a:pt x="3149290" y="1103838"/>
                  <a:pt x="3172066" y="998577"/>
                  <a:pt x="3182503" y="916195"/>
                </a:cubicBezTo>
                <a:cubicBezTo>
                  <a:pt x="3187646" y="795601"/>
                  <a:pt x="3224169" y="635385"/>
                  <a:pt x="3201573" y="542766"/>
                </a:cubicBezTo>
                <a:cubicBezTo>
                  <a:pt x="3201889" y="528021"/>
                  <a:pt x="3202141" y="511345"/>
                  <a:pt x="3203457" y="497617"/>
                </a:cubicBezTo>
                <a:cubicBezTo>
                  <a:pt x="3210165" y="411472"/>
                  <a:pt x="3217434" y="327944"/>
                  <a:pt x="3192038" y="255513"/>
                </a:cubicBezTo>
                <a:cubicBezTo>
                  <a:pt x="3178898" y="222181"/>
                  <a:pt x="3160807" y="174989"/>
                  <a:pt x="3133001" y="150884"/>
                </a:cubicBezTo>
                <a:cubicBezTo>
                  <a:pt x="3118476" y="128525"/>
                  <a:pt x="3093409" y="120982"/>
                  <a:pt x="3075849" y="105736"/>
                </a:cubicBezTo>
                <a:cubicBezTo>
                  <a:pt x="3047351" y="89823"/>
                  <a:pt x="3004511" y="58422"/>
                  <a:pt x="2957775" y="54436"/>
                </a:cubicBezTo>
                <a:cubicBezTo>
                  <a:pt x="2812969" y="83401"/>
                  <a:pt x="2669260" y="32282"/>
                  <a:pt x="2527389" y="31862"/>
                </a:cubicBezTo>
                <a:cubicBezTo>
                  <a:pt x="2233217" y="1813"/>
                  <a:pt x="1968699" y="49651"/>
                  <a:pt x="1769332" y="13409"/>
                </a:cubicBezTo>
                <a:cubicBezTo>
                  <a:pt x="1679341" y="12068"/>
                  <a:pt x="1594767" y="21906"/>
                  <a:pt x="1484311" y="0"/>
                </a:cubicBezTo>
                <a:close/>
              </a:path>
            </a:pathLst>
          </a:custGeom>
          <a:noFill/>
          <a:ln w="38100" cap="flat" cmpd="sng">
            <a:solidFill>
              <a:srgbClr val="AB25A1"/>
            </a:solidFill>
            <a:prstDash val="solid"/>
            <a:round/>
            <a:headEnd type="none" w="sm" len="sm"/>
            <a:tailEnd type="none" w="sm" len="sm"/>
            <a:extLst>
              <a:ext uri="{C807C97D-BFC1-408E-A445-0C87EB9F89A2}">
                <ask:lineSketchStyleProps xmlns:ask="http://schemas.microsoft.com/office/drawing/2018/sketchyshapes" sd="4219558935">
                  <a:custGeom>
                    <a:avLst/>
                    <a:gdLst/>
                    <a:ahLst/>
                    <a:cxnLst/>
                    <a:rect l="l" t="t" r="r" b="b"/>
                    <a:pathLst>
                      <a:path w="56308" h="29995" extrusionOk="0">
                        <a:moveTo>
                          <a:pt x="25997" y="0"/>
                        </a:moveTo>
                        <a:cubicBezTo>
                          <a:pt x="25091" y="0"/>
                          <a:pt x="24186" y="26"/>
                          <a:pt x="23284" y="84"/>
                        </a:cubicBezTo>
                        <a:cubicBezTo>
                          <a:pt x="20982" y="251"/>
                          <a:pt x="18647" y="251"/>
                          <a:pt x="16312" y="351"/>
                        </a:cubicBezTo>
                        <a:cubicBezTo>
                          <a:pt x="14845" y="418"/>
                          <a:pt x="13377" y="618"/>
                          <a:pt x="11909" y="785"/>
                        </a:cubicBezTo>
                        <a:cubicBezTo>
                          <a:pt x="10869" y="904"/>
                          <a:pt x="9855" y="1234"/>
                          <a:pt x="8798" y="1234"/>
                        </a:cubicBezTo>
                        <a:cubicBezTo>
                          <a:pt x="8668" y="1234"/>
                          <a:pt x="8538" y="1229"/>
                          <a:pt x="8407" y="1218"/>
                        </a:cubicBezTo>
                        <a:cubicBezTo>
                          <a:pt x="8240" y="1198"/>
                          <a:pt x="8075" y="1188"/>
                          <a:pt x="7911" y="1188"/>
                        </a:cubicBezTo>
                        <a:cubicBezTo>
                          <a:pt x="6763" y="1188"/>
                          <a:pt x="5680" y="1648"/>
                          <a:pt x="4571" y="1852"/>
                        </a:cubicBezTo>
                        <a:cubicBezTo>
                          <a:pt x="3436" y="2019"/>
                          <a:pt x="2536" y="2519"/>
                          <a:pt x="1735" y="3420"/>
                        </a:cubicBezTo>
                        <a:cubicBezTo>
                          <a:pt x="1101" y="4120"/>
                          <a:pt x="701" y="4854"/>
                          <a:pt x="668" y="5688"/>
                        </a:cubicBezTo>
                        <a:cubicBezTo>
                          <a:pt x="601" y="7856"/>
                          <a:pt x="268" y="9991"/>
                          <a:pt x="268" y="12160"/>
                        </a:cubicBezTo>
                        <a:cubicBezTo>
                          <a:pt x="268" y="12360"/>
                          <a:pt x="268" y="12560"/>
                          <a:pt x="234" y="12760"/>
                        </a:cubicBezTo>
                        <a:cubicBezTo>
                          <a:pt x="1" y="14795"/>
                          <a:pt x="101" y="16830"/>
                          <a:pt x="167" y="18864"/>
                        </a:cubicBezTo>
                        <a:cubicBezTo>
                          <a:pt x="234" y="20599"/>
                          <a:pt x="501" y="22267"/>
                          <a:pt x="634" y="24001"/>
                        </a:cubicBezTo>
                        <a:cubicBezTo>
                          <a:pt x="801" y="25703"/>
                          <a:pt x="1368" y="27270"/>
                          <a:pt x="2336" y="28671"/>
                        </a:cubicBezTo>
                        <a:cubicBezTo>
                          <a:pt x="2803" y="29405"/>
                          <a:pt x="3436" y="29906"/>
                          <a:pt x="4337" y="29972"/>
                        </a:cubicBezTo>
                        <a:cubicBezTo>
                          <a:pt x="4600" y="29986"/>
                          <a:pt x="4856" y="29994"/>
                          <a:pt x="5112" y="29994"/>
                        </a:cubicBezTo>
                        <a:cubicBezTo>
                          <a:pt x="5474" y="29994"/>
                          <a:pt x="5834" y="29978"/>
                          <a:pt x="6205" y="29939"/>
                        </a:cubicBezTo>
                        <a:cubicBezTo>
                          <a:pt x="7006" y="29839"/>
                          <a:pt x="7840" y="29672"/>
                          <a:pt x="8640" y="29672"/>
                        </a:cubicBezTo>
                        <a:cubicBezTo>
                          <a:pt x="10542" y="29672"/>
                          <a:pt x="12410" y="29439"/>
                          <a:pt x="14311" y="29372"/>
                        </a:cubicBezTo>
                        <a:cubicBezTo>
                          <a:pt x="16246" y="29305"/>
                          <a:pt x="18180" y="29105"/>
                          <a:pt x="20148" y="29105"/>
                        </a:cubicBezTo>
                        <a:cubicBezTo>
                          <a:pt x="21383" y="29105"/>
                          <a:pt x="22617" y="28938"/>
                          <a:pt x="23851" y="28872"/>
                        </a:cubicBezTo>
                        <a:cubicBezTo>
                          <a:pt x="25953" y="28771"/>
                          <a:pt x="28021" y="28638"/>
                          <a:pt x="30122" y="28571"/>
                        </a:cubicBezTo>
                        <a:cubicBezTo>
                          <a:pt x="30483" y="28565"/>
                          <a:pt x="30843" y="28563"/>
                          <a:pt x="31203" y="28563"/>
                        </a:cubicBezTo>
                        <a:cubicBezTo>
                          <a:pt x="32878" y="28563"/>
                          <a:pt x="34552" y="28622"/>
                          <a:pt x="36227" y="28705"/>
                        </a:cubicBezTo>
                        <a:cubicBezTo>
                          <a:pt x="36740" y="28740"/>
                          <a:pt x="37250" y="28754"/>
                          <a:pt x="37760" y="28754"/>
                        </a:cubicBezTo>
                        <a:cubicBezTo>
                          <a:pt x="39172" y="28754"/>
                          <a:pt x="40576" y="28645"/>
                          <a:pt x="41997" y="28571"/>
                        </a:cubicBezTo>
                        <a:cubicBezTo>
                          <a:pt x="42303" y="28560"/>
                          <a:pt x="42608" y="28555"/>
                          <a:pt x="42913" y="28555"/>
                        </a:cubicBezTo>
                        <a:cubicBezTo>
                          <a:pt x="44071" y="28555"/>
                          <a:pt x="45228" y="28621"/>
                          <a:pt x="46385" y="28621"/>
                        </a:cubicBezTo>
                        <a:cubicBezTo>
                          <a:pt x="46691" y="28621"/>
                          <a:pt x="46996" y="28616"/>
                          <a:pt x="47301" y="28605"/>
                        </a:cubicBezTo>
                        <a:cubicBezTo>
                          <a:pt x="49102" y="28538"/>
                          <a:pt x="50837" y="28138"/>
                          <a:pt x="52572" y="27571"/>
                        </a:cubicBezTo>
                        <a:cubicBezTo>
                          <a:pt x="53439" y="27304"/>
                          <a:pt x="54006" y="26703"/>
                          <a:pt x="54440" y="25936"/>
                        </a:cubicBezTo>
                        <a:cubicBezTo>
                          <a:pt x="55540" y="24068"/>
                          <a:pt x="55507" y="22033"/>
                          <a:pt x="55474" y="19999"/>
                        </a:cubicBezTo>
                        <a:cubicBezTo>
                          <a:pt x="55474" y="19832"/>
                          <a:pt x="55374" y="19665"/>
                          <a:pt x="55374" y="19465"/>
                        </a:cubicBezTo>
                        <a:cubicBezTo>
                          <a:pt x="55540" y="17964"/>
                          <a:pt x="55607" y="16429"/>
                          <a:pt x="55740" y="14895"/>
                        </a:cubicBezTo>
                        <a:cubicBezTo>
                          <a:pt x="55974" y="12860"/>
                          <a:pt x="56207" y="10859"/>
                          <a:pt x="56074" y="8824"/>
                        </a:cubicBezTo>
                        <a:cubicBezTo>
                          <a:pt x="56074" y="8590"/>
                          <a:pt x="56074" y="8323"/>
                          <a:pt x="56107" y="8090"/>
                        </a:cubicBezTo>
                        <a:cubicBezTo>
                          <a:pt x="56308" y="6789"/>
                          <a:pt x="56207" y="5455"/>
                          <a:pt x="55907" y="4154"/>
                        </a:cubicBezTo>
                        <a:cubicBezTo>
                          <a:pt x="55774" y="3453"/>
                          <a:pt x="55407" y="2920"/>
                          <a:pt x="54873" y="2453"/>
                        </a:cubicBezTo>
                        <a:cubicBezTo>
                          <a:pt x="54573" y="2186"/>
                          <a:pt x="54239" y="1886"/>
                          <a:pt x="53872" y="1719"/>
                        </a:cubicBezTo>
                        <a:cubicBezTo>
                          <a:pt x="53205" y="1419"/>
                          <a:pt x="52605" y="918"/>
                          <a:pt x="51804" y="885"/>
                        </a:cubicBezTo>
                        <a:cubicBezTo>
                          <a:pt x="49269" y="751"/>
                          <a:pt x="46767" y="585"/>
                          <a:pt x="44266" y="518"/>
                        </a:cubicBezTo>
                        <a:cubicBezTo>
                          <a:pt x="39829" y="418"/>
                          <a:pt x="35426" y="551"/>
                          <a:pt x="30989" y="218"/>
                        </a:cubicBezTo>
                        <a:cubicBezTo>
                          <a:pt x="29344" y="88"/>
                          <a:pt x="27671" y="0"/>
                          <a:pt x="25997" y="0"/>
                        </a:cubicBezTo>
                        <a:close/>
                      </a:path>
                    </a:pathLst>
                  </a:custGeom>
                  <ask:type>
                    <ask:lineSketchScribble/>
                  </ask:type>
                </ask:lineSketchStyleProps>
              </a:ext>
            </a:extLst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4800" b="1" kern="0" dirty="0">
                <a:solidFill>
                  <a:srgbClr val="000000"/>
                </a:solidFill>
                <a:latin typeface="Arial"/>
                <a:cs typeface="Arial"/>
                <a:sym typeface="Arial"/>
              </a:rPr>
              <a:t> </a:t>
            </a:r>
            <a:endParaRPr sz="4800" b="1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1820A0D-77FC-47FE-9E8F-1B755A80D472}"/>
              </a:ext>
            </a:extLst>
          </p:cNvPr>
          <p:cNvSpPr txBox="1"/>
          <p:nvPr/>
        </p:nvSpPr>
        <p:spPr>
          <a:xfrm>
            <a:off x="5271319" y="2716252"/>
            <a:ext cx="115161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Cyrl-UZ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Muammoga, natijaga asoslangan ta’lim, 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quvchilarni 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bilimlarini amalda qo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llashga undaydi, bu esa ularning mustaqil fikrlash qobiliyatini rivojlantiradi.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5511FF0-ECB1-4243-9140-26EDBB6C240F}"/>
              </a:ext>
            </a:extLst>
          </p:cNvPr>
          <p:cNvSpPr txBox="1"/>
          <p:nvPr/>
        </p:nvSpPr>
        <p:spPr>
          <a:xfrm>
            <a:off x="6561510" y="5222907"/>
            <a:ext cx="1020883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quvchilar muammoga yondashuvlarni 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rganish, tushunish va qabul qilishni 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rganadilar, bu ularning muammolarni hal qilish qobiliyatini oshiradi</a:t>
            </a:r>
            <a:endParaRPr lang="en-US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A9C19343-1EA1-4C0B-95B1-5DE6133B3DE5}"/>
              </a:ext>
            </a:extLst>
          </p:cNvPr>
          <p:cNvCxnSpPr>
            <a:cxnSpLocks/>
          </p:cNvCxnSpPr>
          <p:nvPr/>
        </p:nvCxnSpPr>
        <p:spPr>
          <a:xfrm>
            <a:off x="5503332" y="2547892"/>
            <a:ext cx="10359659" cy="0"/>
          </a:xfrm>
          <a:prstGeom prst="line">
            <a:avLst/>
          </a:prstGeom>
          <a:ln>
            <a:solidFill>
              <a:srgbClr val="00FF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>
            <a:extLst>
              <a:ext uri="{FF2B5EF4-FFF2-40B4-BE49-F238E27FC236}">
                <a16:creationId xmlns:a16="http://schemas.microsoft.com/office/drawing/2014/main" id="{93297C9F-BA0F-47AE-B04F-4EEF58964AB6}"/>
              </a:ext>
            </a:extLst>
          </p:cNvPr>
          <p:cNvCxnSpPr>
            <a:cxnSpLocks/>
          </p:cNvCxnSpPr>
          <p:nvPr/>
        </p:nvCxnSpPr>
        <p:spPr>
          <a:xfrm>
            <a:off x="6618805" y="5095875"/>
            <a:ext cx="9692787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>
            <a:extLst>
              <a:ext uri="{FF2B5EF4-FFF2-40B4-BE49-F238E27FC236}">
                <a16:creationId xmlns:a16="http://schemas.microsoft.com/office/drawing/2014/main" id="{C008E64B-998B-4639-8D75-105957C125B1}"/>
              </a:ext>
            </a:extLst>
          </p:cNvPr>
          <p:cNvCxnSpPr>
            <a:cxnSpLocks/>
          </p:cNvCxnSpPr>
          <p:nvPr/>
        </p:nvCxnSpPr>
        <p:spPr>
          <a:xfrm>
            <a:off x="8007351" y="8321269"/>
            <a:ext cx="8381999" cy="0"/>
          </a:xfrm>
          <a:prstGeom prst="line">
            <a:avLst/>
          </a:prstGeom>
          <a:ln>
            <a:solidFill>
              <a:srgbClr val="AB25A1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5211926" y="8326501"/>
            <a:ext cx="26430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Bilishga bo</a:t>
            </a:r>
            <a:r>
              <a:rPr lang="en-US" sz="2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8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lgan qiziqish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8007351" y="8634277"/>
            <a:ext cx="899795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quvchilar 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zlarini qiziqtirgan mavzularni 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rganish imkoniyatiga ega bo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lishadi, bu esa ularning bilishga bo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uz-Latn-UZ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lgan qiziqishini oshirishga yordam beradi.</a:t>
            </a: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3" name="Google Shape;513;p25"/>
          <p:cNvGrpSpPr/>
          <p:nvPr/>
        </p:nvGrpSpPr>
        <p:grpSpPr>
          <a:xfrm>
            <a:off x="216482" y="3030841"/>
            <a:ext cx="5839221" cy="6177244"/>
            <a:chOff x="1436600" y="1347425"/>
            <a:chExt cx="2967000" cy="3138755"/>
          </a:xfrm>
        </p:grpSpPr>
        <p:sp>
          <p:nvSpPr>
            <p:cNvPr id="514" name="Google Shape;514;p25"/>
            <p:cNvSpPr/>
            <p:nvPr/>
          </p:nvSpPr>
          <p:spPr>
            <a:xfrm>
              <a:off x="1436600" y="1347425"/>
              <a:ext cx="2967000" cy="3138755"/>
            </a:xfrm>
            <a:prstGeom prst="arc">
              <a:avLst>
                <a:gd name="adj1" fmla="val 17813811"/>
                <a:gd name="adj2" fmla="val 5065121"/>
              </a:avLst>
            </a:prstGeom>
            <a:noFill/>
            <a:ln w="19050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 dirty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15" name="Google Shape;515;p25"/>
            <p:cNvSpPr/>
            <p:nvPr/>
          </p:nvSpPr>
          <p:spPr>
            <a:xfrm>
              <a:off x="1702856" y="1631139"/>
              <a:ext cx="2442501" cy="2548931"/>
            </a:xfrm>
            <a:custGeom>
              <a:avLst/>
              <a:gdLst/>
              <a:ahLst/>
              <a:cxnLst/>
              <a:rect l="l" t="t" r="r" b="b"/>
              <a:pathLst>
                <a:path w="95156" h="95156" extrusionOk="0">
                  <a:moveTo>
                    <a:pt x="47578" y="1"/>
                  </a:moveTo>
                  <a:cubicBezTo>
                    <a:pt x="21301" y="1"/>
                    <a:pt x="1" y="21301"/>
                    <a:pt x="1" y="47578"/>
                  </a:cubicBezTo>
                  <a:cubicBezTo>
                    <a:pt x="1" y="73855"/>
                    <a:pt x="21301" y="95155"/>
                    <a:pt x="47578" y="95155"/>
                  </a:cubicBezTo>
                  <a:cubicBezTo>
                    <a:pt x="73855" y="95155"/>
                    <a:pt x="95156" y="73855"/>
                    <a:pt x="95156" y="47578"/>
                  </a:cubicBezTo>
                  <a:cubicBezTo>
                    <a:pt x="95156" y="21301"/>
                    <a:pt x="73855" y="1"/>
                    <a:pt x="47578" y="1"/>
                  </a:cubicBezTo>
                  <a:close/>
                </a:path>
              </a:pathLst>
            </a:custGeom>
            <a:solidFill>
              <a:srgbClr val="869FB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  <a:buSzPts val="1100"/>
              </a:pPr>
              <a:endParaRPr sz="3936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16" name="Google Shape;516;p25"/>
            <p:cNvSpPr/>
            <p:nvPr/>
          </p:nvSpPr>
          <p:spPr>
            <a:xfrm>
              <a:off x="1857730" y="2065717"/>
              <a:ext cx="2090794" cy="1530190"/>
            </a:xfrm>
            <a:custGeom>
              <a:avLst/>
              <a:gdLst/>
              <a:ahLst/>
              <a:cxnLst/>
              <a:rect l="l" t="t" r="r" b="b"/>
              <a:pathLst>
                <a:path w="29183" h="29184" extrusionOk="0">
                  <a:moveTo>
                    <a:pt x="14586" y="1"/>
                  </a:moveTo>
                  <a:cubicBezTo>
                    <a:pt x="6525" y="1"/>
                    <a:pt x="0" y="6537"/>
                    <a:pt x="0" y="14598"/>
                  </a:cubicBezTo>
                  <a:cubicBezTo>
                    <a:pt x="0" y="22647"/>
                    <a:pt x="6525" y="29183"/>
                    <a:pt x="14586" y="29183"/>
                  </a:cubicBezTo>
                  <a:cubicBezTo>
                    <a:pt x="22646" y="29183"/>
                    <a:pt x="29183" y="22647"/>
                    <a:pt x="29183" y="14598"/>
                  </a:cubicBezTo>
                  <a:cubicBezTo>
                    <a:pt x="29183" y="6537"/>
                    <a:pt x="22646" y="1"/>
                    <a:pt x="1458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719816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uz-Latn-UZ" sz="2200" b="1" kern="0" dirty="0">
                  <a:solidFill>
                    <a:srgbClr val="00206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Muammoga, natijaga asoslangan ta’limni amalga oshirish uchun tavsiyalar</a:t>
              </a:r>
            </a:p>
          </p:txBody>
        </p:sp>
        <p:sp>
          <p:nvSpPr>
            <p:cNvPr id="517" name="Google Shape;517;p25"/>
            <p:cNvSpPr/>
            <p:nvPr/>
          </p:nvSpPr>
          <p:spPr>
            <a:xfrm>
              <a:off x="2729496" y="2259292"/>
              <a:ext cx="381209" cy="312466"/>
            </a:xfrm>
            <a:custGeom>
              <a:avLst/>
              <a:gdLst/>
              <a:ahLst/>
              <a:cxnLst/>
              <a:rect l="l" t="t" r="r" b="b"/>
              <a:pathLst>
                <a:path w="11967" h="9809" extrusionOk="0">
                  <a:moveTo>
                    <a:pt x="8309" y="358"/>
                  </a:moveTo>
                  <a:cubicBezTo>
                    <a:pt x="8940" y="358"/>
                    <a:pt x="9663" y="469"/>
                    <a:pt x="10418" y="796"/>
                  </a:cubicBezTo>
                  <a:lnTo>
                    <a:pt x="10418" y="7796"/>
                  </a:lnTo>
                  <a:cubicBezTo>
                    <a:pt x="9723" y="7513"/>
                    <a:pt x="8997" y="7381"/>
                    <a:pt x="8289" y="7381"/>
                  </a:cubicBezTo>
                  <a:cubicBezTo>
                    <a:pt x="7542" y="7381"/>
                    <a:pt x="6816" y="7527"/>
                    <a:pt x="6168" y="7796"/>
                  </a:cubicBezTo>
                  <a:lnTo>
                    <a:pt x="6168" y="796"/>
                  </a:lnTo>
                  <a:cubicBezTo>
                    <a:pt x="6430" y="676"/>
                    <a:pt x="7238" y="358"/>
                    <a:pt x="8309" y="358"/>
                  </a:cubicBezTo>
                  <a:close/>
                  <a:moveTo>
                    <a:pt x="3700" y="358"/>
                  </a:moveTo>
                  <a:cubicBezTo>
                    <a:pt x="4458" y="358"/>
                    <a:pt x="5191" y="513"/>
                    <a:pt x="5823" y="796"/>
                  </a:cubicBezTo>
                  <a:cubicBezTo>
                    <a:pt x="5811" y="1677"/>
                    <a:pt x="5811" y="6761"/>
                    <a:pt x="5811" y="7796"/>
                  </a:cubicBezTo>
                  <a:cubicBezTo>
                    <a:pt x="5418" y="7642"/>
                    <a:pt x="4656" y="7392"/>
                    <a:pt x="3668" y="7392"/>
                  </a:cubicBezTo>
                  <a:cubicBezTo>
                    <a:pt x="2929" y="7392"/>
                    <a:pt x="2215" y="7523"/>
                    <a:pt x="1548" y="7808"/>
                  </a:cubicBezTo>
                  <a:lnTo>
                    <a:pt x="1548" y="3867"/>
                  </a:lnTo>
                  <a:cubicBezTo>
                    <a:pt x="1548" y="3760"/>
                    <a:pt x="1477" y="3689"/>
                    <a:pt x="1370" y="3689"/>
                  </a:cubicBezTo>
                  <a:cubicBezTo>
                    <a:pt x="1262" y="3689"/>
                    <a:pt x="1191" y="3760"/>
                    <a:pt x="1191" y="3867"/>
                  </a:cubicBezTo>
                  <a:lnTo>
                    <a:pt x="1191" y="7987"/>
                  </a:lnTo>
                  <a:cubicBezTo>
                    <a:pt x="1191" y="8118"/>
                    <a:pt x="1298" y="8225"/>
                    <a:pt x="1429" y="8225"/>
                  </a:cubicBezTo>
                  <a:cubicBezTo>
                    <a:pt x="1465" y="8225"/>
                    <a:pt x="1489" y="8225"/>
                    <a:pt x="1524" y="8213"/>
                  </a:cubicBezTo>
                  <a:cubicBezTo>
                    <a:pt x="2203" y="7916"/>
                    <a:pt x="2917" y="7761"/>
                    <a:pt x="3656" y="7761"/>
                  </a:cubicBezTo>
                  <a:cubicBezTo>
                    <a:pt x="4715" y="7761"/>
                    <a:pt x="5537" y="8070"/>
                    <a:pt x="5799" y="8189"/>
                  </a:cubicBezTo>
                  <a:lnTo>
                    <a:pt x="5799" y="8606"/>
                  </a:lnTo>
                  <a:lnTo>
                    <a:pt x="417" y="8606"/>
                  </a:lnTo>
                  <a:cubicBezTo>
                    <a:pt x="381" y="8606"/>
                    <a:pt x="358" y="8582"/>
                    <a:pt x="358" y="8547"/>
                  </a:cubicBezTo>
                  <a:lnTo>
                    <a:pt x="358" y="1248"/>
                  </a:lnTo>
                  <a:cubicBezTo>
                    <a:pt x="358" y="1212"/>
                    <a:pt x="381" y="1188"/>
                    <a:pt x="417" y="1188"/>
                  </a:cubicBezTo>
                  <a:lnTo>
                    <a:pt x="1203" y="1188"/>
                  </a:lnTo>
                  <a:lnTo>
                    <a:pt x="1203" y="3153"/>
                  </a:lnTo>
                  <a:cubicBezTo>
                    <a:pt x="1203" y="3248"/>
                    <a:pt x="1274" y="3332"/>
                    <a:pt x="1382" y="3332"/>
                  </a:cubicBezTo>
                  <a:cubicBezTo>
                    <a:pt x="1489" y="3332"/>
                    <a:pt x="1560" y="3248"/>
                    <a:pt x="1560" y="3153"/>
                  </a:cubicBezTo>
                  <a:lnTo>
                    <a:pt x="1560" y="796"/>
                  </a:lnTo>
                  <a:cubicBezTo>
                    <a:pt x="2253" y="495"/>
                    <a:pt x="2987" y="358"/>
                    <a:pt x="3700" y="358"/>
                  </a:cubicBezTo>
                  <a:close/>
                  <a:moveTo>
                    <a:pt x="6608" y="7987"/>
                  </a:moveTo>
                  <a:lnTo>
                    <a:pt x="6608" y="9249"/>
                  </a:lnTo>
                  <a:lnTo>
                    <a:pt x="6501" y="9166"/>
                  </a:lnTo>
                  <a:cubicBezTo>
                    <a:pt x="6471" y="9136"/>
                    <a:pt x="6430" y="9121"/>
                    <a:pt x="6390" y="9121"/>
                  </a:cubicBezTo>
                  <a:cubicBezTo>
                    <a:pt x="6349" y="9121"/>
                    <a:pt x="6311" y="9136"/>
                    <a:pt x="6287" y="9166"/>
                  </a:cubicBezTo>
                  <a:lnTo>
                    <a:pt x="6168" y="9261"/>
                  </a:lnTo>
                  <a:lnTo>
                    <a:pt x="6168" y="8166"/>
                  </a:lnTo>
                  <a:cubicBezTo>
                    <a:pt x="6251" y="8118"/>
                    <a:pt x="6418" y="8058"/>
                    <a:pt x="6608" y="7987"/>
                  </a:cubicBezTo>
                  <a:close/>
                  <a:moveTo>
                    <a:pt x="8273" y="0"/>
                  </a:moveTo>
                  <a:cubicBezTo>
                    <a:pt x="7438" y="0"/>
                    <a:pt x="6643" y="178"/>
                    <a:pt x="5989" y="486"/>
                  </a:cubicBezTo>
                  <a:cubicBezTo>
                    <a:pt x="5715" y="367"/>
                    <a:pt x="4858" y="10"/>
                    <a:pt x="3668" y="10"/>
                  </a:cubicBezTo>
                  <a:cubicBezTo>
                    <a:pt x="2858" y="10"/>
                    <a:pt x="2072" y="176"/>
                    <a:pt x="1322" y="510"/>
                  </a:cubicBezTo>
                  <a:cubicBezTo>
                    <a:pt x="1143" y="593"/>
                    <a:pt x="1191" y="796"/>
                    <a:pt x="1191" y="843"/>
                  </a:cubicBezTo>
                  <a:lnTo>
                    <a:pt x="405" y="843"/>
                  </a:lnTo>
                  <a:cubicBezTo>
                    <a:pt x="179" y="843"/>
                    <a:pt x="0" y="1022"/>
                    <a:pt x="0" y="1248"/>
                  </a:cubicBezTo>
                  <a:lnTo>
                    <a:pt x="0" y="8535"/>
                  </a:lnTo>
                  <a:cubicBezTo>
                    <a:pt x="0" y="8761"/>
                    <a:pt x="179" y="8939"/>
                    <a:pt x="405" y="8939"/>
                  </a:cubicBezTo>
                  <a:lnTo>
                    <a:pt x="5811" y="8939"/>
                  </a:lnTo>
                  <a:lnTo>
                    <a:pt x="5811" y="9630"/>
                  </a:lnTo>
                  <a:cubicBezTo>
                    <a:pt x="5811" y="9740"/>
                    <a:pt x="5889" y="9808"/>
                    <a:pt x="5977" y="9808"/>
                  </a:cubicBezTo>
                  <a:cubicBezTo>
                    <a:pt x="6013" y="9808"/>
                    <a:pt x="6050" y="9797"/>
                    <a:pt x="6084" y="9773"/>
                  </a:cubicBezTo>
                  <a:lnTo>
                    <a:pt x="6382" y="9535"/>
                  </a:lnTo>
                  <a:cubicBezTo>
                    <a:pt x="6656" y="9737"/>
                    <a:pt x="6668" y="9809"/>
                    <a:pt x="6787" y="9809"/>
                  </a:cubicBezTo>
                  <a:cubicBezTo>
                    <a:pt x="6894" y="9809"/>
                    <a:pt x="6966" y="9737"/>
                    <a:pt x="6966" y="9630"/>
                  </a:cubicBezTo>
                  <a:lnTo>
                    <a:pt x="6966" y="8939"/>
                  </a:lnTo>
                  <a:lnTo>
                    <a:pt x="9335" y="8939"/>
                  </a:lnTo>
                  <a:cubicBezTo>
                    <a:pt x="9442" y="8939"/>
                    <a:pt x="9513" y="8856"/>
                    <a:pt x="9513" y="8761"/>
                  </a:cubicBezTo>
                  <a:cubicBezTo>
                    <a:pt x="9513" y="8654"/>
                    <a:pt x="9442" y="8582"/>
                    <a:pt x="9335" y="8582"/>
                  </a:cubicBezTo>
                  <a:lnTo>
                    <a:pt x="6966" y="8582"/>
                  </a:lnTo>
                  <a:lnTo>
                    <a:pt x="6966" y="7892"/>
                  </a:lnTo>
                  <a:cubicBezTo>
                    <a:pt x="7400" y="7783"/>
                    <a:pt x="7847" y="7728"/>
                    <a:pt x="8295" y="7728"/>
                  </a:cubicBezTo>
                  <a:cubicBezTo>
                    <a:pt x="9025" y="7728"/>
                    <a:pt x="9760" y="7875"/>
                    <a:pt x="10454" y="8177"/>
                  </a:cubicBezTo>
                  <a:cubicBezTo>
                    <a:pt x="10483" y="8192"/>
                    <a:pt x="10514" y="8199"/>
                    <a:pt x="10544" y="8199"/>
                  </a:cubicBezTo>
                  <a:cubicBezTo>
                    <a:pt x="10662" y="8199"/>
                    <a:pt x="10776" y="8096"/>
                    <a:pt x="10776" y="7963"/>
                  </a:cubicBezTo>
                  <a:lnTo>
                    <a:pt x="10776" y="1177"/>
                  </a:lnTo>
                  <a:lnTo>
                    <a:pt x="11561" y="1177"/>
                  </a:lnTo>
                  <a:cubicBezTo>
                    <a:pt x="11597" y="1177"/>
                    <a:pt x="11621" y="1212"/>
                    <a:pt x="11621" y="1236"/>
                  </a:cubicBezTo>
                  <a:lnTo>
                    <a:pt x="11621" y="8535"/>
                  </a:lnTo>
                  <a:cubicBezTo>
                    <a:pt x="11621" y="8570"/>
                    <a:pt x="11597" y="8594"/>
                    <a:pt x="11561" y="8594"/>
                  </a:cubicBezTo>
                  <a:lnTo>
                    <a:pt x="10049" y="8594"/>
                  </a:lnTo>
                  <a:cubicBezTo>
                    <a:pt x="9942" y="8594"/>
                    <a:pt x="9871" y="8666"/>
                    <a:pt x="9871" y="8773"/>
                  </a:cubicBezTo>
                  <a:cubicBezTo>
                    <a:pt x="9871" y="8880"/>
                    <a:pt x="9942" y="8951"/>
                    <a:pt x="10049" y="8951"/>
                  </a:cubicBezTo>
                  <a:lnTo>
                    <a:pt x="11561" y="8951"/>
                  </a:lnTo>
                  <a:cubicBezTo>
                    <a:pt x="11788" y="8951"/>
                    <a:pt x="11966" y="8773"/>
                    <a:pt x="11966" y="8547"/>
                  </a:cubicBezTo>
                  <a:lnTo>
                    <a:pt x="11966" y="1236"/>
                  </a:lnTo>
                  <a:cubicBezTo>
                    <a:pt x="11954" y="998"/>
                    <a:pt x="11776" y="831"/>
                    <a:pt x="11549" y="831"/>
                  </a:cubicBezTo>
                  <a:lnTo>
                    <a:pt x="10764" y="831"/>
                  </a:lnTo>
                  <a:cubicBezTo>
                    <a:pt x="10752" y="784"/>
                    <a:pt x="10811" y="581"/>
                    <a:pt x="10633" y="498"/>
                  </a:cubicBezTo>
                  <a:cubicBezTo>
                    <a:pt x="9864" y="154"/>
                    <a:pt x="9051" y="0"/>
                    <a:pt x="827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518" name="Google Shape;518;p25"/>
          <p:cNvSpPr txBox="1">
            <a:spLocks noGrp="1"/>
          </p:cNvSpPr>
          <p:nvPr>
            <p:ph type="title"/>
          </p:nvPr>
        </p:nvSpPr>
        <p:spPr>
          <a:xfrm>
            <a:off x="277085" y="1493376"/>
            <a:ext cx="17102865" cy="947028"/>
          </a:xfrm>
          <a:prstGeom prst="rect">
            <a:avLst/>
          </a:prstGeom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r>
              <a:rPr lang="uz-Latn-UZ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uz-Latn-UZ" sz="3200" b="1" dirty="0">
                <a:solidFill>
                  <a:srgbClr val="002060"/>
                </a:solidFill>
                <a:latin typeface="+mn-lt"/>
              </a:rPr>
              <a:t>Muammoga, natijaga asoslangan ta’limni amalga oshirish uchun tavsiyalar</a:t>
            </a:r>
            <a:br>
              <a:rPr lang="uz-Latn-UZ" sz="3200" b="1" dirty="0">
                <a:solidFill>
                  <a:srgbClr val="002060"/>
                </a:solidFill>
                <a:latin typeface="+mn-lt"/>
              </a:rPr>
            </a:br>
            <a:endParaRPr sz="3200" b="1" dirty="0">
              <a:solidFill>
                <a:srgbClr val="002060"/>
              </a:solidFill>
              <a:latin typeface="+mn-lt"/>
            </a:endParaRPr>
          </a:p>
        </p:txBody>
      </p:sp>
      <p:grpSp>
        <p:nvGrpSpPr>
          <p:cNvPr id="519" name="Google Shape;519;p25"/>
          <p:cNvGrpSpPr/>
          <p:nvPr/>
        </p:nvGrpSpPr>
        <p:grpSpPr>
          <a:xfrm>
            <a:off x="5565531" y="2476019"/>
            <a:ext cx="10753751" cy="1588829"/>
            <a:chOff x="3422361" y="1134306"/>
            <a:chExt cx="5464150" cy="807309"/>
          </a:xfrm>
        </p:grpSpPr>
        <p:sp>
          <p:nvSpPr>
            <p:cNvPr id="520" name="Google Shape;520;p25"/>
            <p:cNvSpPr/>
            <p:nvPr/>
          </p:nvSpPr>
          <p:spPr>
            <a:xfrm>
              <a:off x="3422361" y="1340133"/>
              <a:ext cx="601462" cy="601482"/>
            </a:xfrm>
            <a:custGeom>
              <a:avLst/>
              <a:gdLst/>
              <a:ahLst/>
              <a:cxnLst/>
              <a:rect l="l" t="t" r="r" b="b"/>
              <a:pathLst>
                <a:path w="29183" h="29184" extrusionOk="0">
                  <a:moveTo>
                    <a:pt x="14586" y="1"/>
                  </a:moveTo>
                  <a:cubicBezTo>
                    <a:pt x="6525" y="1"/>
                    <a:pt x="0" y="6537"/>
                    <a:pt x="0" y="14598"/>
                  </a:cubicBezTo>
                  <a:cubicBezTo>
                    <a:pt x="0" y="22647"/>
                    <a:pt x="6525" y="29183"/>
                    <a:pt x="14586" y="29183"/>
                  </a:cubicBezTo>
                  <a:cubicBezTo>
                    <a:pt x="22646" y="29183"/>
                    <a:pt x="29183" y="22647"/>
                    <a:pt x="29183" y="14598"/>
                  </a:cubicBezTo>
                  <a:cubicBezTo>
                    <a:pt x="29183" y="6537"/>
                    <a:pt x="22646" y="1"/>
                    <a:pt x="14586" y="1"/>
                  </a:cubicBez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  <a:buSzPts val="1100"/>
              </a:pPr>
              <a:endParaRPr sz="4330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22" name="Google Shape;522;p25"/>
            <p:cNvSpPr txBox="1"/>
            <p:nvPr/>
          </p:nvSpPr>
          <p:spPr>
            <a:xfrm>
              <a:off x="3888975" y="1134306"/>
              <a:ext cx="4997536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400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24" name="Google Shape;524;p25"/>
            <p:cNvSpPr/>
            <p:nvPr/>
          </p:nvSpPr>
          <p:spPr>
            <a:xfrm>
              <a:off x="3446598" y="1382669"/>
              <a:ext cx="538353" cy="538372"/>
            </a:xfrm>
            <a:custGeom>
              <a:avLst/>
              <a:gdLst/>
              <a:ahLst/>
              <a:cxnLst/>
              <a:rect l="l" t="t" r="r" b="b"/>
              <a:pathLst>
                <a:path w="29183" h="29184" extrusionOk="0">
                  <a:moveTo>
                    <a:pt x="14586" y="1"/>
                  </a:moveTo>
                  <a:cubicBezTo>
                    <a:pt x="6525" y="1"/>
                    <a:pt x="0" y="6537"/>
                    <a:pt x="0" y="14598"/>
                  </a:cubicBezTo>
                  <a:cubicBezTo>
                    <a:pt x="0" y="22647"/>
                    <a:pt x="6525" y="29183"/>
                    <a:pt x="14586" y="29183"/>
                  </a:cubicBezTo>
                  <a:cubicBezTo>
                    <a:pt x="22646" y="29183"/>
                    <a:pt x="29183" y="22647"/>
                    <a:pt x="29183" y="14598"/>
                  </a:cubicBezTo>
                  <a:cubicBezTo>
                    <a:pt x="29183" y="6537"/>
                    <a:pt x="22646" y="1"/>
                    <a:pt x="1458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4330" kern="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4330" kern="0" dirty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531" name="Google Shape;531;p25"/>
          <p:cNvGrpSpPr/>
          <p:nvPr/>
        </p:nvGrpSpPr>
        <p:grpSpPr>
          <a:xfrm>
            <a:off x="6461146" y="8024363"/>
            <a:ext cx="9334300" cy="1245793"/>
            <a:chOff x="3833488" y="3221067"/>
            <a:chExt cx="4742905" cy="633007"/>
          </a:xfrm>
        </p:grpSpPr>
        <p:sp>
          <p:nvSpPr>
            <p:cNvPr id="532" name="Google Shape;532;p25"/>
            <p:cNvSpPr/>
            <p:nvPr/>
          </p:nvSpPr>
          <p:spPr>
            <a:xfrm>
              <a:off x="3833488" y="3252612"/>
              <a:ext cx="601462" cy="601462"/>
            </a:xfrm>
            <a:custGeom>
              <a:avLst/>
              <a:gdLst/>
              <a:ahLst/>
              <a:cxnLst/>
              <a:rect l="l" t="t" r="r" b="b"/>
              <a:pathLst>
                <a:path w="29183" h="29183" extrusionOk="0">
                  <a:moveTo>
                    <a:pt x="14586" y="1"/>
                  </a:moveTo>
                  <a:cubicBezTo>
                    <a:pt x="6525" y="1"/>
                    <a:pt x="1" y="6525"/>
                    <a:pt x="1" y="14586"/>
                  </a:cubicBezTo>
                  <a:cubicBezTo>
                    <a:pt x="1" y="22646"/>
                    <a:pt x="6525" y="29183"/>
                    <a:pt x="14586" y="29183"/>
                  </a:cubicBezTo>
                  <a:cubicBezTo>
                    <a:pt x="22647" y="29183"/>
                    <a:pt x="29183" y="22646"/>
                    <a:pt x="29183" y="14586"/>
                  </a:cubicBezTo>
                  <a:cubicBezTo>
                    <a:pt x="29183" y="6525"/>
                    <a:pt x="22647" y="1"/>
                    <a:pt x="14586" y="1"/>
                  </a:cubicBez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  <a:buSzPts val="1100"/>
              </a:pPr>
              <a:endParaRPr sz="4330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4" name="Google Shape;534;p25"/>
            <p:cNvSpPr txBox="1"/>
            <p:nvPr/>
          </p:nvSpPr>
          <p:spPr>
            <a:xfrm>
              <a:off x="4626445" y="3259488"/>
              <a:ext cx="3949948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400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36" name="Google Shape;536;p25"/>
            <p:cNvSpPr/>
            <p:nvPr/>
          </p:nvSpPr>
          <p:spPr>
            <a:xfrm>
              <a:off x="3865050" y="3221067"/>
              <a:ext cx="538353" cy="601468"/>
            </a:xfrm>
            <a:custGeom>
              <a:avLst/>
              <a:gdLst/>
              <a:ahLst/>
              <a:cxnLst/>
              <a:rect l="l" t="t" r="r" b="b"/>
              <a:pathLst>
                <a:path w="29183" h="29184" extrusionOk="0">
                  <a:moveTo>
                    <a:pt x="14586" y="1"/>
                  </a:moveTo>
                  <a:cubicBezTo>
                    <a:pt x="6525" y="1"/>
                    <a:pt x="0" y="6537"/>
                    <a:pt x="0" y="14598"/>
                  </a:cubicBezTo>
                  <a:cubicBezTo>
                    <a:pt x="0" y="22647"/>
                    <a:pt x="6525" y="29183"/>
                    <a:pt x="14586" y="29183"/>
                  </a:cubicBezTo>
                  <a:cubicBezTo>
                    <a:pt x="22646" y="29183"/>
                    <a:pt x="29183" y="22647"/>
                    <a:pt x="29183" y="14598"/>
                  </a:cubicBezTo>
                  <a:cubicBezTo>
                    <a:pt x="29183" y="6537"/>
                    <a:pt x="22646" y="1"/>
                    <a:pt x="1458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4330" kern="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4330" kern="0" dirty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537" name="Google Shape;537;p25"/>
          <p:cNvGrpSpPr/>
          <p:nvPr/>
        </p:nvGrpSpPr>
        <p:grpSpPr>
          <a:xfrm>
            <a:off x="6985153" y="3712891"/>
            <a:ext cx="8488654" cy="1724698"/>
            <a:chOff x="3904619" y="1819088"/>
            <a:chExt cx="4313219" cy="876346"/>
          </a:xfrm>
        </p:grpSpPr>
        <p:sp>
          <p:nvSpPr>
            <p:cNvPr id="538" name="Google Shape;538;p25"/>
            <p:cNvSpPr/>
            <p:nvPr/>
          </p:nvSpPr>
          <p:spPr>
            <a:xfrm>
              <a:off x="3904619" y="2093972"/>
              <a:ext cx="601462" cy="601462"/>
            </a:xfrm>
            <a:custGeom>
              <a:avLst/>
              <a:gdLst/>
              <a:ahLst/>
              <a:cxnLst/>
              <a:rect l="l" t="t" r="r" b="b"/>
              <a:pathLst>
                <a:path w="29183" h="29183" extrusionOk="0">
                  <a:moveTo>
                    <a:pt x="14586" y="1"/>
                  </a:moveTo>
                  <a:cubicBezTo>
                    <a:pt x="6525" y="1"/>
                    <a:pt x="1" y="6525"/>
                    <a:pt x="1" y="14586"/>
                  </a:cubicBezTo>
                  <a:cubicBezTo>
                    <a:pt x="1" y="22646"/>
                    <a:pt x="6525" y="29183"/>
                    <a:pt x="14586" y="29183"/>
                  </a:cubicBezTo>
                  <a:cubicBezTo>
                    <a:pt x="22647" y="29183"/>
                    <a:pt x="29183" y="22646"/>
                    <a:pt x="29183" y="14586"/>
                  </a:cubicBezTo>
                  <a:cubicBezTo>
                    <a:pt x="29183" y="6525"/>
                    <a:pt x="22647" y="1"/>
                    <a:pt x="14586" y="1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  <a:buSzPts val="1100"/>
              </a:pPr>
              <a:endParaRPr sz="4330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0" name="Google Shape;540;p25"/>
            <p:cNvSpPr txBox="1"/>
            <p:nvPr/>
          </p:nvSpPr>
          <p:spPr>
            <a:xfrm>
              <a:off x="4729285" y="1819088"/>
              <a:ext cx="348855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400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42" name="Google Shape;542;p25"/>
            <p:cNvSpPr/>
            <p:nvPr/>
          </p:nvSpPr>
          <p:spPr>
            <a:xfrm>
              <a:off x="3916674" y="2126234"/>
              <a:ext cx="538353" cy="538372"/>
            </a:xfrm>
            <a:custGeom>
              <a:avLst/>
              <a:gdLst/>
              <a:ahLst/>
              <a:cxnLst/>
              <a:rect l="l" t="t" r="r" b="b"/>
              <a:pathLst>
                <a:path w="29183" h="29184" extrusionOk="0">
                  <a:moveTo>
                    <a:pt x="14586" y="1"/>
                  </a:moveTo>
                  <a:cubicBezTo>
                    <a:pt x="6525" y="1"/>
                    <a:pt x="0" y="6537"/>
                    <a:pt x="0" y="14598"/>
                  </a:cubicBezTo>
                  <a:cubicBezTo>
                    <a:pt x="0" y="22647"/>
                    <a:pt x="6525" y="29183"/>
                    <a:pt x="14586" y="29183"/>
                  </a:cubicBezTo>
                  <a:cubicBezTo>
                    <a:pt x="22646" y="29183"/>
                    <a:pt x="29183" y="22647"/>
                    <a:pt x="29183" y="14598"/>
                  </a:cubicBezTo>
                  <a:cubicBezTo>
                    <a:pt x="29183" y="6537"/>
                    <a:pt x="22646" y="1"/>
                    <a:pt x="1458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4330" kern="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4330" kern="0" dirty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543" name="Google Shape;543;p25"/>
          <p:cNvGrpSpPr/>
          <p:nvPr/>
        </p:nvGrpSpPr>
        <p:grpSpPr>
          <a:xfrm>
            <a:off x="7397750" y="5223993"/>
            <a:ext cx="7161713" cy="1929908"/>
            <a:chOff x="3906677" y="2610530"/>
            <a:chExt cx="3638979" cy="980617"/>
          </a:xfrm>
        </p:grpSpPr>
        <p:sp>
          <p:nvSpPr>
            <p:cNvPr id="544" name="Google Shape;544;p25"/>
            <p:cNvSpPr/>
            <p:nvPr/>
          </p:nvSpPr>
          <p:spPr>
            <a:xfrm>
              <a:off x="3906677" y="2989685"/>
              <a:ext cx="601462" cy="601462"/>
            </a:xfrm>
            <a:custGeom>
              <a:avLst/>
              <a:gdLst/>
              <a:ahLst/>
              <a:cxnLst/>
              <a:rect l="l" t="t" r="r" b="b"/>
              <a:pathLst>
                <a:path w="29183" h="29183" extrusionOk="0">
                  <a:moveTo>
                    <a:pt x="14598" y="1"/>
                  </a:moveTo>
                  <a:cubicBezTo>
                    <a:pt x="6537" y="1"/>
                    <a:pt x="1" y="6525"/>
                    <a:pt x="1" y="14586"/>
                  </a:cubicBezTo>
                  <a:cubicBezTo>
                    <a:pt x="1" y="22646"/>
                    <a:pt x="6537" y="29183"/>
                    <a:pt x="14598" y="29183"/>
                  </a:cubicBezTo>
                  <a:cubicBezTo>
                    <a:pt x="22646" y="29183"/>
                    <a:pt x="29183" y="22646"/>
                    <a:pt x="29183" y="14586"/>
                  </a:cubicBezTo>
                  <a:cubicBezTo>
                    <a:pt x="29183" y="6525"/>
                    <a:pt x="22646" y="1"/>
                    <a:pt x="14598" y="1"/>
                  </a:cubicBez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  <a:buSzPts val="1100"/>
              </a:pPr>
              <a:endParaRPr sz="4330" kern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6" name="Google Shape;546;p25"/>
            <p:cNvSpPr txBox="1"/>
            <p:nvPr/>
          </p:nvSpPr>
          <p:spPr>
            <a:xfrm>
              <a:off x="4944827" y="2610530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400" b="1" kern="0" dirty="0">
                <a:solidFill>
                  <a:srgbClr val="00206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548" name="Google Shape;548;p25"/>
            <p:cNvSpPr/>
            <p:nvPr/>
          </p:nvSpPr>
          <p:spPr>
            <a:xfrm>
              <a:off x="3938232" y="3027740"/>
              <a:ext cx="538353" cy="538372"/>
            </a:xfrm>
            <a:custGeom>
              <a:avLst/>
              <a:gdLst/>
              <a:ahLst/>
              <a:cxnLst/>
              <a:rect l="l" t="t" r="r" b="b"/>
              <a:pathLst>
                <a:path w="29183" h="29184" extrusionOk="0">
                  <a:moveTo>
                    <a:pt x="14586" y="1"/>
                  </a:moveTo>
                  <a:cubicBezTo>
                    <a:pt x="6525" y="1"/>
                    <a:pt x="0" y="6537"/>
                    <a:pt x="0" y="14598"/>
                  </a:cubicBezTo>
                  <a:cubicBezTo>
                    <a:pt x="0" y="22647"/>
                    <a:pt x="6525" y="29183"/>
                    <a:pt x="14586" y="29183"/>
                  </a:cubicBezTo>
                  <a:cubicBezTo>
                    <a:pt x="22646" y="29183"/>
                    <a:pt x="29183" y="22647"/>
                    <a:pt x="29183" y="14598"/>
                  </a:cubicBezTo>
                  <a:cubicBezTo>
                    <a:pt x="29183" y="6537"/>
                    <a:pt x="22646" y="1"/>
                    <a:pt x="14586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algn="ctr" defTabSz="1799631">
                <a:buClr>
                  <a:srgbClr val="000000"/>
                </a:buClr>
              </a:pPr>
              <a:r>
                <a:rPr lang="en" sz="4330" kern="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4330" kern="0" dirty="0">
                <a:solidFill>
                  <a:srgbClr val="FFFFFF"/>
                </a:solidFill>
                <a:latin typeface="Arial"/>
                <a:cs typeface="Arial"/>
                <a:sym typeface="Arial"/>
              </a:endParaRPr>
            </a:p>
          </p:txBody>
        </p:sp>
      </p:grpSp>
      <p:pic>
        <p:nvPicPr>
          <p:cNvPr id="38" name="Graphic 2">
            <a:extLst>
              <a:ext uri="{FF2B5EF4-FFF2-40B4-BE49-F238E27FC236}">
                <a16:creationId xmlns:a16="http://schemas.microsoft.com/office/drawing/2014/main" id="{719A360B-D44A-42E4-B1C7-D18A00CD71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1A5776EF-B66A-4B26-A44B-C86F9261108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3693621D-B873-4435-BE3A-EFE90EE7B33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053001" y="2759720"/>
            <a:ext cx="964654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400" b="1" dirty="0">
                <a:solidFill>
                  <a:srgbClr val="002060"/>
                </a:solidFill>
              </a:rPr>
              <a:t>Aniq ta’lim maqsadlari qo'yish, darsning mazmuni, o'quvchilarning bilim darajasi va shaxsiy ehtiyojlarini hisobga olish kerak.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382000" y="4267310"/>
            <a:ext cx="899795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z-Latn-UZ" sz="2400" b="1" dirty="0">
                <a:solidFill>
                  <a:srgbClr val="002060"/>
                </a:solidFill>
              </a:rPr>
              <a:t>O'quvchilarning qiziqishini uyg'otish va o'rganish jarayoniga faol jalb qilish uchun hayotdan olingan, muhim muammolarni taqdim etish kerak.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713241" y="6055752"/>
            <a:ext cx="89979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400" b="1" dirty="0">
                <a:solidFill>
                  <a:srgbClr val="002060"/>
                </a:solidFill>
              </a:rPr>
              <a:t>O'quvchilarga muammoni hal qilishda yordam berish, zarur resurslarni taqdim etish, ularning harakatlarini nazorat qilish va rag'batlantirish kerak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913661" y="8200693"/>
            <a:ext cx="934174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400" b="1" dirty="0">
                <a:solidFill>
                  <a:srgbClr val="002060"/>
                </a:solidFill>
              </a:rPr>
              <a:t>O'quvchilarning o'rganish natijalarini baholash uchun turli xil usullarni qo'llash kerak. Baholash o'quvchilarning progressini kuzatishga, o'rganish jarayonini tashkil etish va takomillashtirishga yordam beradi.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24"/>
          <p:cNvSpPr/>
          <p:nvPr/>
        </p:nvSpPr>
        <p:spPr>
          <a:xfrm>
            <a:off x="5680300" y="885120"/>
            <a:ext cx="31292" cy="47578"/>
          </a:xfrm>
          <a:custGeom>
            <a:avLst/>
            <a:gdLst/>
            <a:ahLst/>
            <a:cxnLst/>
            <a:rect l="l" t="t" r="r" b="b"/>
            <a:pathLst>
              <a:path w="636" h="967" extrusionOk="0">
                <a:moveTo>
                  <a:pt x="635" y="1"/>
                </a:moveTo>
                <a:cubicBezTo>
                  <a:pt x="407" y="331"/>
                  <a:pt x="203" y="636"/>
                  <a:pt x="0" y="967"/>
                </a:cubicBezTo>
                <a:cubicBezTo>
                  <a:pt x="203" y="636"/>
                  <a:pt x="407" y="331"/>
                  <a:pt x="635" y="1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3" name="Google Shape;323;p24"/>
          <p:cNvSpPr/>
          <p:nvPr/>
        </p:nvSpPr>
        <p:spPr>
          <a:xfrm>
            <a:off x="5747804" y="766347"/>
            <a:ext cx="15056" cy="36311"/>
          </a:xfrm>
          <a:custGeom>
            <a:avLst/>
            <a:gdLst/>
            <a:ahLst/>
            <a:cxnLst/>
            <a:rect l="l" t="t" r="r" b="b"/>
            <a:pathLst>
              <a:path w="306" h="738" extrusionOk="0">
                <a:moveTo>
                  <a:pt x="306" y="0"/>
                </a:moveTo>
                <a:cubicBezTo>
                  <a:pt x="204" y="204"/>
                  <a:pt x="102" y="509"/>
                  <a:pt x="1" y="738"/>
                </a:cubicBezTo>
                <a:cubicBezTo>
                  <a:pt x="102" y="509"/>
                  <a:pt x="204" y="204"/>
                  <a:pt x="306" y="0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4" name="Google Shape;324;p24"/>
          <p:cNvSpPr/>
          <p:nvPr/>
        </p:nvSpPr>
        <p:spPr>
          <a:xfrm>
            <a:off x="5762811" y="-166940"/>
            <a:ext cx="11316" cy="41280"/>
          </a:xfrm>
          <a:custGeom>
            <a:avLst/>
            <a:gdLst/>
            <a:ahLst/>
            <a:cxnLst/>
            <a:rect l="l" t="t" r="r" b="b"/>
            <a:pathLst>
              <a:path w="230" h="839" extrusionOk="0">
                <a:moveTo>
                  <a:pt x="1" y="0"/>
                </a:moveTo>
                <a:lnTo>
                  <a:pt x="1" y="0"/>
                </a:lnTo>
                <a:cubicBezTo>
                  <a:pt x="128" y="305"/>
                  <a:pt x="128" y="508"/>
                  <a:pt x="229" y="839"/>
                </a:cubicBezTo>
                <a:cubicBezTo>
                  <a:pt x="229" y="508"/>
                  <a:pt x="128" y="305"/>
                  <a:pt x="1" y="0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5" name="Google Shape;325;p24"/>
          <p:cNvSpPr/>
          <p:nvPr/>
        </p:nvSpPr>
        <p:spPr>
          <a:xfrm>
            <a:off x="5774078" y="-125710"/>
            <a:ext cx="10037" cy="36311"/>
          </a:xfrm>
          <a:custGeom>
            <a:avLst/>
            <a:gdLst/>
            <a:ahLst/>
            <a:cxnLst/>
            <a:rect l="l" t="t" r="r" b="b"/>
            <a:pathLst>
              <a:path w="204" h="738" extrusionOk="0">
                <a:moveTo>
                  <a:pt x="204" y="738"/>
                </a:moveTo>
                <a:cubicBezTo>
                  <a:pt x="204" y="534"/>
                  <a:pt x="102" y="204"/>
                  <a:pt x="0" y="1"/>
                </a:cubicBezTo>
                <a:cubicBezTo>
                  <a:pt x="102" y="204"/>
                  <a:pt x="204" y="534"/>
                  <a:pt x="204" y="738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6" name="Google Shape;326;p24"/>
          <p:cNvSpPr/>
          <p:nvPr/>
        </p:nvSpPr>
        <p:spPr>
          <a:xfrm>
            <a:off x="9170402" y="885120"/>
            <a:ext cx="31341" cy="47578"/>
          </a:xfrm>
          <a:custGeom>
            <a:avLst/>
            <a:gdLst/>
            <a:ahLst/>
            <a:cxnLst/>
            <a:rect l="l" t="t" r="r" b="b"/>
            <a:pathLst>
              <a:path w="637" h="967" extrusionOk="0">
                <a:moveTo>
                  <a:pt x="636" y="1"/>
                </a:moveTo>
                <a:cubicBezTo>
                  <a:pt x="433" y="331"/>
                  <a:pt x="229" y="636"/>
                  <a:pt x="1" y="967"/>
                </a:cubicBezTo>
                <a:cubicBezTo>
                  <a:pt x="229" y="636"/>
                  <a:pt x="433" y="331"/>
                  <a:pt x="636" y="1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7" name="Google Shape;327;p24"/>
          <p:cNvSpPr/>
          <p:nvPr/>
        </p:nvSpPr>
        <p:spPr>
          <a:xfrm>
            <a:off x="9239184" y="766347"/>
            <a:ext cx="15056" cy="36311"/>
          </a:xfrm>
          <a:custGeom>
            <a:avLst/>
            <a:gdLst/>
            <a:ahLst/>
            <a:cxnLst/>
            <a:rect l="l" t="t" r="r" b="b"/>
            <a:pathLst>
              <a:path w="306" h="738" extrusionOk="0">
                <a:moveTo>
                  <a:pt x="305" y="0"/>
                </a:moveTo>
                <a:cubicBezTo>
                  <a:pt x="204" y="204"/>
                  <a:pt x="102" y="509"/>
                  <a:pt x="1" y="738"/>
                </a:cubicBezTo>
                <a:cubicBezTo>
                  <a:pt x="102" y="509"/>
                  <a:pt x="204" y="204"/>
                  <a:pt x="305" y="0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8" name="Google Shape;328;p24"/>
          <p:cNvSpPr/>
          <p:nvPr/>
        </p:nvSpPr>
        <p:spPr>
          <a:xfrm>
            <a:off x="9254191" y="-166940"/>
            <a:ext cx="10037" cy="41280"/>
          </a:xfrm>
          <a:custGeom>
            <a:avLst/>
            <a:gdLst/>
            <a:ahLst/>
            <a:cxnLst/>
            <a:rect l="l" t="t" r="r" b="b"/>
            <a:pathLst>
              <a:path w="204" h="839" extrusionOk="0">
                <a:moveTo>
                  <a:pt x="1" y="0"/>
                </a:moveTo>
                <a:lnTo>
                  <a:pt x="1" y="0"/>
                </a:lnTo>
                <a:cubicBezTo>
                  <a:pt x="102" y="305"/>
                  <a:pt x="102" y="508"/>
                  <a:pt x="204" y="839"/>
                </a:cubicBezTo>
                <a:cubicBezTo>
                  <a:pt x="204" y="508"/>
                  <a:pt x="102" y="305"/>
                  <a:pt x="1" y="0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29" name="Google Shape;329;p24"/>
          <p:cNvSpPr/>
          <p:nvPr/>
        </p:nvSpPr>
        <p:spPr>
          <a:xfrm>
            <a:off x="9264179" y="-125710"/>
            <a:ext cx="11316" cy="36311"/>
          </a:xfrm>
          <a:custGeom>
            <a:avLst/>
            <a:gdLst/>
            <a:ahLst/>
            <a:cxnLst/>
            <a:rect l="l" t="t" r="r" b="b"/>
            <a:pathLst>
              <a:path w="230" h="738" extrusionOk="0">
                <a:moveTo>
                  <a:pt x="230" y="738"/>
                </a:moveTo>
                <a:cubicBezTo>
                  <a:pt x="230" y="534"/>
                  <a:pt x="128" y="204"/>
                  <a:pt x="1" y="1"/>
                </a:cubicBezTo>
                <a:cubicBezTo>
                  <a:pt x="128" y="204"/>
                  <a:pt x="230" y="534"/>
                  <a:pt x="230" y="738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0" name="Google Shape;330;p24"/>
          <p:cNvSpPr/>
          <p:nvPr/>
        </p:nvSpPr>
        <p:spPr>
          <a:xfrm>
            <a:off x="12661781" y="885120"/>
            <a:ext cx="31292" cy="47578"/>
          </a:xfrm>
          <a:custGeom>
            <a:avLst/>
            <a:gdLst/>
            <a:ahLst/>
            <a:cxnLst/>
            <a:rect l="l" t="t" r="r" b="b"/>
            <a:pathLst>
              <a:path w="636" h="967" extrusionOk="0">
                <a:moveTo>
                  <a:pt x="636" y="1"/>
                </a:moveTo>
                <a:cubicBezTo>
                  <a:pt x="433" y="331"/>
                  <a:pt x="204" y="636"/>
                  <a:pt x="1" y="967"/>
                </a:cubicBezTo>
                <a:cubicBezTo>
                  <a:pt x="204" y="636"/>
                  <a:pt x="433" y="331"/>
                  <a:pt x="636" y="1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1" name="Google Shape;331;p24"/>
          <p:cNvSpPr/>
          <p:nvPr/>
        </p:nvSpPr>
        <p:spPr>
          <a:xfrm>
            <a:off x="12729335" y="766347"/>
            <a:ext cx="16286" cy="36311"/>
          </a:xfrm>
          <a:custGeom>
            <a:avLst/>
            <a:gdLst/>
            <a:ahLst/>
            <a:cxnLst/>
            <a:rect l="l" t="t" r="r" b="b"/>
            <a:pathLst>
              <a:path w="331" h="738" extrusionOk="0">
                <a:moveTo>
                  <a:pt x="330" y="0"/>
                </a:moveTo>
                <a:cubicBezTo>
                  <a:pt x="229" y="204"/>
                  <a:pt x="102" y="509"/>
                  <a:pt x="0" y="738"/>
                </a:cubicBezTo>
                <a:cubicBezTo>
                  <a:pt x="102" y="509"/>
                  <a:pt x="229" y="204"/>
                  <a:pt x="330" y="0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2" name="Google Shape;332;p24"/>
          <p:cNvSpPr/>
          <p:nvPr/>
        </p:nvSpPr>
        <p:spPr>
          <a:xfrm>
            <a:off x="12745571" y="-166989"/>
            <a:ext cx="10037" cy="41329"/>
          </a:xfrm>
          <a:custGeom>
            <a:avLst/>
            <a:gdLst/>
            <a:ahLst/>
            <a:cxnLst/>
            <a:rect l="l" t="t" r="r" b="b"/>
            <a:pathLst>
              <a:path w="204" h="840" extrusionOk="0">
                <a:moveTo>
                  <a:pt x="204" y="840"/>
                </a:moveTo>
                <a:cubicBezTo>
                  <a:pt x="204" y="509"/>
                  <a:pt x="102" y="306"/>
                  <a:pt x="0" y="1"/>
                </a:cubicBezTo>
                <a:cubicBezTo>
                  <a:pt x="102" y="306"/>
                  <a:pt x="204" y="509"/>
                  <a:pt x="204" y="840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3" name="Google Shape;333;p24"/>
          <p:cNvSpPr/>
          <p:nvPr/>
        </p:nvSpPr>
        <p:spPr>
          <a:xfrm>
            <a:off x="12755560" y="-125710"/>
            <a:ext cx="10086" cy="36311"/>
          </a:xfrm>
          <a:custGeom>
            <a:avLst/>
            <a:gdLst/>
            <a:ahLst/>
            <a:cxnLst/>
            <a:rect l="l" t="t" r="r" b="b"/>
            <a:pathLst>
              <a:path w="205" h="738" extrusionOk="0">
                <a:moveTo>
                  <a:pt x="204" y="738"/>
                </a:moveTo>
                <a:cubicBezTo>
                  <a:pt x="204" y="534"/>
                  <a:pt x="102" y="204"/>
                  <a:pt x="1" y="1"/>
                </a:cubicBezTo>
                <a:cubicBezTo>
                  <a:pt x="102" y="204"/>
                  <a:pt x="204" y="534"/>
                  <a:pt x="204" y="738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4" name="Google Shape;334;p24"/>
          <p:cNvSpPr/>
          <p:nvPr/>
        </p:nvSpPr>
        <p:spPr>
          <a:xfrm>
            <a:off x="16153160" y="885120"/>
            <a:ext cx="31292" cy="47578"/>
          </a:xfrm>
          <a:custGeom>
            <a:avLst/>
            <a:gdLst/>
            <a:ahLst/>
            <a:cxnLst/>
            <a:rect l="l" t="t" r="r" b="b"/>
            <a:pathLst>
              <a:path w="636" h="967" extrusionOk="0">
                <a:moveTo>
                  <a:pt x="636" y="1"/>
                </a:moveTo>
                <a:cubicBezTo>
                  <a:pt x="407" y="331"/>
                  <a:pt x="204" y="636"/>
                  <a:pt x="1" y="967"/>
                </a:cubicBezTo>
                <a:cubicBezTo>
                  <a:pt x="204" y="636"/>
                  <a:pt x="407" y="331"/>
                  <a:pt x="636" y="1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5" name="Google Shape;335;p24"/>
          <p:cNvSpPr/>
          <p:nvPr/>
        </p:nvSpPr>
        <p:spPr>
          <a:xfrm>
            <a:off x="16220715" y="766347"/>
            <a:ext cx="15006" cy="36311"/>
          </a:xfrm>
          <a:custGeom>
            <a:avLst/>
            <a:gdLst/>
            <a:ahLst/>
            <a:cxnLst/>
            <a:rect l="l" t="t" r="r" b="b"/>
            <a:pathLst>
              <a:path w="305" h="738" extrusionOk="0">
                <a:moveTo>
                  <a:pt x="305" y="0"/>
                </a:moveTo>
                <a:cubicBezTo>
                  <a:pt x="203" y="204"/>
                  <a:pt x="102" y="509"/>
                  <a:pt x="0" y="738"/>
                </a:cubicBezTo>
                <a:cubicBezTo>
                  <a:pt x="102" y="509"/>
                  <a:pt x="203" y="204"/>
                  <a:pt x="305" y="0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6" name="Google Shape;336;p24"/>
          <p:cNvSpPr/>
          <p:nvPr/>
        </p:nvSpPr>
        <p:spPr>
          <a:xfrm>
            <a:off x="16235671" y="-166989"/>
            <a:ext cx="11316" cy="41329"/>
          </a:xfrm>
          <a:custGeom>
            <a:avLst/>
            <a:gdLst/>
            <a:ahLst/>
            <a:cxnLst/>
            <a:rect l="l" t="t" r="r" b="b"/>
            <a:pathLst>
              <a:path w="230" h="840" extrusionOk="0">
                <a:moveTo>
                  <a:pt x="230" y="840"/>
                </a:moveTo>
                <a:cubicBezTo>
                  <a:pt x="230" y="509"/>
                  <a:pt x="128" y="306"/>
                  <a:pt x="1" y="1"/>
                </a:cubicBezTo>
                <a:cubicBezTo>
                  <a:pt x="128" y="306"/>
                  <a:pt x="230" y="509"/>
                  <a:pt x="230" y="840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37" name="Google Shape;337;p24"/>
          <p:cNvSpPr/>
          <p:nvPr/>
        </p:nvSpPr>
        <p:spPr>
          <a:xfrm>
            <a:off x="16246939" y="-125710"/>
            <a:ext cx="10086" cy="36311"/>
          </a:xfrm>
          <a:custGeom>
            <a:avLst/>
            <a:gdLst/>
            <a:ahLst/>
            <a:cxnLst/>
            <a:rect l="l" t="t" r="r" b="b"/>
            <a:pathLst>
              <a:path w="205" h="738" extrusionOk="0">
                <a:moveTo>
                  <a:pt x="204" y="738"/>
                </a:moveTo>
                <a:cubicBezTo>
                  <a:pt x="204" y="534"/>
                  <a:pt x="102" y="204"/>
                  <a:pt x="1" y="1"/>
                </a:cubicBezTo>
                <a:cubicBezTo>
                  <a:pt x="102" y="204"/>
                  <a:pt x="204" y="534"/>
                  <a:pt x="204" y="738"/>
                </a:cubicBezTo>
                <a:close/>
              </a:path>
            </a:pathLst>
          </a:custGeom>
          <a:solidFill>
            <a:srgbClr val="201E2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45" name="Graphic 2">
            <a:extLst>
              <a:ext uri="{FF2B5EF4-FFF2-40B4-BE49-F238E27FC236}">
                <a16:creationId xmlns:a16="http://schemas.microsoft.com/office/drawing/2014/main" id="{838C0E8F-A829-4EE0-9592-F0274D90AD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30FE96A6-DA22-4DA0-908A-BDA224D4E13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93526BA4-5351-4345-8776-10A08F79CA7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23A26578-3C76-4E6D-A93F-27A5BF096126}"/>
              </a:ext>
            </a:extLst>
          </p:cNvPr>
          <p:cNvSpPr txBox="1"/>
          <p:nvPr/>
        </p:nvSpPr>
        <p:spPr>
          <a:xfrm>
            <a:off x="14103350" y="186271"/>
            <a:ext cx="31258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3-TOPSHIRIQ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Заголовок 1">
            <a:extLst>
              <a:ext uri="{FF2B5EF4-FFF2-40B4-BE49-F238E27FC236}">
                <a16:creationId xmlns:a16="http://schemas.microsoft.com/office/drawing/2014/main" id="{798071DF-6A50-4889-9352-BF64E3FD2F00}"/>
              </a:ext>
            </a:extLst>
          </p:cNvPr>
          <p:cNvSpPr txBox="1">
            <a:spLocks/>
          </p:cNvSpPr>
          <p:nvPr/>
        </p:nvSpPr>
        <p:spPr>
          <a:xfrm>
            <a:off x="1168393" y="1387836"/>
            <a:ext cx="15075932" cy="15534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  <a:endParaRPr lang="ru-RU" sz="6000" dirty="0">
              <a:cs typeface="Times New Roman" panose="02020603050405020304" pitchFamily="18" charset="0"/>
            </a:endParaRPr>
          </a:p>
        </p:txBody>
      </p:sp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19B96AAE-D2FC-4B1B-BE12-A643AB75AA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14341" y="1452387"/>
            <a:ext cx="2637349" cy="174027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328397" y="2051297"/>
            <a:ext cx="75386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4000" b="1" dirty="0">
                <a:solidFill>
                  <a:srgbClr val="002060"/>
                </a:solidFill>
              </a:rPr>
              <a:t> “Kreativ tahlil” metodi 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3151" y="3192664"/>
            <a:ext cx="5899137" cy="6399011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12426950" y="3192664"/>
            <a:ext cx="4343400" cy="13334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GURUHLARDA ISHLASH</a:t>
            </a:r>
            <a:endParaRPr lang="ru-RU" sz="36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69347" y="3859384"/>
            <a:ext cx="4994422" cy="48463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693072" y="5324475"/>
            <a:ext cx="4229677" cy="42672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8" name="Google Shape;618;p31"/>
          <p:cNvGrpSpPr/>
          <p:nvPr/>
        </p:nvGrpSpPr>
        <p:grpSpPr>
          <a:xfrm>
            <a:off x="15389860" y="5260002"/>
            <a:ext cx="642641" cy="639736"/>
            <a:chOff x="4683939" y="2558564"/>
            <a:chExt cx="212575" cy="211655"/>
          </a:xfrm>
        </p:grpSpPr>
        <p:sp>
          <p:nvSpPr>
            <p:cNvPr id="619" name="Google Shape;619;p31"/>
            <p:cNvSpPr/>
            <p:nvPr/>
          </p:nvSpPr>
          <p:spPr>
            <a:xfrm>
              <a:off x="4719138" y="2616079"/>
              <a:ext cx="119171" cy="119171"/>
            </a:xfrm>
            <a:custGeom>
              <a:avLst/>
              <a:gdLst/>
              <a:ahLst/>
              <a:cxnLst/>
              <a:rect l="l" t="t" r="r" b="b"/>
              <a:pathLst>
                <a:path w="518" h="518" extrusionOk="0">
                  <a:moveTo>
                    <a:pt x="260" y="0"/>
                  </a:moveTo>
                  <a:cubicBezTo>
                    <a:pt x="115" y="0"/>
                    <a:pt x="0" y="119"/>
                    <a:pt x="0" y="261"/>
                  </a:cubicBezTo>
                  <a:cubicBezTo>
                    <a:pt x="0" y="403"/>
                    <a:pt x="115" y="517"/>
                    <a:pt x="257" y="517"/>
                  </a:cubicBezTo>
                  <a:cubicBezTo>
                    <a:pt x="399" y="517"/>
                    <a:pt x="517" y="403"/>
                    <a:pt x="517" y="261"/>
                  </a:cubicBezTo>
                  <a:cubicBezTo>
                    <a:pt x="517" y="223"/>
                    <a:pt x="507" y="186"/>
                    <a:pt x="494" y="152"/>
                  </a:cubicBezTo>
                  <a:cubicBezTo>
                    <a:pt x="489" y="145"/>
                    <a:pt x="480" y="139"/>
                    <a:pt x="472" y="139"/>
                  </a:cubicBezTo>
                  <a:cubicBezTo>
                    <a:pt x="469" y="139"/>
                    <a:pt x="466" y="140"/>
                    <a:pt x="463" y="142"/>
                  </a:cubicBezTo>
                  <a:cubicBezTo>
                    <a:pt x="453" y="146"/>
                    <a:pt x="450" y="159"/>
                    <a:pt x="453" y="169"/>
                  </a:cubicBezTo>
                  <a:cubicBezTo>
                    <a:pt x="467" y="200"/>
                    <a:pt x="473" y="230"/>
                    <a:pt x="473" y="261"/>
                  </a:cubicBezTo>
                  <a:cubicBezTo>
                    <a:pt x="473" y="379"/>
                    <a:pt x="375" y="477"/>
                    <a:pt x="257" y="477"/>
                  </a:cubicBezTo>
                  <a:cubicBezTo>
                    <a:pt x="139" y="477"/>
                    <a:pt x="44" y="379"/>
                    <a:pt x="44" y="261"/>
                  </a:cubicBezTo>
                  <a:cubicBezTo>
                    <a:pt x="44" y="142"/>
                    <a:pt x="139" y="44"/>
                    <a:pt x="260" y="44"/>
                  </a:cubicBezTo>
                  <a:cubicBezTo>
                    <a:pt x="294" y="44"/>
                    <a:pt x="328" y="54"/>
                    <a:pt x="358" y="71"/>
                  </a:cubicBezTo>
                  <a:cubicBezTo>
                    <a:pt x="361" y="72"/>
                    <a:pt x="364" y="72"/>
                    <a:pt x="367" y="72"/>
                  </a:cubicBezTo>
                  <a:cubicBezTo>
                    <a:pt x="375" y="72"/>
                    <a:pt x="384" y="69"/>
                    <a:pt x="389" y="61"/>
                  </a:cubicBezTo>
                  <a:cubicBezTo>
                    <a:pt x="396" y="51"/>
                    <a:pt x="389" y="37"/>
                    <a:pt x="379" y="31"/>
                  </a:cubicBezTo>
                  <a:cubicBezTo>
                    <a:pt x="342" y="14"/>
                    <a:pt x="301" y="0"/>
                    <a:pt x="260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0" name="Google Shape;620;p31"/>
            <p:cNvSpPr/>
            <p:nvPr/>
          </p:nvSpPr>
          <p:spPr>
            <a:xfrm>
              <a:off x="4683939" y="2581800"/>
              <a:ext cx="188649" cy="188419"/>
            </a:xfrm>
            <a:custGeom>
              <a:avLst/>
              <a:gdLst/>
              <a:ahLst/>
              <a:cxnLst/>
              <a:rect l="l" t="t" r="r" b="b"/>
              <a:pathLst>
                <a:path w="820" h="819" extrusionOk="0">
                  <a:moveTo>
                    <a:pt x="407" y="0"/>
                  </a:moveTo>
                  <a:cubicBezTo>
                    <a:pt x="184" y="0"/>
                    <a:pt x="1" y="185"/>
                    <a:pt x="1" y="410"/>
                  </a:cubicBezTo>
                  <a:cubicBezTo>
                    <a:pt x="1" y="633"/>
                    <a:pt x="183" y="819"/>
                    <a:pt x="410" y="819"/>
                  </a:cubicBezTo>
                  <a:cubicBezTo>
                    <a:pt x="637" y="819"/>
                    <a:pt x="819" y="636"/>
                    <a:pt x="819" y="410"/>
                  </a:cubicBezTo>
                  <a:cubicBezTo>
                    <a:pt x="819" y="339"/>
                    <a:pt x="802" y="268"/>
                    <a:pt x="765" y="203"/>
                  </a:cubicBezTo>
                  <a:cubicBezTo>
                    <a:pt x="761" y="197"/>
                    <a:pt x="753" y="193"/>
                    <a:pt x="747" y="193"/>
                  </a:cubicBezTo>
                  <a:cubicBezTo>
                    <a:pt x="744" y="193"/>
                    <a:pt x="740" y="194"/>
                    <a:pt x="738" y="197"/>
                  </a:cubicBezTo>
                  <a:cubicBezTo>
                    <a:pt x="728" y="203"/>
                    <a:pt x="724" y="217"/>
                    <a:pt x="728" y="227"/>
                  </a:cubicBezTo>
                  <a:cubicBezTo>
                    <a:pt x="762" y="281"/>
                    <a:pt x="779" y="345"/>
                    <a:pt x="779" y="410"/>
                  </a:cubicBezTo>
                  <a:cubicBezTo>
                    <a:pt x="779" y="612"/>
                    <a:pt x="613" y="775"/>
                    <a:pt x="410" y="775"/>
                  </a:cubicBezTo>
                  <a:cubicBezTo>
                    <a:pt x="207" y="775"/>
                    <a:pt x="45" y="609"/>
                    <a:pt x="45" y="410"/>
                  </a:cubicBezTo>
                  <a:cubicBezTo>
                    <a:pt x="45" y="207"/>
                    <a:pt x="211" y="41"/>
                    <a:pt x="413" y="41"/>
                  </a:cubicBezTo>
                  <a:cubicBezTo>
                    <a:pt x="478" y="41"/>
                    <a:pt x="542" y="61"/>
                    <a:pt x="596" y="92"/>
                  </a:cubicBezTo>
                  <a:cubicBezTo>
                    <a:pt x="600" y="94"/>
                    <a:pt x="604" y="95"/>
                    <a:pt x="608" y="95"/>
                  </a:cubicBezTo>
                  <a:cubicBezTo>
                    <a:pt x="615" y="95"/>
                    <a:pt x="622" y="92"/>
                    <a:pt x="626" y="85"/>
                  </a:cubicBezTo>
                  <a:cubicBezTo>
                    <a:pt x="633" y="75"/>
                    <a:pt x="630" y="61"/>
                    <a:pt x="620" y="55"/>
                  </a:cubicBezTo>
                  <a:cubicBezTo>
                    <a:pt x="555" y="17"/>
                    <a:pt x="484" y="0"/>
                    <a:pt x="413" y="0"/>
                  </a:cubicBezTo>
                  <a:cubicBezTo>
                    <a:pt x="411" y="0"/>
                    <a:pt x="409" y="0"/>
                    <a:pt x="407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1" name="Google Shape;621;p31"/>
            <p:cNvSpPr/>
            <p:nvPr/>
          </p:nvSpPr>
          <p:spPr>
            <a:xfrm>
              <a:off x="4763309" y="2661171"/>
              <a:ext cx="29908" cy="29678"/>
            </a:xfrm>
            <a:custGeom>
              <a:avLst/>
              <a:gdLst/>
              <a:ahLst/>
              <a:cxnLst/>
              <a:rect l="l" t="t" r="r" b="b"/>
              <a:pathLst>
                <a:path w="130" h="129" extrusionOk="0">
                  <a:moveTo>
                    <a:pt x="65" y="0"/>
                  </a:moveTo>
                  <a:cubicBezTo>
                    <a:pt x="31" y="0"/>
                    <a:pt x="1" y="27"/>
                    <a:pt x="1" y="65"/>
                  </a:cubicBezTo>
                  <a:cubicBezTo>
                    <a:pt x="1" y="98"/>
                    <a:pt x="31" y="129"/>
                    <a:pt x="65" y="129"/>
                  </a:cubicBezTo>
                  <a:cubicBezTo>
                    <a:pt x="102" y="129"/>
                    <a:pt x="129" y="98"/>
                    <a:pt x="129" y="65"/>
                  </a:cubicBezTo>
                  <a:cubicBezTo>
                    <a:pt x="129" y="27"/>
                    <a:pt x="102" y="0"/>
                    <a:pt x="65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2" name="Google Shape;622;p31"/>
            <p:cNvSpPr/>
            <p:nvPr/>
          </p:nvSpPr>
          <p:spPr>
            <a:xfrm>
              <a:off x="4773432" y="2591463"/>
              <a:ext cx="90414" cy="89263"/>
            </a:xfrm>
            <a:custGeom>
              <a:avLst/>
              <a:gdLst/>
              <a:ahLst/>
              <a:cxnLst/>
              <a:rect l="l" t="t" r="r" b="b"/>
              <a:pathLst>
                <a:path w="393" h="388" extrusionOk="0">
                  <a:moveTo>
                    <a:pt x="370" y="1"/>
                  </a:moveTo>
                  <a:cubicBezTo>
                    <a:pt x="364" y="1"/>
                    <a:pt x="359" y="2"/>
                    <a:pt x="356" y="6"/>
                  </a:cubicBezTo>
                  <a:lnTo>
                    <a:pt x="7" y="351"/>
                  </a:lnTo>
                  <a:cubicBezTo>
                    <a:pt x="1" y="361"/>
                    <a:pt x="1" y="374"/>
                    <a:pt x="7" y="381"/>
                  </a:cubicBezTo>
                  <a:cubicBezTo>
                    <a:pt x="11" y="384"/>
                    <a:pt x="18" y="388"/>
                    <a:pt x="21" y="388"/>
                  </a:cubicBezTo>
                  <a:cubicBezTo>
                    <a:pt x="28" y="388"/>
                    <a:pt x="35" y="384"/>
                    <a:pt x="38" y="381"/>
                  </a:cubicBezTo>
                  <a:lnTo>
                    <a:pt x="386" y="36"/>
                  </a:lnTo>
                  <a:cubicBezTo>
                    <a:pt x="393" y="26"/>
                    <a:pt x="393" y="16"/>
                    <a:pt x="386" y="6"/>
                  </a:cubicBezTo>
                  <a:cubicBezTo>
                    <a:pt x="381" y="2"/>
                    <a:pt x="375" y="1"/>
                    <a:pt x="370" y="1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3" name="Google Shape;623;p31"/>
            <p:cNvSpPr/>
            <p:nvPr/>
          </p:nvSpPr>
          <p:spPr>
            <a:xfrm>
              <a:off x="4853492" y="2558564"/>
              <a:ext cx="9663" cy="42791"/>
            </a:xfrm>
            <a:custGeom>
              <a:avLst/>
              <a:gdLst/>
              <a:ahLst/>
              <a:cxnLst/>
              <a:rect l="l" t="t" r="r" b="b"/>
              <a:pathLst>
                <a:path w="42" h="186" extrusionOk="0">
                  <a:moveTo>
                    <a:pt x="21" y="0"/>
                  </a:moveTo>
                  <a:cubicBezTo>
                    <a:pt x="11" y="0"/>
                    <a:pt x="1" y="10"/>
                    <a:pt x="1" y="20"/>
                  </a:cubicBezTo>
                  <a:lnTo>
                    <a:pt x="1" y="166"/>
                  </a:lnTo>
                  <a:cubicBezTo>
                    <a:pt x="1" y="176"/>
                    <a:pt x="8" y="186"/>
                    <a:pt x="21" y="186"/>
                  </a:cubicBezTo>
                  <a:cubicBezTo>
                    <a:pt x="31" y="186"/>
                    <a:pt x="42" y="176"/>
                    <a:pt x="42" y="166"/>
                  </a:cubicBezTo>
                  <a:lnTo>
                    <a:pt x="42" y="20"/>
                  </a:lnTo>
                  <a:cubicBezTo>
                    <a:pt x="42" y="10"/>
                    <a:pt x="35" y="0"/>
                    <a:pt x="21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4" name="Google Shape;624;p31"/>
            <p:cNvSpPr/>
            <p:nvPr/>
          </p:nvSpPr>
          <p:spPr>
            <a:xfrm>
              <a:off x="4853492" y="2591233"/>
              <a:ext cx="43021" cy="10123"/>
            </a:xfrm>
            <a:custGeom>
              <a:avLst/>
              <a:gdLst/>
              <a:ahLst/>
              <a:cxnLst/>
              <a:rect l="l" t="t" r="r" b="b"/>
              <a:pathLst>
                <a:path w="187" h="44" extrusionOk="0">
                  <a:moveTo>
                    <a:pt x="21" y="0"/>
                  </a:moveTo>
                  <a:cubicBezTo>
                    <a:pt x="11" y="0"/>
                    <a:pt x="1" y="10"/>
                    <a:pt x="1" y="24"/>
                  </a:cubicBezTo>
                  <a:cubicBezTo>
                    <a:pt x="1" y="34"/>
                    <a:pt x="8" y="44"/>
                    <a:pt x="21" y="44"/>
                  </a:cubicBezTo>
                  <a:lnTo>
                    <a:pt x="163" y="44"/>
                  </a:lnTo>
                  <a:cubicBezTo>
                    <a:pt x="177" y="44"/>
                    <a:pt x="187" y="34"/>
                    <a:pt x="187" y="24"/>
                  </a:cubicBezTo>
                  <a:cubicBezTo>
                    <a:pt x="187" y="10"/>
                    <a:pt x="177" y="0"/>
                    <a:pt x="163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5" name="Google Shape;625;p31"/>
            <p:cNvSpPr/>
            <p:nvPr/>
          </p:nvSpPr>
          <p:spPr>
            <a:xfrm>
              <a:off x="4838769" y="2573288"/>
              <a:ext cx="9663" cy="43021"/>
            </a:xfrm>
            <a:custGeom>
              <a:avLst/>
              <a:gdLst/>
              <a:ahLst/>
              <a:cxnLst/>
              <a:rect l="l" t="t" r="r" b="b"/>
              <a:pathLst>
                <a:path w="42" h="187" extrusionOk="0">
                  <a:moveTo>
                    <a:pt x="21" y="0"/>
                  </a:moveTo>
                  <a:cubicBezTo>
                    <a:pt x="11" y="0"/>
                    <a:pt x="1" y="10"/>
                    <a:pt x="1" y="21"/>
                  </a:cubicBezTo>
                  <a:lnTo>
                    <a:pt x="1" y="166"/>
                  </a:lnTo>
                  <a:cubicBezTo>
                    <a:pt x="1" y="176"/>
                    <a:pt x="7" y="186"/>
                    <a:pt x="21" y="186"/>
                  </a:cubicBezTo>
                  <a:cubicBezTo>
                    <a:pt x="31" y="186"/>
                    <a:pt x="41" y="176"/>
                    <a:pt x="41" y="166"/>
                  </a:cubicBezTo>
                  <a:lnTo>
                    <a:pt x="41" y="21"/>
                  </a:lnTo>
                  <a:cubicBezTo>
                    <a:pt x="41" y="10"/>
                    <a:pt x="35" y="0"/>
                    <a:pt x="21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6" name="Google Shape;626;p31"/>
            <p:cNvSpPr/>
            <p:nvPr/>
          </p:nvSpPr>
          <p:spPr>
            <a:xfrm>
              <a:off x="4838769" y="2605956"/>
              <a:ext cx="43021" cy="10353"/>
            </a:xfrm>
            <a:custGeom>
              <a:avLst/>
              <a:gdLst/>
              <a:ahLst/>
              <a:cxnLst/>
              <a:rect l="l" t="t" r="r" b="b"/>
              <a:pathLst>
                <a:path w="187" h="45" extrusionOk="0">
                  <a:moveTo>
                    <a:pt x="21" y="0"/>
                  </a:moveTo>
                  <a:cubicBezTo>
                    <a:pt x="11" y="0"/>
                    <a:pt x="1" y="10"/>
                    <a:pt x="1" y="21"/>
                  </a:cubicBezTo>
                  <a:cubicBezTo>
                    <a:pt x="1" y="34"/>
                    <a:pt x="11" y="44"/>
                    <a:pt x="21" y="44"/>
                  </a:cubicBezTo>
                  <a:lnTo>
                    <a:pt x="163" y="44"/>
                  </a:lnTo>
                  <a:cubicBezTo>
                    <a:pt x="177" y="44"/>
                    <a:pt x="187" y="34"/>
                    <a:pt x="187" y="24"/>
                  </a:cubicBezTo>
                  <a:cubicBezTo>
                    <a:pt x="187" y="10"/>
                    <a:pt x="177" y="0"/>
                    <a:pt x="163" y="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27" name="Google Shape;627;p31"/>
          <p:cNvSpPr/>
          <p:nvPr/>
        </p:nvSpPr>
        <p:spPr>
          <a:xfrm>
            <a:off x="1037439" y="6404250"/>
            <a:ext cx="7951193" cy="1352749"/>
          </a:xfrm>
          <a:custGeom>
            <a:avLst/>
            <a:gdLst/>
            <a:ahLst/>
            <a:cxnLst/>
            <a:rect l="l" t="t" r="r" b="b"/>
            <a:pathLst>
              <a:path w="15391" h="2019" extrusionOk="0">
                <a:moveTo>
                  <a:pt x="1" y="0"/>
                </a:moveTo>
                <a:lnTo>
                  <a:pt x="1" y="2018"/>
                </a:lnTo>
                <a:lnTo>
                  <a:pt x="14275" y="2018"/>
                </a:lnTo>
                <a:cubicBezTo>
                  <a:pt x="14890" y="2018"/>
                  <a:pt x="15390" y="1565"/>
                  <a:pt x="15390" y="1008"/>
                </a:cubicBezTo>
                <a:cubicBezTo>
                  <a:pt x="15390" y="453"/>
                  <a:pt x="14890" y="0"/>
                  <a:pt x="1427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28" name="Google Shape;628;p31"/>
          <p:cNvSpPr/>
          <p:nvPr/>
        </p:nvSpPr>
        <p:spPr>
          <a:xfrm>
            <a:off x="1181967" y="7052008"/>
            <a:ext cx="771974" cy="914144"/>
          </a:xfrm>
          <a:custGeom>
            <a:avLst/>
            <a:gdLst/>
            <a:ahLst/>
            <a:cxnLst/>
            <a:rect l="l" t="t" r="r" b="b"/>
            <a:pathLst>
              <a:path w="1705" h="2019" extrusionOk="0">
                <a:moveTo>
                  <a:pt x="1" y="0"/>
                </a:moveTo>
                <a:lnTo>
                  <a:pt x="1" y="2018"/>
                </a:lnTo>
                <a:lnTo>
                  <a:pt x="1299" y="2018"/>
                </a:lnTo>
                <a:cubicBezTo>
                  <a:pt x="1549" y="1755"/>
                  <a:pt x="1705" y="1400"/>
                  <a:pt x="1705" y="1011"/>
                </a:cubicBezTo>
                <a:cubicBezTo>
                  <a:pt x="1705" y="619"/>
                  <a:pt x="1549" y="264"/>
                  <a:pt x="1299" y="0"/>
                </a:cubicBezTo>
                <a:close/>
              </a:path>
            </a:pathLst>
          </a:custGeom>
          <a:solidFill>
            <a:srgbClr val="FFFFFF">
              <a:alpha val="29910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29" name="Google Shape;629;p31"/>
          <p:cNvSpPr/>
          <p:nvPr/>
        </p:nvSpPr>
        <p:spPr>
          <a:xfrm>
            <a:off x="618563" y="6404250"/>
            <a:ext cx="1442395" cy="1352749"/>
          </a:xfrm>
          <a:custGeom>
            <a:avLst/>
            <a:gdLst/>
            <a:ahLst/>
            <a:cxnLst/>
            <a:rect l="l" t="t" r="r" b="b"/>
            <a:pathLst>
              <a:path w="2929" h="2932" extrusionOk="0">
                <a:moveTo>
                  <a:pt x="1464" y="1"/>
                </a:moveTo>
                <a:cubicBezTo>
                  <a:pt x="656" y="1"/>
                  <a:pt x="0" y="657"/>
                  <a:pt x="0" y="1468"/>
                </a:cubicBezTo>
                <a:cubicBezTo>
                  <a:pt x="0" y="2276"/>
                  <a:pt x="656" y="2932"/>
                  <a:pt x="1464" y="2932"/>
                </a:cubicBezTo>
                <a:cubicBezTo>
                  <a:pt x="2272" y="2932"/>
                  <a:pt x="2928" y="2276"/>
                  <a:pt x="2928" y="1468"/>
                </a:cubicBezTo>
                <a:cubicBezTo>
                  <a:pt x="2928" y="657"/>
                  <a:pt x="2272" y="1"/>
                  <a:pt x="1464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630" name="Google Shape;630;p31"/>
          <p:cNvGrpSpPr/>
          <p:nvPr/>
        </p:nvGrpSpPr>
        <p:grpSpPr>
          <a:xfrm>
            <a:off x="1152045" y="6806341"/>
            <a:ext cx="416025" cy="693214"/>
            <a:chOff x="4279903" y="3416812"/>
            <a:chExt cx="130214" cy="216946"/>
          </a:xfrm>
        </p:grpSpPr>
        <p:sp>
          <p:nvSpPr>
            <p:cNvPr id="631" name="Google Shape;631;p31"/>
            <p:cNvSpPr/>
            <p:nvPr/>
          </p:nvSpPr>
          <p:spPr>
            <a:xfrm>
              <a:off x="4279903" y="3416812"/>
              <a:ext cx="130214" cy="160122"/>
            </a:xfrm>
            <a:custGeom>
              <a:avLst/>
              <a:gdLst/>
              <a:ahLst/>
              <a:cxnLst/>
              <a:rect l="l" t="t" r="r" b="b"/>
              <a:pathLst>
                <a:path w="566" h="696" extrusionOk="0">
                  <a:moveTo>
                    <a:pt x="289" y="0"/>
                  </a:moveTo>
                  <a:cubicBezTo>
                    <a:pt x="277" y="0"/>
                    <a:pt x="266" y="1"/>
                    <a:pt x="254" y="2"/>
                  </a:cubicBezTo>
                  <a:cubicBezTo>
                    <a:pt x="129" y="16"/>
                    <a:pt x="24" y="117"/>
                    <a:pt x="11" y="246"/>
                  </a:cubicBezTo>
                  <a:cubicBezTo>
                    <a:pt x="1" y="320"/>
                    <a:pt x="24" y="391"/>
                    <a:pt x="65" y="445"/>
                  </a:cubicBezTo>
                  <a:cubicBezTo>
                    <a:pt x="119" y="516"/>
                    <a:pt x="153" y="604"/>
                    <a:pt x="153" y="695"/>
                  </a:cubicBezTo>
                  <a:lnTo>
                    <a:pt x="200" y="695"/>
                  </a:lnTo>
                  <a:lnTo>
                    <a:pt x="200" y="364"/>
                  </a:lnTo>
                  <a:lnTo>
                    <a:pt x="156" y="364"/>
                  </a:lnTo>
                  <a:cubicBezTo>
                    <a:pt x="143" y="364"/>
                    <a:pt x="133" y="354"/>
                    <a:pt x="133" y="340"/>
                  </a:cubicBezTo>
                  <a:cubicBezTo>
                    <a:pt x="133" y="327"/>
                    <a:pt x="143" y="317"/>
                    <a:pt x="156" y="317"/>
                  </a:cubicBezTo>
                  <a:lnTo>
                    <a:pt x="200" y="317"/>
                  </a:lnTo>
                  <a:lnTo>
                    <a:pt x="200" y="283"/>
                  </a:lnTo>
                  <a:cubicBezTo>
                    <a:pt x="200" y="269"/>
                    <a:pt x="214" y="256"/>
                    <a:pt x="224" y="256"/>
                  </a:cubicBezTo>
                  <a:cubicBezTo>
                    <a:pt x="237" y="256"/>
                    <a:pt x="251" y="269"/>
                    <a:pt x="251" y="283"/>
                  </a:cubicBezTo>
                  <a:lnTo>
                    <a:pt x="251" y="317"/>
                  </a:lnTo>
                  <a:lnTo>
                    <a:pt x="332" y="317"/>
                  </a:lnTo>
                  <a:lnTo>
                    <a:pt x="332" y="283"/>
                  </a:lnTo>
                  <a:cubicBezTo>
                    <a:pt x="332" y="269"/>
                    <a:pt x="342" y="256"/>
                    <a:pt x="356" y="256"/>
                  </a:cubicBezTo>
                  <a:cubicBezTo>
                    <a:pt x="369" y="256"/>
                    <a:pt x="379" y="269"/>
                    <a:pt x="379" y="283"/>
                  </a:cubicBezTo>
                  <a:lnTo>
                    <a:pt x="379" y="317"/>
                  </a:lnTo>
                  <a:lnTo>
                    <a:pt x="417" y="317"/>
                  </a:lnTo>
                  <a:cubicBezTo>
                    <a:pt x="430" y="317"/>
                    <a:pt x="440" y="327"/>
                    <a:pt x="440" y="340"/>
                  </a:cubicBezTo>
                  <a:cubicBezTo>
                    <a:pt x="440" y="354"/>
                    <a:pt x="430" y="364"/>
                    <a:pt x="417" y="364"/>
                  </a:cubicBezTo>
                  <a:lnTo>
                    <a:pt x="379" y="364"/>
                  </a:lnTo>
                  <a:lnTo>
                    <a:pt x="379" y="695"/>
                  </a:lnTo>
                  <a:lnTo>
                    <a:pt x="417" y="695"/>
                  </a:lnTo>
                  <a:lnTo>
                    <a:pt x="417" y="679"/>
                  </a:lnTo>
                  <a:cubicBezTo>
                    <a:pt x="417" y="594"/>
                    <a:pt x="450" y="516"/>
                    <a:pt x="501" y="452"/>
                  </a:cubicBezTo>
                  <a:cubicBezTo>
                    <a:pt x="542" y="405"/>
                    <a:pt x="565" y="344"/>
                    <a:pt x="565" y="276"/>
                  </a:cubicBezTo>
                  <a:cubicBezTo>
                    <a:pt x="565" y="125"/>
                    <a:pt x="442" y="0"/>
                    <a:pt x="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2" name="Google Shape;632;p31"/>
            <p:cNvSpPr/>
            <p:nvPr/>
          </p:nvSpPr>
          <p:spPr>
            <a:xfrm>
              <a:off x="4336727" y="3500554"/>
              <a:ext cx="19785" cy="76380"/>
            </a:xfrm>
            <a:custGeom>
              <a:avLst/>
              <a:gdLst/>
              <a:ahLst/>
              <a:cxnLst/>
              <a:rect l="l" t="t" r="r" b="b"/>
              <a:pathLst>
                <a:path w="86" h="332" extrusionOk="0">
                  <a:moveTo>
                    <a:pt x="1" y="0"/>
                  </a:moveTo>
                  <a:lnTo>
                    <a:pt x="1" y="331"/>
                  </a:lnTo>
                  <a:lnTo>
                    <a:pt x="85" y="331"/>
                  </a:lnTo>
                  <a:lnTo>
                    <a:pt x="8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3" name="Google Shape;633;p31"/>
            <p:cNvSpPr/>
            <p:nvPr/>
          </p:nvSpPr>
          <p:spPr>
            <a:xfrm>
              <a:off x="4307970" y="3590737"/>
              <a:ext cx="75000" cy="14954"/>
            </a:xfrm>
            <a:custGeom>
              <a:avLst/>
              <a:gdLst/>
              <a:ahLst/>
              <a:cxnLst/>
              <a:rect l="l" t="t" r="r" b="b"/>
              <a:pathLst>
                <a:path w="326" h="65" extrusionOk="0">
                  <a:moveTo>
                    <a:pt x="17" y="0"/>
                  </a:moveTo>
                  <a:cubicBezTo>
                    <a:pt x="7" y="0"/>
                    <a:pt x="0" y="10"/>
                    <a:pt x="0" y="21"/>
                  </a:cubicBezTo>
                  <a:lnTo>
                    <a:pt x="0" y="37"/>
                  </a:lnTo>
                  <a:cubicBezTo>
                    <a:pt x="0" y="51"/>
                    <a:pt x="14" y="65"/>
                    <a:pt x="28" y="65"/>
                  </a:cubicBezTo>
                  <a:lnTo>
                    <a:pt x="298" y="65"/>
                  </a:lnTo>
                  <a:cubicBezTo>
                    <a:pt x="312" y="65"/>
                    <a:pt x="325" y="51"/>
                    <a:pt x="325" y="37"/>
                  </a:cubicBezTo>
                  <a:lnTo>
                    <a:pt x="325" y="21"/>
                  </a:lnTo>
                  <a:cubicBezTo>
                    <a:pt x="325" y="10"/>
                    <a:pt x="318" y="0"/>
                    <a:pt x="3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4" name="Google Shape;634;p31"/>
            <p:cNvSpPr/>
            <p:nvPr/>
          </p:nvSpPr>
          <p:spPr>
            <a:xfrm>
              <a:off x="4307970" y="3618574"/>
              <a:ext cx="75000" cy="15184"/>
            </a:xfrm>
            <a:custGeom>
              <a:avLst/>
              <a:gdLst/>
              <a:ahLst/>
              <a:cxnLst/>
              <a:rect l="l" t="t" r="r" b="b"/>
              <a:pathLst>
                <a:path w="326" h="66" extrusionOk="0">
                  <a:moveTo>
                    <a:pt x="28" y="1"/>
                  </a:moveTo>
                  <a:cubicBezTo>
                    <a:pt x="14" y="1"/>
                    <a:pt x="0" y="15"/>
                    <a:pt x="0" y="31"/>
                  </a:cubicBezTo>
                  <a:lnTo>
                    <a:pt x="0" y="35"/>
                  </a:lnTo>
                  <a:cubicBezTo>
                    <a:pt x="0" y="52"/>
                    <a:pt x="14" y="65"/>
                    <a:pt x="28" y="65"/>
                  </a:cubicBezTo>
                  <a:lnTo>
                    <a:pt x="298" y="65"/>
                  </a:lnTo>
                  <a:cubicBezTo>
                    <a:pt x="312" y="65"/>
                    <a:pt x="325" y="52"/>
                    <a:pt x="325" y="35"/>
                  </a:cubicBezTo>
                  <a:lnTo>
                    <a:pt x="325" y="31"/>
                  </a:lnTo>
                  <a:cubicBezTo>
                    <a:pt x="325" y="15"/>
                    <a:pt x="312" y="1"/>
                    <a:pt x="2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35" name="Google Shape;635;p31"/>
          <p:cNvSpPr/>
          <p:nvPr/>
        </p:nvSpPr>
        <p:spPr>
          <a:xfrm>
            <a:off x="9226550" y="5113743"/>
            <a:ext cx="6966785" cy="912786"/>
          </a:xfrm>
          <a:custGeom>
            <a:avLst/>
            <a:gdLst/>
            <a:ahLst/>
            <a:cxnLst/>
            <a:rect l="l" t="t" r="r" b="b"/>
            <a:pathLst>
              <a:path w="15387" h="2016" extrusionOk="0">
                <a:moveTo>
                  <a:pt x="1113" y="1"/>
                </a:moveTo>
                <a:cubicBezTo>
                  <a:pt x="498" y="1"/>
                  <a:pt x="1" y="450"/>
                  <a:pt x="1" y="1008"/>
                </a:cubicBezTo>
                <a:cubicBezTo>
                  <a:pt x="1" y="1566"/>
                  <a:pt x="498" y="2016"/>
                  <a:pt x="1113" y="2016"/>
                </a:cubicBezTo>
                <a:lnTo>
                  <a:pt x="15387" y="2016"/>
                </a:lnTo>
                <a:lnTo>
                  <a:pt x="15387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400" b="1" kern="0" dirty="0">
                <a:solidFill>
                  <a:srgbClr val="002060"/>
                </a:solidFill>
                <a:cs typeface="Arial"/>
                <a:sym typeface="Arial"/>
              </a:rPr>
              <a:t>Munozaralar</a:t>
            </a:r>
          </a:p>
        </p:txBody>
      </p:sp>
      <p:sp>
        <p:nvSpPr>
          <p:cNvPr id="636" name="Google Shape;636;p31"/>
          <p:cNvSpPr/>
          <p:nvPr/>
        </p:nvSpPr>
        <p:spPr>
          <a:xfrm>
            <a:off x="14831670" y="8290301"/>
            <a:ext cx="771974" cy="912786"/>
          </a:xfrm>
          <a:custGeom>
            <a:avLst/>
            <a:gdLst/>
            <a:ahLst/>
            <a:cxnLst/>
            <a:rect l="l" t="t" r="r" b="b"/>
            <a:pathLst>
              <a:path w="1705" h="2016" extrusionOk="0">
                <a:moveTo>
                  <a:pt x="403" y="1"/>
                </a:moveTo>
                <a:cubicBezTo>
                  <a:pt x="156" y="265"/>
                  <a:pt x="0" y="616"/>
                  <a:pt x="0" y="1008"/>
                </a:cubicBezTo>
                <a:cubicBezTo>
                  <a:pt x="0" y="1400"/>
                  <a:pt x="156" y="1755"/>
                  <a:pt x="403" y="2016"/>
                </a:cubicBezTo>
                <a:lnTo>
                  <a:pt x="1704" y="2016"/>
                </a:lnTo>
                <a:lnTo>
                  <a:pt x="1704" y="1"/>
                </a:lnTo>
                <a:close/>
              </a:path>
            </a:pathLst>
          </a:custGeom>
          <a:solidFill>
            <a:srgbClr val="FFFFFF">
              <a:alpha val="29910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37" name="Google Shape;637;p31"/>
          <p:cNvSpPr/>
          <p:nvPr/>
        </p:nvSpPr>
        <p:spPr>
          <a:xfrm>
            <a:off x="15662881" y="4887920"/>
            <a:ext cx="1327977" cy="1326166"/>
          </a:xfrm>
          <a:custGeom>
            <a:avLst/>
            <a:gdLst/>
            <a:ahLst/>
            <a:cxnLst/>
            <a:rect l="l" t="t" r="r" b="b"/>
            <a:pathLst>
              <a:path w="2933" h="2929" extrusionOk="0">
                <a:moveTo>
                  <a:pt x="1468" y="0"/>
                </a:moveTo>
                <a:cubicBezTo>
                  <a:pt x="660" y="0"/>
                  <a:pt x="4" y="656"/>
                  <a:pt x="4" y="1464"/>
                </a:cubicBezTo>
                <a:cubicBezTo>
                  <a:pt x="1" y="2272"/>
                  <a:pt x="657" y="2928"/>
                  <a:pt x="1468" y="2928"/>
                </a:cubicBezTo>
                <a:cubicBezTo>
                  <a:pt x="2276" y="2928"/>
                  <a:pt x="2932" y="2272"/>
                  <a:pt x="2932" y="1464"/>
                </a:cubicBezTo>
                <a:cubicBezTo>
                  <a:pt x="2932" y="656"/>
                  <a:pt x="2276" y="0"/>
                  <a:pt x="146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638" name="Google Shape;638;p31"/>
          <p:cNvGrpSpPr/>
          <p:nvPr/>
        </p:nvGrpSpPr>
        <p:grpSpPr>
          <a:xfrm>
            <a:off x="16102858" y="5224950"/>
            <a:ext cx="309329" cy="784943"/>
            <a:chOff x="4749273" y="4148142"/>
            <a:chExt cx="97545" cy="247544"/>
          </a:xfrm>
        </p:grpSpPr>
        <p:sp>
          <p:nvSpPr>
            <p:cNvPr id="639" name="Google Shape;639;p31"/>
            <p:cNvSpPr/>
            <p:nvPr/>
          </p:nvSpPr>
          <p:spPr>
            <a:xfrm>
              <a:off x="4757785" y="4213479"/>
              <a:ext cx="80521" cy="134125"/>
            </a:xfrm>
            <a:custGeom>
              <a:avLst/>
              <a:gdLst/>
              <a:ahLst/>
              <a:cxnLst/>
              <a:rect l="l" t="t" r="r" b="b"/>
              <a:pathLst>
                <a:path w="350" h="583" extrusionOk="0">
                  <a:moveTo>
                    <a:pt x="292" y="58"/>
                  </a:moveTo>
                  <a:lnTo>
                    <a:pt x="292" y="528"/>
                  </a:lnTo>
                  <a:lnTo>
                    <a:pt x="55" y="528"/>
                  </a:lnTo>
                  <a:lnTo>
                    <a:pt x="55" y="58"/>
                  </a:lnTo>
                  <a:close/>
                  <a:moveTo>
                    <a:pt x="28" y="1"/>
                  </a:moveTo>
                  <a:cubicBezTo>
                    <a:pt x="11" y="1"/>
                    <a:pt x="1" y="14"/>
                    <a:pt x="1" y="31"/>
                  </a:cubicBezTo>
                  <a:lnTo>
                    <a:pt x="1" y="555"/>
                  </a:lnTo>
                  <a:cubicBezTo>
                    <a:pt x="1" y="572"/>
                    <a:pt x="11" y="582"/>
                    <a:pt x="28" y="582"/>
                  </a:cubicBezTo>
                  <a:lnTo>
                    <a:pt x="322" y="582"/>
                  </a:lnTo>
                  <a:cubicBezTo>
                    <a:pt x="336" y="582"/>
                    <a:pt x="349" y="572"/>
                    <a:pt x="349" y="555"/>
                  </a:cubicBezTo>
                  <a:lnTo>
                    <a:pt x="349" y="31"/>
                  </a:lnTo>
                  <a:cubicBezTo>
                    <a:pt x="349" y="14"/>
                    <a:pt x="336" y="1"/>
                    <a:pt x="32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0" name="Google Shape;640;p31"/>
            <p:cNvSpPr/>
            <p:nvPr/>
          </p:nvSpPr>
          <p:spPr>
            <a:xfrm>
              <a:off x="4757095" y="4334950"/>
              <a:ext cx="81211" cy="60736"/>
            </a:xfrm>
            <a:custGeom>
              <a:avLst/>
              <a:gdLst/>
              <a:ahLst/>
              <a:cxnLst/>
              <a:rect l="l" t="t" r="r" b="b"/>
              <a:pathLst>
                <a:path w="353" h="264" extrusionOk="0">
                  <a:moveTo>
                    <a:pt x="268" y="54"/>
                  </a:moveTo>
                  <a:lnTo>
                    <a:pt x="176" y="186"/>
                  </a:lnTo>
                  <a:lnTo>
                    <a:pt x="85" y="54"/>
                  </a:lnTo>
                  <a:close/>
                  <a:moveTo>
                    <a:pt x="31" y="0"/>
                  </a:moveTo>
                  <a:cubicBezTo>
                    <a:pt x="21" y="0"/>
                    <a:pt x="11" y="4"/>
                    <a:pt x="7" y="14"/>
                  </a:cubicBezTo>
                  <a:cubicBezTo>
                    <a:pt x="1" y="24"/>
                    <a:pt x="1" y="34"/>
                    <a:pt x="7" y="44"/>
                  </a:cubicBezTo>
                  <a:lnTo>
                    <a:pt x="156" y="250"/>
                  </a:lnTo>
                  <a:cubicBezTo>
                    <a:pt x="159" y="257"/>
                    <a:pt x="170" y="264"/>
                    <a:pt x="176" y="264"/>
                  </a:cubicBezTo>
                  <a:cubicBezTo>
                    <a:pt x="186" y="264"/>
                    <a:pt x="197" y="257"/>
                    <a:pt x="200" y="250"/>
                  </a:cubicBezTo>
                  <a:lnTo>
                    <a:pt x="345" y="44"/>
                  </a:lnTo>
                  <a:cubicBezTo>
                    <a:pt x="352" y="34"/>
                    <a:pt x="352" y="24"/>
                    <a:pt x="349" y="14"/>
                  </a:cubicBezTo>
                  <a:cubicBezTo>
                    <a:pt x="345" y="4"/>
                    <a:pt x="335" y="0"/>
                    <a:pt x="3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1" name="Google Shape;641;p31"/>
            <p:cNvSpPr/>
            <p:nvPr/>
          </p:nvSpPr>
          <p:spPr>
            <a:xfrm>
              <a:off x="4749273" y="4189323"/>
              <a:ext cx="97545" cy="37730"/>
            </a:xfrm>
            <a:custGeom>
              <a:avLst/>
              <a:gdLst/>
              <a:ahLst/>
              <a:cxnLst/>
              <a:rect l="l" t="t" r="r" b="b"/>
              <a:pathLst>
                <a:path w="424" h="164" extrusionOk="0">
                  <a:moveTo>
                    <a:pt x="366" y="55"/>
                  </a:moveTo>
                  <a:lnTo>
                    <a:pt x="366" y="106"/>
                  </a:lnTo>
                  <a:lnTo>
                    <a:pt x="58" y="106"/>
                  </a:lnTo>
                  <a:lnTo>
                    <a:pt x="58" y="55"/>
                  </a:lnTo>
                  <a:close/>
                  <a:moveTo>
                    <a:pt x="28" y="1"/>
                  </a:moveTo>
                  <a:cubicBezTo>
                    <a:pt x="14" y="1"/>
                    <a:pt x="1" y="11"/>
                    <a:pt x="1" y="28"/>
                  </a:cubicBezTo>
                  <a:lnTo>
                    <a:pt x="1" y="136"/>
                  </a:lnTo>
                  <a:cubicBezTo>
                    <a:pt x="1" y="150"/>
                    <a:pt x="14" y="163"/>
                    <a:pt x="28" y="163"/>
                  </a:cubicBezTo>
                  <a:lnTo>
                    <a:pt x="393" y="163"/>
                  </a:lnTo>
                  <a:cubicBezTo>
                    <a:pt x="410" y="163"/>
                    <a:pt x="423" y="150"/>
                    <a:pt x="423" y="136"/>
                  </a:cubicBezTo>
                  <a:lnTo>
                    <a:pt x="423" y="28"/>
                  </a:lnTo>
                  <a:cubicBezTo>
                    <a:pt x="423" y="11"/>
                    <a:pt x="410" y="1"/>
                    <a:pt x="3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2" name="Google Shape;642;p31"/>
            <p:cNvSpPr/>
            <p:nvPr/>
          </p:nvSpPr>
          <p:spPr>
            <a:xfrm>
              <a:off x="4757785" y="4148142"/>
              <a:ext cx="80521" cy="54064"/>
            </a:xfrm>
            <a:custGeom>
              <a:avLst/>
              <a:gdLst/>
              <a:ahLst/>
              <a:cxnLst/>
              <a:rect l="l" t="t" r="r" b="b"/>
              <a:pathLst>
                <a:path w="350" h="235" extrusionOk="0">
                  <a:moveTo>
                    <a:pt x="234" y="58"/>
                  </a:moveTo>
                  <a:cubicBezTo>
                    <a:pt x="265" y="58"/>
                    <a:pt x="292" y="85"/>
                    <a:pt x="292" y="119"/>
                  </a:cubicBezTo>
                  <a:lnTo>
                    <a:pt x="292" y="180"/>
                  </a:lnTo>
                  <a:lnTo>
                    <a:pt x="55" y="180"/>
                  </a:lnTo>
                  <a:lnTo>
                    <a:pt x="55" y="119"/>
                  </a:lnTo>
                  <a:cubicBezTo>
                    <a:pt x="55" y="85"/>
                    <a:pt x="82" y="58"/>
                    <a:pt x="116" y="58"/>
                  </a:cubicBezTo>
                  <a:close/>
                  <a:moveTo>
                    <a:pt x="116" y="1"/>
                  </a:moveTo>
                  <a:cubicBezTo>
                    <a:pt x="52" y="1"/>
                    <a:pt x="1" y="55"/>
                    <a:pt x="1" y="119"/>
                  </a:cubicBezTo>
                  <a:lnTo>
                    <a:pt x="1" y="207"/>
                  </a:lnTo>
                  <a:cubicBezTo>
                    <a:pt x="1" y="224"/>
                    <a:pt x="11" y="234"/>
                    <a:pt x="28" y="234"/>
                  </a:cubicBezTo>
                  <a:lnTo>
                    <a:pt x="322" y="234"/>
                  </a:lnTo>
                  <a:cubicBezTo>
                    <a:pt x="336" y="234"/>
                    <a:pt x="349" y="224"/>
                    <a:pt x="349" y="207"/>
                  </a:cubicBezTo>
                  <a:lnTo>
                    <a:pt x="349" y="119"/>
                  </a:lnTo>
                  <a:cubicBezTo>
                    <a:pt x="349" y="55"/>
                    <a:pt x="298" y="1"/>
                    <a:pt x="23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3" name="Google Shape;643;p31"/>
            <p:cNvSpPr/>
            <p:nvPr/>
          </p:nvSpPr>
          <p:spPr>
            <a:xfrm>
              <a:off x="4791374" y="4213479"/>
              <a:ext cx="13343" cy="134125"/>
            </a:xfrm>
            <a:custGeom>
              <a:avLst/>
              <a:gdLst/>
              <a:ahLst/>
              <a:cxnLst/>
              <a:rect l="l" t="t" r="r" b="b"/>
              <a:pathLst>
                <a:path w="58" h="583" extrusionOk="0">
                  <a:moveTo>
                    <a:pt x="27" y="1"/>
                  </a:moveTo>
                  <a:cubicBezTo>
                    <a:pt x="14" y="1"/>
                    <a:pt x="0" y="14"/>
                    <a:pt x="0" y="31"/>
                  </a:cubicBezTo>
                  <a:lnTo>
                    <a:pt x="0" y="555"/>
                  </a:lnTo>
                  <a:cubicBezTo>
                    <a:pt x="0" y="572"/>
                    <a:pt x="14" y="582"/>
                    <a:pt x="27" y="582"/>
                  </a:cubicBezTo>
                  <a:cubicBezTo>
                    <a:pt x="44" y="582"/>
                    <a:pt x="58" y="572"/>
                    <a:pt x="58" y="555"/>
                  </a:cubicBezTo>
                  <a:lnTo>
                    <a:pt x="58" y="31"/>
                  </a:lnTo>
                  <a:cubicBezTo>
                    <a:pt x="58" y="14"/>
                    <a:pt x="44" y="1"/>
                    <a:pt x="2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4" name="Google Shape;644;p31"/>
            <p:cNvSpPr/>
            <p:nvPr/>
          </p:nvSpPr>
          <p:spPr>
            <a:xfrm>
              <a:off x="4778950" y="4289808"/>
              <a:ext cx="37500" cy="29678"/>
            </a:xfrm>
            <a:custGeom>
              <a:avLst/>
              <a:gdLst/>
              <a:ahLst/>
              <a:cxnLst/>
              <a:rect l="l" t="t" r="r" b="b"/>
              <a:pathLst>
                <a:path w="163" h="129" extrusionOk="0">
                  <a:moveTo>
                    <a:pt x="31" y="0"/>
                  </a:moveTo>
                  <a:cubicBezTo>
                    <a:pt x="20" y="0"/>
                    <a:pt x="10" y="4"/>
                    <a:pt x="7" y="14"/>
                  </a:cubicBezTo>
                  <a:cubicBezTo>
                    <a:pt x="0" y="24"/>
                    <a:pt x="4" y="34"/>
                    <a:pt x="7" y="44"/>
                  </a:cubicBezTo>
                  <a:lnTo>
                    <a:pt x="61" y="115"/>
                  </a:lnTo>
                  <a:cubicBezTo>
                    <a:pt x="64" y="122"/>
                    <a:pt x="75" y="129"/>
                    <a:pt x="81" y="129"/>
                  </a:cubicBezTo>
                  <a:cubicBezTo>
                    <a:pt x="91" y="129"/>
                    <a:pt x="102" y="122"/>
                    <a:pt x="105" y="115"/>
                  </a:cubicBezTo>
                  <a:lnTo>
                    <a:pt x="156" y="44"/>
                  </a:lnTo>
                  <a:cubicBezTo>
                    <a:pt x="162" y="34"/>
                    <a:pt x="162" y="24"/>
                    <a:pt x="159" y="14"/>
                  </a:cubicBezTo>
                  <a:cubicBezTo>
                    <a:pt x="156" y="4"/>
                    <a:pt x="146" y="0"/>
                    <a:pt x="1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45" name="Google Shape;645;p31"/>
          <p:cNvSpPr/>
          <p:nvPr/>
        </p:nvSpPr>
        <p:spPr>
          <a:xfrm>
            <a:off x="1729841" y="2749390"/>
            <a:ext cx="6968595" cy="914144"/>
          </a:xfrm>
          <a:custGeom>
            <a:avLst/>
            <a:gdLst/>
            <a:ahLst/>
            <a:cxnLst/>
            <a:rect l="l" t="t" r="r" b="b"/>
            <a:pathLst>
              <a:path w="15391" h="2019" extrusionOk="0">
                <a:moveTo>
                  <a:pt x="1" y="0"/>
                </a:moveTo>
                <a:lnTo>
                  <a:pt x="1" y="2019"/>
                </a:lnTo>
                <a:lnTo>
                  <a:pt x="14275" y="2019"/>
                </a:lnTo>
                <a:cubicBezTo>
                  <a:pt x="14890" y="2019"/>
                  <a:pt x="15390" y="1565"/>
                  <a:pt x="15390" y="1011"/>
                </a:cubicBezTo>
                <a:cubicBezTo>
                  <a:pt x="15390" y="453"/>
                  <a:pt x="14890" y="0"/>
                  <a:pt x="14275" y="0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46" name="Google Shape;646;p31"/>
          <p:cNvSpPr/>
          <p:nvPr/>
        </p:nvSpPr>
        <p:spPr>
          <a:xfrm>
            <a:off x="2402596" y="3703104"/>
            <a:ext cx="771974" cy="914144"/>
          </a:xfrm>
          <a:custGeom>
            <a:avLst/>
            <a:gdLst/>
            <a:ahLst/>
            <a:cxnLst/>
            <a:rect l="l" t="t" r="r" b="b"/>
            <a:pathLst>
              <a:path w="1705" h="2019" extrusionOk="0">
                <a:moveTo>
                  <a:pt x="1" y="0"/>
                </a:moveTo>
                <a:lnTo>
                  <a:pt x="1" y="2019"/>
                </a:lnTo>
                <a:lnTo>
                  <a:pt x="1303" y="2019"/>
                </a:lnTo>
                <a:cubicBezTo>
                  <a:pt x="1553" y="1755"/>
                  <a:pt x="1705" y="1400"/>
                  <a:pt x="1705" y="1011"/>
                </a:cubicBezTo>
                <a:cubicBezTo>
                  <a:pt x="1705" y="619"/>
                  <a:pt x="1553" y="264"/>
                  <a:pt x="1303" y="0"/>
                </a:cubicBezTo>
                <a:close/>
              </a:path>
            </a:pathLst>
          </a:custGeom>
          <a:solidFill>
            <a:srgbClr val="FFFFFF">
              <a:alpha val="29910"/>
            </a:srgb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647" name="Google Shape;647;p31"/>
          <p:cNvSpPr/>
          <p:nvPr/>
        </p:nvSpPr>
        <p:spPr>
          <a:xfrm>
            <a:off x="1152045" y="2664849"/>
            <a:ext cx="1700990" cy="1327524"/>
          </a:xfrm>
          <a:custGeom>
            <a:avLst/>
            <a:gdLst/>
            <a:ahLst/>
            <a:cxnLst/>
            <a:rect l="l" t="t" r="r" b="b"/>
            <a:pathLst>
              <a:path w="2932" h="2932" extrusionOk="0">
                <a:moveTo>
                  <a:pt x="1464" y="1"/>
                </a:moveTo>
                <a:cubicBezTo>
                  <a:pt x="656" y="1"/>
                  <a:pt x="1" y="657"/>
                  <a:pt x="1" y="1468"/>
                </a:cubicBezTo>
                <a:cubicBezTo>
                  <a:pt x="1" y="2276"/>
                  <a:pt x="656" y="2932"/>
                  <a:pt x="1464" y="2932"/>
                </a:cubicBezTo>
                <a:cubicBezTo>
                  <a:pt x="2276" y="2932"/>
                  <a:pt x="2932" y="2276"/>
                  <a:pt x="2932" y="1468"/>
                </a:cubicBezTo>
                <a:cubicBezTo>
                  <a:pt x="2932" y="657"/>
                  <a:pt x="2276" y="1"/>
                  <a:pt x="1464" y="1"/>
                </a:cubicBez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648" name="Google Shape;648;p31"/>
          <p:cNvGrpSpPr/>
          <p:nvPr/>
        </p:nvGrpSpPr>
        <p:grpSpPr>
          <a:xfrm>
            <a:off x="1803130" y="3030290"/>
            <a:ext cx="495184" cy="652424"/>
            <a:chOff x="4279889" y="1850673"/>
            <a:chExt cx="144248" cy="190030"/>
          </a:xfrm>
        </p:grpSpPr>
        <p:sp>
          <p:nvSpPr>
            <p:cNvPr id="649" name="Google Shape;649;p31"/>
            <p:cNvSpPr/>
            <p:nvPr/>
          </p:nvSpPr>
          <p:spPr>
            <a:xfrm>
              <a:off x="4382495" y="1999981"/>
              <a:ext cx="36119" cy="35199"/>
            </a:xfrm>
            <a:custGeom>
              <a:avLst/>
              <a:gdLst/>
              <a:ahLst/>
              <a:cxnLst/>
              <a:rect l="l" t="t" r="r" b="b"/>
              <a:pathLst>
                <a:path w="157" h="153" extrusionOk="0">
                  <a:moveTo>
                    <a:pt x="1" y="1"/>
                  </a:moveTo>
                  <a:lnTo>
                    <a:pt x="1" y="153"/>
                  </a:lnTo>
                  <a:lnTo>
                    <a:pt x="15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0" name="Google Shape;650;p31"/>
            <p:cNvSpPr/>
            <p:nvPr/>
          </p:nvSpPr>
          <p:spPr>
            <a:xfrm>
              <a:off x="4279889" y="1850673"/>
              <a:ext cx="144248" cy="190030"/>
            </a:xfrm>
            <a:custGeom>
              <a:avLst/>
              <a:gdLst/>
              <a:ahLst/>
              <a:cxnLst/>
              <a:rect l="l" t="t" r="r" b="b"/>
              <a:pathLst>
                <a:path w="627" h="826" extrusionOk="0">
                  <a:moveTo>
                    <a:pt x="488" y="105"/>
                  </a:moveTo>
                  <a:cubicBezTo>
                    <a:pt x="501" y="105"/>
                    <a:pt x="511" y="115"/>
                    <a:pt x="511" y="129"/>
                  </a:cubicBezTo>
                  <a:cubicBezTo>
                    <a:pt x="511" y="139"/>
                    <a:pt x="501" y="149"/>
                    <a:pt x="488" y="149"/>
                  </a:cubicBezTo>
                  <a:lnTo>
                    <a:pt x="139" y="149"/>
                  </a:lnTo>
                  <a:cubicBezTo>
                    <a:pt x="129" y="149"/>
                    <a:pt x="119" y="139"/>
                    <a:pt x="119" y="129"/>
                  </a:cubicBezTo>
                  <a:cubicBezTo>
                    <a:pt x="119" y="115"/>
                    <a:pt x="129" y="105"/>
                    <a:pt x="139" y="105"/>
                  </a:cubicBezTo>
                  <a:close/>
                  <a:moveTo>
                    <a:pt x="488" y="288"/>
                  </a:moveTo>
                  <a:cubicBezTo>
                    <a:pt x="501" y="288"/>
                    <a:pt x="511" y="298"/>
                    <a:pt x="511" y="312"/>
                  </a:cubicBezTo>
                  <a:cubicBezTo>
                    <a:pt x="511" y="322"/>
                    <a:pt x="501" y="332"/>
                    <a:pt x="488" y="332"/>
                  </a:cubicBezTo>
                  <a:lnTo>
                    <a:pt x="139" y="332"/>
                  </a:lnTo>
                  <a:cubicBezTo>
                    <a:pt x="129" y="332"/>
                    <a:pt x="119" y="322"/>
                    <a:pt x="119" y="312"/>
                  </a:cubicBezTo>
                  <a:cubicBezTo>
                    <a:pt x="119" y="298"/>
                    <a:pt x="129" y="288"/>
                    <a:pt x="139" y="288"/>
                  </a:cubicBezTo>
                  <a:close/>
                  <a:moveTo>
                    <a:pt x="488" y="470"/>
                  </a:moveTo>
                  <a:cubicBezTo>
                    <a:pt x="498" y="470"/>
                    <a:pt x="508" y="481"/>
                    <a:pt x="508" y="494"/>
                  </a:cubicBezTo>
                  <a:cubicBezTo>
                    <a:pt x="508" y="508"/>
                    <a:pt x="498" y="518"/>
                    <a:pt x="488" y="518"/>
                  </a:cubicBezTo>
                  <a:lnTo>
                    <a:pt x="139" y="514"/>
                  </a:lnTo>
                  <a:cubicBezTo>
                    <a:pt x="129" y="514"/>
                    <a:pt x="119" y="504"/>
                    <a:pt x="119" y="494"/>
                  </a:cubicBezTo>
                  <a:cubicBezTo>
                    <a:pt x="119" y="481"/>
                    <a:pt x="126" y="470"/>
                    <a:pt x="139" y="470"/>
                  </a:cubicBezTo>
                  <a:close/>
                  <a:moveTo>
                    <a:pt x="38" y="0"/>
                  </a:moveTo>
                  <a:cubicBezTo>
                    <a:pt x="18" y="0"/>
                    <a:pt x="1" y="17"/>
                    <a:pt x="1" y="38"/>
                  </a:cubicBezTo>
                  <a:lnTo>
                    <a:pt x="1" y="788"/>
                  </a:lnTo>
                  <a:cubicBezTo>
                    <a:pt x="1" y="808"/>
                    <a:pt x="18" y="825"/>
                    <a:pt x="38" y="825"/>
                  </a:cubicBezTo>
                  <a:lnTo>
                    <a:pt x="403" y="825"/>
                  </a:lnTo>
                  <a:lnTo>
                    <a:pt x="403" y="626"/>
                  </a:lnTo>
                  <a:cubicBezTo>
                    <a:pt x="403" y="616"/>
                    <a:pt x="413" y="606"/>
                    <a:pt x="423" y="606"/>
                  </a:cubicBezTo>
                  <a:lnTo>
                    <a:pt x="626" y="606"/>
                  </a:lnTo>
                  <a:lnTo>
                    <a:pt x="626" y="38"/>
                  </a:lnTo>
                  <a:cubicBezTo>
                    <a:pt x="626" y="17"/>
                    <a:pt x="609" y="0"/>
                    <a:pt x="59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51" name="Google Shape;651;p31"/>
          <p:cNvSpPr/>
          <p:nvPr/>
        </p:nvSpPr>
        <p:spPr>
          <a:xfrm>
            <a:off x="2298314" y="7972023"/>
            <a:ext cx="5709036" cy="16350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-US" sz="2400" b="1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.</a:t>
            </a:r>
            <a:endParaRPr sz="2400" b="1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653" name="Google Shape;653;p31"/>
          <p:cNvSpPr/>
          <p:nvPr/>
        </p:nvSpPr>
        <p:spPr>
          <a:xfrm>
            <a:off x="2449080" y="4891127"/>
            <a:ext cx="5914204" cy="9169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en-US" sz="2362" kern="0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 sz="2400" b="1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654" name="Google Shape;654;p31"/>
          <p:cNvSpPr/>
          <p:nvPr/>
        </p:nvSpPr>
        <p:spPr>
          <a:xfrm>
            <a:off x="9687033" y="6778200"/>
            <a:ext cx="6968595" cy="12811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400" b="1" kern="0" dirty="0">
              <a:solidFill>
                <a:srgbClr val="000000"/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655" name="Google Shape;655;p31"/>
          <p:cNvSpPr txBox="1"/>
          <p:nvPr/>
        </p:nvSpPr>
        <p:spPr>
          <a:xfrm>
            <a:off x="2826728" y="6666769"/>
            <a:ext cx="3978665" cy="652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400" b="1" kern="0" dirty="0">
                <a:solidFill>
                  <a:srgbClr val="002060"/>
                </a:solidFill>
                <a:ea typeface="Roboto"/>
                <a:cs typeface="Roboto"/>
                <a:sym typeface="Roboto"/>
              </a:rPr>
              <a:t>Adabiy qahramonlarni o'rganish</a:t>
            </a:r>
          </a:p>
        </p:txBody>
      </p:sp>
      <p:sp>
        <p:nvSpPr>
          <p:cNvPr id="656" name="Google Shape;656;p31"/>
          <p:cNvSpPr txBox="1"/>
          <p:nvPr/>
        </p:nvSpPr>
        <p:spPr>
          <a:xfrm>
            <a:off x="3224864" y="2824671"/>
            <a:ext cx="4362635" cy="652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400" b="1" kern="0" dirty="0">
                <a:solidFill>
                  <a:srgbClr val="002060"/>
                </a:solidFill>
                <a:ea typeface="Roboto"/>
                <a:cs typeface="Roboto"/>
                <a:sym typeface="Roboto"/>
              </a:rPr>
              <a:t>Asarni tahlil qilish</a:t>
            </a:r>
          </a:p>
        </p:txBody>
      </p:sp>
      <p:sp>
        <p:nvSpPr>
          <p:cNvPr id="657" name="Google Shape;657;p31"/>
          <p:cNvSpPr txBox="1"/>
          <p:nvPr/>
        </p:nvSpPr>
        <p:spPr>
          <a:xfrm>
            <a:off x="10829275" y="8420509"/>
            <a:ext cx="3287440" cy="6524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lnSpc>
                <a:spcPct val="115000"/>
              </a:lnSpc>
              <a:buClr>
                <a:srgbClr val="000000"/>
              </a:buClr>
            </a:pPr>
            <a:r>
              <a:rPr lang="uz-Latn-UZ" sz="3346" b="1" kern="0">
                <a:solidFill>
                  <a:srgbClr val="FFFFFF"/>
                </a:solidFill>
                <a:ea typeface="Roboto"/>
                <a:cs typeface="Roboto"/>
                <a:sym typeface="Roboto"/>
              </a:rPr>
              <a:t>Munozaralar</a:t>
            </a:r>
            <a:endParaRPr lang="uz-Latn-UZ" sz="3346" b="1" kern="0" dirty="0">
              <a:solidFill>
                <a:srgbClr val="FFFFFF"/>
              </a:solidFill>
              <a:ea typeface="Roboto"/>
              <a:cs typeface="Roboto"/>
              <a:sym typeface="Roboto"/>
            </a:endParaRPr>
          </a:p>
        </p:txBody>
      </p:sp>
      <p:pic>
        <p:nvPicPr>
          <p:cNvPr id="47" name="Graphic 2">
            <a:extLst>
              <a:ext uri="{FF2B5EF4-FFF2-40B4-BE49-F238E27FC236}">
                <a16:creationId xmlns:a16="http://schemas.microsoft.com/office/drawing/2014/main" id="{FDA68F3E-B8B1-44C0-B6B7-2248DD1BC0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4D79B438-4534-4405-9769-C8B3EB52DC3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4D3AE7D7-CE46-4C8F-895A-B02D39BA16D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50" name="Заголовок 2">
            <a:extLst>
              <a:ext uri="{FF2B5EF4-FFF2-40B4-BE49-F238E27FC236}">
                <a16:creationId xmlns:a16="http://schemas.microsoft.com/office/drawing/2014/main" id="{A3902B95-F2B1-44BD-B51D-57F3687D35CF}"/>
              </a:ext>
            </a:extLst>
          </p:cNvPr>
          <p:cNvSpPr txBox="1">
            <a:spLocks/>
          </p:cNvSpPr>
          <p:nvPr/>
        </p:nvSpPr>
        <p:spPr>
          <a:xfrm>
            <a:off x="539750" y="1510205"/>
            <a:ext cx="16229736" cy="10105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Fira Sans Extra Condensed Medium"/>
              <a:buNone/>
              <a:defRPr sz="2800" b="0" i="0" u="none" strike="noStrike" cap="none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pPr>
              <a:lnSpc>
                <a:spcPts val="4200"/>
              </a:lnSpc>
            </a:pPr>
            <a:r>
              <a:rPr lang="en-US" sz="3600" b="1" kern="0" spc="-68" dirty="0" err="1">
                <a:solidFill>
                  <a:schemeClr val="tx1"/>
                </a:solidFill>
                <a:latin typeface="Arial" panose="020B0604020202020204" pitchFamily="34" charset="0"/>
                <a:ea typeface="Petrona Bold" pitchFamily="34" charset="-122"/>
                <a:cs typeface="Arial" panose="020B0604020202020204" pitchFamily="34" charset="0"/>
              </a:rPr>
              <a:t>Adabiyot</a:t>
            </a:r>
            <a:r>
              <a:rPr lang="en-US" sz="3600" b="1" kern="0" spc="-68" dirty="0">
                <a:solidFill>
                  <a:schemeClr val="tx1"/>
                </a:solidFill>
                <a:latin typeface="Arial" panose="020B0604020202020204" pitchFamily="34" charset="0"/>
                <a:ea typeface="Petrona Bold" pitchFamily="34" charset="-122"/>
                <a:cs typeface="Arial" panose="020B0604020202020204" pitchFamily="34" charset="0"/>
              </a:rPr>
              <a:t> </a:t>
            </a:r>
            <a:r>
              <a:rPr lang="en-US" sz="3600" b="1" kern="0" spc="-68" dirty="0" err="1">
                <a:solidFill>
                  <a:schemeClr val="tx1"/>
                </a:solidFill>
                <a:latin typeface="Arial" panose="020B0604020202020204" pitchFamily="34" charset="0"/>
                <a:ea typeface="Petrona Bold" pitchFamily="34" charset="-122"/>
                <a:cs typeface="Arial" panose="020B0604020202020204" pitchFamily="34" charset="0"/>
              </a:rPr>
              <a:t>darslarida</a:t>
            </a:r>
            <a:r>
              <a:rPr lang="en-US" sz="3600" b="1" kern="0" spc="-68" dirty="0">
                <a:solidFill>
                  <a:schemeClr val="tx1"/>
                </a:solidFill>
                <a:latin typeface="Arial" panose="020B0604020202020204" pitchFamily="34" charset="0"/>
                <a:ea typeface="Petrona Bold" pitchFamily="34" charset="-122"/>
                <a:cs typeface="Arial" panose="020B0604020202020204" pitchFamily="34" charset="0"/>
              </a:rPr>
              <a:t> </a:t>
            </a:r>
            <a:r>
              <a:rPr lang="en-US" sz="3600" b="1" kern="0" spc="-68" dirty="0" err="1">
                <a:solidFill>
                  <a:schemeClr val="tx1"/>
                </a:solidFill>
                <a:latin typeface="Arial" panose="020B0604020202020204" pitchFamily="34" charset="0"/>
                <a:ea typeface="Petrona Bold" pitchFamily="34" charset="-122"/>
                <a:cs typeface="Arial" panose="020B0604020202020204" pitchFamily="34" charset="0"/>
              </a:rPr>
              <a:t>muammoga</a:t>
            </a:r>
            <a:r>
              <a:rPr lang="en-US" sz="3600" b="1" kern="0" spc="-68" dirty="0">
                <a:solidFill>
                  <a:schemeClr val="tx1"/>
                </a:solidFill>
                <a:latin typeface="Arial" panose="020B0604020202020204" pitchFamily="34" charset="0"/>
                <a:ea typeface="Petrona Bold" pitchFamily="34" charset="-122"/>
                <a:cs typeface="Arial" panose="020B0604020202020204" pitchFamily="34" charset="0"/>
              </a:rPr>
              <a:t>, </a:t>
            </a:r>
            <a:r>
              <a:rPr lang="en-US" sz="3600" b="1" kern="0" spc="-68" dirty="0" err="1">
                <a:solidFill>
                  <a:schemeClr val="tx1"/>
                </a:solidFill>
                <a:latin typeface="Arial" panose="020B0604020202020204" pitchFamily="34" charset="0"/>
                <a:ea typeface="Petrona Bold" pitchFamily="34" charset="-122"/>
                <a:cs typeface="Arial" panose="020B0604020202020204" pitchFamily="34" charset="0"/>
              </a:rPr>
              <a:t>natijaga</a:t>
            </a:r>
            <a:r>
              <a:rPr lang="en-US" sz="3600" b="1" kern="0" spc="-68" dirty="0">
                <a:solidFill>
                  <a:schemeClr val="tx1"/>
                </a:solidFill>
                <a:latin typeface="Arial" panose="020B0604020202020204" pitchFamily="34" charset="0"/>
                <a:ea typeface="Petrona Bold" pitchFamily="34" charset="-122"/>
                <a:cs typeface="Arial" panose="020B0604020202020204" pitchFamily="34" charset="0"/>
              </a:rPr>
              <a:t> </a:t>
            </a:r>
            <a:r>
              <a:rPr lang="en-US" sz="3600" b="1" kern="0" spc="-68" dirty="0" err="1">
                <a:solidFill>
                  <a:schemeClr val="tx1"/>
                </a:solidFill>
                <a:latin typeface="Arial" panose="020B0604020202020204" pitchFamily="34" charset="0"/>
                <a:ea typeface="Petrona Bold" pitchFamily="34" charset="-122"/>
                <a:cs typeface="Arial" panose="020B0604020202020204" pitchFamily="34" charset="0"/>
              </a:rPr>
              <a:t>asoslangan</a:t>
            </a:r>
            <a:r>
              <a:rPr lang="en-US" sz="3600" b="1" kern="0" spc="-68" dirty="0">
                <a:solidFill>
                  <a:schemeClr val="tx1"/>
                </a:solidFill>
                <a:latin typeface="Arial" panose="020B0604020202020204" pitchFamily="34" charset="0"/>
                <a:ea typeface="Petrona Bold" pitchFamily="34" charset="-122"/>
                <a:cs typeface="Arial" panose="020B0604020202020204" pitchFamily="34" charset="0"/>
              </a:rPr>
              <a:t> </a:t>
            </a:r>
            <a:r>
              <a:rPr lang="en-US" sz="3600" b="1" kern="0" spc="-68" dirty="0" err="1">
                <a:solidFill>
                  <a:schemeClr val="tx1"/>
                </a:solidFill>
                <a:latin typeface="Arial" panose="020B0604020202020204" pitchFamily="34" charset="0"/>
                <a:ea typeface="Petrona Bold" pitchFamily="34" charset="-122"/>
                <a:cs typeface="Arial" panose="020B0604020202020204" pitchFamily="34" charset="0"/>
              </a:rPr>
              <a:t>ta’lim</a:t>
            </a:r>
            <a:endParaRPr lang="en-US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08979" y="4089907"/>
            <a:ext cx="82515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400" b="1" dirty="0">
                <a:solidFill>
                  <a:srgbClr val="002060"/>
                </a:solidFill>
              </a:rPr>
              <a:t>O</a:t>
            </a:r>
            <a:r>
              <a:rPr lang="en-US" sz="2400" b="1" dirty="0">
                <a:solidFill>
                  <a:srgbClr val="002060"/>
                </a:solidFill>
              </a:rPr>
              <a:t>‘</a:t>
            </a:r>
            <a:r>
              <a:rPr lang="uz-Latn-UZ" sz="2400" b="1" dirty="0">
                <a:solidFill>
                  <a:srgbClr val="002060"/>
                </a:solidFill>
              </a:rPr>
              <a:t>quvchilarga adabiy asarni tahlil qilish, uning g</a:t>
            </a:r>
            <a:r>
              <a:rPr lang="en-US" sz="2400" b="1" dirty="0">
                <a:solidFill>
                  <a:srgbClr val="002060"/>
                </a:solidFill>
              </a:rPr>
              <a:t>‘</a:t>
            </a:r>
            <a:r>
              <a:rPr lang="uz-Latn-UZ" sz="2400" b="1" dirty="0">
                <a:solidFill>
                  <a:srgbClr val="002060"/>
                </a:solidFill>
              </a:rPr>
              <a:t>oyasi, mavzusi, obrazlari, til xususiyatlari, kompozitsiyasi va boshqa jihatlarini o'rganish vazifasi beriladi. O'quvchilar o'z tahlillari asosida xulosalar chiqaradilar va o'z fikrlarini bayon qiladilar</a:t>
            </a:r>
            <a:r>
              <a:rPr lang="en-US" sz="2400" b="1" dirty="0">
                <a:solidFill>
                  <a:srgbClr val="002060"/>
                </a:solidFill>
              </a:rPr>
              <a:t>.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7268" y="8274345"/>
            <a:ext cx="85747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400" b="1" dirty="0">
                <a:solidFill>
                  <a:srgbClr val="002060"/>
                </a:solidFill>
              </a:rPr>
              <a:t>O'quvchilarga adabiy asarning qahramonlarini o'rganish, ularning xarakterlarini tahlil qilish, harakatlarini tushunish, ularning o'zaro munosabatlarini tahlil qilish vazifasi beriladi. O'quvchilar qahramonlarning hayoti va xatti-harakatlarini tushunishga harakat qiladilar.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407508" y="6587271"/>
            <a:ext cx="73413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400" b="1" dirty="0">
                <a:solidFill>
                  <a:srgbClr val="002060"/>
                </a:solidFill>
              </a:rPr>
              <a:t>O'quvchilar adabiy asarlarning mavzusi, g'oyasi, qahramonlar, voqealar, til xususiyatlari va boshqa jihatlari haqida munozaralar o'tkazadilar. Munozaralar o'quvchilarning fikrlashini, tanqidiy tahlil qilishini, o'z fikrlarini ifoda etishini rivojlantiradi.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2"/>
          <p:cNvSpPr/>
          <p:nvPr/>
        </p:nvSpPr>
        <p:spPr>
          <a:xfrm>
            <a:off x="1644182" y="4046349"/>
            <a:ext cx="1425" cy="41"/>
          </a:xfrm>
          <a:custGeom>
            <a:avLst/>
            <a:gdLst/>
            <a:ahLst/>
            <a:cxnLst/>
            <a:rect l="l" t="t" r="r" b="b"/>
            <a:pathLst>
              <a:path w="34" h="1" extrusionOk="0">
                <a:moveTo>
                  <a:pt x="33" y="0"/>
                </a:moveTo>
                <a:cubicBezTo>
                  <a:pt x="33" y="0"/>
                  <a:pt x="0" y="0"/>
                  <a:pt x="0" y="0"/>
                </a:cubicBezTo>
                <a:cubicBezTo>
                  <a:pt x="33" y="0"/>
                  <a:pt x="33" y="0"/>
                  <a:pt x="33" y="0"/>
                </a:cubicBezTo>
                <a:close/>
              </a:path>
            </a:pathLst>
          </a:custGeom>
          <a:solidFill>
            <a:srgbClr val="E1A955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68" name="Graphic 2">
            <a:extLst>
              <a:ext uri="{FF2B5EF4-FFF2-40B4-BE49-F238E27FC236}">
                <a16:creationId xmlns:a16="http://schemas.microsoft.com/office/drawing/2014/main" id="{DE28264D-4220-4DC5-92DC-84FA8F4D89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212BDA9F-EE67-4429-806B-FE104798215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43FCE980-4946-483D-9570-C60BFBF44B2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4289BAB5-0774-4390-A67C-466F7373BAA9}"/>
              </a:ext>
            </a:extLst>
          </p:cNvPr>
          <p:cNvSpPr txBox="1"/>
          <p:nvPr/>
        </p:nvSpPr>
        <p:spPr>
          <a:xfrm>
            <a:off x="13874750" y="172517"/>
            <a:ext cx="3254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4-TOPSHIRIQ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E03022B6-7737-44ED-848B-DF4A76ADDD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014341" y="1452387"/>
            <a:ext cx="2637349" cy="174027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C505041-FE2A-4DB3-BC12-487BD25DD933}"/>
              </a:ext>
            </a:extLst>
          </p:cNvPr>
          <p:cNvSpPr txBox="1"/>
          <p:nvPr/>
        </p:nvSpPr>
        <p:spPr>
          <a:xfrm>
            <a:off x="1023798" y="1737080"/>
            <a:ext cx="14478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accent3">
                    <a:lumMod val="75000"/>
                  </a:schemeClr>
                </a:solidFill>
                <a:cs typeface="Arial" panose="020B0604020202020204" pitchFamily="34" charset="0"/>
              </a:rPr>
              <a:t>“</a:t>
            </a:r>
            <a:r>
              <a:rPr lang="en-US" sz="3600" b="1" dirty="0" err="1">
                <a:solidFill>
                  <a:schemeClr val="accent3">
                    <a:lumMod val="75000"/>
                  </a:schemeClr>
                </a:solidFill>
                <a:cs typeface="Arial" panose="020B0604020202020204" pitchFamily="34" charset="0"/>
              </a:rPr>
              <a:t>Tinglab-tushunish</a:t>
            </a:r>
            <a:r>
              <a:rPr lang="en-US" sz="3600" b="1" dirty="0">
                <a:solidFill>
                  <a:schemeClr val="accent3">
                    <a:lumMod val="75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3600" b="1" dirty="0" err="1">
                <a:solidFill>
                  <a:schemeClr val="accent3">
                    <a:lumMod val="75000"/>
                  </a:schemeClr>
                </a:solidFill>
                <a:cs typeface="Arial" panose="020B0604020202020204" pitchFamily="34" charset="0"/>
              </a:rPr>
              <a:t>tahlili”metodi</a:t>
            </a:r>
            <a:r>
              <a:rPr lang="en-US" sz="3600" b="1" dirty="0">
                <a:solidFill>
                  <a:schemeClr val="accent3">
                    <a:lumMod val="75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en-US" sz="3600" dirty="0">
                <a:solidFill>
                  <a:schemeClr val="accent3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377950" y="2488723"/>
            <a:ext cx="105517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b="1" dirty="0"/>
              <a:t>Asar asosida tayyorlangan video va audiolar orqali asarlar tushuniladi, muhokama qilinadi, yozma matnda qo‘llanadi.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579350" y="2070092"/>
            <a:ext cx="2590800" cy="25532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77950" y="3346710"/>
            <a:ext cx="1158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b="1" dirty="0">
                <a:solidFill>
                  <a:schemeClr val="accent1">
                    <a:lumMod val="75000"/>
                  </a:schemeClr>
                </a:solidFill>
              </a:rPr>
              <a:t>TOPSHIRIQ: </a:t>
            </a:r>
            <a:r>
              <a:rPr lang="uz-Latn-UZ" sz="2400" b="1" dirty="0"/>
              <a:t>Tinglab tushunamiz.QR kod orqali “Mening o‘g‘rigina bolam” asari audio matnini diqqat bilan tinglang va tushirib qoldirilgan jumlalarni to‘ldiring.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610822" y="5028886"/>
            <a:ext cx="14097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2400" b="1" i="1" dirty="0"/>
              <a:t>Senty</a:t>
            </a:r>
            <a:r>
              <a:rPr lang="uz-Latn-UZ" sz="2400" b="1" dirty="0"/>
              <a:t>abr oylarining oxiri, ilk kuz oqshomlaridan biri edi. Havo anchagina salqin. Biz _________ bir-birimizning pinjimizga tiqilib, bir-birimizni isitib uyquga ketganmiz. Qatorda eng so‘nggi bo‘lib, ona chumchuqday _________ yotardilar, u kishi ______________ oshib ketgan, noskash kampir edilar. Bu oqshom uch xo‘roz qichqirig‘i o‘tgandan keyin, ____________________yulduzi tik kelganda g‘o‘ng‘ir-g‘o‘ng‘ir ovozdan uyg‘onib ketdim.   __________kim bilandir anchagina baland _________ suhbatlashmoqda edilar...</a:t>
            </a:r>
          </a:p>
          <a:p>
            <a:pPr algn="ctr"/>
            <a:r>
              <a:rPr lang="uz-Latn-UZ" sz="2400" b="1" dirty="0"/>
              <a:t>      Men gap shu yerlarga kelganda______________ ketgan bo'lsam kerak. Qolgan gaplarni eshitganimcha qilib yozaman. - Hoy, aylanay, __________________, boshimda shunday musibat turganda ko'zimga uyqu keladimi? Mana: olti oy bo'ldi, biror soat mijja qoqib uxlaganim yo'q. Kunduz kunlar _____________dovdirab yuraman. Biror yerga o'tib mizg'iganday qush uyqusi qilaman. Kechalari xayol olib qochib ketadi. </a:t>
            </a:r>
          </a:p>
          <a:p>
            <a:pPr algn="ctr"/>
            <a:r>
              <a:rPr lang="uz-Latn-UZ" sz="2400" b="1" dirty="0"/>
              <a:t>     - Nimalarni xayol surasiz, buvijon? - bu gapdan keyin ustidagi to'nini ________________ bo'g'otning ustiga yostiq qilib qo'yib, o'g'ri ham yonboshlab oldi </a:t>
            </a:r>
          </a:p>
        </p:txBody>
      </p:sp>
    </p:spTree>
    <p:extLst>
      <p:ext uri="{BB962C8B-B14F-4D97-AF65-F5344CB8AC3E}">
        <p14:creationId xmlns:p14="http://schemas.microsoft.com/office/powerpoint/2010/main" val="17027371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Graphic 2">
            <a:extLst>
              <a:ext uri="{FF2B5EF4-FFF2-40B4-BE49-F238E27FC236}">
                <a16:creationId xmlns:a16="http://schemas.microsoft.com/office/drawing/2014/main" id="{2644BEE2-D4B3-492D-826E-79EE745C4B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8FC1992F-B9FB-479A-BDF7-95769B51D0A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0CAD2F12-C96B-40E3-B56A-2929760702D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AC97DAEC-2F06-497C-8F7D-26FB04895433}"/>
              </a:ext>
            </a:extLst>
          </p:cNvPr>
          <p:cNvSpPr txBox="1"/>
          <p:nvPr/>
        </p:nvSpPr>
        <p:spPr>
          <a:xfrm>
            <a:off x="13874750" y="172517"/>
            <a:ext cx="31258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Latn-UZ" sz="3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5-TOPSHIRIQ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54550" y="1902679"/>
            <a:ext cx="827983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Latn-UZ" sz="4400" b="1" dirty="0">
                <a:solidFill>
                  <a:schemeClr val="accent5">
                    <a:lumMod val="25000"/>
                  </a:schemeClr>
                </a:solidFill>
              </a:rPr>
              <a:t>“Grafikli hikoya tahlili” metodi</a:t>
            </a:r>
            <a:endParaRPr lang="ru-RU" sz="44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19710" y="3003339"/>
            <a:ext cx="12573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400" b="1" dirty="0">
                <a:solidFill>
                  <a:srgbClr val="0070C0"/>
                </a:solidFill>
              </a:rPr>
              <a:t>Asar asosida gavdalangan qahramon surati yaratiladi, bu orqali kreativlik aniqlandi.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2150" y="4021694"/>
            <a:ext cx="4950260" cy="59169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26150" y="4061223"/>
            <a:ext cx="10660740" cy="598456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A6D31A-06D8-4BB3-82B3-D855A433B009}"/>
              </a:ext>
            </a:extLst>
          </p:cNvPr>
          <p:cNvSpPr txBox="1"/>
          <p:nvPr/>
        </p:nvSpPr>
        <p:spPr>
          <a:xfrm>
            <a:off x="9004384" y="4802112"/>
            <a:ext cx="48703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Latn-UZ" sz="3600" b="1" dirty="0">
                <a:latin typeface="Arial" panose="020B0604020202020204" pitchFamily="34" charset="0"/>
                <a:cs typeface="Arial" panose="020B0604020202020204" pitchFamily="34" charset="0"/>
              </a:rPr>
              <a:t>"Traffic Light" orqali o‘z-o‘zini baholash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2" name="Google Shape;60;p15">
            <a:extLst>
              <a:ext uri="{FF2B5EF4-FFF2-40B4-BE49-F238E27FC236}">
                <a16:creationId xmlns:a16="http://schemas.microsoft.com/office/drawing/2014/main" id="{7A57946F-D9FB-4AD2-9769-DD901C7885A2}"/>
              </a:ext>
            </a:extLst>
          </p:cNvPr>
          <p:cNvGrpSpPr/>
          <p:nvPr/>
        </p:nvGrpSpPr>
        <p:grpSpPr>
          <a:xfrm>
            <a:off x="3206750" y="1679537"/>
            <a:ext cx="5074262" cy="7515368"/>
            <a:chOff x="903792" y="214901"/>
            <a:chExt cx="2995444" cy="4497778"/>
          </a:xfrm>
        </p:grpSpPr>
        <p:sp>
          <p:nvSpPr>
            <p:cNvPr id="23" name="Google Shape;61;p15">
              <a:extLst>
                <a:ext uri="{FF2B5EF4-FFF2-40B4-BE49-F238E27FC236}">
                  <a16:creationId xmlns:a16="http://schemas.microsoft.com/office/drawing/2014/main" id="{F3BA7BE0-8172-45E3-8E19-014B607D028E}"/>
                </a:ext>
              </a:extLst>
            </p:cNvPr>
            <p:cNvSpPr/>
            <p:nvPr/>
          </p:nvSpPr>
          <p:spPr>
            <a:xfrm>
              <a:off x="919795" y="853868"/>
              <a:ext cx="2966585" cy="3843925"/>
            </a:xfrm>
            <a:custGeom>
              <a:avLst/>
              <a:gdLst/>
              <a:ahLst/>
              <a:cxnLst/>
              <a:rect l="l" t="t" r="r" b="b"/>
              <a:pathLst>
                <a:path w="56536" h="73256" extrusionOk="0">
                  <a:moveTo>
                    <a:pt x="1" y="1"/>
                  </a:moveTo>
                  <a:lnTo>
                    <a:pt x="1" y="62890"/>
                  </a:lnTo>
                  <a:lnTo>
                    <a:pt x="11344" y="73256"/>
                  </a:lnTo>
                  <a:lnTo>
                    <a:pt x="56536" y="73256"/>
                  </a:lnTo>
                  <a:lnTo>
                    <a:pt x="565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62;p15">
              <a:extLst>
                <a:ext uri="{FF2B5EF4-FFF2-40B4-BE49-F238E27FC236}">
                  <a16:creationId xmlns:a16="http://schemas.microsoft.com/office/drawing/2014/main" id="{69ED96B0-07A8-4DDF-BC49-2AEE000E280C}"/>
                </a:ext>
              </a:extLst>
            </p:cNvPr>
            <p:cNvSpPr/>
            <p:nvPr/>
          </p:nvSpPr>
          <p:spPr>
            <a:xfrm>
              <a:off x="906992" y="841065"/>
              <a:ext cx="2992244" cy="3869585"/>
            </a:xfrm>
            <a:custGeom>
              <a:avLst/>
              <a:gdLst/>
              <a:ahLst/>
              <a:cxnLst/>
              <a:rect l="l" t="t" r="r" b="b"/>
              <a:pathLst>
                <a:path w="57025" h="73745" extrusionOk="0">
                  <a:moveTo>
                    <a:pt x="56556" y="489"/>
                  </a:moveTo>
                  <a:lnTo>
                    <a:pt x="56556" y="73276"/>
                  </a:lnTo>
                  <a:lnTo>
                    <a:pt x="11690" y="73276"/>
                  </a:lnTo>
                  <a:lnTo>
                    <a:pt x="489" y="63032"/>
                  </a:lnTo>
                  <a:lnTo>
                    <a:pt x="489" y="489"/>
                  </a:lnTo>
                  <a:close/>
                  <a:moveTo>
                    <a:pt x="0" y="1"/>
                  </a:moveTo>
                  <a:lnTo>
                    <a:pt x="0" y="63236"/>
                  </a:lnTo>
                  <a:lnTo>
                    <a:pt x="11507" y="73744"/>
                  </a:lnTo>
                  <a:lnTo>
                    <a:pt x="57024" y="73744"/>
                  </a:lnTo>
                  <a:lnTo>
                    <a:pt x="5702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5" name="Google Shape;63;p15">
              <a:extLst>
                <a:ext uri="{FF2B5EF4-FFF2-40B4-BE49-F238E27FC236}">
                  <a16:creationId xmlns:a16="http://schemas.microsoft.com/office/drawing/2014/main" id="{E0A5C4E1-8608-439A-85DD-D6C830569F15}"/>
                </a:ext>
              </a:extLst>
            </p:cNvPr>
            <p:cNvSpPr/>
            <p:nvPr/>
          </p:nvSpPr>
          <p:spPr>
            <a:xfrm>
              <a:off x="919795" y="4153741"/>
              <a:ext cx="595301" cy="543982"/>
            </a:xfrm>
            <a:custGeom>
              <a:avLst/>
              <a:gdLst/>
              <a:ahLst/>
              <a:cxnLst/>
              <a:rect l="l" t="t" r="r" b="b"/>
              <a:pathLst>
                <a:path w="11345" h="10367" extrusionOk="0">
                  <a:moveTo>
                    <a:pt x="1" y="1"/>
                  </a:moveTo>
                  <a:lnTo>
                    <a:pt x="11344" y="10367"/>
                  </a:lnTo>
                  <a:lnTo>
                    <a:pt x="11344" y="1"/>
                  </a:ln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64;p15">
              <a:extLst>
                <a:ext uri="{FF2B5EF4-FFF2-40B4-BE49-F238E27FC236}">
                  <a16:creationId xmlns:a16="http://schemas.microsoft.com/office/drawing/2014/main" id="{B6EAFC87-69E1-4CD7-B727-AF153F858789}"/>
                </a:ext>
              </a:extLst>
            </p:cNvPr>
            <p:cNvSpPr/>
            <p:nvPr/>
          </p:nvSpPr>
          <p:spPr>
            <a:xfrm>
              <a:off x="903792" y="4147340"/>
              <a:ext cx="617706" cy="565339"/>
            </a:xfrm>
            <a:custGeom>
              <a:avLst/>
              <a:gdLst/>
              <a:ahLst/>
              <a:cxnLst/>
              <a:rect l="l" t="t" r="r" b="b"/>
              <a:pathLst>
                <a:path w="11772" h="10774" extrusionOk="0">
                  <a:moveTo>
                    <a:pt x="11527" y="245"/>
                  </a:moveTo>
                  <a:lnTo>
                    <a:pt x="11527" y="10224"/>
                  </a:lnTo>
                  <a:lnTo>
                    <a:pt x="611" y="245"/>
                  </a:lnTo>
                  <a:close/>
                  <a:moveTo>
                    <a:pt x="0" y="1"/>
                  </a:moveTo>
                  <a:lnTo>
                    <a:pt x="11772" y="10774"/>
                  </a:lnTo>
                  <a:lnTo>
                    <a:pt x="1177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65;p15">
              <a:extLst>
                <a:ext uri="{FF2B5EF4-FFF2-40B4-BE49-F238E27FC236}">
                  <a16:creationId xmlns:a16="http://schemas.microsoft.com/office/drawing/2014/main" id="{CFFB5D2E-2D93-466E-ADF3-15747D771D12}"/>
                </a:ext>
              </a:extLst>
            </p:cNvPr>
            <p:cNvSpPr/>
            <p:nvPr/>
          </p:nvSpPr>
          <p:spPr>
            <a:xfrm>
              <a:off x="1542799" y="1488667"/>
              <a:ext cx="689331" cy="689279"/>
            </a:xfrm>
            <a:custGeom>
              <a:avLst/>
              <a:gdLst/>
              <a:ahLst/>
              <a:cxnLst/>
              <a:rect l="l" t="t" r="r" b="b"/>
              <a:pathLst>
                <a:path w="13137" h="13136" extrusionOk="0">
                  <a:moveTo>
                    <a:pt x="6559" y="0"/>
                  </a:moveTo>
                  <a:lnTo>
                    <a:pt x="5887" y="41"/>
                  </a:lnTo>
                  <a:lnTo>
                    <a:pt x="4604" y="285"/>
                  </a:lnTo>
                  <a:lnTo>
                    <a:pt x="3422" y="794"/>
                  </a:lnTo>
                  <a:lnTo>
                    <a:pt x="2384" y="150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8"/>
                  </a:lnTo>
                  <a:lnTo>
                    <a:pt x="21" y="7250"/>
                  </a:lnTo>
                  <a:lnTo>
                    <a:pt x="286" y="8533"/>
                  </a:lnTo>
                  <a:lnTo>
                    <a:pt x="775" y="9714"/>
                  </a:lnTo>
                  <a:lnTo>
                    <a:pt x="1488" y="10753"/>
                  </a:lnTo>
                  <a:lnTo>
                    <a:pt x="2384" y="11649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49"/>
                  </a:lnTo>
                  <a:lnTo>
                    <a:pt x="11650" y="10753"/>
                  </a:lnTo>
                  <a:lnTo>
                    <a:pt x="12343" y="9714"/>
                  </a:lnTo>
                  <a:lnTo>
                    <a:pt x="12852" y="8533"/>
                  </a:lnTo>
                  <a:lnTo>
                    <a:pt x="13116" y="7250"/>
                  </a:lnTo>
                  <a:lnTo>
                    <a:pt x="13137" y="6578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7"/>
                  </a:lnTo>
                  <a:lnTo>
                    <a:pt x="9695" y="794"/>
                  </a:lnTo>
                  <a:lnTo>
                    <a:pt x="8514" y="285"/>
                  </a:lnTo>
                  <a:lnTo>
                    <a:pt x="7231" y="4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rgbClr val="80CE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66;p15">
              <a:extLst>
                <a:ext uri="{FF2B5EF4-FFF2-40B4-BE49-F238E27FC236}">
                  <a16:creationId xmlns:a16="http://schemas.microsoft.com/office/drawing/2014/main" id="{F3755E4A-F8EE-49DA-8E58-AA2318E23B57}"/>
                </a:ext>
              </a:extLst>
            </p:cNvPr>
            <p:cNvSpPr/>
            <p:nvPr/>
          </p:nvSpPr>
          <p:spPr>
            <a:xfrm>
              <a:off x="2018349" y="1692728"/>
              <a:ext cx="65223" cy="91984"/>
            </a:xfrm>
            <a:custGeom>
              <a:avLst/>
              <a:gdLst/>
              <a:ahLst/>
              <a:cxnLst/>
              <a:rect l="l" t="t" r="r" b="b"/>
              <a:pathLst>
                <a:path w="1243" h="1753" extrusionOk="0">
                  <a:moveTo>
                    <a:pt x="489" y="1"/>
                  </a:moveTo>
                  <a:lnTo>
                    <a:pt x="265" y="143"/>
                  </a:lnTo>
                  <a:lnTo>
                    <a:pt x="102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2" y="1365"/>
                  </a:lnTo>
                  <a:lnTo>
                    <a:pt x="265" y="1610"/>
                  </a:lnTo>
                  <a:lnTo>
                    <a:pt x="489" y="1732"/>
                  </a:lnTo>
                  <a:lnTo>
                    <a:pt x="612" y="1752"/>
                  </a:lnTo>
                  <a:lnTo>
                    <a:pt x="734" y="1732"/>
                  </a:lnTo>
                  <a:lnTo>
                    <a:pt x="958" y="1610"/>
                  </a:lnTo>
                  <a:lnTo>
                    <a:pt x="1141" y="1365"/>
                  </a:lnTo>
                  <a:lnTo>
                    <a:pt x="1223" y="1060"/>
                  </a:lnTo>
                  <a:lnTo>
                    <a:pt x="1243" y="877"/>
                  </a:lnTo>
                  <a:lnTo>
                    <a:pt x="1223" y="693"/>
                  </a:lnTo>
                  <a:lnTo>
                    <a:pt x="1141" y="388"/>
                  </a:lnTo>
                  <a:lnTo>
                    <a:pt x="958" y="143"/>
                  </a:lnTo>
                  <a:lnTo>
                    <a:pt x="73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67;p15">
              <a:extLst>
                <a:ext uri="{FF2B5EF4-FFF2-40B4-BE49-F238E27FC236}">
                  <a16:creationId xmlns:a16="http://schemas.microsoft.com/office/drawing/2014/main" id="{6A1792C2-D02C-4D49-B513-FEBE03E4BFFB}"/>
                </a:ext>
              </a:extLst>
            </p:cNvPr>
            <p:cNvSpPr/>
            <p:nvPr/>
          </p:nvSpPr>
          <p:spPr>
            <a:xfrm>
              <a:off x="1691346" y="1692728"/>
              <a:ext cx="65276" cy="91984"/>
            </a:xfrm>
            <a:custGeom>
              <a:avLst/>
              <a:gdLst/>
              <a:ahLst/>
              <a:cxnLst/>
              <a:rect l="l" t="t" r="r" b="b"/>
              <a:pathLst>
                <a:path w="1244" h="1753" extrusionOk="0">
                  <a:moveTo>
                    <a:pt x="490" y="1"/>
                  </a:moveTo>
                  <a:lnTo>
                    <a:pt x="266" y="143"/>
                  </a:lnTo>
                  <a:lnTo>
                    <a:pt x="103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3" y="1365"/>
                  </a:lnTo>
                  <a:lnTo>
                    <a:pt x="266" y="1610"/>
                  </a:lnTo>
                  <a:lnTo>
                    <a:pt x="490" y="1732"/>
                  </a:lnTo>
                  <a:lnTo>
                    <a:pt x="612" y="1752"/>
                  </a:lnTo>
                  <a:lnTo>
                    <a:pt x="754" y="1732"/>
                  </a:lnTo>
                  <a:lnTo>
                    <a:pt x="978" y="1610"/>
                  </a:lnTo>
                  <a:lnTo>
                    <a:pt x="1141" y="1365"/>
                  </a:lnTo>
                  <a:lnTo>
                    <a:pt x="1243" y="1060"/>
                  </a:lnTo>
                  <a:lnTo>
                    <a:pt x="1243" y="877"/>
                  </a:lnTo>
                  <a:lnTo>
                    <a:pt x="1243" y="693"/>
                  </a:lnTo>
                  <a:lnTo>
                    <a:pt x="1141" y="388"/>
                  </a:lnTo>
                  <a:lnTo>
                    <a:pt x="978" y="143"/>
                  </a:lnTo>
                  <a:lnTo>
                    <a:pt x="75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0" name="Google Shape;68;p15">
              <a:extLst>
                <a:ext uri="{FF2B5EF4-FFF2-40B4-BE49-F238E27FC236}">
                  <a16:creationId xmlns:a16="http://schemas.microsoft.com/office/drawing/2014/main" id="{EE57B214-9AF0-40E2-B4C7-150AEB18B52C}"/>
                </a:ext>
              </a:extLst>
            </p:cNvPr>
            <p:cNvSpPr/>
            <p:nvPr/>
          </p:nvSpPr>
          <p:spPr>
            <a:xfrm>
              <a:off x="1689247" y="1894743"/>
              <a:ext cx="396482" cy="197716"/>
            </a:xfrm>
            <a:custGeom>
              <a:avLst/>
              <a:gdLst/>
              <a:ahLst/>
              <a:cxnLst/>
              <a:rect l="l" t="t" r="r" b="b"/>
              <a:pathLst>
                <a:path w="7556" h="3768" extrusionOk="0">
                  <a:moveTo>
                    <a:pt x="0" y="0"/>
                  </a:moveTo>
                  <a:lnTo>
                    <a:pt x="20" y="387"/>
                  </a:lnTo>
                  <a:lnTo>
                    <a:pt x="163" y="1120"/>
                  </a:lnTo>
                  <a:lnTo>
                    <a:pt x="448" y="1792"/>
                  </a:lnTo>
                  <a:lnTo>
                    <a:pt x="855" y="2403"/>
                  </a:lnTo>
                  <a:lnTo>
                    <a:pt x="1365" y="2912"/>
                  </a:lnTo>
                  <a:lnTo>
                    <a:pt x="1975" y="3320"/>
                  </a:lnTo>
                  <a:lnTo>
                    <a:pt x="2648" y="3605"/>
                  </a:lnTo>
                  <a:lnTo>
                    <a:pt x="3381" y="3768"/>
                  </a:lnTo>
                  <a:lnTo>
                    <a:pt x="4155" y="3768"/>
                  </a:lnTo>
                  <a:lnTo>
                    <a:pt x="4908" y="3605"/>
                  </a:lnTo>
                  <a:lnTo>
                    <a:pt x="5580" y="3320"/>
                  </a:lnTo>
                  <a:lnTo>
                    <a:pt x="6191" y="2912"/>
                  </a:lnTo>
                  <a:lnTo>
                    <a:pt x="6700" y="2403"/>
                  </a:lnTo>
                  <a:lnTo>
                    <a:pt x="7108" y="1792"/>
                  </a:lnTo>
                  <a:lnTo>
                    <a:pt x="7393" y="1120"/>
                  </a:lnTo>
                  <a:lnTo>
                    <a:pt x="7535" y="387"/>
                  </a:lnTo>
                  <a:lnTo>
                    <a:pt x="755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1" name="Google Shape;69;p15">
              <a:extLst>
                <a:ext uri="{FF2B5EF4-FFF2-40B4-BE49-F238E27FC236}">
                  <a16:creationId xmlns:a16="http://schemas.microsoft.com/office/drawing/2014/main" id="{1D49D04C-460D-4F6E-8AF6-0F17653E3C14}"/>
                </a:ext>
              </a:extLst>
            </p:cNvPr>
            <p:cNvSpPr/>
            <p:nvPr/>
          </p:nvSpPr>
          <p:spPr>
            <a:xfrm>
              <a:off x="1542799" y="3293525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0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508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3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3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8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rgbClr val="F1413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2" name="Google Shape;70;p15">
              <a:extLst>
                <a:ext uri="{FF2B5EF4-FFF2-40B4-BE49-F238E27FC236}">
                  <a16:creationId xmlns:a16="http://schemas.microsoft.com/office/drawing/2014/main" id="{663680B0-AEAF-4AF3-98C0-EA9CEFCCD0B8}"/>
                </a:ext>
              </a:extLst>
            </p:cNvPr>
            <p:cNvSpPr/>
            <p:nvPr/>
          </p:nvSpPr>
          <p:spPr>
            <a:xfrm>
              <a:off x="1699899" y="3652587"/>
              <a:ext cx="375126" cy="188114"/>
            </a:xfrm>
            <a:custGeom>
              <a:avLst/>
              <a:gdLst/>
              <a:ahLst/>
              <a:cxnLst/>
              <a:rect l="l" t="t" r="r" b="b"/>
              <a:pathLst>
                <a:path w="7149" h="3585" extrusionOk="0">
                  <a:moveTo>
                    <a:pt x="3565" y="0"/>
                  </a:moveTo>
                  <a:lnTo>
                    <a:pt x="3198" y="21"/>
                  </a:lnTo>
                  <a:lnTo>
                    <a:pt x="2506" y="163"/>
                  </a:lnTo>
                  <a:lnTo>
                    <a:pt x="1874" y="428"/>
                  </a:lnTo>
                  <a:lnTo>
                    <a:pt x="1304" y="815"/>
                  </a:lnTo>
                  <a:lnTo>
                    <a:pt x="815" y="1304"/>
                  </a:lnTo>
                  <a:lnTo>
                    <a:pt x="428" y="1874"/>
                  </a:lnTo>
                  <a:lnTo>
                    <a:pt x="164" y="2526"/>
                  </a:lnTo>
                  <a:lnTo>
                    <a:pt x="21" y="3218"/>
                  </a:lnTo>
                  <a:lnTo>
                    <a:pt x="1" y="3585"/>
                  </a:lnTo>
                  <a:lnTo>
                    <a:pt x="489" y="3585"/>
                  </a:lnTo>
                  <a:lnTo>
                    <a:pt x="489" y="3259"/>
                  </a:lnTo>
                  <a:lnTo>
                    <a:pt x="612" y="2668"/>
                  </a:lnTo>
                  <a:lnTo>
                    <a:pt x="856" y="2098"/>
                  </a:lnTo>
                  <a:lnTo>
                    <a:pt x="1182" y="1609"/>
                  </a:lnTo>
                  <a:lnTo>
                    <a:pt x="1610" y="1202"/>
                  </a:lnTo>
                  <a:lnTo>
                    <a:pt x="2098" y="856"/>
                  </a:lnTo>
                  <a:lnTo>
                    <a:pt x="2648" y="632"/>
                  </a:lnTo>
                  <a:lnTo>
                    <a:pt x="3259" y="509"/>
                  </a:lnTo>
                  <a:lnTo>
                    <a:pt x="3565" y="489"/>
                  </a:lnTo>
                  <a:lnTo>
                    <a:pt x="3891" y="509"/>
                  </a:lnTo>
                  <a:lnTo>
                    <a:pt x="4501" y="632"/>
                  </a:lnTo>
                  <a:lnTo>
                    <a:pt x="5051" y="856"/>
                  </a:lnTo>
                  <a:lnTo>
                    <a:pt x="5540" y="1202"/>
                  </a:lnTo>
                  <a:lnTo>
                    <a:pt x="5968" y="1609"/>
                  </a:lnTo>
                  <a:lnTo>
                    <a:pt x="6294" y="2098"/>
                  </a:lnTo>
                  <a:lnTo>
                    <a:pt x="6518" y="2668"/>
                  </a:lnTo>
                  <a:lnTo>
                    <a:pt x="6660" y="3259"/>
                  </a:lnTo>
                  <a:lnTo>
                    <a:pt x="6660" y="3585"/>
                  </a:lnTo>
                  <a:lnTo>
                    <a:pt x="7149" y="3585"/>
                  </a:lnTo>
                  <a:lnTo>
                    <a:pt x="7129" y="3218"/>
                  </a:lnTo>
                  <a:lnTo>
                    <a:pt x="6986" y="2526"/>
                  </a:lnTo>
                  <a:lnTo>
                    <a:pt x="6721" y="1874"/>
                  </a:lnTo>
                  <a:lnTo>
                    <a:pt x="6334" y="1304"/>
                  </a:lnTo>
                  <a:lnTo>
                    <a:pt x="5846" y="815"/>
                  </a:lnTo>
                  <a:lnTo>
                    <a:pt x="5275" y="428"/>
                  </a:lnTo>
                  <a:lnTo>
                    <a:pt x="4644" y="163"/>
                  </a:lnTo>
                  <a:lnTo>
                    <a:pt x="3931" y="21"/>
                  </a:lnTo>
                  <a:lnTo>
                    <a:pt x="356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3" name="Google Shape;71;p15">
              <a:extLst>
                <a:ext uri="{FF2B5EF4-FFF2-40B4-BE49-F238E27FC236}">
                  <a16:creationId xmlns:a16="http://schemas.microsoft.com/office/drawing/2014/main" id="{3432840D-E223-4A88-8FE6-0F0ED3F353AD}"/>
                </a:ext>
              </a:extLst>
            </p:cNvPr>
            <p:cNvSpPr/>
            <p:nvPr/>
          </p:nvSpPr>
          <p:spPr>
            <a:xfrm>
              <a:off x="2018349" y="3509393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0"/>
                  </a:moveTo>
                  <a:lnTo>
                    <a:pt x="489" y="21"/>
                  </a:lnTo>
                  <a:lnTo>
                    <a:pt x="265" y="14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2" y="1385"/>
                  </a:lnTo>
                  <a:lnTo>
                    <a:pt x="265" y="1609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09"/>
                  </a:lnTo>
                  <a:lnTo>
                    <a:pt x="1141" y="1385"/>
                  </a:lnTo>
                  <a:lnTo>
                    <a:pt x="1223" y="1059"/>
                  </a:lnTo>
                  <a:lnTo>
                    <a:pt x="1243" y="876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43"/>
                  </a:lnTo>
                  <a:lnTo>
                    <a:pt x="73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4" name="Google Shape;72;p15">
              <a:extLst>
                <a:ext uri="{FF2B5EF4-FFF2-40B4-BE49-F238E27FC236}">
                  <a16:creationId xmlns:a16="http://schemas.microsoft.com/office/drawing/2014/main" id="{6BD9E10A-B000-4FEE-8265-C866E35C7CAC}"/>
                </a:ext>
              </a:extLst>
            </p:cNvPr>
            <p:cNvSpPr/>
            <p:nvPr/>
          </p:nvSpPr>
          <p:spPr>
            <a:xfrm>
              <a:off x="1691346" y="3509393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0"/>
                  </a:moveTo>
                  <a:lnTo>
                    <a:pt x="490" y="21"/>
                  </a:lnTo>
                  <a:lnTo>
                    <a:pt x="266" y="14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3" y="1385"/>
                  </a:lnTo>
                  <a:lnTo>
                    <a:pt x="266" y="1609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09"/>
                  </a:lnTo>
                  <a:lnTo>
                    <a:pt x="1141" y="1385"/>
                  </a:lnTo>
                  <a:lnTo>
                    <a:pt x="1243" y="1059"/>
                  </a:lnTo>
                  <a:lnTo>
                    <a:pt x="1243" y="876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43"/>
                  </a:lnTo>
                  <a:lnTo>
                    <a:pt x="75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5" name="Google Shape;73;p15">
              <a:extLst>
                <a:ext uri="{FF2B5EF4-FFF2-40B4-BE49-F238E27FC236}">
                  <a16:creationId xmlns:a16="http://schemas.microsoft.com/office/drawing/2014/main" id="{818C1CA1-C941-47F8-B9DC-87E72105159B}"/>
                </a:ext>
              </a:extLst>
            </p:cNvPr>
            <p:cNvSpPr/>
            <p:nvPr/>
          </p:nvSpPr>
          <p:spPr>
            <a:xfrm>
              <a:off x="1542799" y="2375591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1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48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03"/>
                  </a:lnTo>
                  <a:lnTo>
                    <a:pt x="21" y="588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4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4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886"/>
                  </a:lnTo>
                  <a:lnTo>
                    <a:pt x="12852" y="460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487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1"/>
                  </a:lnTo>
                  <a:close/>
                </a:path>
              </a:pathLst>
            </a:custGeom>
            <a:solidFill>
              <a:srgbClr val="FFCF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74;p15">
              <a:extLst>
                <a:ext uri="{FF2B5EF4-FFF2-40B4-BE49-F238E27FC236}">
                  <a16:creationId xmlns:a16="http://schemas.microsoft.com/office/drawing/2014/main" id="{F9120864-71AF-474D-AFCC-8CA98B6F982A}"/>
                </a:ext>
              </a:extLst>
            </p:cNvPr>
            <p:cNvSpPr/>
            <p:nvPr/>
          </p:nvSpPr>
          <p:spPr>
            <a:xfrm>
              <a:off x="2018349" y="2597860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1"/>
                  </a:moveTo>
                  <a:lnTo>
                    <a:pt x="489" y="21"/>
                  </a:lnTo>
                  <a:lnTo>
                    <a:pt x="265" y="16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2" y="1385"/>
                  </a:lnTo>
                  <a:lnTo>
                    <a:pt x="265" y="1630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30"/>
                  </a:lnTo>
                  <a:lnTo>
                    <a:pt x="1141" y="1385"/>
                  </a:lnTo>
                  <a:lnTo>
                    <a:pt x="1223" y="1060"/>
                  </a:lnTo>
                  <a:lnTo>
                    <a:pt x="1243" y="897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63"/>
                  </a:lnTo>
                  <a:lnTo>
                    <a:pt x="73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7" name="Google Shape;75;p15">
              <a:extLst>
                <a:ext uri="{FF2B5EF4-FFF2-40B4-BE49-F238E27FC236}">
                  <a16:creationId xmlns:a16="http://schemas.microsoft.com/office/drawing/2014/main" id="{7102C4F2-4E39-46CF-86E0-0F2826FA9620}"/>
                </a:ext>
              </a:extLst>
            </p:cNvPr>
            <p:cNvSpPr/>
            <p:nvPr/>
          </p:nvSpPr>
          <p:spPr>
            <a:xfrm>
              <a:off x="1691346" y="2597860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1"/>
                  </a:moveTo>
                  <a:lnTo>
                    <a:pt x="490" y="21"/>
                  </a:lnTo>
                  <a:lnTo>
                    <a:pt x="266" y="16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3" y="1385"/>
                  </a:lnTo>
                  <a:lnTo>
                    <a:pt x="266" y="1630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30"/>
                  </a:lnTo>
                  <a:lnTo>
                    <a:pt x="1141" y="1385"/>
                  </a:lnTo>
                  <a:lnTo>
                    <a:pt x="1243" y="1060"/>
                  </a:lnTo>
                  <a:lnTo>
                    <a:pt x="1243" y="897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63"/>
                  </a:lnTo>
                  <a:lnTo>
                    <a:pt x="75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Google Shape;76;p15">
              <a:extLst>
                <a:ext uri="{FF2B5EF4-FFF2-40B4-BE49-F238E27FC236}">
                  <a16:creationId xmlns:a16="http://schemas.microsoft.com/office/drawing/2014/main" id="{FF05A94A-7B5F-4C51-BA56-9FBC219DAB41}"/>
                </a:ext>
              </a:extLst>
            </p:cNvPr>
            <p:cNvSpPr/>
            <p:nvPr/>
          </p:nvSpPr>
          <p:spPr>
            <a:xfrm>
              <a:off x="1723406" y="2840435"/>
              <a:ext cx="327061" cy="25712"/>
            </a:xfrm>
            <a:custGeom>
              <a:avLst/>
              <a:gdLst/>
              <a:ahLst/>
              <a:cxnLst/>
              <a:rect l="l" t="t" r="r" b="b"/>
              <a:pathLst>
                <a:path w="6233" h="490" extrusionOk="0">
                  <a:moveTo>
                    <a:pt x="1" y="1"/>
                  </a:moveTo>
                  <a:lnTo>
                    <a:pt x="1" y="489"/>
                  </a:lnTo>
                  <a:lnTo>
                    <a:pt x="6233" y="489"/>
                  </a:lnTo>
                  <a:lnTo>
                    <a:pt x="6233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77;p15">
              <a:extLst>
                <a:ext uri="{FF2B5EF4-FFF2-40B4-BE49-F238E27FC236}">
                  <a16:creationId xmlns:a16="http://schemas.microsoft.com/office/drawing/2014/main" id="{D3BC5608-4CB1-4B9B-8148-1467CA6F12E0}"/>
                </a:ext>
              </a:extLst>
            </p:cNvPr>
            <p:cNvSpPr/>
            <p:nvPr/>
          </p:nvSpPr>
          <p:spPr>
            <a:xfrm>
              <a:off x="2672008" y="1555988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590"/>
                  </a:lnTo>
                  <a:lnTo>
                    <a:pt x="10591" y="10590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78;p15">
              <a:extLst>
                <a:ext uri="{FF2B5EF4-FFF2-40B4-BE49-F238E27FC236}">
                  <a16:creationId xmlns:a16="http://schemas.microsoft.com/office/drawing/2014/main" id="{FD8B8C20-F577-46EF-9B9C-AE3B3AE770ED}"/>
                </a:ext>
              </a:extLst>
            </p:cNvPr>
            <p:cNvSpPr/>
            <p:nvPr/>
          </p:nvSpPr>
          <p:spPr>
            <a:xfrm>
              <a:off x="2672008" y="2441862"/>
              <a:ext cx="555736" cy="556786"/>
            </a:xfrm>
            <a:custGeom>
              <a:avLst/>
              <a:gdLst/>
              <a:ahLst/>
              <a:cxnLst/>
              <a:rect l="l" t="t" r="r" b="b"/>
              <a:pathLst>
                <a:path w="10591" h="10611" extrusionOk="0">
                  <a:moveTo>
                    <a:pt x="10346" y="245"/>
                  </a:moveTo>
                  <a:lnTo>
                    <a:pt x="10346" y="10366"/>
                  </a:lnTo>
                  <a:lnTo>
                    <a:pt x="245" y="1036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611"/>
                  </a:lnTo>
                  <a:lnTo>
                    <a:pt x="10591" y="10611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1" name="Google Shape;79;p15">
              <a:extLst>
                <a:ext uri="{FF2B5EF4-FFF2-40B4-BE49-F238E27FC236}">
                  <a16:creationId xmlns:a16="http://schemas.microsoft.com/office/drawing/2014/main" id="{21978AA3-339F-4BD4-BDAE-B6C84A3AC2E2}"/>
                </a:ext>
              </a:extLst>
            </p:cNvPr>
            <p:cNvSpPr/>
            <p:nvPr/>
          </p:nvSpPr>
          <p:spPr>
            <a:xfrm>
              <a:off x="2672008" y="3360846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1"/>
                  </a:moveTo>
                  <a:lnTo>
                    <a:pt x="0" y="10591"/>
                  </a:lnTo>
                  <a:lnTo>
                    <a:pt x="10591" y="10591"/>
                  </a:lnTo>
                  <a:lnTo>
                    <a:pt x="10591" y="1"/>
                  </a:lnTo>
                  <a:close/>
                </a:path>
              </a:pathLst>
            </a:cu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80;p15">
              <a:extLst>
                <a:ext uri="{FF2B5EF4-FFF2-40B4-BE49-F238E27FC236}">
                  <a16:creationId xmlns:a16="http://schemas.microsoft.com/office/drawing/2014/main" id="{2AD8FED3-F5E8-4B10-B812-A2925CFE9772}"/>
                </a:ext>
              </a:extLst>
            </p:cNvPr>
            <p:cNvSpPr/>
            <p:nvPr/>
          </p:nvSpPr>
          <p:spPr>
            <a:xfrm>
              <a:off x="2783143" y="1608354"/>
              <a:ext cx="496967" cy="376175"/>
            </a:xfrm>
            <a:custGeom>
              <a:avLst/>
              <a:gdLst/>
              <a:ahLst/>
              <a:cxnLst/>
              <a:rect l="l" t="t" r="r" b="b"/>
              <a:pathLst>
                <a:path w="9471" h="7169" extrusionOk="0">
                  <a:moveTo>
                    <a:pt x="9471" y="0"/>
                  </a:moveTo>
                  <a:lnTo>
                    <a:pt x="8717" y="204"/>
                  </a:lnTo>
                  <a:lnTo>
                    <a:pt x="7353" y="855"/>
                  </a:lnTo>
                  <a:lnTo>
                    <a:pt x="6151" y="1711"/>
                  </a:lnTo>
                  <a:lnTo>
                    <a:pt x="5112" y="2688"/>
                  </a:lnTo>
                  <a:lnTo>
                    <a:pt x="3911" y="4114"/>
                  </a:lnTo>
                  <a:lnTo>
                    <a:pt x="3015" y="5458"/>
                  </a:lnTo>
                  <a:lnTo>
                    <a:pt x="2954" y="5621"/>
                  </a:lnTo>
                  <a:lnTo>
                    <a:pt x="2363" y="5010"/>
                  </a:lnTo>
                  <a:lnTo>
                    <a:pt x="1324" y="4256"/>
                  </a:lnTo>
                  <a:lnTo>
                    <a:pt x="184" y="3849"/>
                  </a:lnTo>
                  <a:lnTo>
                    <a:pt x="1" y="3829"/>
                  </a:lnTo>
                  <a:lnTo>
                    <a:pt x="387" y="4114"/>
                  </a:lnTo>
                  <a:lnTo>
                    <a:pt x="1284" y="5132"/>
                  </a:lnTo>
                  <a:lnTo>
                    <a:pt x="2505" y="6823"/>
                  </a:lnTo>
                  <a:lnTo>
                    <a:pt x="2730" y="7169"/>
                  </a:lnTo>
                  <a:lnTo>
                    <a:pt x="3361" y="7169"/>
                  </a:lnTo>
                  <a:lnTo>
                    <a:pt x="3931" y="6110"/>
                  </a:lnTo>
                  <a:lnTo>
                    <a:pt x="5051" y="4318"/>
                  </a:lnTo>
                  <a:lnTo>
                    <a:pt x="6131" y="2892"/>
                  </a:lnTo>
                  <a:lnTo>
                    <a:pt x="7108" y="1792"/>
                  </a:lnTo>
                  <a:lnTo>
                    <a:pt x="8371" y="672"/>
                  </a:lnTo>
                  <a:lnTo>
                    <a:pt x="9369" y="41"/>
                  </a:lnTo>
                  <a:lnTo>
                    <a:pt x="9471" y="0"/>
                  </a:lnTo>
                  <a:close/>
                </a:path>
              </a:pathLst>
            </a:custGeom>
            <a:solidFill>
              <a:srgbClr val="80CE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grpSp>
          <p:nvGrpSpPr>
            <p:cNvPr id="43" name="Google Shape;81;p15">
              <a:extLst>
                <a:ext uri="{FF2B5EF4-FFF2-40B4-BE49-F238E27FC236}">
                  <a16:creationId xmlns:a16="http://schemas.microsoft.com/office/drawing/2014/main" id="{24A5C141-82CF-4887-B7EA-0B6ADE04A4A7}"/>
                </a:ext>
              </a:extLst>
            </p:cNvPr>
            <p:cNvGrpSpPr/>
            <p:nvPr/>
          </p:nvGrpSpPr>
          <p:grpSpPr>
            <a:xfrm>
              <a:off x="2019472" y="214901"/>
              <a:ext cx="727741" cy="853874"/>
              <a:chOff x="2777697" y="-92274"/>
              <a:chExt cx="727741" cy="853874"/>
            </a:xfrm>
          </p:grpSpPr>
          <p:sp>
            <p:nvSpPr>
              <p:cNvPr id="44" name="Google Shape;82;p15">
                <a:extLst>
                  <a:ext uri="{FF2B5EF4-FFF2-40B4-BE49-F238E27FC236}">
                    <a16:creationId xmlns:a16="http://schemas.microsoft.com/office/drawing/2014/main" id="{800F49FA-9A7A-43A5-ACAB-BB85A6CEE72E}"/>
                  </a:ext>
                </a:extLst>
              </p:cNvPr>
              <p:cNvSpPr/>
              <p:nvPr/>
            </p:nvSpPr>
            <p:spPr>
              <a:xfrm>
                <a:off x="3011720" y="-92274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811" y="245"/>
                    </a:moveTo>
                    <a:lnTo>
                      <a:pt x="3340" y="367"/>
                    </a:lnTo>
                    <a:lnTo>
                      <a:pt x="3951" y="673"/>
                    </a:lnTo>
                    <a:lnTo>
                      <a:pt x="4460" y="1263"/>
                    </a:lnTo>
                    <a:lnTo>
                      <a:pt x="4684" y="1895"/>
                    </a:lnTo>
                    <a:lnTo>
                      <a:pt x="4684" y="2159"/>
                    </a:lnTo>
                    <a:lnTo>
                      <a:pt x="4664" y="2424"/>
                    </a:lnTo>
                    <a:lnTo>
                      <a:pt x="4419" y="2770"/>
                    </a:lnTo>
                    <a:lnTo>
                      <a:pt x="3890" y="2974"/>
                    </a:lnTo>
                    <a:lnTo>
                      <a:pt x="3768" y="2994"/>
                    </a:lnTo>
                    <a:lnTo>
                      <a:pt x="3136" y="2994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4"/>
                    </a:lnTo>
                    <a:lnTo>
                      <a:pt x="1324" y="2994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59"/>
                    </a:lnTo>
                    <a:lnTo>
                      <a:pt x="265" y="1813"/>
                    </a:lnTo>
                    <a:lnTo>
                      <a:pt x="509" y="1161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02"/>
                    </a:lnTo>
                    <a:lnTo>
                      <a:pt x="1120" y="306"/>
                    </a:lnTo>
                    <a:lnTo>
                      <a:pt x="733" y="550"/>
                    </a:lnTo>
                    <a:lnTo>
                      <a:pt x="306" y="1039"/>
                    </a:lnTo>
                    <a:lnTo>
                      <a:pt x="20" y="1772"/>
                    </a:lnTo>
                    <a:lnTo>
                      <a:pt x="0" y="2159"/>
                    </a:lnTo>
                    <a:lnTo>
                      <a:pt x="20" y="2424"/>
                    </a:lnTo>
                    <a:lnTo>
                      <a:pt x="285" y="2831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18"/>
                    </a:lnTo>
                    <a:lnTo>
                      <a:pt x="1405" y="3218"/>
                    </a:lnTo>
                    <a:lnTo>
                      <a:pt x="61" y="10244"/>
                    </a:lnTo>
                    <a:lnTo>
                      <a:pt x="4888" y="10244"/>
                    </a:lnTo>
                    <a:lnTo>
                      <a:pt x="3422" y="3218"/>
                    </a:lnTo>
                    <a:lnTo>
                      <a:pt x="3931" y="3218"/>
                    </a:lnTo>
                    <a:lnTo>
                      <a:pt x="4318" y="3096"/>
                    </a:lnTo>
                    <a:lnTo>
                      <a:pt x="4684" y="2852"/>
                    </a:lnTo>
                    <a:lnTo>
                      <a:pt x="4908" y="2444"/>
                    </a:lnTo>
                    <a:lnTo>
                      <a:pt x="4929" y="2159"/>
                    </a:lnTo>
                    <a:lnTo>
                      <a:pt x="4908" y="1813"/>
                    </a:lnTo>
                    <a:lnTo>
                      <a:pt x="4643" y="1080"/>
                    </a:lnTo>
                    <a:lnTo>
                      <a:pt x="4216" y="591"/>
                    </a:lnTo>
                    <a:lnTo>
                      <a:pt x="3849" y="326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5" name="Google Shape;83;p15">
                <a:extLst>
                  <a:ext uri="{FF2B5EF4-FFF2-40B4-BE49-F238E27FC236}">
                    <a16:creationId xmlns:a16="http://schemas.microsoft.com/office/drawing/2014/main" id="{AF1ED652-78B7-414C-A718-D51B6148BFE0}"/>
                  </a:ext>
                </a:extLst>
              </p:cNvPr>
              <p:cNvSpPr/>
              <p:nvPr/>
            </p:nvSpPr>
            <p:spPr>
              <a:xfrm>
                <a:off x="3011720" y="-79471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505" y="245"/>
                    </a:moveTo>
                    <a:lnTo>
                      <a:pt x="2811" y="266"/>
                    </a:lnTo>
                    <a:lnTo>
                      <a:pt x="3340" y="368"/>
                    </a:lnTo>
                    <a:lnTo>
                      <a:pt x="3951" y="673"/>
                    </a:lnTo>
                    <a:lnTo>
                      <a:pt x="4460" y="1264"/>
                    </a:lnTo>
                    <a:lnTo>
                      <a:pt x="4684" y="1895"/>
                    </a:lnTo>
                    <a:lnTo>
                      <a:pt x="4684" y="2160"/>
                    </a:lnTo>
                    <a:lnTo>
                      <a:pt x="4664" y="2424"/>
                    </a:lnTo>
                    <a:lnTo>
                      <a:pt x="4419" y="2771"/>
                    </a:lnTo>
                    <a:lnTo>
                      <a:pt x="3890" y="2974"/>
                    </a:lnTo>
                    <a:lnTo>
                      <a:pt x="3768" y="2995"/>
                    </a:lnTo>
                    <a:lnTo>
                      <a:pt x="3136" y="2995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5"/>
                    </a:lnTo>
                    <a:lnTo>
                      <a:pt x="1324" y="2995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60"/>
                    </a:lnTo>
                    <a:lnTo>
                      <a:pt x="265" y="1814"/>
                    </a:lnTo>
                    <a:lnTo>
                      <a:pt x="509" y="1162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23"/>
                    </a:lnTo>
                    <a:lnTo>
                      <a:pt x="1120" y="306"/>
                    </a:lnTo>
                    <a:lnTo>
                      <a:pt x="733" y="551"/>
                    </a:lnTo>
                    <a:lnTo>
                      <a:pt x="306" y="1040"/>
                    </a:lnTo>
                    <a:lnTo>
                      <a:pt x="20" y="1773"/>
                    </a:lnTo>
                    <a:lnTo>
                      <a:pt x="0" y="2160"/>
                    </a:lnTo>
                    <a:lnTo>
                      <a:pt x="20" y="2424"/>
                    </a:lnTo>
                    <a:lnTo>
                      <a:pt x="285" y="2832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39"/>
                    </a:lnTo>
                    <a:lnTo>
                      <a:pt x="1405" y="3239"/>
                    </a:lnTo>
                    <a:lnTo>
                      <a:pt x="61" y="10245"/>
                    </a:lnTo>
                    <a:lnTo>
                      <a:pt x="4888" y="10245"/>
                    </a:lnTo>
                    <a:lnTo>
                      <a:pt x="3422" y="3239"/>
                    </a:lnTo>
                    <a:lnTo>
                      <a:pt x="3768" y="3239"/>
                    </a:lnTo>
                    <a:lnTo>
                      <a:pt x="3931" y="3219"/>
                    </a:lnTo>
                    <a:lnTo>
                      <a:pt x="4318" y="3117"/>
                    </a:lnTo>
                    <a:lnTo>
                      <a:pt x="4684" y="2873"/>
                    </a:lnTo>
                    <a:lnTo>
                      <a:pt x="4908" y="2445"/>
                    </a:lnTo>
                    <a:lnTo>
                      <a:pt x="4929" y="2160"/>
                    </a:lnTo>
                    <a:lnTo>
                      <a:pt x="4908" y="1814"/>
                    </a:lnTo>
                    <a:lnTo>
                      <a:pt x="4643" y="1101"/>
                    </a:lnTo>
                    <a:lnTo>
                      <a:pt x="4216" y="592"/>
                    </a:lnTo>
                    <a:lnTo>
                      <a:pt x="3849" y="327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6" name="Google Shape;84;p15">
                <a:extLst>
                  <a:ext uri="{FF2B5EF4-FFF2-40B4-BE49-F238E27FC236}">
                    <a16:creationId xmlns:a16="http://schemas.microsoft.com/office/drawing/2014/main" id="{34C21FA7-43D3-4EBD-B958-EA3851959B9A}"/>
                  </a:ext>
                </a:extLst>
              </p:cNvPr>
              <p:cNvSpPr/>
              <p:nvPr/>
            </p:nvSpPr>
            <p:spPr>
              <a:xfrm>
                <a:off x="2957202" y="413183"/>
                <a:ext cx="13789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2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28" y="958"/>
                    </a:lnTo>
                    <a:lnTo>
                      <a:pt x="2628" y="0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7" name="Google Shape;85;p15">
                <a:extLst>
                  <a:ext uri="{FF2B5EF4-FFF2-40B4-BE49-F238E27FC236}">
                    <a16:creationId xmlns:a16="http://schemas.microsoft.com/office/drawing/2014/main" id="{158C4FE2-ADE9-4777-8CEB-FF5454BB3298}"/>
                  </a:ext>
                </a:extLst>
              </p:cNvPr>
              <p:cNvSpPr/>
              <p:nvPr/>
            </p:nvSpPr>
            <p:spPr>
              <a:xfrm>
                <a:off x="3188025" y="413183"/>
                <a:ext cx="13684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0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07" y="958"/>
                    </a:lnTo>
                    <a:lnTo>
                      <a:pt x="2607" y="0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8" name="Google Shape;86;p15">
                <a:extLst>
                  <a:ext uri="{FF2B5EF4-FFF2-40B4-BE49-F238E27FC236}">
                    <a16:creationId xmlns:a16="http://schemas.microsoft.com/office/drawing/2014/main" id="{53E07949-0497-41F2-8FE4-0E3D37AC88AA}"/>
                  </a:ext>
                </a:extLst>
              </p:cNvPr>
              <p:cNvSpPr/>
              <p:nvPr/>
            </p:nvSpPr>
            <p:spPr>
              <a:xfrm>
                <a:off x="2777697" y="445243"/>
                <a:ext cx="727741" cy="316357"/>
              </a:xfrm>
              <a:custGeom>
                <a:avLst/>
                <a:gdLst/>
                <a:ahLst/>
                <a:cxnLst/>
                <a:rect l="l" t="t" r="r" b="b"/>
                <a:pathLst>
                  <a:path w="13869" h="6029" extrusionOk="0">
                    <a:moveTo>
                      <a:pt x="1222" y="0"/>
                    </a:moveTo>
                    <a:lnTo>
                      <a:pt x="978" y="21"/>
                    </a:lnTo>
                    <a:lnTo>
                      <a:pt x="530" y="163"/>
                    </a:lnTo>
                    <a:lnTo>
                      <a:pt x="204" y="428"/>
                    </a:lnTo>
                    <a:lnTo>
                      <a:pt x="20" y="774"/>
                    </a:lnTo>
                    <a:lnTo>
                      <a:pt x="0" y="978"/>
                    </a:lnTo>
                    <a:lnTo>
                      <a:pt x="0" y="5051"/>
                    </a:lnTo>
                    <a:lnTo>
                      <a:pt x="20" y="5255"/>
                    </a:lnTo>
                    <a:lnTo>
                      <a:pt x="204" y="5601"/>
                    </a:lnTo>
                    <a:lnTo>
                      <a:pt x="530" y="5866"/>
                    </a:lnTo>
                    <a:lnTo>
                      <a:pt x="978" y="6029"/>
                    </a:lnTo>
                    <a:lnTo>
                      <a:pt x="5682" y="6029"/>
                    </a:lnTo>
                    <a:lnTo>
                      <a:pt x="5662" y="5866"/>
                    </a:lnTo>
                    <a:lnTo>
                      <a:pt x="5682" y="5723"/>
                    </a:lnTo>
                    <a:lnTo>
                      <a:pt x="5845" y="5397"/>
                    </a:lnTo>
                    <a:lnTo>
                      <a:pt x="6171" y="5051"/>
                    </a:lnTo>
                    <a:lnTo>
                      <a:pt x="6639" y="4827"/>
                    </a:lnTo>
                    <a:lnTo>
                      <a:pt x="6924" y="4807"/>
                    </a:lnTo>
                    <a:lnTo>
                      <a:pt x="7271" y="4827"/>
                    </a:lnTo>
                    <a:lnTo>
                      <a:pt x="7739" y="5051"/>
                    </a:lnTo>
                    <a:lnTo>
                      <a:pt x="8044" y="5377"/>
                    </a:lnTo>
                    <a:lnTo>
                      <a:pt x="8167" y="5723"/>
                    </a:lnTo>
                    <a:lnTo>
                      <a:pt x="8187" y="5866"/>
                    </a:lnTo>
                    <a:lnTo>
                      <a:pt x="8167" y="6029"/>
                    </a:lnTo>
                    <a:lnTo>
                      <a:pt x="12627" y="6029"/>
                    </a:lnTo>
                    <a:lnTo>
                      <a:pt x="8431" y="5784"/>
                    </a:lnTo>
                    <a:lnTo>
                      <a:pt x="8391" y="5621"/>
                    </a:lnTo>
                    <a:lnTo>
                      <a:pt x="8228" y="5214"/>
                    </a:lnTo>
                    <a:lnTo>
                      <a:pt x="7861" y="4827"/>
                    </a:lnTo>
                    <a:lnTo>
                      <a:pt x="7291" y="4583"/>
                    </a:lnTo>
                    <a:lnTo>
                      <a:pt x="6924" y="4562"/>
                    </a:lnTo>
                    <a:lnTo>
                      <a:pt x="6598" y="4583"/>
                    </a:lnTo>
                    <a:lnTo>
                      <a:pt x="6069" y="4827"/>
                    </a:lnTo>
                    <a:lnTo>
                      <a:pt x="5682" y="5194"/>
                    </a:lnTo>
                    <a:lnTo>
                      <a:pt x="5458" y="5601"/>
                    </a:lnTo>
                    <a:lnTo>
                      <a:pt x="5438" y="5784"/>
                    </a:lnTo>
                    <a:lnTo>
                      <a:pt x="1018" y="5784"/>
                    </a:lnTo>
                    <a:lnTo>
                      <a:pt x="672" y="5662"/>
                    </a:lnTo>
                    <a:lnTo>
                      <a:pt x="407" y="5458"/>
                    </a:lnTo>
                    <a:lnTo>
                      <a:pt x="244" y="5194"/>
                    </a:lnTo>
                    <a:lnTo>
                      <a:pt x="244" y="5051"/>
                    </a:lnTo>
                    <a:lnTo>
                      <a:pt x="244" y="978"/>
                    </a:lnTo>
                    <a:lnTo>
                      <a:pt x="244" y="835"/>
                    </a:lnTo>
                    <a:lnTo>
                      <a:pt x="407" y="571"/>
                    </a:lnTo>
                    <a:lnTo>
                      <a:pt x="672" y="367"/>
                    </a:lnTo>
                    <a:lnTo>
                      <a:pt x="1018" y="245"/>
                    </a:lnTo>
                    <a:lnTo>
                      <a:pt x="12830" y="245"/>
                    </a:lnTo>
                    <a:lnTo>
                      <a:pt x="13197" y="367"/>
                    </a:lnTo>
                    <a:lnTo>
                      <a:pt x="13462" y="571"/>
                    </a:lnTo>
                    <a:lnTo>
                      <a:pt x="13604" y="835"/>
                    </a:lnTo>
                    <a:lnTo>
                      <a:pt x="13625" y="978"/>
                    </a:lnTo>
                    <a:lnTo>
                      <a:pt x="13625" y="5051"/>
                    </a:lnTo>
                    <a:lnTo>
                      <a:pt x="13604" y="5194"/>
                    </a:lnTo>
                    <a:lnTo>
                      <a:pt x="13462" y="5458"/>
                    </a:lnTo>
                    <a:lnTo>
                      <a:pt x="13197" y="5662"/>
                    </a:lnTo>
                    <a:lnTo>
                      <a:pt x="12830" y="5784"/>
                    </a:lnTo>
                    <a:lnTo>
                      <a:pt x="8431" y="5784"/>
                    </a:lnTo>
                    <a:lnTo>
                      <a:pt x="13319" y="5866"/>
                    </a:lnTo>
                    <a:lnTo>
                      <a:pt x="13665" y="5601"/>
                    </a:lnTo>
                    <a:lnTo>
                      <a:pt x="13849" y="5255"/>
                    </a:lnTo>
                    <a:lnTo>
                      <a:pt x="13869" y="5051"/>
                    </a:lnTo>
                    <a:lnTo>
                      <a:pt x="13869" y="978"/>
                    </a:lnTo>
                    <a:lnTo>
                      <a:pt x="13849" y="774"/>
                    </a:lnTo>
                    <a:lnTo>
                      <a:pt x="13665" y="428"/>
                    </a:lnTo>
                    <a:lnTo>
                      <a:pt x="13319" y="163"/>
                    </a:lnTo>
                    <a:lnTo>
                      <a:pt x="12891" y="21"/>
                    </a:lnTo>
                    <a:lnTo>
                      <a:pt x="12627" y="0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929521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93" name="Google Shape;1082;p32">
            <a:extLst>
              <a:ext uri="{FF2B5EF4-FFF2-40B4-BE49-F238E27FC236}">
                <a16:creationId xmlns:a16="http://schemas.microsoft.com/office/drawing/2014/main" id="{0015B71F-C33D-47CA-A984-DBDE2CD8392F}"/>
              </a:ext>
            </a:extLst>
          </p:cNvPr>
          <p:cNvGrpSpPr/>
          <p:nvPr/>
        </p:nvGrpSpPr>
        <p:grpSpPr>
          <a:xfrm>
            <a:off x="4502150" y="5781675"/>
            <a:ext cx="9285943" cy="4697743"/>
            <a:chOff x="3105675" y="3074486"/>
            <a:chExt cx="2932311" cy="1574514"/>
          </a:xfrm>
        </p:grpSpPr>
        <p:sp>
          <p:nvSpPr>
            <p:cNvPr id="94" name="Google Shape;1083;p32">
              <a:extLst>
                <a:ext uri="{FF2B5EF4-FFF2-40B4-BE49-F238E27FC236}">
                  <a16:creationId xmlns:a16="http://schemas.microsoft.com/office/drawing/2014/main" id="{A2260513-238D-4188-8F4D-85C238A540C2}"/>
                </a:ext>
              </a:extLst>
            </p:cNvPr>
            <p:cNvSpPr/>
            <p:nvPr/>
          </p:nvSpPr>
          <p:spPr>
            <a:xfrm>
              <a:off x="4571647" y="4075890"/>
              <a:ext cx="1434619" cy="503877"/>
            </a:xfrm>
            <a:custGeom>
              <a:avLst/>
              <a:gdLst/>
              <a:ahLst/>
              <a:cxnLst/>
              <a:rect l="l" t="t" r="r" b="b"/>
              <a:pathLst>
                <a:path w="133267" h="46807" extrusionOk="0">
                  <a:moveTo>
                    <a:pt x="49148" y="1"/>
                  </a:moveTo>
                  <a:cubicBezTo>
                    <a:pt x="22241" y="1"/>
                    <a:pt x="0" y="17948"/>
                    <a:pt x="0" y="17948"/>
                  </a:cubicBezTo>
                  <a:lnTo>
                    <a:pt x="0" y="43971"/>
                  </a:lnTo>
                  <a:cubicBezTo>
                    <a:pt x="88" y="43972"/>
                    <a:pt x="175" y="43973"/>
                    <a:pt x="261" y="43973"/>
                  </a:cubicBezTo>
                  <a:cubicBezTo>
                    <a:pt x="11766" y="43973"/>
                    <a:pt x="14808" y="35717"/>
                    <a:pt x="14808" y="35717"/>
                  </a:cubicBezTo>
                  <a:lnTo>
                    <a:pt x="123815" y="46807"/>
                  </a:lnTo>
                  <a:lnTo>
                    <a:pt x="133266" y="21918"/>
                  </a:lnTo>
                  <a:lnTo>
                    <a:pt x="133266" y="21918"/>
                  </a:lnTo>
                  <a:cubicBezTo>
                    <a:pt x="133117" y="21922"/>
                    <a:pt x="132966" y="21924"/>
                    <a:pt x="132813" y="21924"/>
                  </a:cubicBezTo>
                  <a:cubicBezTo>
                    <a:pt x="118908" y="21924"/>
                    <a:pt x="87819" y="5108"/>
                    <a:pt x="57654" y="620"/>
                  </a:cubicBezTo>
                  <a:cubicBezTo>
                    <a:pt x="54782" y="194"/>
                    <a:pt x="51940" y="1"/>
                    <a:pt x="49148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5" name="Google Shape;1084;p32">
              <a:extLst>
                <a:ext uri="{FF2B5EF4-FFF2-40B4-BE49-F238E27FC236}">
                  <a16:creationId xmlns:a16="http://schemas.microsoft.com/office/drawing/2014/main" id="{0A389426-6B9A-4098-B810-B4EF7408F42C}"/>
                </a:ext>
              </a:extLst>
            </p:cNvPr>
            <p:cNvSpPr/>
            <p:nvPr/>
          </p:nvSpPr>
          <p:spPr>
            <a:xfrm>
              <a:off x="4615056" y="4136161"/>
              <a:ext cx="1325050" cy="233439"/>
            </a:xfrm>
            <a:custGeom>
              <a:avLst/>
              <a:gdLst/>
              <a:ahLst/>
              <a:cxnLst/>
              <a:rect l="l" t="t" r="r" b="b"/>
              <a:pathLst>
                <a:path w="137489" h="21685" extrusionOk="0">
                  <a:moveTo>
                    <a:pt x="45620" y="0"/>
                  </a:moveTo>
                  <a:lnTo>
                    <a:pt x="42407" y="63"/>
                  </a:lnTo>
                  <a:lnTo>
                    <a:pt x="40831" y="63"/>
                  </a:lnTo>
                  <a:cubicBezTo>
                    <a:pt x="40264" y="63"/>
                    <a:pt x="39760" y="189"/>
                    <a:pt x="39256" y="189"/>
                  </a:cubicBezTo>
                  <a:lnTo>
                    <a:pt x="36169" y="504"/>
                  </a:lnTo>
                  <a:cubicBezTo>
                    <a:pt x="35665" y="504"/>
                    <a:pt x="35160" y="567"/>
                    <a:pt x="34656" y="693"/>
                  </a:cubicBezTo>
                  <a:lnTo>
                    <a:pt x="33144" y="945"/>
                  </a:lnTo>
                  <a:cubicBezTo>
                    <a:pt x="32199" y="1134"/>
                    <a:pt x="31191" y="1197"/>
                    <a:pt x="30246" y="1449"/>
                  </a:cubicBezTo>
                  <a:lnTo>
                    <a:pt x="27410" y="2080"/>
                  </a:lnTo>
                  <a:cubicBezTo>
                    <a:pt x="26969" y="2206"/>
                    <a:pt x="26528" y="2269"/>
                    <a:pt x="26087" y="2458"/>
                  </a:cubicBezTo>
                  <a:lnTo>
                    <a:pt x="24764" y="2836"/>
                  </a:lnTo>
                  <a:lnTo>
                    <a:pt x="22180" y="3592"/>
                  </a:lnTo>
                  <a:lnTo>
                    <a:pt x="19723" y="4474"/>
                  </a:lnTo>
                  <a:cubicBezTo>
                    <a:pt x="16825" y="5545"/>
                    <a:pt x="13989" y="6742"/>
                    <a:pt x="11280" y="8129"/>
                  </a:cubicBezTo>
                  <a:cubicBezTo>
                    <a:pt x="8822" y="9389"/>
                    <a:pt x="6743" y="10523"/>
                    <a:pt x="5042" y="11594"/>
                  </a:cubicBezTo>
                  <a:lnTo>
                    <a:pt x="3908" y="12350"/>
                  </a:lnTo>
                  <a:lnTo>
                    <a:pt x="2836" y="13043"/>
                  </a:lnTo>
                  <a:cubicBezTo>
                    <a:pt x="2206" y="13421"/>
                    <a:pt x="1702" y="13862"/>
                    <a:pt x="1261" y="14114"/>
                  </a:cubicBezTo>
                  <a:cubicBezTo>
                    <a:pt x="442" y="14745"/>
                    <a:pt x="1" y="15123"/>
                    <a:pt x="1" y="15123"/>
                  </a:cubicBezTo>
                  <a:cubicBezTo>
                    <a:pt x="1" y="15123"/>
                    <a:pt x="505" y="14934"/>
                    <a:pt x="1387" y="14366"/>
                  </a:cubicBezTo>
                  <a:cubicBezTo>
                    <a:pt x="2332" y="13799"/>
                    <a:pt x="3656" y="13043"/>
                    <a:pt x="5357" y="12098"/>
                  </a:cubicBezTo>
                  <a:cubicBezTo>
                    <a:pt x="7058" y="11090"/>
                    <a:pt x="9137" y="9956"/>
                    <a:pt x="11658" y="8948"/>
                  </a:cubicBezTo>
                  <a:cubicBezTo>
                    <a:pt x="14178" y="7876"/>
                    <a:pt x="17014" y="6679"/>
                    <a:pt x="20164" y="5671"/>
                  </a:cubicBezTo>
                  <a:lnTo>
                    <a:pt x="22622" y="4915"/>
                  </a:lnTo>
                  <a:lnTo>
                    <a:pt x="25205" y="4222"/>
                  </a:lnTo>
                  <a:cubicBezTo>
                    <a:pt x="26906" y="3718"/>
                    <a:pt x="28733" y="3466"/>
                    <a:pt x="30624" y="3025"/>
                  </a:cubicBezTo>
                  <a:cubicBezTo>
                    <a:pt x="31506" y="2836"/>
                    <a:pt x="32514" y="2773"/>
                    <a:pt x="33459" y="2647"/>
                  </a:cubicBezTo>
                  <a:lnTo>
                    <a:pt x="34908" y="2395"/>
                  </a:lnTo>
                  <a:cubicBezTo>
                    <a:pt x="35413" y="2332"/>
                    <a:pt x="35917" y="2269"/>
                    <a:pt x="36421" y="2269"/>
                  </a:cubicBezTo>
                  <a:lnTo>
                    <a:pt x="39445" y="2017"/>
                  </a:lnTo>
                  <a:cubicBezTo>
                    <a:pt x="39949" y="2017"/>
                    <a:pt x="40453" y="1954"/>
                    <a:pt x="40957" y="1954"/>
                  </a:cubicBezTo>
                  <a:lnTo>
                    <a:pt x="45683" y="1954"/>
                  </a:lnTo>
                  <a:lnTo>
                    <a:pt x="48834" y="2206"/>
                  </a:lnTo>
                  <a:lnTo>
                    <a:pt x="50409" y="2332"/>
                  </a:lnTo>
                  <a:lnTo>
                    <a:pt x="51165" y="2332"/>
                  </a:lnTo>
                  <a:lnTo>
                    <a:pt x="51984" y="2458"/>
                  </a:lnTo>
                  <a:lnTo>
                    <a:pt x="53622" y="2710"/>
                  </a:lnTo>
                  <a:lnTo>
                    <a:pt x="55198" y="2962"/>
                  </a:lnTo>
                  <a:cubicBezTo>
                    <a:pt x="59545" y="3718"/>
                    <a:pt x="63830" y="4789"/>
                    <a:pt x="68052" y="6049"/>
                  </a:cubicBezTo>
                  <a:cubicBezTo>
                    <a:pt x="72336" y="7246"/>
                    <a:pt x="76621" y="8633"/>
                    <a:pt x="80780" y="10082"/>
                  </a:cubicBezTo>
                  <a:lnTo>
                    <a:pt x="92941" y="14177"/>
                  </a:lnTo>
                  <a:cubicBezTo>
                    <a:pt x="100187" y="16761"/>
                    <a:pt x="107622" y="18840"/>
                    <a:pt x="115120" y="20415"/>
                  </a:cubicBezTo>
                  <a:cubicBezTo>
                    <a:pt x="118145" y="20982"/>
                    <a:pt x="121232" y="21424"/>
                    <a:pt x="124320" y="21550"/>
                  </a:cubicBezTo>
                  <a:cubicBezTo>
                    <a:pt x="125402" y="21637"/>
                    <a:pt x="126497" y="21684"/>
                    <a:pt x="127594" y="21684"/>
                  </a:cubicBezTo>
                  <a:cubicBezTo>
                    <a:pt x="128860" y="21684"/>
                    <a:pt x="130127" y="21622"/>
                    <a:pt x="131377" y="21487"/>
                  </a:cubicBezTo>
                  <a:lnTo>
                    <a:pt x="132763" y="21361"/>
                  </a:lnTo>
                  <a:lnTo>
                    <a:pt x="134023" y="21172"/>
                  </a:lnTo>
                  <a:lnTo>
                    <a:pt x="135031" y="21046"/>
                  </a:lnTo>
                  <a:cubicBezTo>
                    <a:pt x="135346" y="20982"/>
                    <a:pt x="135661" y="20919"/>
                    <a:pt x="135913" y="20856"/>
                  </a:cubicBezTo>
                  <a:lnTo>
                    <a:pt x="137489" y="20478"/>
                  </a:lnTo>
                  <a:lnTo>
                    <a:pt x="135913" y="20730"/>
                  </a:lnTo>
                  <a:cubicBezTo>
                    <a:pt x="135661" y="20793"/>
                    <a:pt x="135346" y="20856"/>
                    <a:pt x="135031" y="20856"/>
                  </a:cubicBezTo>
                  <a:lnTo>
                    <a:pt x="133960" y="20982"/>
                  </a:lnTo>
                  <a:lnTo>
                    <a:pt x="132763" y="21046"/>
                  </a:lnTo>
                  <a:lnTo>
                    <a:pt x="131377" y="21109"/>
                  </a:lnTo>
                  <a:cubicBezTo>
                    <a:pt x="131133" y="21111"/>
                    <a:pt x="130890" y="21113"/>
                    <a:pt x="130646" y="21113"/>
                  </a:cubicBezTo>
                  <a:cubicBezTo>
                    <a:pt x="125529" y="21113"/>
                    <a:pt x="120364" y="20481"/>
                    <a:pt x="115372" y="19218"/>
                  </a:cubicBezTo>
                  <a:cubicBezTo>
                    <a:pt x="112159" y="18462"/>
                    <a:pt x="108630" y="17517"/>
                    <a:pt x="104975" y="16383"/>
                  </a:cubicBezTo>
                  <a:cubicBezTo>
                    <a:pt x="101321" y="15186"/>
                    <a:pt x="97477" y="13862"/>
                    <a:pt x="93571" y="12476"/>
                  </a:cubicBezTo>
                  <a:cubicBezTo>
                    <a:pt x="89601" y="11090"/>
                    <a:pt x="85505" y="9578"/>
                    <a:pt x="81347" y="8129"/>
                  </a:cubicBezTo>
                  <a:cubicBezTo>
                    <a:pt x="77188" y="6679"/>
                    <a:pt x="72903" y="5293"/>
                    <a:pt x="68556" y="3970"/>
                  </a:cubicBezTo>
                  <a:cubicBezTo>
                    <a:pt x="64271" y="2710"/>
                    <a:pt x="59860" y="1702"/>
                    <a:pt x="55450" y="945"/>
                  </a:cubicBezTo>
                  <a:lnTo>
                    <a:pt x="53748" y="630"/>
                  </a:lnTo>
                  <a:lnTo>
                    <a:pt x="52173" y="441"/>
                  </a:lnTo>
                  <a:lnTo>
                    <a:pt x="51354" y="315"/>
                  </a:lnTo>
                  <a:lnTo>
                    <a:pt x="50535" y="315"/>
                  </a:lnTo>
                  <a:lnTo>
                    <a:pt x="48897" y="252"/>
                  </a:lnTo>
                  <a:lnTo>
                    <a:pt x="45620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6" name="Google Shape;1085;p32">
              <a:extLst>
                <a:ext uri="{FF2B5EF4-FFF2-40B4-BE49-F238E27FC236}">
                  <a16:creationId xmlns:a16="http://schemas.microsoft.com/office/drawing/2014/main" id="{A98433B6-10FF-4EFA-81A3-8F1923251162}"/>
                </a:ext>
              </a:extLst>
            </p:cNvPr>
            <p:cNvSpPr/>
            <p:nvPr/>
          </p:nvSpPr>
          <p:spPr>
            <a:xfrm>
              <a:off x="4615056" y="4236934"/>
              <a:ext cx="1294692" cy="200670"/>
            </a:xfrm>
            <a:custGeom>
              <a:avLst/>
              <a:gdLst/>
              <a:ahLst/>
              <a:cxnLst/>
              <a:rect l="l" t="t" r="r" b="b"/>
              <a:pathLst>
                <a:path w="134339" h="18641" extrusionOk="0">
                  <a:moveTo>
                    <a:pt x="42971" y="1"/>
                  </a:moveTo>
                  <a:cubicBezTo>
                    <a:pt x="42631" y="1"/>
                    <a:pt x="42281" y="29"/>
                    <a:pt x="41903" y="29"/>
                  </a:cubicBezTo>
                  <a:cubicBezTo>
                    <a:pt x="39886" y="92"/>
                    <a:pt x="37870" y="29"/>
                    <a:pt x="35854" y="281"/>
                  </a:cubicBezTo>
                  <a:lnTo>
                    <a:pt x="32955" y="596"/>
                  </a:lnTo>
                  <a:cubicBezTo>
                    <a:pt x="32010" y="722"/>
                    <a:pt x="31065" y="848"/>
                    <a:pt x="30120" y="974"/>
                  </a:cubicBezTo>
                  <a:cubicBezTo>
                    <a:pt x="29238" y="1163"/>
                    <a:pt x="28292" y="1226"/>
                    <a:pt x="27410" y="1478"/>
                  </a:cubicBezTo>
                  <a:lnTo>
                    <a:pt x="24764" y="1982"/>
                  </a:lnTo>
                  <a:lnTo>
                    <a:pt x="23504" y="2297"/>
                  </a:lnTo>
                  <a:lnTo>
                    <a:pt x="22243" y="2612"/>
                  </a:lnTo>
                  <a:lnTo>
                    <a:pt x="19786" y="3305"/>
                  </a:lnTo>
                  <a:cubicBezTo>
                    <a:pt x="18211" y="3746"/>
                    <a:pt x="16699" y="4187"/>
                    <a:pt x="15312" y="4691"/>
                  </a:cubicBezTo>
                  <a:cubicBezTo>
                    <a:pt x="13926" y="5259"/>
                    <a:pt x="12603" y="5700"/>
                    <a:pt x="11406" y="6204"/>
                  </a:cubicBezTo>
                  <a:cubicBezTo>
                    <a:pt x="8948" y="7275"/>
                    <a:pt x="6869" y="8220"/>
                    <a:pt x="5168" y="9102"/>
                  </a:cubicBezTo>
                  <a:cubicBezTo>
                    <a:pt x="4286" y="9543"/>
                    <a:pt x="3593" y="9921"/>
                    <a:pt x="2899" y="10299"/>
                  </a:cubicBezTo>
                  <a:cubicBezTo>
                    <a:pt x="2269" y="10677"/>
                    <a:pt x="1765" y="10992"/>
                    <a:pt x="1324" y="11244"/>
                  </a:cubicBezTo>
                  <a:cubicBezTo>
                    <a:pt x="442" y="11812"/>
                    <a:pt x="1" y="12127"/>
                    <a:pt x="1" y="12127"/>
                  </a:cubicBezTo>
                  <a:cubicBezTo>
                    <a:pt x="1" y="12127"/>
                    <a:pt x="442" y="11875"/>
                    <a:pt x="1324" y="11433"/>
                  </a:cubicBezTo>
                  <a:cubicBezTo>
                    <a:pt x="2206" y="10929"/>
                    <a:pt x="3593" y="10299"/>
                    <a:pt x="5231" y="9543"/>
                  </a:cubicBezTo>
                  <a:cubicBezTo>
                    <a:pt x="6932" y="8724"/>
                    <a:pt x="9074" y="7905"/>
                    <a:pt x="11532" y="7023"/>
                  </a:cubicBezTo>
                  <a:cubicBezTo>
                    <a:pt x="12792" y="6582"/>
                    <a:pt x="14115" y="6078"/>
                    <a:pt x="15564" y="5700"/>
                  </a:cubicBezTo>
                  <a:cubicBezTo>
                    <a:pt x="16951" y="5322"/>
                    <a:pt x="18463" y="4880"/>
                    <a:pt x="20038" y="4502"/>
                  </a:cubicBezTo>
                  <a:lnTo>
                    <a:pt x="22432" y="3935"/>
                  </a:lnTo>
                  <a:lnTo>
                    <a:pt x="23693" y="3620"/>
                  </a:lnTo>
                  <a:lnTo>
                    <a:pt x="24953" y="3431"/>
                  </a:lnTo>
                  <a:lnTo>
                    <a:pt x="27536" y="2927"/>
                  </a:lnTo>
                  <a:cubicBezTo>
                    <a:pt x="28418" y="2801"/>
                    <a:pt x="29364" y="2675"/>
                    <a:pt x="30246" y="2549"/>
                  </a:cubicBezTo>
                  <a:cubicBezTo>
                    <a:pt x="31191" y="2486"/>
                    <a:pt x="32136" y="2360"/>
                    <a:pt x="33081" y="2234"/>
                  </a:cubicBezTo>
                  <a:lnTo>
                    <a:pt x="35917" y="2045"/>
                  </a:lnTo>
                  <a:cubicBezTo>
                    <a:pt x="37870" y="1856"/>
                    <a:pt x="39823" y="1856"/>
                    <a:pt x="41840" y="1856"/>
                  </a:cubicBezTo>
                  <a:lnTo>
                    <a:pt x="43352" y="1856"/>
                  </a:lnTo>
                  <a:lnTo>
                    <a:pt x="44864" y="1982"/>
                  </a:lnTo>
                  <a:lnTo>
                    <a:pt x="47951" y="2108"/>
                  </a:lnTo>
                  <a:lnTo>
                    <a:pt x="48771" y="2171"/>
                  </a:lnTo>
                  <a:lnTo>
                    <a:pt x="49527" y="2297"/>
                  </a:lnTo>
                  <a:lnTo>
                    <a:pt x="51102" y="2486"/>
                  </a:lnTo>
                  <a:lnTo>
                    <a:pt x="54252" y="2864"/>
                  </a:lnTo>
                  <a:cubicBezTo>
                    <a:pt x="55261" y="2990"/>
                    <a:pt x="56332" y="3179"/>
                    <a:pt x="57403" y="3368"/>
                  </a:cubicBezTo>
                  <a:lnTo>
                    <a:pt x="60553" y="3998"/>
                  </a:lnTo>
                  <a:cubicBezTo>
                    <a:pt x="62696" y="4439"/>
                    <a:pt x="64775" y="4943"/>
                    <a:pt x="66854" y="5511"/>
                  </a:cubicBezTo>
                  <a:cubicBezTo>
                    <a:pt x="71013" y="6582"/>
                    <a:pt x="75172" y="7779"/>
                    <a:pt x="79204" y="9102"/>
                  </a:cubicBezTo>
                  <a:lnTo>
                    <a:pt x="91176" y="12946"/>
                  </a:lnTo>
                  <a:cubicBezTo>
                    <a:pt x="95020" y="14206"/>
                    <a:pt x="98800" y="15340"/>
                    <a:pt x="102455" y="16222"/>
                  </a:cubicBezTo>
                  <a:cubicBezTo>
                    <a:pt x="105858" y="17104"/>
                    <a:pt x="109323" y="17797"/>
                    <a:pt x="112852" y="18239"/>
                  </a:cubicBezTo>
                  <a:cubicBezTo>
                    <a:pt x="114896" y="18500"/>
                    <a:pt x="116971" y="18640"/>
                    <a:pt x="119034" y="18640"/>
                  </a:cubicBezTo>
                  <a:cubicBezTo>
                    <a:pt x="119959" y="18640"/>
                    <a:pt x="120882" y="18612"/>
                    <a:pt x="121799" y="18554"/>
                  </a:cubicBezTo>
                  <a:cubicBezTo>
                    <a:pt x="124067" y="18491"/>
                    <a:pt x="126399" y="18176"/>
                    <a:pt x="128604" y="17734"/>
                  </a:cubicBezTo>
                  <a:cubicBezTo>
                    <a:pt x="129108" y="17608"/>
                    <a:pt x="129549" y="17545"/>
                    <a:pt x="129927" y="17419"/>
                  </a:cubicBezTo>
                  <a:lnTo>
                    <a:pt x="131125" y="17104"/>
                  </a:lnTo>
                  <a:lnTo>
                    <a:pt x="132070" y="16852"/>
                  </a:lnTo>
                  <a:lnTo>
                    <a:pt x="132889" y="16537"/>
                  </a:lnTo>
                  <a:lnTo>
                    <a:pt x="134338" y="16096"/>
                  </a:lnTo>
                  <a:lnTo>
                    <a:pt x="132826" y="16474"/>
                  </a:lnTo>
                  <a:lnTo>
                    <a:pt x="132070" y="16663"/>
                  </a:lnTo>
                  <a:lnTo>
                    <a:pt x="131062" y="16852"/>
                  </a:lnTo>
                  <a:cubicBezTo>
                    <a:pt x="130368" y="17041"/>
                    <a:pt x="129486" y="17167"/>
                    <a:pt x="128604" y="17293"/>
                  </a:cubicBezTo>
                  <a:cubicBezTo>
                    <a:pt x="126624" y="17623"/>
                    <a:pt x="124644" y="17809"/>
                    <a:pt x="122663" y="17809"/>
                  </a:cubicBezTo>
                  <a:cubicBezTo>
                    <a:pt x="122375" y="17809"/>
                    <a:pt x="122087" y="17805"/>
                    <a:pt x="121799" y="17797"/>
                  </a:cubicBezTo>
                  <a:cubicBezTo>
                    <a:pt x="118838" y="17797"/>
                    <a:pt x="115939" y="17482"/>
                    <a:pt x="113041" y="17041"/>
                  </a:cubicBezTo>
                  <a:cubicBezTo>
                    <a:pt x="109575" y="16474"/>
                    <a:pt x="106236" y="15655"/>
                    <a:pt x="102896" y="14710"/>
                  </a:cubicBezTo>
                  <a:cubicBezTo>
                    <a:pt x="99305" y="13702"/>
                    <a:pt x="95587" y="12505"/>
                    <a:pt x="91743" y="11181"/>
                  </a:cubicBezTo>
                  <a:cubicBezTo>
                    <a:pt x="87900" y="9921"/>
                    <a:pt x="83930" y="8472"/>
                    <a:pt x="79835" y="7149"/>
                  </a:cubicBezTo>
                  <a:cubicBezTo>
                    <a:pt x="75802" y="5826"/>
                    <a:pt x="71643" y="4565"/>
                    <a:pt x="67422" y="3431"/>
                  </a:cubicBezTo>
                  <a:cubicBezTo>
                    <a:pt x="65279" y="2927"/>
                    <a:pt x="63137" y="2423"/>
                    <a:pt x="60995" y="1982"/>
                  </a:cubicBezTo>
                  <a:lnTo>
                    <a:pt x="57781" y="1352"/>
                  </a:lnTo>
                  <a:cubicBezTo>
                    <a:pt x="56710" y="1226"/>
                    <a:pt x="55702" y="1037"/>
                    <a:pt x="54631" y="848"/>
                  </a:cubicBezTo>
                  <a:cubicBezTo>
                    <a:pt x="52488" y="659"/>
                    <a:pt x="50346" y="344"/>
                    <a:pt x="48204" y="218"/>
                  </a:cubicBezTo>
                  <a:lnTo>
                    <a:pt x="45053" y="92"/>
                  </a:lnTo>
                  <a:lnTo>
                    <a:pt x="43478" y="29"/>
                  </a:lnTo>
                  <a:cubicBezTo>
                    <a:pt x="43310" y="8"/>
                    <a:pt x="43142" y="1"/>
                    <a:pt x="42971" y="1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7" name="Google Shape;1086;p32">
              <a:extLst>
                <a:ext uri="{FF2B5EF4-FFF2-40B4-BE49-F238E27FC236}">
                  <a16:creationId xmlns:a16="http://schemas.microsoft.com/office/drawing/2014/main" id="{647BF072-A113-4828-B79D-ABB64C808C88}"/>
                </a:ext>
              </a:extLst>
            </p:cNvPr>
            <p:cNvSpPr/>
            <p:nvPr/>
          </p:nvSpPr>
          <p:spPr>
            <a:xfrm>
              <a:off x="4615056" y="4335608"/>
              <a:ext cx="968635" cy="122775"/>
            </a:xfrm>
            <a:custGeom>
              <a:avLst/>
              <a:gdLst/>
              <a:ahLst/>
              <a:cxnLst/>
              <a:rect l="l" t="t" r="r" b="b"/>
              <a:pathLst>
                <a:path w="89980" h="11405" extrusionOk="0">
                  <a:moveTo>
                    <a:pt x="40705" y="0"/>
                  </a:moveTo>
                  <a:cubicBezTo>
                    <a:pt x="40012" y="0"/>
                    <a:pt x="39256" y="63"/>
                    <a:pt x="38563" y="63"/>
                  </a:cubicBezTo>
                  <a:lnTo>
                    <a:pt x="36358" y="189"/>
                  </a:lnTo>
                  <a:cubicBezTo>
                    <a:pt x="33522" y="441"/>
                    <a:pt x="30687" y="882"/>
                    <a:pt x="28040" y="1386"/>
                  </a:cubicBezTo>
                  <a:cubicBezTo>
                    <a:pt x="25394" y="1827"/>
                    <a:pt x="22811" y="2457"/>
                    <a:pt x="20353" y="3025"/>
                  </a:cubicBezTo>
                  <a:cubicBezTo>
                    <a:pt x="17959" y="3592"/>
                    <a:pt x="15690" y="4285"/>
                    <a:pt x="13611" y="4852"/>
                  </a:cubicBezTo>
                  <a:cubicBezTo>
                    <a:pt x="11532" y="5482"/>
                    <a:pt x="9641" y="6112"/>
                    <a:pt x="8003" y="6679"/>
                  </a:cubicBezTo>
                  <a:cubicBezTo>
                    <a:pt x="6302" y="7246"/>
                    <a:pt x="4853" y="7750"/>
                    <a:pt x="3719" y="8191"/>
                  </a:cubicBezTo>
                  <a:cubicBezTo>
                    <a:pt x="1324" y="9137"/>
                    <a:pt x="1" y="9704"/>
                    <a:pt x="1" y="9704"/>
                  </a:cubicBezTo>
                  <a:cubicBezTo>
                    <a:pt x="1" y="9704"/>
                    <a:pt x="1387" y="9263"/>
                    <a:pt x="3782" y="8695"/>
                  </a:cubicBezTo>
                  <a:lnTo>
                    <a:pt x="8192" y="7498"/>
                  </a:lnTo>
                  <a:cubicBezTo>
                    <a:pt x="9893" y="7057"/>
                    <a:pt x="11847" y="6616"/>
                    <a:pt x="13926" y="6112"/>
                  </a:cubicBezTo>
                  <a:cubicBezTo>
                    <a:pt x="14997" y="5797"/>
                    <a:pt x="16068" y="5545"/>
                    <a:pt x="17203" y="5293"/>
                  </a:cubicBezTo>
                  <a:cubicBezTo>
                    <a:pt x="18337" y="5041"/>
                    <a:pt x="19534" y="4852"/>
                    <a:pt x="20731" y="4537"/>
                  </a:cubicBezTo>
                  <a:cubicBezTo>
                    <a:pt x="21928" y="4285"/>
                    <a:pt x="23189" y="4096"/>
                    <a:pt x="24449" y="3844"/>
                  </a:cubicBezTo>
                  <a:cubicBezTo>
                    <a:pt x="25709" y="3592"/>
                    <a:pt x="27032" y="3403"/>
                    <a:pt x="28355" y="3214"/>
                  </a:cubicBezTo>
                  <a:cubicBezTo>
                    <a:pt x="29679" y="2962"/>
                    <a:pt x="31002" y="2836"/>
                    <a:pt x="32388" y="2647"/>
                  </a:cubicBezTo>
                  <a:cubicBezTo>
                    <a:pt x="33774" y="2457"/>
                    <a:pt x="35160" y="2394"/>
                    <a:pt x="36547" y="2268"/>
                  </a:cubicBezTo>
                  <a:lnTo>
                    <a:pt x="38626" y="2142"/>
                  </a:lnTo>
                  <a:cubicBezTo>
                    <a:pt x="39319" y="2079"/>
                    <a:pt x="40075" y="2079"/>
                    <a:pt x="40768" y="2079"/>
                  </a:cubicBezTo>
                  <a:lnTo>
                    <a:pt x="43919" y="2079"/>
                  </a:lnTo>
                  <a:lnTo>
                    <a:pt x="44990" y="2142"/>
                  </a:lnTo>
                  <a:cubicBezTo>
                    <a:pt x="45683" y="2205"/>
                    <a:pt x="46439" y="2268"/>
                    <a:pt x="47132" y="2331"/>
                  </a:cubicBezTo>
                  <a:lnTo>
                    <a:pt x="49212" y="2584"/>
                  </a:lnTo>
                  <a:cubicBezTo>
                    <a:pt x="50661" y="2710"/>
                    <a:pt x="52047" y="2962"/>
                    <a:pt x="53433" y="3151"/>
                  </a:cubicBezTo>
                  <a:cubicBezTo>
                    <a:pt x="54820" y="3340"/>
                    <a:pt x="56206" y="3655"/>
                    <a:pt x="57592" y="3844"/>
                  </a:cubicBezTo>
                  <a:lnTo>
                    <a:pt x="61625" y="4600"/>
                  </a:lnTo>
                  <a:cubicBezTo>
                    <a:pt x="64208" y="5167"/>
                    <a:pt x="66791" y="5734"/>
                    <a:pt x="69186" y="6238"/>
                  </a:cubicBezTo>
                  <a:lnTo>
                    <a:pt x="75991" y="7813"/>
                  </a:lnTo>
                  <a:cubicBezTo>
                    <a:pt x="80150" y="8884"/>
                    <a:pt x="83678" y="9767"/>
                    <a:pt x="86136" y="10397"/>
                  </a:cubicBezTo>
                  <a:lnTo>
                    <a:pt x="89979" y="11405"/>
                  </a:lnTo>
                  <a:cubicBezTo>
                    <a:pt x="89979" y="11405"/>
                    <a:pt x="84560" y="9200"/>
                    <a:pt x="76306" y="6679"/>
                  </a:cubicBezTo>
                  <a:cubicBezTo>
                    <a:pt x="74227" y="6049"/>
                    <a:pt x="71958" y="5356"/>
                    <a:pt x="69564" y="4726"/>
                  </a:cubicBezTo>
                  <a:lnTo>
                    <a:pt x="65846" y="3718"/>
                  </a:lnTo>
                  <a:cubicBezTo>
                    <a:pt x="64586" y="3403"/>
                    <a:pt x="63326" y="3088"/>
                    <a:pt x="62003" y="2836"/>
                  </a:cubicBezTo>
                  <a:cubicBezTo>
                    <a:pt x="59293" y="2205"/>
                    <a:pt x="56584" y="1638"/>
                    <a:pt x="53748" y="1134"/>
                  </a:cubicBezTo>
                  <a:cubicBezTo>
                    <a:pt x="52362" y="945"/>
                    <a:pt x="50913" y="693"/>
                    <a:pt x="49464" y="504"/>
                  </a:cubicBezTo>
                  <a:lnTo>
                    <a:pt x="47321" y="252"/>
                  </a:lnTo>
                  <a:cubicBezTo>
                    <a:pt x="46565" y="189"/>
                    <a:pt x="45872" y="126"/>
                    <a:pt x="45116" y="63"/>
                  </a:cubicBezTo>
                  <a:lnTo>
                    <a:pt x="44045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8" name="Google Shape;1087;p32">
              <a:extLst>
                <a:ext uri="{FF2B5EF4-FFF2-40B4-BE49-F238E27FC236}">
                  <a16:creationId xmlns:a16="http://schemas.microsoft.com/office/drawing/2014/main" id="{D2EB908C-6776-4A65-82E7-58B0AA9F5693}"/>
                </a:ext>
              </a:extLst>
            </p:cNvPr>
            <p:cNvSpPr/>
            <p:nvPr/>
          </p:nvSpPr>
          <p:spPr>
            <a:xfrm>
              <a:off x="3137564" y="4075890"/>
              <a:ext cx="1433941" cy="473369"/>
            </a:xfrm>
            <a:custGeom>
              <a:avLst/>
              <a:gdLst/>
              <a:ahLst/>
              <a:cxnLst/>
              <a:rect l="l" t="t" r="r" b="b"/>
              <a:pathLst>
                <a:path w="133204" h="43973" extrusionOk="0">
                  <a:moveTo>
                    <a:pt x="84102" y="1"/>
                  </a:moveTo>
                  <a:cubicBezTo>
                    <a:pt x="81315" y="1"/>
                    <a:pt x="78479" y="194"/>
                    <a:pt x="75612" y="620"/>
                  </a:cubicBezTo>
                  <a:cubicBezTo>
                    <a:pt x="45384" y="5108"/>
                    <a:pt x="14355" y="21987"/>
                    <a:pt x="452" y="21987"/>
                  </a:cubicBezTo>
                  <a:cubicBezTo>
                    <a:pt x="299" y="21987"/>
                    <a:pt x="149" y="21985"/>
                    <a:pt x="0" y="21981"/>
                  </a:cubicBezTo>
                  <a:lnTo>
                    <a:pt x="0" y="21981"/>
                  </a:lnTo>
                  <a:lnTo>
                    <a:pt x="9452" y="43908"/>
                  </a:lnTo>
                  <a:lnTo>
                    <a:pt x="118396" y="35717"/>
                  </a:lnTo>
                  <a:cubicBezTo>
                    <a:pt x="118396" y="35717"/>
                    <a:pt x="121438" y="43973"/>
                    <a:pt x="132942" y="43973"/>
                  </a:cubicBezTo>
                  <a:cubicBezTo>
                    <a:pt x="133029" y="43973"/>
                    <a:pt x="133116" y="43972"/>
                    <a:pt x="133203" y="43971"/>
                  </a:cubicBezTo>
                  <a:lnTo>
                    <a:pt x="133203" y="17948"/>
                  </a:lnTo>
                  <a:cubicBezTo>
                    <a:pt x="133203" y="17948"/>
                    <a:pt x="110963" y="1"/>
                    <a:pt x="84102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99" name="Google Shape;1088;p32">
              <a:extLst>
                <a:ext uri="{FF2B5EF4-FFF2-40B4-BE49-F238E27FC236}">
                  <a16:creationId xmlns:a16="http://schemas.microsoft.com/office/drawing/2014/main" id="{B33DFA6F-4F2E-43E6-9616-AC5E1C94A071}"/>
                </a:ext>
              </a:extLst>
            </p:cNvPr>
            <p:cNvSpPr/>
            <p:nvPr/>
          </p:nvSpPr>
          <p:spPr>
            <a:xfrm>
              <a:off x="3174869" y="4136161"/>
              <a:ext cx="1353158" cy="233611"/>
            </a:xfrm>
            <a:custGeom>
              <a:avLst/>
              <a:gdLst/>
              <a:ahLst/>
              <a:cxnLst/>
              <a:rect l="l" t="t" r="r" b="b"/>
              <a:pathLst>
                <a:path w="137551" h="21701" extrusionOk="0">
                  <a:moveTo>
                    <a:pt x="91931" y="0"/>
                  </a:moveTo>
                  <a:lnTo>
                    <a:pt x="88655" y="252"/>
                  </a:lnTo>
                  <a:lnTo>
                    <a:pt x="87017" y="315"/>
                  </a:lnTo>
                  <a:lnTo>
                    <a:pt x="86198" y="315"/>
                  </a:lnTo>
                  <a:lnTo>
                    <a:pt x="85378" y="441"/>
                  </a:lnTo>
                  <a:lnTo>
                    <a:pt x="83740" y="630"/>
                  </a:lnTo>
                  <a:lnTo>
                    <a:pt x="82102" y="945"/>
                  </a:lnTo>
                  <a:cubicBezTo>
                    <a:pt x="77691" y="1702"/>
                    <a:pt x="73281" y="2710"/>
                    <a:pt x="68996" y="3970"/>
                  </a:cubicBezTo>
                  <a:cubicBezTo>
                    <a:pt x="64648" y="5293"/>
                    <a:pt x="60364" y="6679"/>
                    <a:pt x="56205" y="8129"/>
                  </a:cubicBezTo>
                  <a:cubicBezTo>
                    <a:pt x="52046" y="9578"/>
                    <a:pt x="47951" y="11090"/>
                    <a:pt x="43981" y="12476"/>
                  </a:cubicBezTo>
                  <a:cubicBezTo>
                    <a:pt x="40011" y="13862"/>
                    <a:pt x="36231" y="15186"/>
                    <a:pt x="32576" y="16383"/>
                  </a:cubicBezTo>
                  <a:cubicBezTo>
                    <a:pt x="28922" y="17517"/>
                    <a:pt x="25393" y="18462"/>
                    <a:pt x="22179" y="19218"/>
                  </a:cubicBezTo>
                  <a:cubicBezTo>
                    <a:pt x="17127" y="20542"/>
                    <a:pt x="12017" y="21176"/>
                    <a:pt x="6849" y="21176"/>
                  </a:cubicBezTo>
                  <a:cubicBezTo>
                    <a:pt x="6603" y="21176"/>
                    <a:pt x="6358" y="21174"/>
                    <a:pt x="6112" y="21172"/>
                  </a:cubicBezTo>
                  <a:lnTo>
                    <a:pt x="4726" y="21109"/>
                  </a:lnTo>
                  <a:lnTo>
                    <a:pt x="3529" y="20982"/>
                  </a:lnTo>
                  <a:lnTo>
                    <a:pt x="2457" y="20919"/>
                  </a:lnTo>
                  <a:cubicBezTo>
                    <a:pt x="2142" y="20919"/>
                    <a:pt x="1827" y="20793"/>
                    <a:pt x="1575" y="20793"/>
                  </a:cubicBezTo>
                  <a:lnTo>
                    <a:pt x="0" y="20541"/>
                  </a:lnTo>
                  <a:lnTo>
                    <a:pt x="0" y="20541"/>
                  </a:lnTo>
                  <a:lnTo>
                    <a:pt x="1575" y="20919"/>
                  </a:lnTo>
                  <a:cubicBezTo>
                    <a:pt x="1827" y="20919"/>
                    <a:pt x="2142" y="21046"/>
                    <a:pt x="2457" y="21109"/>
                  </a:cubicBezTo>
                  <a:lnTo>
                    <a:pt x="3529" y="21235"/>
                  </a:lnTo>
                  <a:lnTo>
                    <a:pt x="4726" y="21424"/>
                  </a:lnTo>
                  <a:lnTo>
                    <a:pt x="6112" y="21550"/>
                  </a:lnTo>
                  <a:cubicBezTo>
                    <a:pt x="7395" y="21654"/>
                    <a:pt x="8698" y="21700"/>
                    <a:pt x="10009" y="21700"/>
                  </a:cubicBezTo>
                  <a:cubicBezTo>
                    <a:pt x="11080" y="21700"/>
                    <a:pt x="12156" y="21669"/>
                    <a:pt x="13232" y="21613"/>
                  </a:cubicBezTo>
                  <a:cubicBezTo>
                    <a:pt x="16257" y="21424"/>
                    <a:pt x="19344" y="21046"/>
                    <a:pt x="22369" y="20415"/>
                  </a:cubicBezTo>
                  <a:cubicBezTo>
                    <a:pt x="29867" y="18903"/>
                    <a:pt x="37302" y="16824"/>
                    <a:pt x="44548" y="14240"/>
                  </a:cubicBezTo>
                  <a:lnTo>
                    <a:pt x="56835" y="10082"/>
                  </a:lnTo>
                  <a:cubicBezTo>
                    <a:pt x="60994" y="8633"/>
                    <a:pt x="65215" y="7246"/>
                    <a:pt x="69500" y="6049"/>
                  </a:cubicBezTo>
                  <a:cubicBezTo>
                    <a:pt x="73722" y="4726"/>
                    <a:pt x="78006" y="3718"/>
                    <a:pt x="82417" y="2962"/>
                  </a:cubicBezTo>
                  <a:lnTo>
                    <a:pt x="83992" y="2710"/>
                  </a:lnTo>
                  <a:lnTo>
                    <a:pt x="85567" y="2458"/>
                  </a:lnTo>
                  <a:lnTo>
                    <a:pt x="86387" y="2332"/>
                  </a:lnTo>
                  <a:lnTo>
                    <a:pt x="87143" y="2332"/>
                  </a:lnTo>
                  <a:lnTo>
                    <a:pt x="88718" y="2206"/>
                  </a:lnTo>
                  <a:lnTo>
                    <a:pt x="91868" y="1954"/>
                  </a:lnTo>
                  <a:lnTo>
                    <a:pt x="96594" y="1954"/>
                  </a:lnTo>
                  <a:cubicBezTo>
                    <a:pt x="97098" y="1954"/>
                    <a:pt x="97602" y="2017"/>
                    <a:pt x="98169" y="2080"/>
                  </a:cubicBezTo>
                  <a:lnTo>
                    <a:pt x="101194" y="2269"/>
                  </a:lnTo>
                  <a:cubicBezTo>
                    <a:pt x="101635" y="2269"/>
                    <a:pt x="102139" y="2332"/>
                    <a:pt x="102643" y="2458"/>
                  </a:cubicBezTo>
                  <a:lnTo>
                    <a:pt x="104092" y="2647"/>
                  </a:lnTo>
                  <a:cubicBezTo>
                    <a:pt x="105038" y="2773"/>
                    <a:pt x="106046" y="2836"/>
                    <a:pt x="106991" y="3088"/>
                  </a:cubicBezTo>
                  <a:cubicBezTo>
                    <a:pt x="108818" y="3466"/>
                    <a:pt x="110645" y="3718"/>
                    <a:pt x="112410" y="4222"/>
                  </a:cubicBezTo>
                  <a:lnTo>
                    <a:pt x="114930" y="4915"/>
                  </a:lnTo>
                  <a:lnTo>
                    <a:pt x="117387" y="5734"/>
                  </a:lnTo>
                  <a:cubicBezTo>
                    <a:pt x="120538" y="6742"/>
                    <a:pt x="123436" y="7876"/>
                    <a:pt x="125957" y="8948"/>
                  </a:cubicBezTo>
                  <a:cubicBezTo>
                    <a:pt x="128414" y="9956"/>
                    <a:pt x="130557" y="11090"/>
                    <a:pt x="132258" y="12098"/>
                  </a:cubicBezTo>
                  <a:cubicBezTo>
                    <a:pt x="133896" y="13043"/>
                    <a:pt x="135282" y="13799"/>
                    <a:pt x="136164" y="14366"/>
                  </a:cubicBezTo>
                  <a:cubicBezTo>
                    <a:pt x="137047" y="14934"/>
                    <a:pt x="137551" y="15123"/>
                    <a:pt x="137551" y="15123"/>
                  </a:cubicBezTo>
                  <a:cubicBezTo>
                    <a:pt x="137551" y="15123"/>
                    <a:pt x="137110" y="14745"/>
                    <a:pt x="136290" y="14114"/>
                  </a:cubicBezTo>
                  <a:cubicBezTo>
                    <a:pt x="135849" y="13862"/>
                    <a:pt x="135345" y="13421"/>
                    <a:pt x="134715" y="13043"/>
                  </a:cubicBezTo>
                  <a:lnTo>
                    <a:pt x="133644" y="12350"/>
                  </a:lnTo>
                  <a:lnTo>
                    <a:pt x="132510" y="11594"/>
                  </a:lnTo>
                  <a:cubicBezTo>
                    <a:pt x="130809" y="10523"/>
                    <a:pt x="128729" y="9389"/>
                    <a:pt x="126272" y="8129"/>
                  </a:cubicBezTo>
                  <a:cubicBezTo>
                    <a:pt x="123562" y="6742"/>
                    <a:pt x="120727" y="5545"/>
                    <a:pt x="117829" y="4474"/>
                  </a:cubicBezTo>
                  <a:lnTo>
                    <a:pt x="115371" y="3592"/>
                  </a:lnTo>
                  <a:lnTo>
                    <a:pt x="112788" y="2836"/>
                  </a:lnTo>
                  <a:lnTo>
                    <a:pt x="111465" y="2458"/>
                  </a:lnTo>
                  <a:cubicBezTo>
                    <a:pt x="111023" y="2269"/>
                    <a:pt x="110582" y="2206"/>
                    <a:pt x="110141" y="2080"/>
                  </a:cubicBezTo>
                  <a:lnTo>
                    <a:pt x="107306" y="1449"/>
                  </a:lnTo>
                  <a:cubicBezTo>
                    <a:pt x="106361" y="1197"/>
                    <a:pt x="105353" y="1134"/>
                    <a:pt x="104407" y="945"/>
                  </a:cubicBezTo>
                  <a:lnTo>
                    <a:pt x="102895" y="693"/>
                  </a:lnTo>
                  <a:cubicBezTo>
                    <a:pt x="102391" y="567"/>
                    <a:pt x="101887" y="504"/>
                    <a:pt x="101383" y="504"/>
                  </a:cubicBezTo>
                  <a:lnTo>
                    <a:pt x="98295" y="189"/>
                  </a:lnTo>
                  <a:cubicBezTo>
                    <a:pt x="97791" y="189"/>
                    <a:pt x="97287" y="63"/>
                    <a:pt x="96720" y="63"/>
                  </a:cubicBezTo>
                  <a:lnTo>
                    <a:pt x="95145" y="63"/>
                  </a:lnTo>
                  <a:lnTo>
                    <a:pt x="91931" y="0"/>
                  </a:ln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0" name="Google Shape;1089;p32">
              <a:extLst>
                <a:ext uri="{FF2B5EF4-FFF2-40B4-BE49-F238E27FC236}">
                  <a16:creationId xmlns:a16="http://schemas.microsoft.com/office/drawing/2014/main" id="{5BC00A35-1515-4D51-BFEE-064F5DE3A0F5}"/>
                </a:ext>
              </a:extLst>
            </p:cNvPr>
            <p:cNvSpPr/>
            <p:nvPr/>
          </p:nvSpPr>
          <p:spPr>
            <a:xfrm>
              <a:off x="3206482" y="4236934"/>
              <a:ext cx="1321550" cy="199992"/>
            </a:xfrm>
            <a:custGeom>
              <a:avLst/>
              <a:gdLst/>
              <a:ahLst/>
              <a:cxnLst/>
              <a:rect l="l" t="t" r="r" b="b"/>
              <a:pathLst>
                <a:path w="134338" h="18578" extrusionOk="0">
                  <a:moveTo>
                    <a:pt x="133898" y="11824"/>
                  </a:moveTo>
                  <a:cubicBezTo>
                    <a:pt x="134191" y="12022"/>
                    <a:pt x="134338" y="12127"/>
                    <a:pt x="134338" y="12127"/>
                  </a:cubicBezTo>
                  <a:cubicBezTo>
                    <a:pt x="134338" y="12127"/>
                    <a:pt x="134200" y="12012"/>
                    <a:pt x="133898" y="11824"/>
                  </a:cubicBezTo>
                  <a:close/>
                  <a:moveTo>
                    <a:pt x="91409" y="1"/>
                  </a:moveTo>
                  <a:cubicBezTo>
                    <a:pt x="91232" y="1"/>
                    <a:pt x="91050" y="8"/>
                    <a:pt x="90861" y="29"/>
                  </a:cubicBezTo>
                  <a:lnTo>
                    <a:pt x="89286" y="92"/>
                  </a:lnTo>
                  <a:lnTo>
                    <a:pt x="86135" y="218"/>
                  </a:lnTo>
                  <a:cubicBezTo>
                    <a:pt x="84056" y="344"/>
                    <a:pt x="81913" y="659"/>
                    <a:pt x="79771" y="848"/>
                  </a:cubicBezTo>
                  <a:cubicBezTo>
                    <a:pt x="78700" y="1037"/>
                    <a:pt x="77629" y="1226"/>
                    <a:pt x="76621" y="1352"/>
                  </a:cubicBezTo>
                  <a:lnTo>
                    <a:pt x="73407" y="1982"/>
                  </a:lnTo>
                  <a:cubicBezTo>
                    <a:pt x="71265" y="2423"/>
                    <a:pt x="69122" y="2927"/>
                    <a:pt x="67043" y="3431"/>
                  </a:cubicBezTo>
                  <a:cubicBezTo>
                    <a:pt x="62821" y="4565"/>
                    <a:pt x="58600" y="5826"/>
                    <a:pt x="54567" y="7149"/>
                  </a:cubicBezTo>
                  <a:cubicBezTo>
                    <a:pt x="50471" y="8472"/>
                    <a:pt x="46502" y="9921"/>
                    <a:pt x="42658" y="11181"/>
                  </a:cubicBezTo>
                  <a:cubicBezTo>
                    <a:pt x="38815" y="12505"/>
                    <a:pt x="35097" y="13702"/>
                    <a:pt x="31568" y="14710"/>
                  </a:cubicBezTo>
                  <a:cubicBezTo>
                    <a:pt x="28166" y="15655"/>
                    <a:pt x="24826" y="16474"/>
                    <a:pt x="21361" y="17041"/>
                  </a:cubicBezTo>
                  <a:cubicBezTo>
                    <a:pt x="18462" y="17482"/>
                    <a:pt x="15564" y="17797"/>
                    <a:pt x="12602" y="17797"/>
                  </a:cubicBezTo>
                  <a:cubicBezTo>
                    <a:pt x="10334" y="17797"/>
                    <a:pt x="8066" y="17608"/>
                    <a:pt x="5797" y="17293"/>
                  </a:cubicBezTo>
                  <a:cubicBezTo>
                    <a:pt x="4852" y="17167"/>
                    <a:pt x="4033" y="16978"/>
                    <a:pt x="3277" y="16789"/>
                  </a:cubicBezTo>
                  <a:lnTo>
                    <a:pt x="2332" y="16600"/>
                  </a:lnTo>
                  <a:lnTo>
                    <a:pt x="1513" y="16411"/>
                  </a:lnTo>
                  <a:lnTo>
                    <a:pt x="1" y="16033"/>
                  </a:lnTo>
                  <a:lnTo>
                    <a:pt x="1513" y="16537"/>
                  </a:lnTo>
                  <a:lnTo>
                    <a:pt x="2269" y="16789"/>
                  </a:lnTo>
                  <a:lnTo>
                    <a:pt x="3277" y="17041"/>
                  </a:lnTo>
                  <a:lnTo>
                    <a:pt x="4411" y="17356"/>
                  </a:lnTo>
                  <a:cubicBezTo>
                    <a:pt x="4852" y="17482"/>
                    <a:pt x="5293" y="17545"/>
                    <a:pt x="5734" y="17671"/>
                  </a:cubicBezTo>
                  <a:cubicBezTo>
                    <a:pt x="8003" y="18113"/>
                    <a:pt x="10271" y="18428"/>
                    <a:pt x="12539" y="18491"/>
                  </a:cubicBezTo>
                  <a:cubicBezTo>
                    <a:pt x="13476" y="18549"/>
                    <a:pt x="14406" y="18577"/>
                    <a:pt x="15332" y="18577"/>
                  </a:cubicBezTo>
                  <a:cubicBezTo>
                    <a:pt x="17398" y="18577"/>
                    <a:pt x="19442" y="18437"/>
                    <a:pt x="21487" y="18176"/>
                  </a:cubicBezTo>
                  <a:cubicBezTo>
                    <a:pt x="25015" y="17734"/>
                    <a:pt x="28481" y="17041"/>
                    <a:pt x="31884" y="16159"/>
                  </a:cubicBezTo>
                  <a:cubicBezTo>
                    <a:pt x="35538" y="15277"/>
                    <a:pt x="39319" y="14143"/>
                    <a:pt x="43225" y="12883"/>
                  </a:cubicBezTo>
                  <a:lnTo>
                    <a:pt x="55134" y="9039"/>
                  </a:lnTo>
                  <a:cubicBezTo>
                    <a:pt x="59167" y="7716"/>
                    <a:pt x="63325" y="6519"/>
                    <a:pt x="67484" y="5448"/>
                  </a:cubicBezTo>
                  <a:cubicBezTo>
                    <a:pt x="69563" y="4880"/>
                    <a:pt x="71706" y="4376"/>
                    <a:pt x="73785" y="3935"/>
                  </a:cubicBezTo>
                  <a:lnTo>
                    <a:pt x="76936" y="3305"/>
                  </a:lnTo>
                  <a:cubicBezTo>
                    <a:pt x="78007" y="3116"/>
                    <a:pt x="79078" y="2927"/>
                    <a:pt x="80086" y="2801"/>
                  </a:cubicBezTo>
                  <a:lnTo>
                    <a:pt x="83237" y="2423"/>
                  </a:lnTo>
                  <a:lnTo>
                    <a:pt x="84812" y="2234"/>
                  </a:lnTo>
                  <a:lnTo>
                    <a:pt x="85631" y="2108"/>
                  </a:lnTo>
                  <a:lnTo>
                    <a:pt x="86387" y="2045"/>
                  </a:lnTo>
                  <a:lnTo>
                    <a:pt x="89475" y="1919"/>
                  </a:lnTo>
                  <a:lnTo>
                    <a:pt x="90987" y="1793"/>
                  </a:lnTo>
                  <a:lnTo>
                    <a:pt x="92499" y="1793"/>
                  </a:lnTo>
                  <a:cubicBezTo>
                    <a:pt x="94515" y="1793"/>
                    <a:pt x="96532" y="1793"/>
                    <a:pt x="98422" y="1982"/>
                  </a:cubicBezTo>
                  <a:lnTo>
                    <a:pt x="101320" y="2171"/>
                  </a:lnTo>
                  <a:cubicBezTo>
                    <a:pt x="102266" y="2297"/>
                    <a:pt x="103148" y="2423"/>
                    <a:pt x="104093" y="2486"/>
                  </a:cubicBezTo>
                  <a:cubicBezTo>
                    <a:pt x="105038" y="2612"/>
                    <a:pt x="105920" y="2738"/>
                    <a:pt x="106802" y="2864"/>
                  </a:cubicBezTo>
                  <a:lnTo>
                    <a:pt x="109386" y="3368"/>
                  </a:lnTo>
                  <a:lnTo>
                    <a:pt x="110709" y="3557"/>
                  </a:lnTo>
                  <a:lnTo>
                    <a:pt x="111906" y="3872"/>
                  </a:lnTo>
                  <a:lnTo>
                    <a:pt x="114364" y="4439"/>
                  </a:lnTo>
                  <a:cubicBezTo>
                    <a:pt x="115939" y="4817"/>
                    <a:pt x="117388" y="5259"/>
                    <a:pt x="118837" y="5637"/>
                  </a:cubicBezTo>
                  <a:cubicBezTo>
                    <a:pt x="120223" y="6015"/>
                    <a:pt x="121547" y="6519"/>
                    <a:pt x="122807" y="6960"/>
                  </a:cubicBezTo>
                  <a:cubicBezTo>
                    <a:pt x="125264" y="7842"/>
                    <a:pt x="127407" y="8661"/>
                    <a:pt x="129108" y="9480"/>
                  </a:cubicBezTo>
                  <a:cubicBezTo>
                    <a:pt x="130872" y="10236"/>
                    <a:pt x="132195" y="10866"/>
                    <a:pt x="133077" y="11370"/>
                  </a:cubicBezTo>
                  <a:cubicBezTo>
                    <a:pt x="133428" y="11546"/>
                    <a:pt x="133699" y="11701"/>
                    <a:pt x="133898" y="11824"/>
                  </a:cubicBezTo>
                  <a:lnTo>
                    <a:pt x="133898" y="11824"/>
                  </a:lnTo>
                  <a:cubicBezTo>
                    <a:pt x="133682" y="11679"/>
                    <a:pt x="133388" y="11485"/>
                    <a:pt x="133014" y="11244"/>
                  </a:cubicBezTo>
                  <a:cubicBezTo>
                    <a:pt x="132573" y="10992"/>
                    <a:pt x="132069" y="10677"/>
                    <a:pt x="131439" y="10299"/>
                  </a:cubicBezTo>
                  <a:cubicBezTo>
                    <a:pt x="130872" y="9921"/>
                    <a:pt x="130053" y="9543"/>
                    <a:pt x="129234" y="9102"/>
                  </a:cubicBezTo>
                  <a:cubicBezTo>
                    <a:pt x="127533" y="8220"/>
                    <a:pt x="125453" y="7275"/>
                    <a:pt x="122996" y="6204"/>
                  </a:cubicBezTo>
                  <a:cubicBezTo>
                    <a:pt x="121736" y="5700"/>
                    <a:pt x="120412" y="5259"/>
                    <a:pt x="119026" y="4691"/>
                  </a:cubicBezTo>
                  <a:cubicBezTo>
                    <a:pt x="117640" y="4187"/>
                    <a:pt x="116128" y="3746"/>
                    <a:pt x="114553" y="3305"/>
                  </a:cubicBezTo>
                  <a:lnTo>
                    <a:pt x="112158" y="2612"/>
                  </a:lnTo>
                  <a:lnTo>
                    <a:pt x="110898" y="2297"/>
                  </a:lnTo>
                  <a:lnTo>
                    <a:pt x="109638" y="1982"/>
                  </a:lnTo>
                  <a:lnTo>
                    <a:pt x="106991" y="1478"/>
                  </a:lnTo>
                  <a:cubicBezTo>
                    <a:pt x="106109" y="1226"/>
                    <a:pt x="105164" y="1163"/>
                    <a:pt x="104219" y="974"/>
                  </a:cubicBezTo>
                  <a:cubicBezTo>
                    <a:pt x="103337" y="848"/>
                    <a:pt x="102392" y="722"/>
                    <a:pt x="101383" y="596"/>
                  </a:cubicBezTo>
                  <a:lnTo>
                    <a:pt x="98485" y="281"/>
                  </a:lnTo>
                  <a:cubicBezTo>
                    <a:pt x="96532" y="29"/>
                    <a:pt x="94515" y="92"/>
                    <a:pt x="92436" y="29"/>
                  </a:cubicBezTo>
                  <a:cubicBezTo>
                    <a:pt x="92100" y="29"/>
                    <a:pt x="91764" y="1"/>
                    <a:pt x="91409" y="1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1" name="Google Shape;1090;p32">
              <a:extLst>
                <a:ext uri="{FF2B5EF4-FFF2-40B4-BE49-F238E27FC236}">
                  <a16:creationId xmlns:a16="http://schemas.microsoft.com/office/drawing/2014/main" id="{0F406F31-EB05-48A4-9282-6FDDEE76A41D}"/>
                </a:ext>
              </a:extLst>
            </p:cNvPr>
            <p:cNvSpPr/>
            <p:nvPr/>
          </p:nvSpPr>
          <p:spPr>
            <a:xfrm>
              <a:off x="3559511" y="4335608"/>
              <a:ext cx="968624" cy="122775"/>
            </a:xfrm>
            <a:custGeom>
              <a:avLst/>
              <a:gdLst/>
              <a:ahLst/>
              <a:cxnLst/>
              <a:rect l="l" t="t" r="r" b="b"/>
              <a:pathLst>
                <a:path w="89979" h="11405" extrusionOk="0">
                  <a:moveTo>
                    <a:pt x="45935" y="0"/>
                  </a:moveTo>
                  <a:lnTo>
                    <a:pt x="44864" y="63"/>
                  </a:lnTo>
                  <a:cubicBezTo>
                    <a:pt x="44107" y="126"/>
                    <a:pt x="43414" y="189"/>
                    <a:pt x="42658" y="252"/>
                  </a:cubicBezTo>
                  <a:lnTo>
                    <a:pt x="40516" y="504"/>
                  </a:lnTo>
                  <a:cubicBezTo>
                    <a:pt x="39067" y="693"/>
                    <a:pt x="37617" y="945"/>
                    <a:pt x="36231" y="1134"/>
                  </a:cubicBezTo>
                  <a:cubicBezTo>
                    <a:pt x="33396" y="1638"/>
                    <a:pt x="30623" y="2205"/>
                    <a:pt x="27977" y="2836"/>
                  </a:cubicBezTo>
                  <a:cubicBezTo>
                    <a:pt x="26654" y="3088"/>
                    <a:pt x="25393" y="3403"/>
                    <a:pt x="24133" y="3718"/>
                  </a:cubicBezTo>
                  <a:lnTo>
                    <a:pt x="20416" y="4726"/>
                  </a:lnTo>
                  <a:cubicBezTo>
                    <a:pt x="18021" y="5356"/>
                    <a:pt x="15753" y="6049"/>
                    <a:pt x="13674" y="6679"/>
                  </a:cubicBezTo>
                  <a:cubicBezTo>
                    <a:pt x="5419" y="9200"/>
                    <a:pt x="0" y="11405"/>
                    <a:pt x="0" y="11405"/>
                  </a:cubicBezTo>
                  <a:lnTo>
                    <a:pt x="3844" y="10397"/>
                  </a:lnTo>
                  <a:cubicBezTo>
                    <a:pt x="6301" y="9767"/>
                    <a:pt x="9830" y="8884"/>
                    <a:pt x="13989" y="7813"/>
                  </a:cubicBezTo>
                  <a:lnTo>
                    <a:pt x="20794" y="6238"/>
                  </a:lnTo>
                  <a:cubicBezTo>
                    <a:pt x="23188" y="5734"/>
                    <a:pt x="25772" y="5167"/>
                    <a:pt x="28355" y="4600"/>
                  </a:cubicBezTo>
                  <a:lnTo>
                    <a:pt x="32388" y="3844"/>
                  </a:lnTo>
                  <a:cubicBezTo>
                    <a:pt x="33774" y="3655"/>
                    <a:pt x="35160" y="3340"/>
                    <a:pt x="36546" y="3151"/>
                  </a:cubicBezTo>
                  <a:cubicBezTo>
                    <a:pt x="37932" y="2962"/>
                    <a:pt x="39319" y="2710"/>
                    <a:pt x="40768" y="2584"/>
                  </a:cubicBezTo>
                  <a:lnTo>
                    <a:pt x="42847" y="2331"/>
                  </a:lnTo>
                  <a:cubicBezTo>
                    <a:pt x="43540" y="2268"/>
                    <a:pt x="44296" y="2205"/>
                    <a:pt x="44990" y="2142"/>
                  </a:cubicBezTo>
                  <a:lnTo>
                    <a:pt x="46061" y="2079"/>
                  </a:lnTo>
                  <a:lnTo>
                    <a:pt x="49211" y="2079"/>
                  </a:lnTo>
                  <a:cubicBezTo>
                    <a:pt x="49904" y="2079"/>
                    <a:pt x="50660" y="2079"/>
                    <a:pt x="51354" y="2142"/>
                  </a:cubicBezTo>
                  <a:lnTo>
                    <a:pt x="53433" y="2268"/>
                  </a:lnTo>
                  <a:cubicBezTo>
                    <a:pt x="54819" y="2394"/>
                    <a:pt x="56205" y="2457"/>
                    <a:pt x="57592" y="2647"/>
                  </a:cubicBezTo>
                  <a:cubicBezTo>
                    <a:pt x="58978" y="2836"/>
                    <a:pt x="60301" y="2962"/>
                    <a:pt x="61624" y="3214"/>
                  </a:cubicBezTo>
                  <a:cubicBezTo>
                    <a:pt x="62947" y="3403"/>
                    <a:pt x="64271" y="3592"/>
                    <a:pt x="65531" y="3844"/>
                  </a:cubicBezTo>
                  <a:cubicBezTo>
                    <a:pt x="66791" y="4096"/>
                    <a:pt x="68051" y="4285"/>
                    <a:pt x="69248" y="4537"/>
                  </a:cubicBezTo>
                  <a:cubicBezTo>
                    <a:pt x="70446" y="4852"/>
                    <a:pt x="71643" y="5041"/>
                    <a:pt x="72777" y="5293"/>
                  </a:cubicBezTo>
                  <a:cubicBezTo>
                    <a:pt x="73911" y="5545"/>
                    <a:pt x="74982" y="5797"/>
                    <a:pt x="76053" y="6112"/>
                  </a:cubicBezTo>
                  <a:cubicBezTo>
                    <a:pt x="78133" y="6616"/>
                    <a:pt x="80086" y="7057"/>
                    <a:pt x="81787" y="7498"/>
                  </a:cubicBezTo>
                  <a:lnTo>
                    <a:pt x="86135" y="8695"/>
                  </a:lnTo>
                  <a:cubicBezTo>
                    <a:pt x="88592" y="9263"/>
                    <a:pt x="89979" y="9704"/>
                    <a:pt x="89979" y="9704"/>
                  </a:cubicBezTo>
                  <a:cubicBezTo>
                    <a:pt x="89979" y="9704"/>
                    <a:pt x="88655" y="9137"/>
                    <a:pt x="86261" y="8191"/>
                  </a:cubicBezTo>
                  <a:cubicBezTo>
                    <a:pt x="85127" y="7750"/>
                    <a:pt x="83678" y="7246"/>
                    <a:pt x="81976" y="6679"/>
                  </a:cubicBezTo>
                  <a:cubicBezTo>
                    <a:pt x="80338" y="6112"/>
                    <a:pt x="78448" y="5482"/>
                    <a:pt x="76369" y="4852"/>
                  </a:cubicBezTo>
                  <a:cubicBezTo>
                    <a:pt x="74289" y="4285"/>
                    <a:pt x="72021" y="3592"/>
                    <a:pt x="69626" y="3025"/>
                  </a:cubicBezTo>
                  <a:cubicBezTo>
                    <a:pt x="67169" y="2457"/>
                    <a:pt x="64586" y="1827"/>
                    <a:pt x="61939" y="1386"/>
                  </a:cubicBezTo>
                  <a:cubicBezTo>
                    <a:pt x="59230" y="882"/>
                    <a:pt x="56394" y="441"/>
                    <a:pt x="53622" y="189"/>
                  </a:cubicBezTo>
                  <a:lnTo>
                    <a:pt x="51417" y="63"/>
                  </a:lnTo>
                  <a:cubicBezTo>
                    <a:pt x="50723" y="63"/>
                    <a:pt x="49967" y="0"/>
                    <a:pt x="49274" y="0"/>
                  </a:cubicBezTo>
                  <a:close/>
                </a:path>
              </a:pathLst>
            </a:custGeom>
            <a:solidFill>
              <a:srgbClr val="DBDBD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2" name="Google Shape;1091;p32">
              <a:extLst>
                <a:ext uri="{FF2B5EF4-FFF2-40B4-BE49-F238E27FC236}">
                  <a16:creationId xmlns:a16="http://schemas.microsoft.com/office/drawing/2014/main" id="{5BD01141-3B9A-4169-A16E-49EFF94263B8}"/>
                </a:ext>
              </a:extLst>
            </p:cNvPr>
            <p:cNvSpPr/>
            <p:nvPr/>
          </p:nvSpPr>
          <p:spPr>
            <a:xfrm>
              <a:off x="3105675" y="4429900"/>
              <a:ext cx="2932311" cy="219100"/>
            </a:xfrm>
            <a:custGeom>
              <a:avLst/>
              <a:gdLst/>
              <a:ahLst/>
              <a:cxnLst/>
              <a:rect l="l" t="t" r="r" b="b"/>
              <a:pathLst>
                <a:path w="272393" h="20353" extrusionOk="0">
                  <a:moveTo>
                    <a:pt x="121610" y="0"/>
                  </a:moveTo>
                  <a:lnTo>
                    <a:pt x="1" y="12035"/>
                  </a:lnTo>
                  <a:lnTo>
                    <a:pt x="1" y="16824"/>
                  </a:lnTo>
                  <a:lnTo>
                    <a:pt x="118207" y="4789"/>
                  </a:lnTo>
                  <a:cubicBezTo>
                    <a:pt x="119783" y="7814"/>
                    <a:pt x="124319" y="13485"/>
                    <a:pt x="136165" y="13485"/>
                  </a:cubicBezTo>
                  <a:cubicBezTo>
                    <a:pt x="148074" y="13485"/>
                    <a:pt x="152611" y="7814"/>
                    <a:pt x="154123" y="4789"/>
                  </a:cubicBezTo>
                  <a:lnTo>
                    <a:pt x="272393" y="20353"/>
                  </a:lnTo>
                  <a:lnTo>
                    <a:pt x="272393" y="15564"/>
                  </a:lnTo>
                  <a:lnTo>
                    <a:pt x="150721" y="0"/>
                  </a:lnTo>
                  <a:lnTo>
                    <a:pt x="150280" y="1828"/>
                  </a:lnTo>
                  <a:cubicBezTo>
                    <a:pt x="150217" y="2017"/>
                    <a:pt x="148074" y="8696"/>
                    <a:pt x="136165" y="8696"/>
                  </a:cubicBezTo>
                  <a:cubicBezTo>
                    <a:pt x="124256" y="8696"/>
                    <a:pt x="122177" y="2017"/>
                    <a:pt x="122114" y="1828"/>
                  </a:cubicBezTo>
                  <a:lnTo>
                    <a:pt x="121610" y="0"/>
                  </a:lnTo>
                  <a:close/>
                </a:path>
              </a:pathLst>
            </a:custGeom>
            <a:solidFill>
              <a:srgbClr val="9A031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3" name="Google Shape;1092;p32">
              <a:extLst>
                <a:ext uri="{FF2B5EF4-FFF2-40B4-BE49-F238E27FC236}">
                  <a16:creationId xmlns:a16="http://schemas.microsoft.com/office/drawing/2014/main" id="{643771AE-5000-4693-B421-8926BF1E227D}"/>
                </a:ext>
              </a:extLst>
            </p:cNvPr>
            <p:cNvSpPr/>
            <p:nvPr/>
          </p:nvSpPr>
          <p:spPr>
            <a:xfrm>
              <a:off x="4586569" y="3898170"/>
              <a:ext cx="1353225" cy="379606"/>
            </a:xfrm>
            <a:custGeom>
              <a:avLst/>
              <a:gdLst/>
              <a:ahLst/>
              <a:cxnLst/>
              <a:rect l="l" t="t" r="r" b="b"/>
              <a:pathLst>
                <a:path w="125706" h="35263" extrusionOk="0">
                  <a:moveTo>
                    <a:pt x="76846" y="1"/>
                  </a:moveTo>
                  <a:cubicBezTo>
                    <a:pt x="69540" y="1"/>
                    <a:pt x="61816" y="453"/>
                    <a:pt x="53937" y="1627"/>
                  </a:cubicBezTo>
                  <a:cubicBezTo>
                    <a:pt x="17517" y="6983"/>
                    <a:pt x="1" y="35211"/>
                    <a:pt x="1" y="35211"/>
                  </a:cubicBezTo>
                  <a:cubicBezTo>
                    <a:pt x="1" y="35211"/>
                    <a:pt x="103" y="35262"/>
                    <a:pt x="343" y="35262"/>
                  </a:cubicBezTo>
                  <a:cubicBezTo>
                    <a:pt x="986" y="35262"/>
                    <a:pt x="2619" y="34895"/>
                    <a:pt x="5923" y="32187"/>
                  </a:cubicBezTo>
                  <a:cubicBezTo>
                    <a:pt x="14871" y="24878"/>
                    <a:pt x="32829" y="11079"/>
                    <a:pt x="53937" y="8117"/>
                  </a:cubicBezTo>
                  <a:cubicBezTo>
                    <a:pt x="59315" y="7351"/>
                    <a:pt x="65134" y="7043"/>
                    <a:pt x="71014" y="7043"/>
                  </a:cubicBezTo>
                  <a:cubicBezTo>
                    <a:pt x="95105" y="7043"/>
                    <a:pt x="120223" y="12213"/>
                    <a:pt x="120223" y="12213"/>
                  </a:cubicBezTo>
                  <a:lnTo>
                    <a:pt x="125705" y="5030"/>
                  </a:lnTo>
                  <a:cubicBezTo>
                    <a:pt x="119784" y="4741"/>
                    <a:pt x="100509" y="1"/>
                    <a:pt x="76846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4" name="Google Shape;1093;p32">
              <a:extLst>
                <a:ext uri="{FF2B5EF4-FFF2-40B4-BE49-F238E27FC236}">
                  <a16:creationId xmlns:a16="http://schemas.microsoft.com/office/drawing/2014/main" id="{8AFE4D89-CDE6-48A4-AEAA-A3C6A2AA4854}"/>
                </a:ext>
              </a:extLst>
            </p:cNvPr>
            <p:cNvSpPr/>
            <p:nvPr/>
          </p:nvSpPr>
          <p:spPr>
            <a:xfrm>
              <a:off x="4583856" y="3438100"/>
              <a:ext cx="1096146" cy="857378"/>
            </a:xfrm>
            <a:custGeom>
              <a:avLst/>
              <a:gdLst/>
              <a:ahLst/>
              <a:cxnLst/>
              <a:rect l="l" t="t" r="r" b="b"/>
              <a:pathLst>
                <a:path w="101825" h="79645" extrusionOk="0">
                  <a:moveTo>
                    <a:pt x="101825" y="0"/>
                  </a:moveTo>
                  <a:cubicBezTo>
                    <a:pt x="94641" y="2836"/>
                    <a:pt x="63514" y="8318"/>
                    <a:pt x="35160" y="26653"/>
                  </a:cubicBezTo>
                  <a:cubicBezTo>
                    <a:pt x="4285" y="46690"/>
                    <a:pt x="0" y="79645"/>
                    <a:pt x="0" y="79645"/>
                  </a:cubicBezTo>
                  <a:cubicBezTo>
                    <a:pt x="0" y="79645"/>
                    <a:pt x="1" y="79645"/>
                    <a:pt x="3" y="79645"/>
                  </a:cubicBezTo>
                  <a:cubicBezTo>
                    <a:pt x="74" y="79645"/>
                    <a:pt x="1636" y="79584"/>
                    <a:pt x="4159" y="74415"/>
                  </a:cubicBezTo>
                  <a:cubicBezTo>
                    <a:pt x="9263" y="64081"/>
                    <a:pt x="19912" y="44107"/>
                    <a:pt x="37869" y="32576"/>
                  </a:cubicBezTo>
                  <a:cubicBezTo>
                    <a:pt x="61183" y="17643"/>
                    <a:pt x="99808" y="8759"/>
                    <a:pt x="99808" y="8759"/>
                  </a:cubicBezTo>
                  <a:lnTo>
                    <a:pt x="101825" y="0"/>
                  </a:ln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5" name="Google Shape;1094;p32">
              <a:extLst>
                <a:ext uri="{FF2B5EF4-FFF2-40B4-BE49-F238E27FC236}">
                  <a16:creationId xmlns:a16="http://schemas.microsoft.com/office/drawing/2014/main" id="{997BD38A-766E-42AE-A566-DA2917C4A22F}"/>
                </a:ext>
              </a:extLst>
            </p:cNvPr>
            <p:cNvSpPr/>
            <p:nvPr/>
          </p:nvSpPr>
          <p:spPr>
            <a:xfrm>
              <a:off x="4488887" y="3074486"/>
              <a:ext cx="775984" cy="1227049"/>
            </a:xfrm>
            <a:custGeom>
              <a:avLst/>
              <a:gdLst/>
              <a:ahLst/>
              <a:cxnLst/>
              <a:rect l="l" t="t" r="r" b="b"/>
              <a:pathLst>
                <a:path w="72084" h="113985" extrusionOk="0">
                  <a:moveTo>
                    <a:pt x="70382" y="0"/>
                  </a:moveTo>
                  <a:cubicBezTo>
                    <a:pt x="64963" y="5545"/>
                    <a:pt x="38625" y="23062"/>
                    <a:pt x="20163" y="51353"/>
                  </a:cubicBezTo>
                  <a:cubicBezTo>
                    <a:pt x="0" y="82165"/>
                    <a:pt x="9389" y="113985"/>
                    <a:pt x="9389" y="113985"/>
                  </a:cubicBezTo>
                  <a:cubicBezTo>
                    <a:pt x="9389" y="113985"/>
                    <a:pt x="10838" y="113418"/>
                    <a:pt x="11090" y="107558"/>
                  </a:cubicBezTo>
                  <a:cubicBezTo>
                    <a:pt x="11594" y="96027"/>
                    <a:pt x="13169" y="73469"/>
                    <a:pt x="25015" y="55638"/>
                  </a:cubicBezTo>
                  <a:cubicBezTo>
                    <a:pt x="40263" y="32639"/>
                    <a:pt x="72083" y="8884"/>
                    <a:pt x="72083" y="8884"/>
                  </a:cubicBezTo>
                  <a:lnTo>
                    <a:pt x="70382" y="0"/>
                  </a:ln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6" name="Google Shape;1095;p32">
              <a:extLst>
                <a:ext uri="{FF2B5EF4-FFF2-40B4-BE49-F238E27FC236}">
                  <a16:creationId xmlns:a16="http://schemas.microsoft.com/office/drawing/2014/main" id="{798D4B26-A7FA-42E8-B946-A7C2A811D7A4}"/>
                </a:ext>
              </a:extLst>
            </p:cNvPr>
            <p:cNvSpPr/>
            <p:nvPr/>
          </p:nvSpPr>
          <p:spPr>
            <a:xfrm>
              <a:off x="3204045" y="3898170"/>
              <a:ext cx="1353225" cy="379606"/>
            </a:xfrm>
            <a:custGeom>
              <a:avLst/>
              <a:gdLst/>
              <a:ahLst/>
              <a:cxnLst/>
              <a:rect l="l" t="t" r="r" b="b"/>
              <a:pathLst>
                <a:path w="125706" h="35263" extrusionOk="0">
                  <a:moveTo>
                    <a:pt x="48797" y="1"/>
                  </a:moveTo>
                  <a:cubicBezTo>
                    <a:pt x="25138" y="1"/>
                    <a:pt x="5874" y="4741"/>
                    <a:pt x="0" y="5030"/>
                  </a:cubicBezTo>
                  <a:lnTo>
                    <a:pt x="5482" y="12213"/>
                  </a:lnTo>
                  <a:cubicBezTo>
                    <a:pt x="5482" y="12213"/>
                    <a:pt x="30600" y="7043"/>
                    <a:pt x="54658" y="7043"/>
                  </a:cubicBezTo>
                  <a:cubicBezTo>
                    <a:pt x="60531" y="7043"/>
                    <a:pt x="66340" y="7351"/>
                    <a:pt x="71706" y="8117"/>
                  </a:cubicBezTo>
                  <a:cubicBezTo>
                    <a:pt x="92877" y="11079"/>
                    <a:pt x="110835" y="24878"/>
                    <a:pt x="119782" y="32187"/>
                  </a:cubicBezTo>
                  <a:cubicBezTo>
                    <a:pt x="123087" y="34895"/>
                    <a:pt x="124720" y="35262"/>
                    <a:pt x="125363" y="35262"/>
                  </a:cubicBezTo>
                  <a:cubicBezTo>
                    <a:pt x="125603" y="35262"/>
                    <a:pt x="125705" y="35211"/>
                    <a:pt x="125705" y="35211"/>
                  </a:cubicBezTo>
                  <a:cubicBezTo>
                    <a:pt x="125705" y="35211"/>
                    <a:pt x="108125" y="6983"/>
                    <a:pt x="71706" y="1627"/>
                  </a:cubicBezTo>
                  <a:cubicBezTo>
                    <a:pt x="63827" y="453"/>
                    <a:pt x="56102" y="1"/>
                    <a:pt x="48797" y="1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7" name="Google Shape;1096;p32">
              <a:extLst>
                <a:ext uri="{FF2B5EF4-FFF2-40B4-BE49-F238E27FC236}">
                  <a16:creationId xmlns:a16="http://schemas.microsoft.com/office/drawing/2014/main" id="{A37CC1C7-99B8-4E80-AA50-13ACDF6FEC2A}"/>
                </a:ext>
              </a:extLst>
            </p:cNvPr>
            <p:cNvSpPr/>
            <p:nvPr/>
          </p:nvSpPr>
          <p:spPr>
            <a:xfrm>
              <a:off x="3463186" y="3438100"/>
              <a:ext cx="1096146" cy="857378"/>
            </a:xfrm>
            <a:custGeom>
              <a:avLst/>
              <a:gdLst/>
              <a:ahLst/>
              <a:cxnLst/>
              <a:rect l="l" t="t" r="r" b="b"/>
              <a:pathLst>
                <a:path w="101825" h="79645" extrusionOk="0">
                  <a:moveTo>
                    <a:pt x="0" y="0"/>
                  </a:moveTo>
                  <a:lnTo>
                    <a:pt x="2016" y="8759"/>
                  </a:lnTo>
                  <a:cubicBezTo>
                    <a:pt x="2016" y="8759"/>
                    <a:pt x="40704" y="17643"/>
                    <a:pt x="64018" y="32576"/>
                  </a:cubicBezTo>
                  <a:cubicBezTo>
                    <a:pt x="81976" y="44107"/>
                    <a:pt x="92562" y="64081"/>
                    <a:pt x="97665" y="74415"/>
                  </a:cubicBezTo>
                  <a:cubicBezTo>
                    <a:pt x="100189" y="79584"/>
                    <a:pt x="101750" y="79645"/>
                    <a:pt x="101822" y="79645"/>
                  </a:cubicBezTo>
                  <a:cubicBezTo>
                    <a:pt x="101823" y="79645"/>
                    <a:pt x="101824" y="79645"/>
                    <a:pt x="101824" y="79645"/>
                  </a:cubicBezTo>
                  <a:cubicBezTo>
                    <a:pt x="101824" y="79645"/>
                    <a:pt x="97602" y="46690"/>
                    <a:pt x="66665" y="26653"/>
                  </a:cubicBezTo>
                  <a:cubicBezTo>
                    <a:pt x="38310" y="8318"/>
                    <a:pt x="7183" y="2836"/>
                    <a:pt x="0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108" name="Google Shape;1097;p32">
              <a:extLst>
                <a:ext uri="{FF2B5EF4-FFF2-40B4-BE49-F238E27FC236}">
                  <a16:creationId xmlns:a16="http://schemas.microsoft.com/office/drawing/2014/main" id="{16CE27B8-9873-4646-8A7E-08ED28738D76}"/>
                </a:ext>
              </a:extLst>
            </p:cNvPr>
            <p:cNvSpPr/>
            <p:nvPr/>
          </p:nvSpPr>
          <p:spPr>
            <a:xfrm>
              <a:off x="3878350" y="3074486"/>
              <a:ext cx="776662" cy="1227049"/>
            </a:xfrm>
            <a:custGeom>
              <a:avLst/>
              <a:gdLst/>
              <a:ahLst/>
              <a:cxnLst/>
              <a:rect l="l" t="t" r="r" b="b"/>
              <a:pathLst>
                <a:path w="72147" h="113985" extrusionOk="0">
                  <a:moveTo>
                    <a:pt x="1764" y="0"/>
                  </a:moveTo>
                  <a:lnTo>
                    <a:pt x="0" y="8884"/>
                  </a:lnTo>
                  <a:cubicBezTo>
                    <a:pt x="0" y="8884"/>
                    <a:pt x="31820" y="32639"/>
                    <a:pt x="47132" y="55638"/>
                  </a:cubicBezTo>
                  <a:cubicBezTo>
                    <a:pt x="58914" y="73469"/>
                    <a:pt x="60490" y="96027"/>
                    <a:pt x="60994" y="107558"/>
                  </a:cubicBezTo>
                  <a:cubicBezTo>
                    <a:pt x="61246" y="113418"/>
                    <a:pt x="62695" y="113985"/>
                    <a:pt x="62695" y="113985"/>
                  </a:cubicBezTo>
                  <a:cubicBezTo>
                    <a:pt x="62695" y="113985"/>
                    <a:pt x="72147" y="82165"/>
                    <a:pt x="51983" y="51353"/>
                  </a:cubicBezTo>
                  <a:cubicBezTo>
                    <a:pt x="33458" y="23062"/>
                    <a:pt x="7183" y="5545"/>
                    <a:pt x="1764" y="0"/>
                  </a:cubicBezTo>
                  <a:close/>
                </a:path>
              </a:pathLst>
            </a:custGeom>
            <a:solidFill>
              <a:srgbClr val="EC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0" marR="0" lvl="0" indent="0" defTabSz="1799631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Tx/>
                <a:buNone/>
                <a:tabLst/>
                <a:defRPr/>
              </a:pPr>
              <a:endParaRPr kumimoji="0" sz="2755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61A6D31A-06D8-4BB3-82B3-D855A433B009}"/>
              </a:ext>
            </a:extLst>
          </p:cNvPr>
          <p:cNvSpPr txBox="1"/>
          <p:nvPr/>
        </p:nvSpPr>
        <p:spPr>
          <a:xfrm>
            <a:off x="2741038" y="2829281"/>
            <a:ext cx="13335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Latn-UZ" sz="3600" b="1" dirty="0">
                <a:latin typeface="Arial" panose="020B0604020202020204" pitchFamily="34" charset="0"/>
                <a:cs typeface="Arial" panose="020B0604020202020204" pitchFamily="34" charset="0"/>
              </a:rPr>
              <a:t>E’tiboringiz uchun rahmat!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2" name="Google Shape;60;p15">
            <a:extLst>
              <a:ext uri="{FF2B5EF4-FFF2-40B4-BE49-F238E27FC236}">
                <a16:creationId xmlns:a16="http://schemas.microsoft.com/office/drawing/2014/main" id="{7A57946F-D9FB-4AD2-9769-DD901C7885A2}"/>
              </a:ext>
            </a:extLst>
          </p:cNvPr>
          <p:cNvGrpSpPr/>
          <p:nvPr/>
        </p:nvGrpSpPr>
        <p:grpSpPr>
          <a:xfrm>
            <a:off x="1073150" y="2505075"/>
            <a:ext cx="2803138" cy="4209020"/>
            <a:chOff x="903792" y="214901"/>
            <a:chExt cx="2995444" cy="4497778"/>
          </a:xfrm>
        </p:grpSpPr>
        <p:sp>
          <p:nvSpPr>
            <p:cNvPr id="23" name="Google Shape;61;p15">
              <a:extLst>
                <a:ext uri="{FF2B5EF4-FFF2-40B4-BE49-F238E27FC236}">
                  <a16:creationId xmlns:a16="http://schemas.microsoft.com/office/drawing/2014/main" id="{F3BA7BE0-8172-45E3-8E19-014B607D028E}"/>
                </a:ext>
              </a:extLst>
            </p:cNvPr>
            <p:cNvSpPr/>
            <p:nvPr/>
          </p:nvSpPr>
          <p:spPr>
            <a:xfrm>
              <a:off x="919795" y="853868"/>
              <a:ext cx="2966585" cy="3843925"/>
            </a:xfrm>
            <a:custGeom>
              <a:avLst/>
              <a:gdLst/>
              <a:ahLst/>
              <a:cxnLst/>
              <a:rect l="l" t="t" r="r" b="b"/>
              <a:pathLst>
                <a:path w="56536" h="73256" extrusionOk="0">
                  <a:moveTo>
                    <a:pt x="1" y="1"/>
                  </a:moveTo>
                  <a:lnTo>
                    <a:pt x="1" y="62890"/>
                  </a:lnTo>
                  <a:lnTo>
                    <a:pt x="11344" y="73256"/>
                  </a:lnTo>
                  <a:lnTo>
                    <a:pt x="56536" y="73256"/>
                  </a:lnTo>
                  <a:lnTo>
                    <a:pt x="565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62;p15">
              <a:extLst>
                <a:ext uri="{FF2B5EF4-FFF2-40B4-BE49-F238E27FC236}">
                  <a16:creationId xmlns:a16="http://schemas.microsoft.com/office/drawing/2014/main" id="{69ED96B0-07A8-4DDF-BC49-2AEE000E280C}"/>
                </a:ext>
              </a:extLst>
            </p:cNvPr>
            <p:cNvSpPr/>
            <p:nvPr/>
          </p:nvSpPr>
          <p:spPr>
            <a:xfrm>
              <a:off x="906992" y="841065"/>
              <a:ext cx="2992244" cy="3869585"/>
            </a:xfrm>
            <a:custGeom>
              <a:avLst/>
              <a:gdLst/>
              <a:ahLst/>
              <a:cxnLst/>
              <a:rect l="l" t="t" r="r" b="b"/>
              <a:pathLst>
                <a:path w="57025" h="73745" extrusionOk="0">
                  <a:moveTo>
                    <a:pt x="56556" y="489"/>
                  </a:moveTo>
                  <a:lnTo>
                    <a:pt x="56556" y="73276"/>
                  </a:lnTo>
                  <a:lnTo>
                    <a:pt x="11690" y="73276"/>
                  </a:lnTo>
                  <a:lnTo>
                    <a:pt x="489" y="63032"/>
                  </a:lnTo>
                  <a:lnTo>
                    <a:pt x="489" y="489"/>
                  </a:lnTo>
                  <a:close/>
                  <a:moveTo>
                    <a:pt x="0" y="1"/>
                  </a:moveTo>
                  <a:lnTo>
                    <a:pt x="0" y="63236"/>
                  </a:lnTo>
                  <a:lnTo>
                    <a:pt x="11507" y="73744"/>
                  </a:lnTo>
                  <a:lnTo>
                    <a:pt x="57024" y="73744"/>
                  </a:lnTo>
                  <a:lnTo>
                    <a:pt x="5702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5" name="Google Shape;63;p15">
              <a:extLst>
                <a:ext uri="{FF2B5EF4-FFF2-40B4-BE49-F238E27FC236}">
                  <a16:creationId xmlns:a16="http://schemas.microsoft.com/office/drawing/2014/main" id="{E0A5C4E1-8608-439A-85DD-D6C830569F15}"/>
                </a:ext>
              </a:extLst>
            </p:cNvPr>
            <p:cNvSpPr/>
            <p:nvPr/>
          </p:nvSpPr>
          <p:spPr>
            <a:xfrm>
              <a:off x="919795" y="4153741"/>
              <a:ext cx="595301" cy="543982"/>
            </a:xfrm>
            <a:custGeom>
              <a:avLst/>
              <a:gdLst/>
              <a:ahLst/>
              <a:cxnLst/>
              <a:rect l="l" t="t" r="r" b="b"/>
              <a:pathLst>
                <a:path w="11345" h="10367" extrusionOk="0">
                  <a:moveTo>
                    <a:pt x="1" y="1"/>
                  </a:moveTo>
                  <a:lnTo>
                    <a:pt x="11344" y="10367"/>
                  </a:lnTo>
                  <a:lnTo>
                    <a:pt x="11344" y="1"/>
                  </a:ln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64;p15">
              <a:extLst>
                <a:ext uri="{FF2B5EF4-FFF2-40B4-BE49-F238E27FC236}">
                  <a16:creationId xmlns:a16="http://schemas.microsoft.com/office/drawing/2014/main" id="{B6EAFC87-69E1-4CD7-B727-AF153F858789}"/>
                </a:ext>
              </a:extLst>
            </p:cNvPr>
            <p:cNvSpPr/>
            <p:nvPr/>
          </p:nvSpPr>
          <p:spPr>
            <a:xfrm>
              <a:off x="903792" y="4147340"/>
              <a:ext cx="617706" cy="565339"/>
            </a:xfrm>
            <a:custGeom>
              <a:avLst/>
              <a:gdLst/>
              <a:ahLst/>
              <a:cxnLst/>
              <a:rect l="l" t="t" r="r" b="b"/>
              <a:pathLst>
                <a:path w="11772" h="10774" extrusionOk="0">
                  <a:moveTo>
                    <a:pt x="11527" y="245"/>
                  </a:moveTo>
                  <a:lnTo>
                    <a:pt x="11527" y="10224"/>
                  </a:lnTo>
                  <a:lnTo>
                    <a:pt x="611" y="245"/>
                  </a:lnTo>
                  <a:close/>
                  <a:moveTo>
                    <a:pt x="0" y="1"/>
                  </a:moveTo>
                  <a:lnTo>
                    <a:pt x="11772" y="10774"/>
                  </a:lnTo>
                  <a:lnTo>
                    <a:pt x="1177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65;p15">
              <a:extLst>
                <a:ext uri="{FF2B5EF4-FFF2-40B4-BE49-F238E27FC236}">
                  <a16:creationId xmlns:a16="http://schemas.microsoft.com/office/drawing/2014/main" id="{CFFB5D2E-2D93-466E-ADF3-15747D771D12}"/>
                </a:ext>
              </a:extLst>
            </p:cNvPr>
            <p:cNvSpPr/>
            <p:nvPr/>
          </p:nvSpPr>
          <p:spPr>
            <a:xfrm>
              <a:off x="1542799" y="1488667"/>
              <a:ext cx="689331" cy="689279"/>
            </a:xfrm>
            <a:custGeom>
              <a:avLst/>
              <a:gdLst/>
              <a:ahLst/>
              <a:cxnLst/>
              <a:rect l="l" t="t" r="r" b="b"/>
              <a:pathLst>
                <a:path w="13137" h="13136" extrusionOk="0">
                  <a:moveTo>
                    <a:pt x="6559" y="0"/>
                  </a:moveTo>
                  <a:lnTo>
                    <a:pt x="5887" y="41"/>
                  </a:lnTo>
                  <a:lnTo>
                    <a:pt x="4604" y="285"/>
                  </a:lnTo>
                  <a:lnTo>
                    <a:pt x="3422" y="794"/>
                  </a:lnTo>
                  <a:lnTo>
                    <a:pt x="2384" y="150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8"/>
                  </a:lnTo>
                  <a:lnTo>
                    <a:pt x="21" y="7250"/>
                  </a:lnTo>
                  <a:lnTo>
                    <a:pt x="286" y="8533"/>
                  </a:lnTo>
                  <a:lnTo>
                    <a:pt x="775" y="9714"/>
                  </a:lnTo>
                  <a:lnTo>
                    <a:pt x="1488" y="10753"/>
                  </a:lnTo>
                  <a:lnTo>
                    <a:pt x="2384" y="11649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49"/>
                  </a:lnTo>
                  <a:lnTo>
                    <a:pt x="11650" y="10753"/>
                  </a:lnTo>
                  <a:lnTo>
                    <a:pt x="12343" y="9714"/>
                  </a:lnTo>
                  <a:lnTo>
                    <a:pt x="12852" y="8533"/>
                  </a:lnTo>
                  <a:lnTo>
                    <a:pt x="13116" y="7250"/>
                  </a:lnTo>
                  <a:lnTo>
                    <a:pt x="13137" y="6578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7"/>
                  </a:lnTo>
                  <a:lnTo>
                    <a:pt x="9695" y="794"/>
                  </a:lnTo>
                  <a:lnTo>
                    <a:pt x="8514" y="285"/>
                  </a:lnTo>
                  <a:lnTo>
                    <a:pt x="7231" y="4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rgbClr val="80CE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66;p15">
              <a:extLst>
                <a:ext uri="{FF2B5EF4-FFF2-40B4-BE49-F238E27FC236}">
                  <a16:creationId xmlns:a16="http://schemas.microsoft.com/office/drawing/2014/main" id="{F3755E4A-F8EE-49DA-8E58-AA2318E23B57}"/>
                </a:ext>
              </a:extLst>
            </p:cNvPr>
            <p:cNvSpPr/>
            <p:nvPr/>
          </p:nvSpPr>
          <p:spPr>
            <a:xfrm>
              <a:off x="2018349" y="1692728"/>
              <a:ext cx="65223" cy="91984"/>
            </a:xfrm>
            <a:custGeom>
              <a:avLst/>
              <a:gdLst/>
              <a:ahLst/>
              <a:cxnLst/>
              <a:rect l="l" t="t" r="r" b="b"/>
              <a:pathLst>
                <a:path w="1243" h="1753" extrusionOk="0">
                  <a:moveTo>
                    <a:pt x="489" y="1"/>
                  </a:moveTo>
                  <a:lnTo>
                    <a:pt x="265" y="143"/>
                  </a:lnTo>
                  <a:lnTo>
                    <a:pt x="102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2" y="1365"/>
                  </a:lnTo>
                  <a:lnTo>
                    <a:pt x="265" y="1610"/>
                  </a:lnTo>
                  <a:lnTo>
                    <a:pt x="489" y="1732"/>
                  </a:lnTo>
                  <a:lnTo>
                    <a:pt x="612" y="1752"/>
                  </a:lnTo>
                  <a:lnTo>
                    <a:pt x="734" y="1732"/>
                  </a:lnTo>
                  <a:lnTo>
                    <a:pt x="958" y="1610"/>
                  </a:lnTo>
                  <a:lnTo>
                    <a:pt x="1141" y="1365"/>
                  </a:lnTo>
                  <a:lnTo>
                    <a:pt x="1223" y="1060"/>
                  </a:lnTo>
                  <a:lnTo>
                    <a:pt x="1243" y="877"/>
                  </a:lnTo>
                  <a:lnTo>
                    <a:pt x="1223" y="693"/>
                  </a:lnTo>
                  <a:lnTo>
                    <a:pt x="1141" y="388"/>
                  </a:lnTo>
                  <a:lnTo>
                    <a:pt x="958" y="143"/>
                  </a:lnTo>
                  <a:lnTo>
                    <a:pt x="73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67;p15">
              <a:extLst>
                <a:ext uri="{FF2B5EF4-FFF2-40B4-BE49-F238E27FC236}">
                  <a16:creationId xmlns:a16="http://schemas.microsoft.com/office/drawing/2014/main" id="{6A1792C2-D02C-4D49-B513-FEBE03E4BFFB}"/>
                </a:ext>
              </a:extLst>
            </p:cNvPr>
            <p:cNvSpPr/>
            <p:nvPr/>
          </p:nvSpPr>
          <p:spPr>
            <a:xfrm>
              <a:off x="1691346" y="1692728"/>
              <a:ext cx="65276" cy="91984"/>
            </a:xfrm>
            <a:custGeom>
              <a:avLst/>
              <a:gdLst/>
              <a:ahLst/>
              <a:cxnLst/>
              <a:rect l="l" t="t" r="r" b="b"/>
              <a:pathLst>
                <a:path w="1244" h="1753" extrusionOk="0">
                  <a:moveTo>
                    <a:pt x="490" y="1"/>
                  </a:moveTo>
                  <a:lnTo>
                    <a:pt x="266" y="143"/>
                  </a:lnTo>
                  <a:lnTo>
                    <a:pt x="103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3" y="1365"/>
                  </a:lnTo>
                  <a:lnTo>
                    <a:pt x="266" y="1610"/>
                  </a:lnTo>
                  <a:lnTo>
                    <a:pt x="490" y="1732"/>
                  </a:lnTo>
                  <a:lnTo>
                    <a:pt x="612" y="1752"/>
                  </a:lnTo>
                  <a:lnTo>
                    <a:pt x="754" y="1732"/>
                  </a:lnTo>
                  <a:lnTo>
                    <a:pt x="978" y="1610"/>
                  </a:lnTo>
                  <a:lnTo>
                    <a:pt x="1141" y="1365"/>
                  </a:lnTo>
                  <a:lnTo>
                    <a:pt x="1243" y="1060"/>
                  </a:lnTo>
                  <a:lnTo>
                    <a:pt x="1243" y="877"/>
                  </a:lnTo>
                  <a:lnTo>
                    <a:pt x="1243" y="693"/>
                  </a:lnTo>
                  <a:lnTo>
                    <a:pt x="1141" y="388"/>
                  </a:lnTo>
                  <a:lnTo>
                    <a:pt x="978" y="143"/>
                  </a:lnTo>
                  <a:lnTo>
                    <a:pt x="754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0" name="Google Shape;68;p15">
              <a:extLst>
                <a:ext uri="{FF2B5EF4-FFF2-40B4-BE49-F238E27FC236}">
                  <a16:creationId xmlns:a16="http://schemas.microsoft.com/office/drawing/2014/main" id="{EE57B214-9AF0-40E2-B4C7-150AEB18B52C}"/>
                </a:ext>
              </a:extLst>
            </p:cNvPr>
            <p:cNvSpPr/>
            <p:nvPr/>
          </p:nvSpPr>
          <p:spPr>
            <a:xfrm>
              <a:off x="1689247" y="1894743"/>
              <a:ext cx="396482" cy="197716"/>
            </a:xfrm>
            <a:custGeom>
              <a:avLst/>
              <a:gdLst/>
              <a:ahLst/>
              <a:cxnLst/>
              <a:rect l="l" t="t" r="r" b="b"/>
              <a:pathLst>
                <a:path w="7556" h="3768" extrusionOk="0">
                  <a:moveTo>
                    <a:pt x="0" y="0"/>
                  </a:moveTo>
                  <a:lnTo>
                    <a:pt x="20" y="387"/>
                  </a:lnTo>
                  <a:lnTo>
                    <a:pt x="163" y="1120"/>
                  </a:lnTo>
                  <a:lnTo>
                    <a:pt x="448" y="1792"/>
                  </a:lnTo>
                  <a:lnTo>
                    <a:pt x="855" y="2403"/>
                  </a:lnTo>
                  <a:lnTo>
                    <a:pt x="1365" y="2912"/>
                  </a:lnTo>
                  <a:lnTo>
                    <a:pt x="1975" y="3320"/>
                  </a:lnTo>
                  <a:lnTo>
                    <a:pt x="2648" y="3605"/>
                  </a:lnTo>
                  <a:lnTo>
                    <a:pt x="3381" y="3768"/>
                  </a:lnTo>
                  <a:lnTo>
                    <a:pt x="4155" y="3768"/>
                  </a:lnTo>
                  <a:lnTo>
                    <a:pt x="4908" y="3605"/>
                  </a:lnTo>
                  <a:lnTo>
                    <a:pt x="5580" y="3320"/>
                  </a:lnTo>
                  <a:lnTo>
                    <a:pt x="6191" y="2912"/>
                  </a:lnTo>
                  <a:lnTo>
                    <a:pt x="6700" y="2403"/>
                  </a:lnTo>
                  <a:lnTo>
                    <a:pt x="7108" y="1792"/>
                  </a:lnTo>
                  <a:lnTo>
                    <a:pt x="7393" y="1120"/>
                  </a:lnTo>
                  <a:lnTo>
                    <a:pt x="7535" y="387"/>
                  </a:lnTo>
                  <a:lnTo>
                    <a:pt x="755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1" name="Google Shape;69;p15">
              <a:extLst>
                <a:ext uri="{FF2B5EF4-FFF2-40B4-BE49-F238E27FC236}">
                  <a16:creationId xmlns:a16="http://schemas.microsoft.com/office/drawing/2014/main" id="{1D49D04C-460D-4F6E-8AF6-0F17653E3C14}"/>
                </a:ext>
              </a:extLst>
            </p:cNvPr>
            <p:cNvSpPr/>
            <p:nvPr/>
          </p:nvSpPr>
          <p:spPr>
            <a:xfrm>
              <a:off x="1542799" y="3293525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0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508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3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3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8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rgbClr val="F1413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2" name="Google Shape;70;p15">
              <a:extLst>
                <a:ext uri="{FF2B5EF4-FFF2-40B4-BE49-F238E27FC236}">
                  <a16:creationId xmlns:a16="http://schemas.microsoft.com/office/drawing/2014/main" id="{663680B0-AEAF-4AF3-98C0-EA9CEFCCD0B8}"/>
                </a:ext>
              </a:extLst>
            </p:cNvPr>
            <p:cNvSpPr/>
            <p:nvPr/>
          </p:nvSpPr>
          <p:spPr>
            <a:xfrm>
              <a:off x="1699899" y="3652587"/>
              <a:ext cx="375126" cy="188114"/>
            </a:xfrm>
            <a:custGeom>
              <a:avLst/>
              <a:gdLst/>
              <a:ahLst/>
              <a:cxnLst/>
              <a:rect l="l" t="t" r="r" b="b"/>
              <a:pathLst>
                <a:path w="7149" h="3585" extrusionOk="0">
                  <a:moveTo>
                    <a:pt x="3565" y="0"/>
                  </a:moveTo>
                  <a:lnTo>
                    <a:pt x="3198" y="21"/>
                  </a:lnTo>
                  <a:lnTo>
                    <a:pt x="2506" y="163"/>
                  </a:lnTo>
                  <a:lnTo>
                    <a:pt x="1874" y="428"/>
                  </a:lnTo>
                  <a:lnTo>
                    <a:pt x="1304" y="815"/>
                  </a:lnTo>
                  <a:lnTo>
                    <a:pt x="815" y="1304"/>
                  </a:lnTo>
                  <a:lnTo>
                    <a:pt x="428" y="1874"/>
                  </a:lnTo>
                  <a:lnTo>
                    <a:pt x="164" y="2526"/>
                  </a:lnTo>
                  <a:lnTo>
                    <a:pt x="21" y="3218"/>
                  </a:lnTo>
                  <a:lnTo>
                    <a:pt x="1" y="3585"/>
                  </a:lnTo>
                  <a:lnTo>
                    <a:pt x="489" y="3585"/>
                  </a:lnTo>
                  <a:lnTo>
                    <a:pt x="489" y="3259"/>
                  </a:lnTo>
                  <a:lnTo>
                    <a:pt x="612" y="2668"/>
                  </a:lnTo>
                  <a:lnTo>
                    <a:pt x="856" y="2098"/>
                  </a:lnTo>
                  <a:lnTo>
                    <a:pt x="1182" y="1609"/>
                  </a:lnTo>
                  <a:lnTo>
                    <a:pt x="1610" y="1202"/>
                  </a:lnTo>
                  <a:lnTo>
                    <a:pt x="2098" y="856"/>
                  </a:lnTo>
                  <a:lnTo>
                    <a:pt x="2648" y="632"/>
                  </a:lnTo>
                  <a:lnTo>
                    <a:pt x="3259" y="509"/>
                  </a:lnTo>
                  <a:lnTo>
                    <a:pt x="3565" y="489"/>
                  </a:lnTo>
                  <a:lnTo>
                    <a:pt x="3891" y="509"/>
                  </a:lnTo>
                  <a:lnTo>
                    <a:pt x="4501" y="632"/>
                  </a:lnTo>
                  <a:lnTo>
                    <a:pt x="5051" y="856"/>
                  </a:lnTo>
                  <a:lnTo>
                    <a:pt x="5540" y="1202"/>
                  </a:lnTo>
                  <a:lnTo>
                    <a:pt x="5968" y="1609"/>
                  </a:lnTo>
                  <a:lnTo>
                    <a:pt x="6294" y="2098"/>
                  </a:lnTo>
                  <a:lnTo>
                    <a:pt x="6518" y="2668"/>
                  </a:lnTo>
                  <a:lnTo>
                    <a:pt x="6660" y="3259"/>
                  </a:lnTo>
                  <a:lnTo>
                    <a:pt x="6660" y="3585"/>
                  </a:lnTo>
                  <a:lnTo>
                    <a:pt x="7149" y="3585"/>
                  </a:lnTo>
                  <a:lnTo>
                    <a:pt x="7129" y="3218"/>
                  </a:lnTo>
                  <a:lnTo>
                    <a:pt x="6986" y="2526"/>
                  </a:lnTo>
                  <a:lnTo>
                    <a:pt x="6721" y="1874"/>
                  </a:lnTo>
                  <a:lnTo>
                    <a:pt x="6334" y="1304"/>
                  </a:lnTo>
                  <a:lnTo>
                    <a:pt x="5846" y="815"/>
                  </a:lnTo>
                  <a:lnTo>
                    <a:pt x="5275" y="428"/>
                  </a:lnTo>
                  <a:lnTo>
                    <a:pt x="4644" y="163"/>
                  </a:lnTo>
                  <a:lnTo>
                    <a:pt x="3931" y="21"/>
                  </a:lnTo>
                  <a:lnTo>
                    <a:pt x="356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3" name="Google Shape;71;p15">
              <a:extLst>
                <a:ext uri="{FF2B5EF4-FFF2-40B4-BE49-F238E27FC236}">
                  <a16:creationId xmlns:a16="http://schemas.microsoft.com/office/drawing/2014/main" id="{3432840D-E223-4A88-8FE6-0F0ED3F353AD}"/>
                </a:ext>
              </a:extLst>
            </p:cNvPr>
            <p:cNvSpPr/>
            <p:nvPr/>
          </p:nvSpPr>
          <p:spPr>
            <a:xfrm>
              <a:off x="2018349" y="3509393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0"/>
                  </a:moveTo>
                  <a:lnTo>
                    <a:pt x="489" y="21"/>
                  </a:lnTo>
                  <a:lnTo>
                    <a:pt x="265" y="14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2" y="1385"/>
                  </a:lnTo>
                  <a:lnTo>
                    <a:pt x="265" y="1609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09"/>
                  </a:lnTo>
                  <a:lnTo>
                    <a:pt x="1141" y="1385"/>
                  </a:lnTo>
                  <a:lnTo>
                    <a:pt x="1223" y="1059"/>
                  </a:lnTo>
                  <a:lnTo>
                    <a:pt x="1243" y="876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43"/>
                  </a:lnTo>
                  <a:lnTo>
                    <a:pt x="73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4" name="Google Shape;72;p15">
              <a:extLst>
                <a:ext uri="{FF2B5EF4-FFF2-40B4-BE49-F238E27FC236}">
                  <a16:creationId xmlns:a16="http://schemas.microsoft.com/office/drawing/2014/main" id="{6BD9E10A-B000-4FEE-8265-C866E35C7CAC}"/>
                </a:ext>
              </a:extLst>
            </p:cNvPr>
            <p:cNvSpPr/>
            <p:nvPr/>
          </p:nvSpPr>
          <p:spPr>
            <a:xfrm>
              <a:off x="1691346" y="3509393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0"/>
                  </a:moveTo>
                  <a:lnTo>
                    <a:pt x="490" y="21"/>
                  </a:lnTo>
                  <a:lnTo>
                    <a:pt x="266" y="14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3" y="1385"/>
                  </a:lnTo>
                  <a:lnTo>
                    <a:pt x="266" y="1609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09"/>
                  </a:lnTo>
                  <a:lnTo>
                    <a:pt x="1141" y="1385"/>
                  </a:lnTo>
                  <a:lnTo>
                    <a:pt x="1243" y="1059"/>
                  </a:lnTo>
                  <a:lnTo>
                    <a:pt x="1243" y="876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43"/>
                  </a:lnTo>
                  <a:lnTo>
                    <a:pt x="75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5" name="Google Shape;73;p15">
              <a:extLst>
                <a:ext uri="{FF2B5EF4-FFF2-40B4-BE49-F238E27FC236}">
                  <a16:creationId xmlns:a16="http://schemas.microsoft.com/office/drawing/2014/main" id="{818C1CA1-C941-47F8-B9DC-87E72105159B}"/>
                </a:ext>
              </a:extLst>
            </p:cNvPr>
            <p:cNvSpPr/>
            <p:nvPr/>
          </p:nvSpPr>
          <p:spPr>
            <a:xfrm>
              <a:off x="1542799" y="2375591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1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48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03"/>
                  </a:lnTo>
                  <a:lnTo>
                    <a:pt x="21" y="588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4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4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886"/>
                  </a:lnTo>
                  <a:lnTo>
                    <a:pt x="12852" y="460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487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1"/>
                  </a:lnTo>
                  <a:close/>
                </a:path>
              </a:pathLst>
            </a:custGeom>
            <a:solidFill>
              <a:srgbClr val="FFCF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74;p15">
              <a:extLst>
                <a:ext uri="{FF2B5EF4-FFF2-40B4-BE49-F238E27FC236}">
                  <a16:creationId xmlns:a16="http://schemas.microsoft.com/office/drawing/2014/main" id="{F9120864-71AF-474D-AFCC-8CA98B6F982A}"/>
                </a:ext>
              </a:extLst>
            </p:cNvPr>
            <p:cNvSpPr/>
            <p:nvPr/>
          </p:nvSpPr>
          <p:spPr>
            <a:xfrm>
              <a:off x="2018349" y="2597860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1"/>
                  </a:moveTo>
                  <a:lnTo>
                    <a:pt x="489" y="21"/>
                  </a:lnTo>
                  <a:lnTo>
                    <a:pt x="265" y="16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2" y="1385"/>
                  </a:lnTo>
                  <a:lnTo>
                    <a:pt x="265" y="1630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30"/>
                  </a:lnTo>
                  <a:lnTo>
                    <a:pt x="1141" y="1385"/>
                  </a:lnTo>
                  <a:lnTo>
                    <a:pt x="1223" y="1060"/>
                  </a:lnTo>
                  <a:lnTo>
                    <a:pt x="1243" y="897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63"/>
                  </a:lnTo>
                  <a:lnTo>
                    <a:pt x="73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7" name="Google Shape;75;p15">
              <a:extLst>
                <a:ext uri="{FF2B5EF4-FFF2-40B4-BE49-F238E27FC236}">
                  <a16:creationId xmlns:a16="http://schemas.microsoft.com/office/drawing/2014/main" id="{7102C4F2-4E39-46CF-86E0-0F2826FA9620}"/>
                </a:ext>
              </a:extLst>
            </p:cNvPr>
            <p:cNvSpPr/>
            <p:nvPr/>
          </p:nvSpPr>
          <p:spPr>
            <a:xfrm>
              <a:off x="1691346" y="2597860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1"/>
                  </a:moveTo>
                  <a:lnTo>
                    <a:pt x="490" y="21"/>
                  </a:lnTo>
                  <a:lnTo>
                    <a:pt x="266" y="16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3" y="1385"/>
                  </a:lnTo>
                  <a:lnTo>
                    <a:pt x="266" y="1630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30"/>
                  </a:lnTo>
                  <a:lnTo>
                    <a:pt x="1141" y="1385"/>
                  </a:lnTo>
                  <a:lnTo>
                    <a:pt x="1243" y="1060"/>
                  </a:lnTo>
                  <a:lnTo>
                    <a:pt x="1243" y="897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63"/>
                  </a:lnTo>
                  <a:lnTo>
                    <a:pt x="75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Google Shape;76;p15">
              <a:extLst>
                <a:ext uri="{FF2B5EF4-FFF2-40B4-BE49-F238E27FC236}">
                  <a16:creationId xmlns:a16="http://schemas.microsoft.com/office/drawing/2014/main" id="{FF05A94A-7B5F-4C51-BA56-9FBC219DAB41}"/>
                </a:ext>
              </a:extLst>
            </p:cNvPr>
            <p:cNvSpPr/>
            <p:nvPr/>
          </p:nvSpPr>
          <p:spPr>
            <a:xfrm>
              <a:off x="1723406" y="2840435"/>
              <a:ext cx="327061" cy="25712"/>
            </a:xfrm>
            <a:custGeom>
              <a:avLst/>
              <a:gdLst/>
              <a:ahLst/>
              <a:cxnLst/>
              <a:rect l="l" t="t" r="r" b="b"/>
              <a:pathLst>
                <a:path w="6233" h="490" extrusionOk="0">
                  <a:moveTo>
                    <a:pt x="1" y="1"/>
                  </a:moveTo>
                  <a:lnTo>
                    <a:pt x="1" y="489"/>
                  </a:lnTo>
                  <a:lnTo>
                    <a:pt x="6233" y="489"/>
                  </a:lnTo>
                  <a:lnTo>
                    <a:pt x="6233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77;p15">
              <a:extLst>
                <a:ext uri="{FF2B5EF4-FFF2-40B4-BE49-F238E27FC236}">
                  <a16:creationId xmlns:a16="http://schemas.microsoft.com/office/drawing/2014/main" id="{D3BC5608-4CB1-4B9B-8148-1467CA6F12E0}"/>
                </a:ext>
              </a:extLst>
            </p:cNvPr>
            <p:cNvSpPr/>
            <p:nvPr/>
          </p:nvSpPr>
          <p:spPr>
            <a:xfrm>
              <a:off x="2672008" y="1555988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590"/>
                  </a:lnTo>
                  <a:lnTo>
                    <a:pt x="10591" y="10590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78;p15">
              <a:extLst>
                <a:ext uri="{FF2B5EF4-FFF2-40B4-BE49-F238E27FC236}">
                  <a16:creationId xmlns:a16="http://schemas.microsoft.com/office/drawing/2014/main" id="{FD8B8C20-F577-46EF-9B9C-AE3B3AE770ED}"/>
                </a:ext>
              </a:extLst>
            </p:cNvPr>
            <p:cNvSpPr/>
            <p:nvPr/>
          </p:nvSpPr>
          <p:spPr>
            <a:xfrm>
              <a:off x="2672008" y="2441862"/>
              <a:ext cx="555736" cy="556786"/>
            </a:xfrm>
            <a:custGeom>
              <a:avLst/>
              <a:gdLst/>
              <a:ahLst/>
              <a:cxnLst/>
              <a:rect l="l" t="t" r="r" b="b"/>
              <a:pathLst>
                <a:path w="10591" h="10611" extrusionOk="0">
                  <a:moveTo>
                    <a:pt x="10346" y="245"/>
                  </a:moveTo>
                  <a:lnTo>
                    <a:pt x="10346" y="10366"/>
                  </a:lnTo>
                  <a:lnTo>
                    <a:pt x="245" y="1036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611"/>
                  </a:lnTo>
                  <a:lnTo>
                    <a:pt x="10591" y="10611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1" name="Google Shape;79;p15">
              <a:extLst>
                <a:ext uri="{FF2B5EF4-FFF2-40B4-BE49-F238E27FC236}">
                  <a16:creationId xmlns:a16="http://schemas.microsoft.com/office/drawing/2014/main" id="{21978AA3-339F-4BD4-BDAE-B6C84A3AC2E2}"/>
                </a:ext>
              </a:extLst>
            </p:cNvPr>
            <p:cNvSpPr/>
            <p:nvPr/>
          </p:nvSpPr>
          <p:spPr>
            <a:xfrm>
              <a:off x="2672008" y="3360846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1"/>
                  </a:moveTo>
                  <a:lnTo>
                    <a:pt x="0" y="10591"/>
                  </a:lnTo>
                  <a:lnTo>
                    <a:pt x="10591" y="10591"/>
                  </a:lnTo>
                  <a:lnTo>
                    <a:pt x="10591" y="1"/>
                  </a:lnTo>
                  <a:close/>
                </a:path>
              </a:pathLst>
            </a:custGeom>
            <a:noFill/>
            <a:ln w="1905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80;p15">
              <a:extLst>
                <a:ext uri="{FF2B5EF4-FFF2-40B4-BE49-F238E27FC236}">
                  <a16:creationId xmlns:a16="http://schemas.microsoft.com/office/drawing/2014/main" id="{2AD8FED3-F5E8-4B10-B812-A2925CFE9772}"/>
                </a:ext>
              </a:extLst>
            </p:cNvPr>
            <p:cNvSpPr/>
            <p:nvPr/>
          </p:nvSpPr>
          <p:spPr>
            <a:xfrm>
              <a:off x="2783143" y="1608354"/>
              <a:ext cx="496967" cy="376175"/>
            </a:xfrm>
            <a:custGeom>
              <a:avLst/>
              <a:gdLst/>
              <a:ahLst/>
              <a:cxnLst/>
              <a:rect l="l" t="t" r="r" b="b"/>
              <a:pathLst>
                <a:path w="9471" h="7169" extrusionOk="0">
                  <a:moveTo>
                    <a:pt x="9471" y="0"/>
                  </a:moveTo>
                  <a:lnTo>
                    <a:pt x="8717" y="204"/>
                  </a:lnTo>
                  <a:lnTo>
                    <a:pt x="7353" y="855"/>
                  </a:lnTo>
                  <a:lnTo>
                    <a:pt x="6151" y="1711"/>
                  </a:lnTo>
                  <a:lnTo>
                    <a:pt x="5112" y="2688"/>
                  </a:lnTo>
                  <a:lnTo>
                    <a:pt x="3911" y="4114"/>
                  </a:lnTo>
                  <a:lnTo>
                    <a:pt x="3015" y="5458"/>
                  </a:lnTo>
                  <a:lnTo>
                    <a:pt x="2954" y="5621"/>
                  </a:lnTo>
                  <a:lnTo>
                    <a:pt x="2363" y="5010"/>
                  </a:lnTo>
                  <a:lnTo>
                    <a:pt x="1324" y="4256"/>
                  </a:lnTo>
                  <a:lnTo>
                    <a:pt x="184" y="3849"/>
                  </a:lnTo>
                  <a:lnTo>
                    <a:pt x="1" y="3829"/>
                  </a:lnTo>
                  <a:lnTo>
                    <a:pt x="387" y="4114"/>
                  </a:lnTo>
                  <a:lnTo>
                    <a:pt x="1284" y="5132"/>
                  </a:lnTo>
                  <a:lnTo>
                    <a:pt x="2505" y="6823"/>
                  </a:lnTo>
                  <a:lnTo>
                    <a:pt x="2730" y="7169"/>
                  </a:lnTo>
                  <a:lnTo>
                    <a:pt x="3361" y="7169"/>
                  </a:lnTo>
                  <a:lnTo>
                    <a:pt x="3931" y="6110"/>
                  </a:lnTo>
                  <a:lnTo>
                    <a:pt x="5051" y="4318"/>
                  </a:lnTo>
                  <a:lnTo>
                    <a:pt x="6131" y="2892"/>
                  </a:lnTo>
                  <a:lnTo>
                    <a:pt x="7108" y="1792"/>
                  </a:lnTo>
                  <a:lnTo>
                    <a:pt x="8371" y="672"/>
                  </a:lnTo>
                  <a:lnTo>
                    <a:pt x="9369" y="41"/>
                  </a:lnTo>
                  <a:lnTo>
                    <a:pt x="9471" y="0"/>
                  </a:lnTo>
                  <a:close/>
                </a:path>
              </a:pathLst>
            </a:custGeom>
            <a:solidFill>
              <a:srgbClr val="80CE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grpSp>
          <p:nvGrpSpPr>
            <p:cNvPr id="43" name="Google Shape;81;p15">
              <a:extLst>
                <a:ext uri="{FF2B5EF4-FFF2-40B4-BE49-F238E27FC236}">
                  <a16:creationId xmlns:a16="http://schemas.microsoft.com/office/drawing/2014/main" id="{24A5C141-82CF-4887-B7EA-0B6ADE04A4A7}"/>
                </a:ext>
              </a:extLst>
            </p:cNvPr>
            <p:cNvGrpSpPr/>
            <p:nvPr/>
          </p:nvGrpSpPr>
          <p:grpSpPr>
            <a:xfrm>
              <a:off x="2019472" y="214901"/>
              <a:ext cx="727741" cy="853874"/>
              <a:chOff x="2777697" y="-92274"/>
              <a:chExt cx="727741" cy="853874"/>
            </a:xfrm>
          </p:grpSpPr>
          <p:sp>
            <p:nvSpPr>
              <p:cNvPr id="44" name="Google Shape;82;p15">
                <a:extLst>
                  <a:ext uri="{FF2B5EF4-FFF2-40B4-BE49-F238E27FC236}">
                    <a16:creationId xmlns:a16="http://schemas.microsoft.com/office/drawing/2014/main" id="{800F49FA-9A7A-43A5-ACAB-BB85A6CEE72E}"/>
                  </a:ext>
                </a:extLst>
              </p:cNvPr>
              <p:cNvSpPr/>
              <p:nvPr/>
            </p:nvSpPr>
            <p:spPr>
              <a:xfrm>
                <a:off x="3011720" y="-92274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811" y="245"/>
                    </a:moveTo>
                    <a:lnTo>
                      <a:pt x="3340" y="367"/>
                    </a:lnTo>
                    <a:lnTo>
                      <a:pt x="3951" y="673"/>
                    </a:lnTo>
                    <a:lnTo>
                      <a:pt x="4460" y="1263"/>
                    </a:lnTo>
                    <a:lnTo>
                      <a:pt x="4684" y="1895"/>
                    </a:lnTo>
                    <a:lnTo>
                      <a:pt x="4684" y="2159"/>
                    </a:lnTo>
                    <a:lnTo>
                      <a:pt x="4664" y="2424"/>
                    </a:lnTo>
                    <a:lnTo>
                      <a:pt x="4419" y="2770"/>
                    </a:lnTo>
                    <a:lnTo>
                      <a:pt x="3890" y="2974"/>
                    </a:lnTo>
                    <a:lnTo>
                      <a:pt x="3768" y="2994"/>
                    </a:lnTo>
                    <a:lnTo>
                      <a:pt x="3136" y="2994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4"/>
                    </a:lnTo>
                    <a:lnTo>
                      <a:pt x="1324" y="2994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59"/>
                    </a:lnTo>
                    <a:lnTo>
                      <a:pt x="265" y="1813"/>
                    </a:lnTo>
                    <a:lnTo>
                      <a:pt x="509" y="1161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02"/>
                    </a:lnTo>
                    <a:lnTo>
                      <a:pt x="1120" y="306"/>
                    </a:lnTo>
                    <a:lnTo>
                      <a:pt x="733" y="550"/>
                    </a:lnTo>
                    <a:lnTo>
                      <a:pt x="306" y="1039"/>
                    </a:lnTo>
                    <a:lnTo>
                      <a:pt x="20" y="1772"/>
                    </a:lnTo>
                    <a:lnTo>
                      <a:pt x="0" y="2159"/>
                    </a:lnTo>
                    <a:lnTo>
                      <a:pt x="20" y="2424"/>
                    </a:lnTo>
                    <a:lnTo>
                      <a:pt x="285" y="2831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18"/>
                    </a:lnTo>
                    <a:lnTo>
                      <a:pt x="1405" y="3218"/>
                    </a:lnTo>
                    <a:lnTo>
                      <a:pt x="61" y="10244"/>
                    </a:lnTo>
                    <a:lnTo>
                      <a:pt x="4888" y="10244"/>
                    </a:lnTo>
                    <a:lnTo>
                      <a:pt x="3422" y="3218"/>
                    </a:lnTo>
                    <a:lnTo>
                      <a:pt x="3931" y="3218"/>
                    </a:lnTo>
                    <a:lnTo>
                      <a:pt x="4318" y="3096"/>
                    </a:lnTo>
                    <a:lnTo>
                      <a:pt x="4684" y="2852"/>
                    </a:lnTo>
                    <a:lnTo>
                      <a:pt x="4908" y="2444"/>
                    </a:lnTo>
                    <a:lnTo>
                      <a:pt x="4929" y="2159"/>
                    </a:lnTo>
                    <a:lnTo>
                      <a:pt x="4908" y="1813"/>
                    </a:lnTo>
                    <a:lnTo>
                      <a:pt x="4643" y="1080"/>
                    </a:lnTo>
                    <a:lnTo>
                      <a:pt x="4216" y="591"/>
                    </a:lnTo>
                    <a:lnTo>
                      <a:pt x="3849" y="326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5" name="Google Shape;83;p15">
                <a:extLst>
                  <a:ext uri="{FF2B5EF4-FFF2-40B4-BE49-F238E27FC236}">
                    <a16:creationId xmlns:a16="http://schemas.microsoft.com/office/drawing/2014/main" id="{AF1ED652-78B7-414C-A718-D51B6148BFE0}"/>
                  </a:ext>
                </a:extLst>
              </p:cNvPr>
              <p:cNvSpPr/>
              <p:nvPr/>
            </p:nvSpPr>
            <p:spPr>
              <a:xfrm>
                <a:off x="3011720" y="-79471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505" y="245"/>
                    </a:moveTo>
                    <a:lnTo>
                      <a:pt x="2811" y="266"/>
                    </a:lnTo>
                    <a:lnTo>
                      <a:pt x="3340" y="368"/>
                    </a:lnTo>
                    <a:lnTo>
                      <a:pt x="3951" y="673"/>
                    </a:lnTo>
                    <a:lnTo>
                      <a:pt x="4460" y="1264"/>
                    </a:lnTo>
                    <a:lnTo>
                      <a:pt x="4684" y="1895"/>
                    </a:lnTo>
                    <a:lnTo>
                      <a:pt x="4684" y="2160"/>
                    </a:lnTo>
                    <a:lnTo>
                      <a:pt x="4664" y="2424"/>
                    </a:lnTo>
                    <a:lnTo>
                      <a:pt x="4419" y="2771"/>
                    </a:lnTo>
                    <a:lnTo>
                      <a:pt x="3890" y="2974"/>
                    </a:lnTo>
                    <a:lnTo>
                      <a:pt x="3768" y="2995"/>
                    </a:lnTo>
                    <a:lnTo>
                      <a:pt x="3136" y="2995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5"/>
                    </a:lnTo>
                    <a:lnTo>
                      <a:pt x="1324" y="2995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60"/>
                    </a:lnTo>
                    <a:lnTo>
                      <a:pt x="265" y="1814"/>
                    </a:lnTo>
                    <a:lnTo>
                      <a:pt x="509" y="1162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23"/>
                    </a:lnTo>
                    <a:lnTo>
                      <a:pt x="1120" y="306"/>
                    </a:lnTo>
                    <a:lnTo>
                      <a:pt x="733" y="551"/>
                    </a:lnTo>
                    <a:lnTo>
                      <a:pt x="306" y="1040"/>
                    </a:lnTo>
                    <a:lnTo>
                      <a:pt x="20" y="1773"/>
                    </a:lnTo>
                    <a:lnTo>
                      <a:pt x="0" y="2160"/>
                    </a:lnTo>
                    <a:lnTo>
                      <a:pt x="20" y="2424"/>
                    </a:lnTo>
                    <a:lnTo>
                      <a:pt x="285" y="2832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39"/>
                    </a:lnTo>
                    <a:lnTo>
                      <a:pt x="1405" y="3239"/>
                    </a:lnTo>
                    <a:lnTo>
                      <a:pt x="61" y="10245"/>
                    </a:lnTo>
                    <a:lnTo>
                      <a:pt x="4888" y="10245"/>
                    </a:lnTo>
                    <a:lnTo>
                      <a:pt x="3422" y="3239"/>
                    </a:lnTo>
                    <a:lnTo>
                      <a:pt x="3768" y="3239"/>
                    </a:lnTo>
                    <a:lnTo>
                      <a:pt x="3931" y="3219"/>
                    </a:lnTo>
                    <a:lnTo>
                      <a:pt x="4318" y="3117"/>
                    </a:lnTo>
                    <a:lnTo>
                      <a:pt x="4684" y="2873"/>
                    </a:lnTo>
                    <a:lnTo>
                      <a:pt x="4908" y="2445"/>
                    </a:lnTo>
                    <a:lnTo>
                      <a:pt x="4929" y="2160"/>
                    </a:lnTo>
                    <a:lnTo>
                      <a:pt x="4908" y="1814"/>
                    </a:lnTo>
                    <a:lnTo>
                      <a:pt x="4643" y="1101"/>
                    </a:lnTo>
                    <a:lnTo>
                      <a:pt x="4216" y="592"/>
                    </a:lnTo>
                    <a:lnTo>
                      <a:pt x="3849" y="327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6" name="Google Shape;84;p15">
                <a:extLst>
                  <a:ext uri="{FF2B5EF4-FFF2-40B4-BE49-F238E27FC236}">
                    <a16:creationId xmlns:a16="http://schemas.microsoft.com/office/drawing/2014/main" id="{34C21FA7-43D3-4EBD-B958-EA3851959B9A}"/>
                  </a:ext>
                </a:extLst>
              </p:cNvPr>
              <p:cNvSpPr/>
              <p:nvPr/>
            </p:nvSpPr>
            <p:spPr>
              <a:xfrm>
                <a:off x="2957202" y="413183"/>
                <a:ext cx="13789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2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28" y="958"/>
                    </a:lnTo>
                    <a:lnTo>
                      <a:pt x="2628" y="0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7" name="Google Shape;85;p15">
                <a:extLst>
                  <a:ext uri="{FF2B5EF4-FFF2-40B4-BE49-F238E27FC236}">
                    <a16:creationId xmlns:a16="http://schemas.microsoft.com/office/drawing/2014/main" id="{158C4FE2-ADE9-4777-8CEB-FF5454BB3298}"/>
                  </a:ext>
                </a:extLst>
              </p:cNvPr>
              <p:cNvSpPr/>
              <p:nvPr/>
            </p:nvSpPr>
            <p:spPr>
              <a:xfrm>
                <a:off x="3188025" y="413183"/>
                <a:ext cx="13684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0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07" y="958"/>
                    </a:lnTo>
                    <a:lnTo>
                      <a:pt x="2607" y="0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48" name="Google Shape;86;p15">
                <a:extLst>
                  <a:ext uri="{FF2B5EF4-FFF2-40B4-BE49-F238E27FC236}">
                    <a16:creationId xmlns:a16="http://schemas.microsoft.com/office/drawing/2014/main" id="{53E07949-0497-41F2-8FE4-0E3D37AC88AA}"/>
                  </a:ext>
                </a:extLst>
              </p:cNvPr>
              <p:cNvSpPr/>
              <p:nvPr/>
            </p:nvSpPr>
            <p:spPr>
              <a:xfrm>
                <a:off x="2777697" y="445243"/>
                <a:ext cx="727741" cy="316357"/>
              </a:xfrm>
              <a:custGeom>
                <a:avLst/>
                <a:gdLst/>
                <a:ahLst/>
                <a:cxnLst/>
                <a:rect l="l" t="t" r="r" b="b"/>
                <a:pathLst>
                  <a:path w="13869" h="6029" extrusionOk="0">
                    <a:moveTo>
                      <a:pt x="1222" y="0"/>
                    </a:moveTo>
                    <a:lnTo>
                      <a:pt x="978" y="21"/>
                    </a:lnTo>
                    <a:lnTo>
                      <a:pt x="530" y="163"/>
                    </a:lnTo>
                    <a:lnTo>
                      <a:pt x="204" y="428"/>
                    </a:lnTo>
                    <a:lnTo>
                      <a:pt x="20" y="774"/>
                    </a:lnTo>
                    <a:lnTo>
                      <a:pt x="0" y="978"/>
                    </a:lnTo>
                    <a:lnTo>
                      <a:pt x="0" y="5051"/>
                    </a:lnTo>
                    <a:lnTo>
                      <a:pt x="20" y="5255"/>
                    </a:lnTo>
                    <a:lnTo>
                      <a:pt x="204" y="5601"/>
                    </a:lnTo>
                    <a:lnTo>
                      <a:pt x="530" y="5866"/>
                    </a:lnTo>
                    <a:lnTo>
                      <a:pt x="978" y="6029"/>
                    </a:lnTo>
                    <a:lnTo>
                      <a:pt x="5682" y="6029"/>
                    </a:lnTo>
                    <a:lnTo>
                      <a:pt x="5662" y="5866"/>
                    </a:lnTo>
                    <a:lnTo>
                      <a:pt x="5682" y="5723"/>
                    </a:lnTo>
                    <a:lnTo>
                      <a:pt x="5845" y="5397"/>
                    </a:lnTo>
                    <a:lnTo>
                      <a:pt x="6171" y="5051"/>
                    </a:lnTo>
                    <a:lnTo>
                      <a:pt x="6639" y="4827"/>
                    </a:lnTo>
                    <a:lnTo>
                      <a:pt x="6924" y="4807"/>
                    </a:lnTo>
                    <a:lnTo>
                      <a:pt x="7271" y="4827"/>
                    </a:lnTo>
                    <a:lnTo>
                      <a:pt x="7739" y="5051"/>
                    </a:lnTo>
                    <a:lnTo>
                      <a:pt x="8044" y="5377"/>
                    </a:lnTo>
                    <a:lnTo>
                      <a:pt x="8167" y="5723"/>
                    </a:lnTo>
                    <a:lnTo>
                      <a:pt x="8187" y="5866"/>
                    </a:lnTo>
                    <a:lnTo>
                      <a:pt x="8167" y="6029"/>
                    </a:lnTo>
                    <a:lnTo>
                      <a:pt x="12627" y="6029"/>
                    </a:lnTo>
                    <a:lnTo>
                      <a:pt x="8431" y="5784"/>
                    </a:lnTo>
                    <a:lnTo>
                      <a:pt x="8391" y="5621"/>
                    </a:lnTo>
                    <a:lnTo>
                      <a:pt x="8228" y="5214"/>
                    </a:lnTo>
                    <a:lnTo>
                      <a:pt x="7861" y="4827"/>
                    </a:lnTo>
                    <a:lnTo>
                      <a:pt x="7291" y="4583"/>
                    </a:lnTo>
                    <a:lnTo>
                      <a:pt x="6924" y="4562"/>
                    </a:lnTo>
                    <a:lnTo>
                      <a:pt x="6598" y="4583"/>
                    </a:lnTo>
                    <a:lnTo>
                      <a:pt x="6069" y="4827"/>
                    </a:lnTo>
                    <a:lnTo>
                      <a:pt x="5682" y="5194"/>
                    </a:lnTo>
                    <a:lnTo>
                      <a:pt x="5458" y="5601"/>
                    </a:lnTo>
                    <a:lnTo>
                      <a:pt x="5438" y="5784"/>
                    </a:lnTo>
                    <a:lnTo>
                      <a:pt x="1018" y="5784"/>
                    </a:lnTo>
                    <a:lnTo>
                      <a:pt x="672" y="5662"/>
                    </a:lnTo>
                    <a:lnTo>
                      <a:pt x="407" y="5458"/>
                    </a:lnTo>
                    <a:lnTo>
                      <a:pt x="244" y="5194"/>
                    </a:lnTo>
                    <a:lnTo>
                      <a:pt x="244" y="5051"/>
                    </a:lnTo>
                    <a:lnTo>
                      <a:pt x="244" y="978"/>
                    </a:lnTo>
                    <a:lnTo>
                      <a:pt x="244" y="835"/>
                    </a:lnTo>
                    <a:lnTo>
                      <a:pt x="407" y="571"/>
                    </a:lnTo>
                    <a:lnTo>
                      <a:pt x="672" y="367"/>
                    </a:lnTo>
                    <a:lnTo>
                      <a:pt x="1018" y="245"/>
                    </a:lnTo>
                    <a:lnTo>
                      <a:pt x="12830" y="245"/>
                    </a:lnTo>
                    <a:lnTo>
                      <a:pt x="13197" y="367"/>
                    </a:lnTo>
                    <a:lnTo>
                      <a:pt x="13462" y="571"/>
                    </a:lnTo>
                    <a:lnTo>
                      <a:pt x="13604" y="835"/>
                    </a:lnTo>
                    <a:lnTo>
                      <a:pt x="13625" y="978"/>
                    </a:lnTo>
                    <a:lnTo>
                      <a:pt x="13625" y="5051"/>
                    </a:lnTo>
                    <a:lnTo>
                      <a:pt x="13604" y="5194"/>
                    </a:lnTo>
                    <a:lnTo>
                      <a:pt x="13462" y="5458"/>
                    </a:lnTo>
                    <a:lnTo>
                      <a:pt x="13197" y="5662"/>
                    </a:lnTo>
                    <a:lnTo>
                      <a:pt x="12830" y="5784"/>
                    </a:lnTo>
                    <a:lnTo>
                      <a:pt x="8431" y="5784"/>
                    </a:lnTo>
                    <a:lnTo>
                      <a:pt x="13319" y="5866"/>
                    </a:lnTo>
                    <a:lnTo>
                      <a:pt x="13665" y="5601"/>
                    </a:lnTo>
                    <a:lnTo>
                      <a:pt x="13849" y="5255"/>
                    </a:lnTo>
                    <a:lnTo>
                      <a:pt x="13869" y="5051"/>
                    </a:lnTo>
                    <a:lnTo>
                      <a:pt x="13869" y="978"/>
                    </a:lnTo>
                    <a:lnTo>
                      <a:pt x="13849" y="774"/>
                    </a:lnTo>
                    <a:lnTo>
                      <a:pt x="13665" y="428"/>
                    </a:lnTo>
                    <a:lnTo>
                      <a:pt x="13319" y="163"/>
                    </a:lnTo>
                    <a:lnTo>
                      <a:pt x="12891" y="21"/>
                    </a:lnTo>
                    <a:lnTo>
                      <a:pt x="12627" y="0"/>
                    </a:lnTo>
                    <a:close/>
                  </a:path>
                </a:pathLst>
              </a:custGeom>
              <a:solidFill>
                <a:srgbClr val="DADADA"/>
              </a:solidFill>
              <a:ln w="19050" cap="flat" cmpd="sng">
                <a:solidFill>
                  <a:srgbClr val="DADADA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</a:defPPr>
                <a:lvl1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1pPr>
                <a:lvl2pPr marR="0" lvl="1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2pPr>
                <a:lvl3pPr marR="0" lvl="2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3pPr>
                <a:lvl4pPr marR="0" lvl="3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4pPr>
                <a:lvl5pPr marR="0" lvl="4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5pPr>
                <a:lvl6pPr marR="0" lvl="5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6pPr>
                <a:lvl7pPr marR="0" lvl="6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7pPr>
                <a:lvl8pPr marR="0" lvl="7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8pPr>
                <a:lvl9pPr marR="0" lvl="8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def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defRPr>
                </a:lvl9pPr>
              </a:lstStyle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255202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Ideas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D686A3"/>
      </a:accent1>
      <a:accent2>
        <a:srgbClr val="EEB1C7"/>
      </a:accent2>
      <a:accent3>
        <a:srgbClr val="B271CC"/>
      </a:accent3>
      <a:accent4>
        <a:srgbClr val="D0A4EB"/>
      </a:accent4>
      <a:accent5>
        <a:srgbClr val="FCB524"/>
      </a:accent5>
      <a:accent6>
        <a:srgbClr val="FAE0AA"/>
      </a:accent6>
      <a:hlink>
        <a:srgbClr val="59595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Agenda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5EB2FC"/>
      </a:accent1>
      <a:accent2>
        <a:srgbClr val="69E781"/>
      </a:accent2>
      <a:accent3>
        <a:srgbClr val="869FB2"/>
      </a:accent3>
      <a:accent4>
        <a:srgbClr val="4949E7"/>
      </a:accent4>
      <a:accent5>
        <a:srgbClr val="FCBD24"/>
      </a:accent5>
      <a:accent6>
        <a:srgbClr val="EC3A3B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Agile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2506E"/>
      </a:accent1>
      <a:accent2>
        <a:srgbClr val="1D2F40"/>
      </a:accent2>
      <a:accent3>
        <a:srgbClr val="43CAD9"/>
      </a:accent3>
      <a:accent4>
        <a:srgbClr val="F29F05"/>
      </a:accent4>
      <a:accent5>
        <a:srgbClr val="F28080"/>
      </a:accent5>
      <a:accent6>
        <a:srgbClr val="FF8AB7"/>
      </a:accent6>
      <a:hlink>
        <a:srgbClr val="999999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Brainstorming Infographic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F58870"/>
      </a:lt2>
      <a:accent1>
        <a:srgbClr val="FBB7A4"/>
      </a:accent1>
      <a:accent2>
        <a:srgbClr val="FFEEE7"/>
      </a:accent2>
      <a:accent3>
        <a:srgbClr val="03B5A3"/>
      </a:accent3>
      <a:accent4>
        <a:srgbClr val="9AD6CC"/>
      </a:accent4>
      <a:accent5>
        <a:srgbClr val="D1ECDB"/>
      </a:accent5>
      <a:accent6>
        <a:srgbClr val="F58870"/>
      </a:accent6>
      <a:hlink>
        <a:srgbClr val="FBB7A4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7433</TotalTime>
  <Words>772</Words>
  <Application>Microsoft Office PowerPoint</Application>
  <PresentationFormat>Произвольный</PresentationFormat>
  <Paragraphs>75</Paragraphs>
  <Slides>14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5</vt:i4>
      </vt:variant>
      <vt:variant>
        <vt:lpstr>Заголовки слайдов</vt:lpstr>
      </vt:variant>
      <vt:variant>
        <vt:i4>14</vt:i4>
      </vt:variant>
    </vt:vector>
  </HeadingPairs>
  <TitlesOfParts>
    <vt:vector size="26" baseType="lpstr">
      <vt:lpstr>Arial</vt:lpstr>
      <vt:lpstr>Calibri</vt:lpstr>
      <vt:lpstr>Calibri Light</vt:lpstr>
      <vt:lpstr>Fira Sans Extra Condensed Medium</vt:lpstr>
      <vt:lpstr>Lato</vt:lpstr>
      <vt:lpstr>Roboto</vt:lpstr>
      <vt:lpstr>Times New Roman</vt:lpstr>
      <vt:lpstr>Тема Office</vt:lpstr>
      <vt:lpstr>Ideas Infographics by Slidesgo</vt:lpstr>
      <vt:lpstr>Agenda Infographics by Slidesgo</vt:lpstr>
      <vt:lpstr>Agile Infographics by Slidesgo</vt:lpstr>
      <vt:lpstr>Brainstorming Infographics by Slidesgo</vt:lpstr>
      <vt:lpstr>Презентация PowerPoint</vt:lpstr>
      <vt:lpstr>REJA:</vt:lpstr>
      <vt:lpstr>Презентация PowerPoint</vt:lpstr>
      <vt:lpstr>Ona tili darslarida muammoga, natijaga asoslangan ta’lim </vt:lpstr>
      <vt:lpstr> “TAFSIRIY O‘QISH VA TAHLIL” METODI</vt:lpstr>
      <vt:lpstr>Презентация PowerPoint</vt:lpstr>
      <vt:lpstr>Презентация PowerPoint</vt:lpstr>
      <vt:lpstr> Muammoga, natijaga asoslangan ta’limni amalga oshirish uchun tavsiyalar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Администратор</cp:lastModifiedBy>
  <cp:revision>595</cp:revision>
  <cp:lastPrinted>2020-12-11T16:07:03Z</cp:lastPrinted>
  <dcterms:created xsi:type="dcterms:W3CDTF">2020-11-12T01:04:50Z</dcterms:created>
  <dcterms:modified xsi:type="dcterms:W3CDTF">2025-01-25T10:10:16Z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